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
  </p:notesMasterIdLst>
  <p:handoutMasterIdLst>
    <p:handoutMasterId r:id="rId11"/>
  </p:handoutMasterIdLst>
  <p:sldIdLst>
    <p:sldId id="360" r:id="rId3"/>
    <p:sldId id="329" r:id="rId4"/>
    <p:sldId id="316" r:id="rId5"/>
    <p:sldId id="315" r:id="rId7"/>
    <p:sldId id="318" r:id="rId8"/>
    <p:sldId id="331" r:id="rId9"/>
    <p:sldId id="332" r:id="rId10"/>
  </p:sldIdLst>
  <p:sldSz cx="9144000" cy="5143500"/>
  <p:notesSz cx="6858000" cy="9144000"/>
  <p:embeddedFontLst>
    <p:embeddedFont>
      <p:font typeface="SimSun" panose="02010600030101010101" pitchFamily="2" charset="-122"/>
      <p:regular r:id="rId15"/>
    </p:embeddedFont>
    <p:embeddedFont>
      <p:font typeface="Impact" panose="020B0806030902050204" pitchFamily="34" charset="0"/>
      <p:regular r:id="rId16"/>
    </p:embeddedFont>
    <p:embeddedFont>
      <p:font typeface="Microsoft YaHei" panose="020B0503020204020204" pitchFamily="34" charset="-122"/>
      <p:regular r:id="rId17"/>
    </p:embeddedFont>
    <p:embeddedFont>
      <p:font typeface="Mongolian Baiti" panose="03000500000000000000" pitchFamily="66" charset="0"/>
      <p:regular r:id="rId18"/>
    </p:embeddedFont>
    <p:embeddedFont>
      <p:font typeface="Calibri" panose="020F0502020204030204" pitchFamily="34" charset="0"/>
      <p:regular r:id="rId19"/>
      <p:bold r:id="rId20"/>
      <p:italic r:id="rId21"/>
      <p:boldItalic r:id="rId22"/>
    </p:embeddedFont>
    <p:embeddedFont>
      <p:font typeface="Arial Black" panose="020B0A04020102020204" charset="0"/>
      <p:bold r:id="rId23"/>
    </p:embeddedFont>
    <p:embeddedFont>
      <p:font typeface="Corbel" panose="020B0503020204020204"/>
      <p:regular r:id="rId24"/>
      <p:bold r:id="rId25"/>
      <p:italic r:id="rId26"/>
      <p:boldItalic r:id="rId27"/>
    </p:embeddedFont>
  </p:embeddedFontLst>
  <p:defaultTextStyle>
    <a:defPPr>
      <a:defRPr lang="zh-CN"/>
    </a:defPPr>
    <a:lvl1pPr marL="0" lvl="0" indent="0" algn="l" defTabSz="685800" rtl="0" eaLnBrk="1" fontAlgn="base" latinLnBrk="0" hangingPunct="1">
      <a:lnSpc>
        <a:spcPct val="100000"/>
      </a:lnSpc>
      <a:spcBef>
        <a:spcPct val="0"/>
      </a:spcBef>
      <a:spcAft>
        <a:spcPct val="0"/>
      </a:spcAft>
      <a:buFontTx/>
      <a:buNone/>
      <a:defRPr sz="1300" b="0" i="0" u="none" kern="1200" baseline="0">
        <a:solidFill>
          <a:schemeClr val="tx1"/>
        </a:solidFill>
        <a:latin typeface="Arial" panose="020B0604020202020204" pitchFamily="34" charset="0"/>
        <a:ea typeface="方正兰亭细黑_GBK" panose="02000000000000000000" pitchFamily="2" charset="-122"/>
        <a:cs typeface="+mn-cs"/>
      </a:defRPr>
    </a:lvl1pPr>
    <a:lvl2pPr marL="342900" lvl="1" indent="114300" algn="l" defTabSz="685800" rtl="0" eaLnBrk="1" fontAlgn="base" latinLnBrk="0" hangingPunct="1">
      <a:lnSpc>
        <a:spcPct val="100000"/>
      </a:lnSpc>
      <a:spcBef>
        <a:spcPct val="0"/>
      </a:spcBef>
      <a:spcAft>
        <a:spcPct val="0"/>
      </a:spcAft>
      <a:buFontTx/>
      <a:buNone/>
      <a:defRPr sz="1300" b="0" i="0" u="none" kern="1200" baseline="0">
        <a:solidFill>
          <a:schemeClr val="tx1"/>
        </a:solidFill>
        <a:latin typeface="Arial" panose="020B0604020202020204" pitchFamily="34" charset="0"/>
        <a:ea typeface="方正兰亭细黑_GBK" panose="02000000000000000000" pitchFamily="2" charset="-122"/>
        <a:cs typeface="+mn-cs"/>
      </a:defRPr>
    </a:lvl2pPr>
    <a:lvl3pPr marL="685800" lvl="2" indent="228600" algn="l" defTabSz="685800" rtl="0" eaLnBrk="1" fontAlgn="base" latinLnBrk="0" hangingPunct="1">
      <a:lnSpc>
        <a:spcPct val="100000"/>
      </a:lnSpc>
      <a:spcBef>
        <a:spcPct val="0"/>
      </a:spcBef>
      <a:spcAft>
        <a:spcPct val="0"/>
      </a:spcAft>
      <a:buFontTx/>
      <a:buNone/>
      <a:defRPr sz="1300" b="0" i="0" u="none" kern="1200" baseline="0">
        <a:solidFill>
          <a:schemeClr val="tx1"/>
        </a:solidFill>
        <a:latin typeface="Arial" panose="020B0604020202020204" pitchFamily="34" charset="0"/>
        <a:ea typeface="方正兰亭细黑_GBK" panose="02000000000000000000" pitchFamily="2" charset="-122"/>
        <a:cs typeface="+mn-cs"/>
      </a:defRPr>
    </a:lvl3pPr>
    <a:lvl4pPr marL="1028700" lvl="3" indent="342900" algn="l" defTabSz="685800" rtl="0" eaLnBrk="1" fontAlgn="base" latinLnBrk="0" hangingPunct="1">
      <a:lnSpc>
        <a:spcPct val="100000"/>
      </a:lnSpc>
      <a:spcBef>
        <a:spcPct val="0"/>
      </a:spcBef>
      <a:spcAft>
        <a:spcPct val="0"/>
      </a:spcAft>
      <a:buFontTx/>
      <a:buNone/>
      <a:defRPr sz="1300" b="0" i="0" u="none" kern="1200" baseline="0">
        <a:solidFill>
          <a:schemeClr val="tx1"/>
        </a:solidFill>
        <a:latin typeface="Arial" panose="020B0604020202020204" pitchFamily="34" charset="0"/>
        <a:ea typeface="方正兰亭细黑_GBK" panose="02000000000000000000" pitchFamily="2" charset="-122"/>
        <a:cs typeface="+mn-cs"/>
      </a:defRPr>
    </a:lvl4pPr>
    <a:lvl5pPr marL="1371600" lvl="4" indent="457200" algn="l" defTabSz="685800" rtl="0" eaLnBrk="1" fontAlgn="base" latinLnBrk="0" hangingPunct="1">
      <a:lnSpc>
        <a:spcPct val="100000"/>
      </a:lnSpc>
      <a:spcBef>
        <a:spcPct val="0"/>
      </a:spcBef>
      <a:spcAft>
        <a:spcPct val="0"/>
      </a:spcAft>
      <a:buFontTx/>
      <a:buNone/>
      <a:defRPr sz="1300" b="0" i="0" u="none" kern="1200" baseline="0">
        <a:solidFill>
          <a:schemeClr val="tx1"/>
        </a:solidFill>
        <a:latin typeface="Arial" panose="020B0604020202020204" pitchFamily="34" charset="0"/>
        <a:ea typeface="方正兰亭细黑_GBK" panose="02000000000000000000" pitchFamily="2" charset="-122"/>
        <a:cs typeface="+mn-cs"/>
      </a:defRPr>
    </a:lvl5pPr>
    <a:lvl6pPr marL="2286000" lvl="5" indent="457200" algn="l" defTabSz="685800" rtl="0" eaLnBrk="1" fontAlgn="base" latinLnBrk="0" hangingPunct="1">
      <a:lnSpc>
        <a:spcPct val="100000"/>
      </a:lnSpc>
      <a:spcBef>
        <a:spcPct val="0"/>
      </a:spcBef>
      <a:spcAft>
        <a:spcPct val="0"/>
      </a:spcAft>
      <a:buFontTx/>
      <a:buNone/>
      <a:defRPr sz="1300" b="0" i="0" u="none" kern="1200" baseline="0">
        <a:solidFill>
          <a:schemeClr val="tx1"/>
        </a:solidFill>
        <a:latin typeface="Arial" panose="020B0604020202020204" pitchFamily="34" charset="0"/>
        <a:ea typeface="方正兰亭细黑_GBK" panose="02000000000000000000" pitchFamily="2" charset="-122"/>
        <a:cs typeface="+mn-cs"/>
      </a:defRPr>
    </a:lvl6pPr>
    <a:lvl7pPr marL="2743200" lvl="6" indent="457200" algn="l" defTabSz="685800" rtl="0" eaLnBrk="1" fontAlgn="base" latinLnBrk="0" hangingPunct="1">
      <a:lnSpc>
        <a:spcPct val="100000"/>
      </a:lnSpc>
      <a:spcBef>
        <a:spcPct val="0"/>
      </a:spcBef>
      <a:spcAft>
        <a:spcPct val="0"/>
      </a:spcAft>
      <a:buFontTx/>
      <a:buNone/>
      <a:defRPr sz="1300" b="0" i="0" u="none" kern="1200" baseline="0">
        <a:solidFill>
          <a:schemeClr val="tx1"/>
        </a:solidFill>
        <a:latin typeface="Arial" panose="020B0604020202020204" pitchFamily="34" charset="0"/>
        <a:ea typeface="方正兰亭细黑_GBK" panose="02000000000000000000" pitchFamily="2" charset="-122"/>
        <a:cs typeface="+mn-cs"/>
      </a:defRPr>
    </a:lvl7pPr>
    <a:lvl8pPr marL="3200400" lvl="7" indent="457200" algn="l" defTabSz="685800" rtl="0" eaLnBrk="1" fontAlgn="base" latinLnBrk="0" hangingPunct="1">
      <a:lnSpc>
        <a:spcPct val="100000"/>
      </a:lnSpc>
      <a:spcBef>
        <a:spcPct val="0"/>
      </a:spcBef>
      <a:spcAft>
        <a:spcPct val="0"/>
      </a:spcAft>
      <a:buFontTx/>
      <a:buNone/>
      <a:defRPr sz="1300" b="0" i="0" u="none" kern="1200" baseline="0">
        <a:solidFill>
          <a:schemeClr val="tx1"/>
        </a:solidFill>
        <a:latin typeface="Arial" panose="020B0604020202020204" pitchFamily="34" charset="0"/>
        <a:ea typeface="方正兰亭细黑_GBK" panose="02000000000000000000" pitchFamily="2" charset="-122"/>
        <a:cs typeface="+mn-cs"/>
      </a:defRPr>
    </a:lvl8pPr>
    <a:lvl9pPr marL="3657600" lvl="8" indent="457200" algn="l" defTabSz="685800" rtl="0" eaLnBrk="1" fontAlgn="base" latinLnBrk="0" hangingPunct="1">
      <a:lnSpc>
        <a:spcPct val="100000"/>
      </a:lnSpc>
      <a:spcBef>
        <a:spcPct val="0"/>
      </a:spcBef>
      <a:spcAft>
        <a:spcPct val="0"/>
      </a:spcAft>
      <a:buFontTx/>
      <a:buNone/>
      <a:defRPr sz="1300" b="0" i="0" u="none" kern="1200" baseline="0">
        <a:solidFill>
          <a:schemeClr val="tx1"/>
        </a:solidFill>
        <a:latin typeface="Arial" panose="020B0604020202020204" pitchFamily="34" charset="0"/>
        <a:ea typeface="方正兰亭细黑_GBK" panose="02000000000000000000"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p:restoredTop sz="94660"/>
  </p:normalViewPr>
  <p:slideViewPr>
    <p:cSldViewPr snapToGrid="0" showGuides="1">
      <p:cViewPr varScale="1">
        <p:scale>
          <a:sx n="149" d="100"/>
          <a:sy n="149" d="100"/>
        </p:scale>
        <p:origin x="486" y="114"/>
      </p:cViewPr>
      <p:guideLst>
        <p:guide orient="horz" pos="2160"/>
        <p:guide pos="2880"/>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font" Target="fonts/font13.fntdata"/><Relationship Id="rId26" Type="http://schemas.openxmlformats.org/officeDocument/2006/relationships/font" Target="fonts/font12.fntdata"/><Relationship Id="rId25" Type="http://schemas.openxmlformats.org/officeDocument/2006/relationships/font" Target="fonts/font11.fntdata"/><Relationship Id="rId24" Type="http://schemas.openxmlformats.org/officeDocument/2006/relationships/font" Target="fonts/font10.fntdata"/><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Arial" panose="020B0604020202020204" pitchFamily="34" charset="0"/>
                <a:ea typeface="方正兰亭细黑_GBK" panose="02000000000000000000"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Arial" panose="020B0604020202020204" pitchFamily="34" charset="0"/>
                <a:ea typeface="方正兰亭细黑_GBK" panose="02000000000000000000"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685800" rtl="0" eaLnBrk="1" fontAlgn="auto" latinLnBrk="0" hangingPunct="1">
              <a:lnSpc>
                <a:spcPct val="100000"/>
              </a:lnSpc>
              <a:spcBef>
                <a:spcPts val="0"/>
              </a:spcBef>
              <a:spcAft>
                <a:spcPts val="0"/>
              </a:spcAft>
              <a:buClrTx/>
              <a:buSzTx/>
              <a:buFontTx/>
              <a:buNone/>
              <a:defRPr/>
            </a:pPr>
            <a:fld id="{49A51D9C-74F3-4A50-80CE-FCA0A0469843}"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noTextEdit="1"/>
          </p:cNvSpPr>
          <p:nvPr>
            <p:ph type="sldImg"/>
          </p:nvPr>
        </p:nvSpPr>
        <p:spPr>
          <a:ln>
            <a:solidFill>
              <a:srgbClr val="000000"/>
            </a:solidFill>
            <a:miter/>
          </a:ln>
        </p:spPr>
      </p:sp>
      <p:sp>
        <p:nvSpPr>
          <p:cNvPr id="16386" name="备注占位符 2"/>
          <p:cNvSpPr>
            <a:spLocks noGrp="1"/>
          </p:cNvSpPr>
          <p:nvPr>
            <p:ph type="body"/>
          </p:nvPr>
        </p:nvSpPr>
        <p:spPr>
          <a:noFill/>
          <a:ln>
            <a:noFill/>
          </a:ln>
        </p:spPr>
        <p:txBody>
          <a:bodyPr wrap="square" lIns="91440" tIns="45720" rIns="91440" bIns="45720" anchor="t" anchorCtr="0"/>
          <a:p>
            <a:pPr lvl="0">
              <a:spcBef>
                <a:spcPct val="0"/>
              </a:spcBef>
            </a:pPr>
            <a:endParaRPr lang="zh-CN" altLang="en-US" dirty="0"/>
          </a:p>
        </p:txBody>
      </p:sp>
      <p:sp>
        <p:nvSpPr>
          <p:cNvPr id="16387"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nchorCtr="0"/>
          <a:p>
            <a:pPr lvl="0" indent="0" algn="r"/>
            <a:fld id="{9A0DB2DC-4C9A-4742-B13C-FB6460FD3503}" type="slidenum">
              <a:rPr lang="en-US" altLang="zh-CN" sz="1200" dirty="0">
                <a:latin typeface="Calibri" panose="020F0502020204030204" pitchFamily="34" charset="0"/>
                <a:ea typeface="SimSun" panose="02010600030101010101" pitchFamily="2" charset="-122"/>
              </a:rPr>
            </a:fld>
            <a:endParaRPr lang="en-US" altLang="zh-CN" sz="1200" dirty="0">
              <a:latin typeface="Calibri" panose="020F0502020204030204" pitchFamily="34" charset="0"/>
              <a:ea typeface="SimSun"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33794" name="备注占位符 2"/>
          <p:cNvSpPr>
            <a:spLocks noGrp="1"/>
          </p:cNvSpPr>
          <p:nvPr>
            <p:ph type="body"/>
          </p:nvPr>
        </p:nvSpPr>
        <p:spPr>
          <a:noFill/>
          <a:ln>
            <a:noFill/>
          </a:ln>
        </p:spPr>
        <p:txBody>
          <a:bodyPr wrap="square" lIns="91440" tIns="45720" rIns="91440" bIns="45720" anchor="t" anchorCtr="0"/>
          <a:p>
            <a:pPr lvl="0">
              <a:spcBef>
                <a:spcPct val="0"/>
              </a:spcBef>
            </a:pPr>
            <a:endParaRPr lang="zh-CN" altLang="en-US" dirty="0"/>
          </a:p>
        </p:txBody>
      </p:sp>
      <p:sp>
        <p:nvSpPr>
          <p:cNvPr id="33795"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nchorCtr="0"/>
          <a:p>
            <a:pPr lvl="0" indent="0" algn="r"/>
            <a:fld id="{9A0DB2DC-4C9A-4742-B13C-FB6460FD3503}" type="slidenum">
              <a:rPr lang="zh-CN" altLang="en-US" sz="1200" dirty="0">
                <a:latin typeface="Calibri" panose="020F0502020204030204" pitchFamily="34" charset="0"/>
                <a:ea typeface="SimSun" panose="02010600030101010101" pitchFamily="2" charset="-122"/>
              </a:rPr>
            </a:fld>
            <a:endParaRPr lang="zh-CN" altLang="en-US" sz="1200" dirty="0">
              <a:latin typeface="Calibri" panose="020F0502020204030204" pitchFamily="34" charset="0"/>
              <a:ea typeface="SimSun"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
          <p:cNvSpPr>
            <a:spLocks noGrp="1" noRot="1" noChangeAspect="1" noTextEdit="1"/>
          </p:cNvSpPr>
          <p:nvPr>
            <p:ph type="sldImg"/>
          </p:nvPr>
        </p:nvSpPr>
        <p:spPr>
          <a:ln>
            <a:solidFill>
              <a:srgbClr val="000000"/>
            </a:solidFill>
            <a:miter/>
          </a:ln>
        </p:spPr>
      </p:sp>
      <p:sp>
        <p:nvSpPr>
          <p:cNvPr id="35842" name="备注占位符 2"/>
          <p:cNvSpPr>
            <a:spLocks noGrp="1"/>
          </p:cNvSpPr>
          <p:nvPr>
            <p:ph type="body"/>
          </p:nvPr>
        </p:nvSpPr>
        <p:spPr>
          <a:noFill/>
          <a:ln>
            <a:noFill/>
          </a:ln>
        </p:spPr>
        <p:txBody>
          <a:bodyPr wrap="square" lIns="91440" tIns="45720" rIns="91440" bIns="45720" anchor="t" anchorCtr="0"/>
          <a:p>
            <a:pPr lvl="0">
              <a:spcBef>
                <a:spcPct val="0"/>
              </a:spcBef>
            </a:pPr>
            <a:endParaRPr lang="zh-CN" altLang="en-US" dirty="0"/>
          </a:p>
        </p:txBody>
      </p:sp>
      <p:sp>
        <p:nvSpPr>
          <p:cNvPr id="35843" name="灯片编号占位符 3"/>
          <p:cNvSpPr txBox="1">
            <a:spLocks noGrp="1"/>
          </p:cNvSpPr>
          <p:nvPr>
            <p:ph type="sldNum" sz="quarter"/>
          </p:nvPr>
        </p:nvSpPr>
        <p:spPr>
          <a:xfrm>
            <a:off x="3884613" y="8685213"/>
            <a:ext cx="2971800" cy="458787"/>
          </a:xfrm>
          <a:prstGeom prst="rect">
            <a:avLst/>
          </a:prstGeom>
          <a:noFill/>
          <a:ln w="9525">
            <a:noFill/>
          </a:ln>
        </p:spPr>
        <p:txBody>
          <a:bodyPr lIns="91440" tIns="45720" rIns="91440" bIns="45720" anchor="b" anchorCtr="0"/>
          <a:p>
            <a:pPr lvl="0" indent="0" algn="r"/>
            <a:fld id="{9A0DB2DC-4C9A-4742-B13C-FB6460FD3503}" type="slidenum">
              <a:rPr lang="en-US" altLang="zh-CN" sz="1200" dirty="0">
                <a:latin typeface="Calibri" panose="020F0502020204030204" pitchFamily="34" charset="0"/>
                <a:ea typeface="SimSun" panose="02010600030101010101" pitchFamily="2" charset="-122"/>
              </a:rPr>
            </a:fld>
            <a:endParaRPr lang="en-US" altLang="zh-CN" sz="1200" dirty="0">
              <a:latin typeface="Calibri" panose="020F0502020204030204" pitchFamily="34" charset="0"/>
              <a:ea typeface="SimSun"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050" name="图片 6"/>
          <p:cNvPicPr>
            <a:picLocks noChangeAspect="1"/>
          </p:cNvPicPr>
          <p:nvPr userDrawn="1"/>
        </p:nvPicPr>
        <p:blipFill>
          <a:blip r:embed="rId2"/>
          <a:stretch>
            <a:fillRect/>
          </a:stretch>
        </p:blipFill>
        <p:spPr>
          <a:xfrm>
            <a:off x="0" y="0"/>
            <a:ext cx="9144000" cy="5143500"/>
          </a:xfrm>
          <a:prstGeom prst="rect">
            <a:avLst/>
          </a:prstGeom>
          <a:noFill/>
          <a:ln w="9525">
            <a:noFill/>
          </a:ln>
        </p:spPr>
      </p:pic>
      <p:sp>
        <p:nvSpPr>
          <p:cNvPr id="2" name="日期占位符 1"/>
          <p:cNvSpPr>
            <a:spLocks noGrp="1"/>
          </p:cNvSpPr>
          <p:nvPr>
            <p:ph type="dt" sz="half" idx="10"/>
          </p:nvPr>
        </p:nvSpPr>
        <p:spPr>
          <a:xfrm>
            <a:off x="628650" y="4767263"/>
            <a:ext cx="2057400" cy="274638"/>
          </a:xfrm>
          <a:prstGeom prst="rect">
            <a:avLst/>
          </a:prstGeom>
        </p:spPr>
        <p:txBody>
          <a:bodyPr vert="horz" lIns="91440" tIns="45720" rIns="91440" bIns="45720" rtlCol="0" anchor="ctr"/>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3028950" y="4767263"/>
            <a:ext cx="3086100" cy="274638"/>
          </a:xfrm>
          <a:prstGeom prst="rect">
            <a:avLst/>
          </a:prstGeom>
        </p:spPr>
        <p:txBody>
          <a:bodyPr vert="horz" lIns="91440" tIns="45720" rIns="91440" bIns="45720" rtlCol="0" anchor="ctr"/>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6457950" y="4767263"/>
            <a:ext cx="2057400" cy="274638"/>
          </a:xfrm>
          <a:prstGeom prst="rect">
            <a:avLst/>
          </a:prstGeom>
        </p:spPr>
        <p:txBody>
          <a:bodyPr vert="horz" lIns="91440" tIns="45720" rIns="91440" bIns="45720" rtlCol="0" anchor="ctr"/>
          <a:p>
            <a:pPr marL="0" marR="0" lvl="0" indent="0" algn="r" defTabSz="685800" rtl="0" eaLnBrk="1" fontAlgn="auto" latinLnBrk="0" hangingPunct="1">
              <a:lnSpc>
                <a:spcPct val="100000"/>
              </a:lnSpc>
              <a:spcBef>
                <a:spcPts val="0"/>
              </a:spcBef>
              <a:spcAft>
                <a:spcPts val="0"/>
              </a:spcAft>
              <a:buClrTx/>
              <a:buSzTx/>
              <a:buFontTx/>
              <a:buNone/>
              <a:defRPr/>
            </a:pPr>
            <a:fld id="{0347F21E-FE76-4E28-A5CE-5B9C9B887E07}"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Title Placeholder 1"/>
          <p:cNvSpPr>
            <a:spLocks noGrp="1"/>
          </p:cNvSpPr>
          <p:nvPr>
            <p:ph type="title"/>
          </p:nvPr>
        </p:nvSpPr>
        <p:spPr>
          <a:xfrm>
            <a:off x="628650" y="274638"/>
            <a:ext cx="7886700" cy="993775"/>
          </a:xfrm>
          <a:prstGeom prst="rect">
            <a:avLst/>
          </a:prstGeom>
          <a:noFill/>
          <a:ln w="9525">
            <a:noFill/>
          </a:ln>
        </p:spPr>
        <p:txBody>
          <a:bodyPr anchor="ctr" anchorCtr="0"/>
          <a:p>
            <a:pPr lvl="0"/>
            <a:r>
              <a:rPr lang="en-US" altLang="x-none" dirty="0"/>
              <a:t>Click to edit Master title style</a:t>
            </a:r>
            <a:endParaRPr lang="en-US" altLang="x-none" dirty="0"/>
          </a:p>
        </p:txBody>
      </p:sp>
      <p:sp>
        <p:nvSpPr>
          <p:cNvPr id="3" name="Text Placeholder 2"/>
          <p:cNvSpPr>
            <a:spLocks noGrp="1"/>
          </p:cNvSpPr>
          <p:nvPr>
            <p:ph type="body" idx="1"/>
          </p:nvPr>
        </p:nvSpPr>
        <p:spPr>
          <a:xfrm>
            <a:off x="628650" y="1370013"/>
            <a:ext cx="7886700" cy="3262313"/>
          </a:xfrm>
          <a:prstGeom prst="rect">
            <a:avLst/>
          </a:prstGeom>
        </p:spPr>
        <p:txBody>
          <a:bodyPr vert="horz" lIns="91440" tIns="45720" rIns="91440" bIns="45720" rtlCol="0">
            <a:normAutofit/>
          </a:bodyPr>
          <a:lstStyle/>
          <a:p>
            <a:pPr lvl="0" fontAlgn="auto"/>
            <a:r>
              <a:rPr lang="zh-CN" altLang="en-US" strike="noStrike" noProof="1" smtClean="0"/>
              <a:t>Click to edit Master text style</a:t>
            </a:r>
            <a:endParaRPr lang="zh-CN" altLang="en-US" strike="noStrike" noProof="1" smtClean="0"/>
          </a:p>
          <a:p>
            <a:pPr lvl="1" fontAlgn="auto"/>
            <a:r>
              <a:rPr lang="zh-CN" altLang="en-US" strike="noStrike" noProof="1" smtClean="0"/>
              <a:t>Second level</a:t>
            </a:r>
            <a:endParaRPr lang="zh-CN" altLang="en-US" strike="noStrike" noProof="1" smtClean="0"/>
          </a:p>
          <a:p>
            <a:pPr lvl="2" fontAlgn="auto"/>
            <a:r>
              <a:rPr lang="zh-CN" altLang="en-US" strike="noStrike" noProof="1" smtClean="0"/>
              <a:t>Third level</a:t>
            </a:r>
            <a:endParaRPr lang="zh-CN" altLang="en-US" strike="noStrike" noProof="1" smtClean="0"/>
          </a:p>
          <a:p>
            <a:pPr lvl="3" fontAlgn="auto"/>
            <a:r>
              <a:rPr lang="zh-CN" altLang="en-US" sz="1350" strike="noStrike" noProof="1" smtClean="0"/>
              <a:t>Fourth level</a:t>
            </a:r>
            <a:endParaRPr lang="zh-CN" altLang="en-US" strike="noStrike" noProof="1" smtClean="0"/>
          </a:p>
          <a:p>
            <a:pPr lvl="4" fontAlgn="auto"/>
            <a:r>
              <a:rPr lang="en-US" sz="1350" strike="noStrike" noProof="1" dirty="0"/>
              <a:t>Fifth level</a:t>
            </a:r>
            <a:endParaRPr lang="en-US" strike="noStrike" noProof="1" dirty="0"/>
          </a:p>
        </p:txBody>
      </p:sp>
      <p:sp>
        <p:nvSpPr>
          <p:cNvPr id="4" name="Date Placeholder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0347F21E-FE76-4E28-A5CE-5B9C9B887E07}" type="slidenum">
              <a:rPr kumimoji="0" lang="zh-CN" altLang="en-US" sz="9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 name="Freeform 127"/>
          <p:cNvSpPr>
            <a:spLocks noEditPoints="1"/>
          </p:cNvSpPr>
          <p:nvPr/>
        </p:nvSpPr>
        <p:spPr bwMode="auto">
          <a:xfrm>
            <a:off x="7716838" y="211138"/>
            <a:ext cx="1155700" cy="763588"/>
          </a:xfrm>
          <a:custGeom>
            <a:avLst/>
            <a:gdLst>
              <a:gd name="T0" fmla="*/ 6 w 288"/>
              <a:gd name="T1" fmla="*/ 56 h 190"/>
              <a:gd name="T2" fmla="*/ 112 w 288"/>
              <a:gd name="T3" fmla="*/ 0 h 190"/>
              <a:gd name="T4" fmla="*/ 238 w 288"/>
              <a:gd name="T5" fmla="*/ 26 h 190"/>
              <a:gd name="T6" fmla="*/ 224 w 288"/>
              <a:gd name="T7" fmla="*/ 52 h 190"/>
              <a:gd name="T8" fmla="*/ 243 w 288"/>
              <a:gd name="T9" fmla="*/ 106 h 190"/>
              <a:gd name="T10" fmla="*/ 259 w 288"/>
              <a:gd name="T11" fmla="*/ 140 h 190"/>
              <a:gd name="T12" fmla="*/ 221 w 288"/>
              <a:gd name="T13" fmla="*/ 153 h 190"/>
              <a:gd name="T14" fmla="*/ 129 w 288"/>
              <a:gd name="T15" fmla="*/ 180 h 190"/>
              <a:gd name="T16" fmla="*/ 43 w 288"/>
              <a:gd name="T17" fmla="*/ 138 h 190"/>
              <a:gd name="T18" fmla="*/ 18 w 288"/>
              <a:gd name="T19" fmla="*/ 102 h 190"/>
              <a:gd name="T20" fmla="*/ 274 w 288"/>
              <a:gd name="T21" fmla="*/ 100 h 190"/>
              <a:gd name="T22" fmla="*/ 228 w 288"/>
              <a:gd name="T23" fmla="*/ 147 h 190"/>
              <a:gd name="T24" fmla="*/ 42 w 288"/>
              <a:gd name="T25" fmla="*/ 76 h 190"/>
              <a:gd name="T26" fmla="*/ 111 w 288"/>
              <a:gd name="T27" fmla="*/ 100 h 190"/>
              <a:gd name="T28" fmla="*/ 244 w 288"/>
              <a:gd name="T29" fmla="*/ 29 h 190"/>
              <a:gd name="T30" fmla="*/ 103 w 288"/>
              <a:gd name="T31" fmla="*/ 4 h 190"/>
              <a:gd name="T32" fmla="*/ 11 w 288"/>
              <a:gd name="T33" fmla="*/ 66 h 190"/>
              <a:gd name="T34" fmla="*/ 71 w 288"/>
              <a:gd name="T35" fmla="*/ 50 h 190"/>
              <a:gd name="T36" fmla="*/ 127 w 288"/>
              <a:gd name="T37" fmla="*/ 44 h 190"/>
              <a:gd name="T38" fmla="*/ 211 w 288"/>
              <a:gd name="T39" fmla="*/ 140 h 190"/>
              <a:gd name="T40" fmla="*/ 216 w 288"/>
              <a:gd name="T41" fmla="*/ 141 h 190"/>
              <a:gd name="T42" fmla="*/ 221 w 288"/>
              <a:gd name="T43" fmla="*/ 147 h 190"/>
              <a:gd name="T44" fmla="*/ 214 w 288"/>
              <a:gd name="T45" fmla="*/ 99 h 190"/>
              <a:gd name="T46" fmla="*/ 212 w 288"/>
              <a:gd name="T47" fmla="*/ 112 h 190"/>
              <a:gd name="T48" fmla="*/ 210 w 288"/>
              <a:gd name="T49" fmla="*/ 115 h 190"/>
              <a:gd name="T50" fmla="*/ 198 w 288"/>
              <a:gd name="T51" fmla="*/ 147 h 190"/>
              <a:gd name="T52" fmla="*/ 177 w 288"/>
              <a:gd name="T53" fmla="*/ 151 h 190"/>
              <a:gd name="T54" fmla="*/ 150 w 288"/>
              <a:gd name="T55" fmla="*/ 181 h 190"/>
              <a:gd name="T56" fmla="*/ 205 w 288"/>
              <a:gd name="T57" fmla="*/ 132 h 190"/>
              <a:gd name="T58" fmla="*/ 205 w 288"/>
              <a:gd name="T59" fmla="*/ 103 h 190"/>
              <a:gd name="T60" fmla="*/ 104 w 288"/>
              <a:gd name="T61" fmla="*/ 99 h 190"/>
              <a:gd name="T62" fmla="*/ 45 w 288"/>
              <a:gd name="T63" fmla="*/ 129 h 190"/>
              <a:gd name="T64" fmla="*/ 138 w 288"/>
              <a:gd name="T65" fmla="*/ 147 h 190"/>
              <a:gd name="T66" fmla="*/ 177 w 288"/>
              <a:gd name="T67" fmla="*/ 120 h 190"/>
              <a:gd name="T68" fmla="*/ 205 w 288"/>
              <a:gd name="T69" fmla="*/ 103 h 190"/>
              <a:gd name="T70" fmla="*/ 195 w 288"/>
              <a:gd name="T71" fmla="*/ 107 h 190"/>
              <a:gd name="T72" fmla="*/ 195 w 288"/>
              <a:gd name="T73" fmla="*/ 119 h 190"/>
              <a:gd name="T74" fmla="*/ 182 w 288"/>
              <a:gd name="T75" fmla="*/ 106 h 190"/>
              <a:gd name="T76" fmla="*/ 186 w 288"/>
              <a:gd name="T77" fmla="*/ 105 h 190"/>
              <a:gd name="T78" fmla="*/ 171 w 288"/>
              <a:gd name="T79" fmla="*/ 137 h 190"/>
              <a:gd name="T80" fmla="*/ 130 w 288"/>
              <a:gd name="T81" fmla="*/ 179 h 190"/>
              <a:gd name="T82" fmla="*/ 140 w 288"/>
              <a:gd name="T83" fmla="*/ 159 h 190"/>
              <a:gd name="T84" fmla="*/ 136 w 288"/>
              <a:gd name="T85" fmla="*/ 150 h 190"/>
              <a:gd name="T86" fmla="*/ 131 w 288"/>
              <a:gd name="T87" fmla="*/ 163 h 190"/>
              <a:gd name="T88" fmla="*/ 129 w 288"/>
              <a:gd name="T89" fmla="*/ 37 h 190"/>
              <a:gd name="T90" fmla="*/ 125 w 288"/>
              <a:gd name="T91" fmla="*/ 32 h 190"/>
              <a:gd name="T92" fmla="*/ 61 w 288"/>
              <a:gd name="T93" fmla="*/ 58 h 190"/>
              <a:gd name="T94" fmla="*/ 35 w 288"/>
              <a:gd name="T95" fmla="*/ 78 h 190"/>
              <a:gd name="T96" fmla="*/ 103 w 288"/>
              <a:gd name="T97" fmla="*/ 40 h 190"/>
              <a:gd name="T98" fmla="*/ 35 w 288"/>
              <a:gd name="T99" fmla="*/ 86 h 190"/>
              <a:gd name="T100" fmla="*/ 38 w 288"/>
              <a:gd name="T101" fmla="*/ 108 h 190"/>
              <a:gd name="T102" fmla="*/ 25 w 288"/>
              <a:gd name="T103" fmla="*/ 101 h 190"/>
              <a:gd name="T104" fmla="*/ 22 w 288"/>
              <a:gd name="T105" fmla="*/ 112 h 190"/>
              <a:gd name="T106" fmla="*/ 25 w 288"/>
              <a:gd name="T107" fmla="*/ 136 h 190"/>
              <a:gd name="T108" fmla="*/ 40 w 288"/>
              <a:gd name="T109" fmla="*/ 138 h 190"/>
              <a:gd name="T110" fmla="*/ 44 w 288"/>
              <a:gd name="T111" fmla="*/ 135 h 190"/>
              <a:gd name="T112" fmla="*/ 35 w 288"/>
              <a:gd name="T113" fmla="*/ 89 h 190"/>
              <a:gd name="T114" fmla="*/ 25 w 288"/>
              <a:gd name="T115" fmla="*/ 9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8" h="190">
                <a:moveTo>
                  <a:pt x="23" y="99"/>
                </a:moveTo>
                <a:cubicBezTo>
                  <a:pt x="22" y="96"/>
                  <a:pt x="20" y="92"/>
                  <a:pt x="21" y="89"/>
                </a:cubicBezTo>
                <a:cubicBezTo>
                  <a:pt x="22" y="86"/>
                  <a:pt x="25" y="85"/>
                  <a:pt x="28" y="84"/>
                </a:cubicBezTo>
                <a:cubicBezTo>
                  <a:pt x="29" y="82"/>
                  <a:pt x="28" y="78"/>
                  <a:pt x="28" y="76"/>
                </a:cubicBezTo>
                <a:cubicBezTo>
                  <a:pt x="20" y="72"/>
                  <a:pt x="11" y="69"/>
                  <a:pt x="3" y="65"/>
                </a:cubicBezTo>
                <a:cubicBezTo>
                  <a:pt x="0" y="60"/>
                  <a:pt x="6" y="59"/>
                  <a:pt x="6" y="56"/>
                </a:cubicBezTo>
                <a:cubicBezTo>
                  <a:pt x="7" y="55"/>
                  <a:pt x="9" y="54"/>
                  <a:pt x="10" y="53"/>
                </a:cubicBezTo>
                <a:cubicBezTo>
                  <a:pt x="12" y="52"/>
                  <a:pt x="14" y="51"/>
                  <a:pt x="15" y="50"/>
                </a:cubicBezTo>
                <a:cubicBezTo>
                  <a:pt x="35" y="43"/>
                  <a:pt x="54" y="31"/>
                  <a:pt x="72" y="20"/>
                </a:cubicBezTo>
                <a:cubicBezTo>
                  <a:pt x="75" y="18"/>
                  <a:pt x="78" y="17"/>
                  <a:pt x="81" y="15"/>
                </a:cubicBezTo>
                <a:cubicBezTo>
                  <a:pt x="87" y="11"/>
                  <a:pt x="92" y="8"/>
                  <a:pt x="99" y="4"/>
                </a:cubicBezTo>
                <a:cubicBezTo>
                  <a:pt x="103" y="2"/>
                  <a:pt x="107" y="0"/>
                  <a:pt x="112" y="0"/>
                </a:cubicBezTo>
                <a:cubicBezTo>
                  <a:pt x="115" y="0"/>
                  <a:pt x="119" y="1"/>
                  <a:pt x="121" y="1"/>
                </a:cubicBezTo>
                <a:cubicBezTo>
                  <a:pt x="136" y="6"/>
                  <a:pt x="152" y="10"/>
                  <a:pt x="168" y="12"/>
                </a:cubicBezTo>
                <a:cubicBezTo>
                  <a:pt x="172" y="13"/>
                  <a:pt x="175" y="14"/>
                  <a:pt x="178" y="13"/>
                </a:cubicBezTo>
                <a:cubicBezTo>
                  <a:pt x="179" y="14"/>
                  <a:pt x="180" y="13"/>
                  <a:pt x="181" y="14"/>
                </a:cubicBezTo>
                <a:cubicBezTo>
                  <a:pt x="197" y="16"/>
                  <a:pt x="213" y="19"/>
                  <a:pt x="228" y="22"/>
                </a:cubicBezTo>
                <a:cubicBezTo>
                  <a:pt x="231" y="23"/>
                  <a:pt x="235" y="25"/>
                  <a:pt x="238" y="26"/>
                </a:cubicBezTo>
                <a:cubicBezTo>
                  <a:pt x="241" y="26"/>
                  <a:pt x="244" y="26"/>
                  <a:pt x="247" y="27"/>
                </a:cubicBezTo>
                <a:cubicBezTo>
                  <a:pt x="249" y="28"/>
                  <a:pt x="252" y="29"/>
                  <a:pt x="255" y="30"/>
                </a:cubicBezTo>
                <a:cubicBezTo>
                  <a:pt x="258" y="34"/>
                  <a:pt x="254" y="36"/>
                  <a:pt x="252" y="38"/>
                </a:cubicBezTo>
                <a:cubicBezTo>
                  <a:pt x="248" y="39"/>
                  <a:pt x="245" y="42"/>
                  <a:pt x="242" y="44"/>
                </a:cubicBezTo>
                <a:cubicBezTo>
                  <a:pt x="240" y="45"/>
                  <a:pt x="238" y="45"/>
                  <a:pt x="236" y="46"/>
                </a:cubicBezTo>
                <a:cubicBezTo>
                  <a:pt x="232" y="49"/>
                  <a:pt x="228" y="50"/>
                  <a:pt x="224" y="52"/>
                </a:cubicBezTo>
                <a:cubicBezTo>
                  <a:pt x="212" y="58"/>
                  <a:pt x="200" y="66"/>
                  <a:pt x="189" y="72"/>
                </a:cubicBezTo>
                <a:cubicBezTo>
                  <a:pt x="196" y="81"/>
                  <a:pt x="203" y="89"/>
                  <a:pt x="207" y="101"/>
                </a:cubicBezTo>
                <a:cubicBezTo>
                  <a:pt x="209" y="99"/>
                  <a:pt x="211" y="97"/>
                  <a:pt x="215" y="97"/>
                </a:cubicBezTo>
                <a:cubicBezTo>
                  <a:pt x="220" y="98"/>
                  <a:pt x="216" y="104"/>
                  <a:pt x="218" y="107"/>
                </a:cubicBezTo>
                <a:cubicBezTo>
                  <a:pt x="219" y="111"/>
                  <a:pt x="225" y="111"/>
                  <a:pt x="225" y="116"/>
                </a:cubicBezTo>
                <a:cubicBezTo>
                  <a:pt x="232" y="113"/>
                  <a:pt x="237" y="110"/>
                  <a:pt x="243" y="106"/>
                </a:cubicBezTo>
                <a:cubicBezTo>
                  <a:pt x="248" y="102"/>
                  <a:pt x="255" y="98"/>
                  <a:pt x="259" y="93"/>
                </a:cubicBezTo>
                <a:cubicBezTo>
                  <a:pt x="265" y="93"/>
                  <a:pt x="271" y="95"/>
                  <a:pt x="276" y="99"/>
                </a:cubicBezTo>
                <a:cubicBezTo>
                  <a:pt x="281" y="105"/>
                  <a:pt x="286" y="114"/>
                  <a:pt x="287" y="124"/>
                </a:cubicBezTo>
                <a:cubicBezTo>
                  <a:pt x="287" y="127"/>
                  <a:pt x="287" y="129"/>
                  <a:pt x="286" y="130"/>
                </a:cubicBezTo>
                <a:cubicBezTo>
                  <a:pt x="288" y="133"/>
                  <a:pt x="285" y="134"/>
                  <a:pt x="284" y="134"/>
                </a:cubicBezTo>
                <a:cubicBezTo>
                  <a:pt x="274" y="135"/>
                  <a:pt x="268" y="138"/>
                  <a:pt x="259" y="140"/>
                </a:cubicBezTo>
                <a:cubicBezTo>
                  <a:pt x="257" y="140"/>
                  <a:pt x="255" y="141"/>
                  <a:pt x="253" y="142"/>
                </a:cubicBezTo>
                <a:cubicBezTo>
                  <a:pt x="250" y="142"/>
                  <a:pt x="248" y="144"/>
                  <a:pt x="244" y="144"/>
                </a:cubicBezTo>
                <a:cubicBezTo>
                  <a:pt x="243" y="145"/>
                  <a:pt x="241" y="146"/>
                  <a:pt x="239" y="146"/>
                </a:cubicBezTo>
                <a:cubicBezTo>
                  <a:pt x="235" y="147"/>
                  <a:pt x="231" y="148"/>
                  <a:pt x="228" y="149"/>
                </a:cubicBezTo>
                <a:cubicBezTo>
                  <a:pt x="226" y="150"/>
                  <a:pt x="225" y="152"/>
                  <a:pt x="223" y="150"/>
                </a:cubicBezTo>
                <a:cubicBezTo>
                  <a:pt x="222" y="151"/>
                  <a:pt x="222" y="152"/>
                  <a:pt x="221" y="153"/>
                </a:cubicBezTo>
                <a:cubicBezTo>
                  <a:pt x="216" y="153"/>
                  <a:pt x="212" y="158"/>
                  <a:pt x="209" y="156"/>
                </a:cubicBezTo>
                <a:cubicBezTo>
                  <a:pt x="199" y="159"/>
                  <a:pt x="189" y="163"/>
                  <a:pt x="179" y="167"/>
                </a:cubicBezTo>
                <a:cubicBezTo>
                  <a:pt x="171" y="171"/>
                  <a:pt x="164" y="175"/>
                  <a:pt x="157" y="180"/>
                </a:cubicBezTo>
                <a:cubicBezTo>
                  <a:pt x="154" y="182"/>
                  <a:pt x="151" y="183"/>
                  <a:pt x="149" y="184"/>
                </a:cubicBezTo>
                <a:cubicBezTo>
                  <a:pt x="148" y="185"/>
                  <a:pt x="147" y="187"/>
                  <a:pt x="146" y="187"/>
                </a:cubicBezTo>
                <a:cubicBezTo>
                  <a:pt x="139" y="190"/>
                  <a:pt x="132" y="183"/>
                  <a:pt x="129" y="180"/>
                </a:cubicBezTo>
                <a:cubicBezTo>
                  <a:pt x="125" y="177"/>
                  <a:pt x="124" y="173"/>
                  <a:pt x="123" y="167"/>
                </a:cubicBezTo>
                <a:cubicBezTo>
                  <a:pt x="122" y="165"/>
                  <a:pt x="121" y="162"/>
                  <a:pt x="121" y="159"/>
                </a:cubicBezTo>
                <a:cubicBezTo>
                  <a:pt x="111" y="158"/>
                  <a:pt x="101" y="157"/>
                  <a:pt x="90" y="154"/>
                </a:cubicBezTo>
                <a:cubicBezTo>
                  <a:pt x="74" y="150"/>
                  <a:pt x="60" y="142"/>
                  <a:pt x="47" y="134"/>
                </a:cubicBezTo>
                <a:cubicBezTo>
                  <a:pt x="47" y="135"/>
                  <a:pt x="48" y="135"/>
                  <a:pt x="47" y="136"/>
                </a:cubicBezTo>
                <a:cubicBezTo>
                  <a:pt x="46" y="137"/>
                  <a:pt x="45" y="137"/>
                  <a:pt x="43" y="138"/>
                </a:cubicBezTo>
                <a:cubicBezTo>
                  <a:pt x="43" y="139"/>
                  <a:pt x="44" y="141"/>
                  <a:pt x="44" y="142"/>
                </a:cubicBezTo>
                <a:cubicBezTo>
                  <a:pt x="39" y="146"/>
                  <a:pt x="32" y="150"/>
                  <a:pt x="25" y="147"/>
                </a:cubicBezTo>
                <a:cubicBezTo>
                  <a:pt x="24" y="147"/>
                  <a:pt x="23" y="146"/>
                  <a:pt x="22" y="146"/>
                </a:cubicBezTo>
                <a:cubicBezTo>
                  <a:pt x="22" y="146"/>
                  <a:pt x="21" y="147"/>
                  <a:pt x="20" y="147"/>
                </a:cubicBezTo>
                <a:cubicBezTo>
                  <a:pt x="14" y="144"/>
                  <a:pt x="9" y="139"/>
                  <a:pt x="6" y="133"/>
                </a:cubicBezTo>
                <a:cubicBezTo>
                  <a:pt x="12" y="127"/>
                  <a:pt x="13" y="111"/>
                  <a:pt x="18" y="102"/>
                </a:cubicBezTo>
                <a:cubicBezTo>
                  <a:pt x="19" y="101"/>
                  <a:pt x="23" y="98"/>
                  <a:pt x="23" y="99"/>
                </a:cubicBezTo>
                <a:close/>
                <a:moveTo>
                  <a:pt x="249" y="141"/>
                </a:moveTo>
                <a:cubicBezTo>
                  <a:pt x="256" y="139"/>
                  <a:pt x="265" y="136"/>
                  <a:pt x="274" y="134"/>
                </a:cubicBezTo>
                <a:cubicBezTo>
                  <a:pt x="277" y="133"/>
                  <a:pt x="282" y="133"/>
                  <a:pt x="284" y="130"/>
                </a:cubicBezTo>
                <a:cubicBezTo>
                  <a:pt x="286" y="124"/>
                  <a:pt x="284" y="116"/>
                  <a:pt x="281" y="110"/>
                </a:cubicBezTo>
                <a:cubicBezTo>
                  <a:pt x="279" y="107"/>
                  <a:pt x="276" y="102"/>
                  <a:pt x="274" y="100"/>
                </a:cubicBezTo>
                <a:cubicBezTo>
                  <a:pt x="271" y="97"/>
                  <a:pt x="267" y="95"/>
                  <a:pt x="262" y="95"/>
                </a:cubicBezTo>
                <a:cubicBezTo>
                  <a:pt x="253" y="100"/>
                  <a:pt x="244" y="107"/>
                  <a:pt x="235" y="114"/>
                </a:cubicBezTo>
                <a:cubicBezTo>
                  <a:pt x="232" y="115"/>
                  <a:pt x="230" y="116"/>
                  <a:pt x="227" y="117"/>
                </a:cubicBezTo>
                <a:cubicBezTo>
                  <a:pt x="226" y="118"/>
                  <a:pt x="226" y="119"/>
                  <a:pt x="225" y="119"/>
                </a:cubicBezTo>
                <a:cubicBezTo>
                  <a:pt x="227" y="124"/>
                  <a:pt x="222" y="125"/>
                  <a:pt x="219" y="125"/>
                </a:cubicBezTo>
                <a:cubicBezTo>
                  <a:pt x="224" y="130"/>
                  <a:pt x="228" y="138"/>
                  <a:pt x="228" y="147"/>
                </a:cubicBezTo>
                <a:cubicBezTo>
                  <a:pt x="235" y="144"/>
                  <a:pt x="242" y="143"/>
                  <a:pt x="249" y="141"/>
                </a:cubicBezTo>
                <a:close/>
                <a:moveTo>
                  <a:pt x="113" y="45"/>
                </a:moveTo>
                <a:cubicBezTo>
                  <a:pt x="110" y="44"/>
                  <a:pt x="107" y="44"/>
                  <a:pt x="105" y="43"/>
                </a:cubicBezTo>
                <a:cubicBezTo>
                  <a:pt x="104" y="42"/>
                  <a:pt x="102" y="42"/>
                  <a:pt x="100" y="43"/>
                </a:cubicBezTo>
                <a:cubicBezTo>
                  <a:pt x="95" y="45"/>
                  <a:pt x="90" y="48"/>
                  <a:pt x="87" y="50"/>
                </a:cubicBezTo>
                <a:cubicBezTo>
                  <a:pt x="72" y="57"/>
                  <a:pt x="57" y="68"/>
                  <a:pt x="42" y="76"/>
                </a:cubicBezTo>
                <a:cubicBezTo>
                  <a:pt x="41" y="76"/>
                  <a:pt x="41" y="77"/>
                  <a:pt x="41" y="77"/>
                </a:cubicBezTo>
                <a:cubicBezTo>
                  <a:pt x="41" y="76"/>
                  <a:pt x="41" y="76"/>
                  <a:pt x="42" y="76"/>
                </a:cubicBezTo>
                <a:cubicBezTo>
                  <a:pt x="50" y="78"/>
                  <a:pt x="57" y="80"/>
                  <a:pt x="65" y="84"/>
                </a:cubicBezTo>
                <a:cubicBezTo>
                  <a:pt x="70" y="86"/>
                  <a:pt x="75" y="88"/>
                  <a:pt x="81" y="89"/>
                </a:cubicBezTo>
                <a:cubicBezTo>
                  <a:pt x="89" y="92"/>
                  <a:pt x="97" y="94"/>
                  <a:pt x="104" y="97"/>
                </a:cubicBezTo>
                <a:cubicBezTo>
                  <a:pt x="106" y="98"/>
                  <a:pt x="109" y="99"/>
                  <a:pt x="111" y="100"/>
                </a:cubicBezTo>
                <a:cubicBezTo>
                  <a:pt x="116" y="101"/>
                  <a:pt x="122" y="106"/>
                  <a:pt x="127" y="106"/>
                </a:cubicBezTo>
                <a:cubicBezTo>
                  <a:pt x="129" y="106"/>
                  <a:pt x="130" y="105"/>
                  <a:pt x="132" y="106"/>
                </a:cubicBezTo>
                <a:cubicBezTo>
                  <a:pt x="149" y="93"/>
                  <a:pt x="170" y="84"/>
                  <a:pt x="187" y="71"/>
                </a:cubicBezTo>
                <a:cubicBezTo>
                  <a:pt x="198" y="65"/>
                  <a:pt x="208" y="58"/>
                  <a:pt x="220" y="52"/>
                </a:cubicBezTo>
                <a:cubicBezTo>
                  <a:pt x="231" y="46"/>
                  <a:pt x="244" y="42"/>
                  <a:pt x="253" y="33"/>
                </a:cubicBezTo>
                <a:cubicBezTo>
                  <a:pt x="252" y="30"/>
                  <a:pt x="248" y="30"/>
                  <a:pt x="244" y="29"/>
                </a:cubicBezTo>
                <a:cubicBezTo>
                  <a:pt x="241" y="28"/>
                  <a:pt x="237" y="27"/>
                  <a:pt x="233" y="26"/>
                </a:cubicBezTo>
                <a:cubicBezTo>
                  <a:pt x="222" y="22"/>
                  <a:pt x="211" y="20"/>
                  <a:pt x="199" y="18"/>
                </a:cubicBezTo>
                <a:cubicBezTo>
                  <a:pt x="186" y="16"/>
                  <a:pt x="174" y="15"/>
                  <a:pt x="162" y="14"/>
                </a:cubicBezTo>
                <a:cubicBezTo>
                  <a:pt x="157" y="12"/>
                  <a:pt x="151" y="11"/>
                  <a:pt x="146" y="10"/>
                </a:cubicBezTo>
                <a:cubicBezTo>
                  <a:pt x="141" y="9"/>
                  <a:pt x="136" y="8"/>
                  <a:pt x="131" y="6"/>
                </a:cubicBezTo>
                <a:cubicBezTo>
                  <a:pt x="122" y="4"/>
                  <a:pt x="112" y="0"/>
                  <a:pt x="103" y="4"/>
                </a:cubicBezTo>
                <a:cubicBezTo>
                  <a:pt x="98" y="7"/>
                  <a:pt x="92" y="10"/>
                  <a:pt x="87" y="13"/>
                </a:cubicBezTo>
                <a:cubicBezTo>
                  <a:pt x="77" y="19"/>
                  <a:pt x="67" y="25"/>
                  <a:pt x="57" y="31"/>
                </a:cubicBezTo>
                <a:cubicBezTo>
                  <a:pt x="52" y="34"/>
                  <a:pt x="47" y="37"/>
                  <a:pt x="42" y="40"/>
                </a:cubicBezTo>
                <a:cubicBezTo>
                  <a:pt x="32" y="45"/>
                  <a:pt x="21" y="50"/>
                  <a:pt x="11" y="55"/>
                </a:cubicBezTo>
                <a:cubicBezTo>
                  <a:pt x="10" y="58"/>
                  <a:pt x="6" y="59"/>
                  <a:pt x="5" y="62"/>
                </a:cubicBezTo>
                <a:cubicBezTo>
                  <a:pt x="5" y="64"/>
                  <a:pt x="8" y="66"/>
                  <a:pt x="11" y="66"/>
                </a:cubicBezTo>
                <a:cubicBezTo>
                  <a:pt x="14" y="68"/>
                  <a:pt x="18" y="69"/>
                  <a:pt x="21" y="70"/>
                </a:cubicBezTo>
                <a:cubicBezTo>
                  <a:pt x="23" y="72"/>
                  <a:pt x="27" y="74"/>
                  <a:pt x="31" y="74"/>
                </a:cubicBezTo>
                <a:cubicBezTo>
                  <a:pt x="34" y="71"/>
                  <a:pt x="39" y="71"/>
                  <a:pt x="43" y="68"/>
                </a:cubicBezTo>
                <a:cubicBezTo>
                  <a:pt x="45" y="67"/>
                  <a:pt x="47" y="64"/>
                  <a:pt x="49" y="63"/>
                </a:cubicBezTo>
                <a:cubicBezTo>
                  <a:pt x="52" y="61"/>
                  <a:pt x="54" y="60"/>
                  <a:pt x="57" y="59"/>
                </a:cubicBezTo>
                <a:cubicBezTo>
                  <a:pt x="61" y="56"/>
                  <a:pt x="66" y="52"/>
                  <a:pt x="71" y="50"/>
                </a:cubicBezTo>
                <a:cubicBezTo>
                  <a:pt x="82" y="45"/>
                  <a:pt x="92" y="40"/>
                  <a:pt x="103" y="36"/>
                </a:cubicBezTo>
                <a:cubicBezTo>
                  <a:pt x="105" y="32"/>
                  <a:pt x="109" y="29"/>
                  <a:pt x="115" y="28"/>
                </a:cubicBezTo>
                <a:cubicBezTo>
                  <a:pt x="117" y="27"/>
                  <a:pt x="117" y="27"/>
                  <a:pt x="120" y="28"/>
                </a:cubicBezTo>
                <a:cubicBezTo>
                  <a:pt x="123" y="28"/>
                  <a:pt x="125" y="28"/>
                  <a:pt x="127" y="30"/>
                </a:cubicBezTo>
                <a:cubicBezTo>
                  <a:pt x="129" y="31"/>
                  <a:pt x="130" y="34"/>
                  <a:pt x="131" y="36"/>
                </a:cubicBezTo>
                <a:cubicBezTo>
                  <a:pt x="131" y="40"/>
                  <a:pt x="129" y="42"/>
                  <a:pt x="127" y="44"/>
                </a:cubicBezTo>
                <a:cubicBezTo>
                  <a:pt x="122" y="46"/>
                  <a:pt x="118" y="46"/>
                  <a:pt x="113" y="45"/>
                </a:cubicBezTo>
                <a:close/>
                <a:moveTo>
                  <a:pt x="221" y="130"/>
                </a:moveTo>
                <a:cubicBezTo>
                  <a:pt x="220" y="129"/>
                  <a:pt x="218" y="127"/>
                  <a:pt x="216" y="125"/>
                </a:cubicBezTo>
                <a:cubicBezTo>
                  <a:pt x="213" y="125"/>
                  <a:pt x="210" y="126"/>
                  <a:pt x="208" y="126"/>
                </a:cubicBezTo>
                <a:cubicBezTo>
                  <a:pt x="208" y="129"/>
                  <a:pt x="210" y="130"/>
                  <a:pt x="211" y="132"/>
                </a:cubicBezTo>
                <a:cubicBezTo>
                  <a:pt x="210" y="135"/>
                  <a:pt x="211" y="137"/>
                  <a:pt x="211" y="140"/>
                </a:cubicBezTo>
                <a:cubicBezTo>
                  <a:pt x="210" y="141"/>
                  <a:pt x="210" y="142"/>
                  <a:pt x="210" y="144"/>
                </a:cubicBezTo>
                <a:cubicBezTo>
                  <a:pt x="210" y="145"/>
                  <a:pt x="211" y="147"/>
                  <a:pt x="212" y="148"/>
                </a:cubicBezTo>
                <a:cubicBezTo>
                  <a:pt x="212" y="150"/>
                  <a:pt x="212" y="152"/>
                  <a:pt x="212" y="154"/>
                </a:cubicBezTo>
                <a:cubicBezTo>
                  <a:pt x="214" y="154"/>
                  <a:pt x="214" y="152"/>
                  <a:pt x="216" y="152"/>
                </a:cubicBezTo>
                <a:cubicBezTo>
                  <a:pt x="216" y="150"/>
                  <a:pt x="216" y="148"/>
                  <a:pt x="216" y="146"/>
                </a:cubicBezTo>
                <a:cubicBezTo>
                  <a:pt x="216" y="144"/>
                  <a:pt x="214" y="142"/>
                  <a:pt x="216" y="141"/>
                </a:cubicBezTo>
                <a:cubicBezTo>
                  <a:pt x="217" y="144"/>
                  <a:pt x="217" y="148"/>
                  <a:pt x="217" y="151"/>
                </a:cubicBezTo>
                <a:cubicBezTo>
                  <a:pt x="218" y="151"/>
                  <a:pt x="219" y="151"/>
                  <a:pt x="220" y="151"/>
                </a:cubicBezTo>
                <a:cubicBezTo>
                  <a:pt x="220" y="149"/>
                  <a:pt x="220" y="147"/>
                  <a:pt x="220" y="145"/>
                </a:cubicBezTo>
                <a:cubicBezTo>
                  <a:pt x="219" y="143"/>
                  <a:pt x="219" y="142"/>
                  <a:pt x="219" y="140"/>
                </a:cubicBezTo>
                <a:cubicBezTo>
                  <a:pt x="218" y="138"/>
                  <a:pt x="216" y="136"/>
                  <a:pt x="217" y="134"/>
                </a:cubicBezTo>
                <a:cubicBezTo>
                  <a:pt x="220" y="137"/>
                  <a:pt x="221" y="143"/>
                  <a:pt x="221" y="147"/>
                </a:cubicBezTo>
                <a:cubicBezTo>
                  <a:pt x="223" y="147"/>
                  <a:pt x="224" y="148"/>
                  <a:pt x="226" y="148"/>
                </a:cubicBezTo>
                <a:cubicBezTo>
                  <a:pt x="228" y="142"/>
                  <a:pt x="223" y="135"/>
                  <a:pt x="221" y="130"/>
                </a:cubicBezTo>
                <a:close/>
                <a:moveTo>
                  <a:pt x="217" y="123"/>
                </a:moveTo>
                <a:cubicBezTo>
                  <a:pt x="220" y="123"/>
                  <a:pt x="223" y="123"/>
                  <a:pt x="223" y="120"/>
                </a:cubicBezTo>
                <a:cubicBezTo>
                  <a:pt x="224" y="114"/>
                  <a:pt x="220" y="111"/>
                  <a:pt x="216" y="109"/>
                </a:cubicBezTo>
                <a:cubicBezTo>
                  <a:pt x="215" y="105"/>
                  <a:pt x="218" y="99"/>
                  <a:pt x="214" y="99"/>
                </a:cubicBezTo>
                <a:cubicBezTo>
                  <a:pt x="214" y="99"/>
                  <a:pt x="212" y="99"/>
                  <a:pt x="211" y="100"/>
                </a:cubicBezTo>
                <a:cubicBezTo>
                  <a:pt x="209" y="100"/>
                  <a:pt x="209" y="102"/>
                  <a:pt x="207" y="102"/>
                </a:cubicBezTo>
                <a:cubicBezTo>
                  <a:pt x="207" y="104"/>
                  <a:pt x="209" y="107"/>
                  <a:pt x="206" y="107"/>
                </a:cubicBezTo>
                <a:cubicBezTo>
                  <a:pt x="206" y="106"/>
                  <a:pt x="206" y="105"/>
                  <a:pt x="206" y="105"/>
                </a:cubicBezTo>
                <a:cubicBezTo>
                  <a:pt x="204" y="108"/>
                  <a:pt x="201" y="114"/>
                  <a:pt x="202" y="118"/>
                </a:cubicBezTo>
                <a:cubicBezTo>
                  <a:pt x="205" y="115"/>
                  <a:pt x="207" y="109"/>
                  <a:pt x="212" y="112"/>
                </a:cubicBezTo>
                <a:cubicBezTo>
                  <a:pt x="217" y="118"/>
                  <a:pt x="202" y="118"/>
                  <a:pt x="206" y="124"/>
                </a:cubicBezTo>
                <a:cubicBezTo>
                  <a:pt x="207" y="124"/>
                  <a:pt x="211" y="124"/>
                  <a:pt x="213" y="124"/>
                </a:cubicBezTo>
                <a:cubicBezTo>
                  <a:pt x="214" y="123"/>
                  <a:pt x="215" y="122"/>
                  <a:pt x="216" y="122"/>
                </a:cubicBezTo>
                <a:cubicBezTo>
                  <a:pt x="216" y="123"/>
                  <a:pt x="216" y="123"/>
                  <a:pt x="217" y="123"/>
                </a:cubicBezTo>
                <a:close/>
                <a:moveTo>
                  <a:pt x="205" y="119"/>
                </a:moveTo>
                <a:cubicBezTo>
                  <a:pt x="206" y="117"/>
                  <a:pt x="209" y="116"/>
                  <a:pt x="210" y="115"/>
                </a:cubicBezTo>
                <a:cubicBezTo>
                  <a:pt x="210" y="114"/>
                  <a:pt x="209" y="114"/>
                  <a:pt x="209" y="114"/>
                </a:cubicBezTo>
                <a:cubicBezTo>
                  <a:pt x="207" y="114"/>
                  <a:pt x="205" y="118"/>
                  <a:pt x="205" y="119"/>
                </a:cubicBezTo>
                <a:close/>
                <a:moveTo>
                  <a:pt x="209" y="146"/>
                </a:moveTo>
                <a:cubicBezTo>
                  <a:pt x="209" y="147"/>
                  <a:pt x="209" y="148"/>
                  <a:pt x="208" y="148"/>
                </a:cubicBezTo>
                <a:cubicBezTo>
                  <a:pt x="205" y="147"/>
                  <a:pt x="201" y="148"/>
                  <a:pt x="198" y="148"/>
                </a:cubicBezTo>
                <a:cubicBezTo>
                  <a:pt x="198" y="148"/>
                  <a:pt x="198" y="148"/>
                  <a:pt x="198" y="147"/>
                </a:cubicBezTo>
                <a:cubicBezTo>
                  <a:pt x="201" y="143"/>
                  <a:pt x="202" y="138"/>
                  <a:pt x="203" y="132"/>
                </a:cubicBezTo>
                <a:cubicBezTo>
                  <a:pt x="202" y="131"/>
                  <a:pt x="202" y="130"/>
                  <a:pt x="201" y="129"/>
                </a:cubicBezTo>
                <a:cubicBezTo>
                  <a:pt x="199" y="131"/>
                  <a:pt x="197" y="133"/>
                  <a:pt x="195" y="132"/>
                </a:cubicBezTo>
                <a:cubicBezTo>
                  <a:pt x="190" y="135"/>
                  <a:pt x="185" y="141"/>
                  <a:pt x="182" y="147"/>
                </a:cubicBezTo>
                <a:cubicBezTo>
                  <a:pt x="181" y="148"/>
                  <a:pt x="181" y="148"/>
                  <a:pt x="181" y="149"/>
                </a:cubicBezTo>
                <a:cubicBezTo>
                  <a:pt x="180" y="150"/>
                  <a:pt x="179" y="154"/>
                  <a:pt x="177" y="151"/>
                </a:cubicBezTo>
                <a:cubicBezTo>
                  <a:pt x="177" y="149"/>
                  <a:pt x="176" y="146"/>
                  <a:pt x="175" y="145"/>
                </a:cubicBezTo>
                <a:cubicBezTo>
                  <a:pt x="172" y="142"/>
                  <a:pt x="168" y="142"/>
                  <a:pt x="166" y="141"/>
                </a:cubicBezTo>
                <a:cubicBezTo>
                  <a:pt x="165" y="140"/>
                  <a:pt x="167" y="139"/>
                  <a:pt x="166" y="138"/>
                </a:cubicBezTo>
                <a:cubicBezTo>
                  <a:pt x="158" y="141"/>
                  <a:pt x="146" y="144"/>
                  <a:pt x="136" y="142"/>
                </a:cubicBezTo>
                <a:cubicBezTo>
                  <a:pt x="137" y="144"/>
                  <a:pt x="139" y="146"/>
                  <a:pt x="141" y="147"/>
                </a:cubicBezTo>
                <a:cubicBezTo>
                  <a:pt x="147" y="155"/>
                  <a:pt x="153" y="167"/>
                  <a:pt x="150" y="181"/>
                </a:cubicBezTo>
                <a:cubicBezTo>
                  <a:pt x="164" y="173"/>
                  <a:pt x="178" y="165"/>
                  <a:pt x="194" y="159"/>
                </a:cubicBezTo>
                <a:cubicBezTo>
                  <a:pt x="199" y="157"/>
                  <a:pt x="205" y="155"/>
                  <a:pt x="210" y="152"/>
                </a:cubicBezTo>
                <a:cubicBezTo>
                  <a:pt x="210" y="150"/>
                  <a:pt x="210" y="147"/>
                  <a:pt x="209" y="146"/>
                </a:cubicBezTo>
                <a:close/>
                <a:moveTo>
                  <a:pt x="208" y="141"/>
                </a:moveTo>
                <a:cubicBezTo>
                  <a:pt x="210" y="137"/>
                  <a:pt x="209" y="131"/>
                  <a:pt x="206" y="128"/>
                </a:cubicBezTo>
                <a:cubicBezTo>
                  <a:pt x="207" y="130"/>
                  <a:pt x="205" y="131"/>
                  <a:pt x="205" y="132"/>
                </a:cubicBezTo>
                <a:cubicBezTo>
                  <a:pt x="205" y="133"/>
                  <a:pt x="205" y="134"/>
                  <a:pt x="205" y="135"/>
                </a:cubicBezTo>
                <a:cubicBezTo>
                  <a:pt x="204" y="139"/>
                  <a:pt x="201" y="142"/>
                  <a:pt x="201" y="146"/>
                </a:cubicBezTo>
                <a:cubicBezTo>
                  <a:pt x="203" y="146"/>
                  <a:pt x="208" y="147"/>
                  <a:pt x="208" y="144"/>
                </a:cubicBezTo>
                <a:cubicBezTo>
                  <a:pt x="208" y="143"/>
                  <a:pt x="207" y="142"/>
                  <a:pt x="208" y="141"/>
                </a:cubicBezTo>
                <a:cubicBezTo>
                  <a:pt x="208" y="141"/>
                  <a:pt x="209" y="142"/>
                  <a:pt x="208" y="141"/>
                </a:cubicBezTo>
                <a:close/>
                <a:moveTo>
                  <a:pt x="205" y="103"/>
                </a:moveTo>
                <a:cubicBezTo>
                  <a:pt x="205" y="102"/>
                  <a:pt x="205" y="102"/>
                  <a:pt x="205" y="102"/>
                </a:cubicBezTo>
                <a:cubicBezTo>
                  <a:pt x="201" y="91"/>
                  <a:pt x="195" y="81"/>
                  <a:pt x="186" y="74"/>
                </a:cubicBezTo>
                <a:cubicBezTo>
                  <a:pt x="168" y="86"/>
                  <a:pt x="148" y="96"/>
                  <a:pt x="131" y="109"/>
                </a:cubicBezTo>
                <a:cubicBezTo>
                  <a:pt x="124" y="109"/>
                  <a:pt x="121" y="106"/>
                  <a:pt x="115" y="103"/>
                </a:cubicBezTo>
                <a:cubicBezTo>
                  <a:pt x="115" y="103"/>
                  <a:pt x="114" y="103"/>
                  <a:pt x="113" y="103"/>
                </a:cubicBezTo>
                <a:cubicBezTo>
                  <a:pt x="110" y="102"/>
                  <a:pt x="107" y="100"/>
                  <a:pt x="104" y="99"/>
                </a:cubicBezTo>
                <a:cubicBezTo>
                  <a:pt x="100" y="97"/>
                  <a:pt x="97" y="97"/>
                  <a:pt x="93" y="96"/>
                </a:cubicBezTo>
                <a:cubicBezTo>
                  <a:pt x="89" y="94"/>
                  <a:pt x="85" y="92"/>
                  <a:pt x="81" y="91"/>
                </a:cubicBezTo>
                <a:cubicBezTo>
                  <a:pt x="76" y="90"/>
                  <a:pt x="71" y="88"/>
                  <a:pt x="67" y="87"/>
                </a:cubicBezTo>
                <a:cubicBezTo>
                  <a:pt x="65" y="88"/>
                  <a:pt x="64" y="89"/>
                  <a:pt x="63" y="90"/>
                </a:cubicBezTo>
                <a:cubicBezTo>
                  <a:pt x="55" y="100"/>
                  <a:pt x="49" y="113"/>
                  <a:pt x="44" y="127"/>
                </a:cubicBezTo>
                <a:cubicBezTo>
                  <a:pt x="45" y="127"/>
                  <a:pt x="45" y="128"/>
                  <a:pt x="45" y="129"/>
                </a:cubicBezTo>
                <a:cubicBezTo>
                  <a:pt x="46" y="129"/>
                  <a:pt x="47" y="130"/>
                  <a:pt x="47" y="131"/>
                </a:cubicBezTo>
                <a:cubicBezTo>
                  <a:pt x="64" y="143"/>
                  <a:pt x="84" y="153"/>
                  <a:pt x="109" y="155"/>
                </a:cubicBezTo>
                <a:cubicBezTo>
                  <a:pt x="110" y="156"/>
                  <a:pt x="111" y="155"/>
                  <a:pt x="112" y="156"/>
                </a:cubicBezTo>
                <a:cubicBezTo>
                  <a:pt x="115" y="156"/>
                  <a:pt x="119" y="157"/>
                  <a:pt x="122" y="156"/>
                </a:cubicBezTo>
                <a:cubicBezTo>
                  <a:pt x="123" y="153"/>
                  <a:pt x="125" y="150"/>
                  <a:pt x="127" y="148"/>
                </a:cubicBezTo>
                <a:cubicBezTo>
                  <a:pt x="131" y="146"/>
                  <a:pt x="134" y="148"/>
                  <a:pt x="138" y="147"/>
                </a:cubicBezTo>
                <a:cubicBezTo>
                  <a:pt x="136" y="145"/>
                  <a:pt x="133" y="144"/>
                  <a:pt x="131" y="143"/>
                </a:cubicBezTo>
                <a:cubicBezTo>
                  <a:pt x="130" y="141"/>
                  <a:pt x="132" y="141"/>
                  <a:pt x="133" y="141"/>
                </a:cubicBezTo>
                <a:cubicBezTo>
                  <a:pt x="137" y="140"/>
                  <a:pt x="143" y="141"/>
                  <a:pt x="148" y="141"/>
                </a:cubicBezTo>
                <a:cubicBezTo>
                  <a:pt x="155" y="140"/>
                  <a:pt x="162" y="138"/>
                  <a:pt x="169" y="136"/>
                </a:cubicBezTo>
                <a:cubicBezTo>
                  <a:pt x="174" y="132"/>
                  <a:pt x="181" y="129"/>
                  <a:pt x="187" y="126"/>
                </a:cubicBezTo>
                <a:cubicBezTo>
                  <a:pt x="183" y="125"/>
                  <a:pt x="180" y="123"/>
                  <a:pt x="177" y="120"/>
                </a:cubicBezTo>
                <a:cubicBezTo>
                  <a:pt x="173" y="116"/>
                  <a:pt x="169" y="111"/>
                  <a:pt x="174" y="107"/>
                </a:cubicBezTo>
                <a:cubicBezTo>
                  <a:pt x="176" y="106"/>
                  <a:pt x="179" y="107"/>
                  <a:pt x="181" y="105"/>
                </a:cubicBezTo>
                <a:cubicBezTo>
                  <a:pt x="182" y="103"/>
                  <a:pt x="181" y="100"/>
                  <a:pt x="182" y="98"/>
                </a:cubicBezTo>
                <a:cubicBezTo>
                  <a:pt x="182" y="96"/>
                  <a:pt x="184" y="95"/>
                  <a:pt x="185" y="95"/>
                </a:cubicBezTo>
                <a:cubicBezTo>
                  <a:pt x="195" y="97"/>
                  <a:pt x="198" y="106"/>
                  <a:pt x="200" y="115"/>
                </a:cubicBezTo>
                <a:cubicBezTo>
                  <a:pt x="201" y="110"/>
                  <a:pt x="203" y="107"/>
                  <a:pt x="205" y="103"/>
                </a:cubicBezTo>
                <a:close/>
                <a:moveTo>
                  <a:pt x="197" y="121"/>
                </a:moveTo>
                <a:cubicBezTo>
                  <a:pt x="196" y="124"/>
                  <a:pt x="196" y="127"/>
                  <a:pt x="196" y="130"/>
                </a:cubicBezTo>
                <a:cubicBezTo>
                  <a:pt x="199" y="130"/>
                  <a:pt x="199" y="127"/>
                  <a:pt x="201" y="127"/>
                </a:cubicBezTo>
                <a:cubicBezTo>
                  <a:pt x="202" y="127"/>
                  <a:pt x="202" y="129"/>
                  <a:pt x="204" y="129"/>
                </a:cubicBezTo>
                <a:cubicBezTo>
                  <a:pt x="205" y="124"/>
                  <a:pt x="202" y="121"/>
                  <a:pt x="197" y="121"/>
                </a:cubicBezTo>
                <a:close/>
                <a:moveTo>
                  <a:pt x="195" y="107"/>
                </a:moveTo>
                <a:cubicBezTo>
                  <a:pt x="193" y="104"/>
                  <a:pt x="190" y="105"/>
                  <a:pt x="188" y="107"/>
                </a:cubicBezTo>
                <a:cubicBezTo>
                  <a:pt x="191" y="109"/>
                  <a:pt x="194" y="112"/>
                  <a:pt x="196" y="116"/>
                </a:cubicBezTo>
                <a:cubicBezTo>
                  <a:pt x="196" y="117"/>
                  <a:pt x="196" y="119"/>
                  <a:pt x="198" y="119"/>
                </a:cubicBezTo>
                <a:cubicBezTo>
                  <a:pt x="199" y="117"/>
                  <a:pt x="198" y="109"/>
                  <a:pt x="195" y="107"/>
                </a:cubicBezTo>
                <a:close/>
                <a:moveTo>
                  <a:pt x="188" y="109"/>
                </a:moveTo>
                <a:cubicBezTo>
                  <a:pt x="188" y="114"/>
                  <a:pt x="192" y="117"/>
                  <a:pt x="195" y="119"/>
                </a:cubicBezTo>
                <a:cubicBezTo>
                  <a:pt x="193" y="114"/>
                  <a:pt x="191" y="111"/>
                  <a:pt x="188" y="109"/>
                </a:cubicBezTo>
                <a:close/>
                <a:moveTo>
                  <a:pt x="188" y="105"/>
                </a:moveTo>
                <a:cubicBezTo>
                  <a:pt x="189" y="104"/>
                  <a:pt x="190" y="102"/>
                  <a:pt x="192" y="103"/>
                </a:cubicBezTo>
                <a:cubicBezTo>
                  <a:pt x="193" y="103"/>
                  <a:pt x="194" y="104"/>
                  <a:pt x="194" y="103"/>
                </a:cubicBezTo>
                <a:cubicBezTo>
                  <a:pt x="192" y="102"/>
                  <a:pt x="188" y="97"/>
                  <a:pt x="186" y="97"/>
                </a:cubicBezTo>
                <a:cubicBezTo>
                  <a:pt x="182" y="97"/>
                  <a:pt x="184" y="104"/>
                  <a:pt x="182" y="106"/>
                </a:cubicBezTo>
                <a:cubicBezTo>
                  <a:pt x="180" y="109"/>
                  <a:pt x="177" y="107"/>
                  <a:pt x="174" y="109"/>
                </a:cubicBezTo>
                <a:cubicBezTo>
                  <a:pt x="172" y="112"/>
                  <a:pt x="175" y="115"/>
                  <a:pt x="177" y="118"/>
                </a:cubicBezTo>
                <a:cubicBezTo>
                  <a:pt x="181" y="122"/>
                  <a:pt x="186" y="124"/>
                  <a:pt x="191" y="125"/>
                </a:cubicBezTo>
                <a:cubicBezTo>
                  <a:pt x="192" y="124"/>
                  <a:pt x="193" y="125"/>
                  <a:pt x="194" y="125"/>
                </a:cubicBezTo>
                <a:cubicBezTo>
                  <a:pt x="194" y="124"/>
                  <a:pt x="195" y="123"/>
                  <a:pt x="195" y="122"/>
                </a:cubicBezTo>
                <a:cubicBezTo>
                  <a:pt x="191" y="117"/>
                  <a:pt x="183" y="112"/>
                  <a:pt x="186" y="105"/>
                </a:cubicBezTo>
                <a:cubicBezTo>
                  <a:pt x="187" y="104"/>
                  <a:pt x="187" y="105"/>
                  <a:pt x="188" y="105"/>
                </a:cubicBezTo>
                <a:close/>
                <a:moveTo>
                  <a:pt x="187" y="136"/>
                </a:moveTo>
                <a:cubicBezTo>
                  <a:pt x="189" y="134"/>
                  <a:pt x="196" y="131"/>
                  <a:pt x="194" y="128"/>
                </a:cubicBezTo>
                <a:cubicBezTo>
                  <a:pt x="193" y="127"/>
                  <a:pt x="192" y="128"/>
                  <a:pt x="191" y="127"/>
                </a:cubicBezTo>
                <a:cubicBezTo>
                  <a:pt x="185" y="129"/>
                  <a:pt x="178" y="132"/>
                  <a:pt x="172" y="136"/>
                </a:cubicBezTo>
                <a:cubicBezTo>
                  <a:pt x="172" y="136"/>
                  <a:pt x="172" y="137"/>
                  <a:pt x="171" y="137"/>
                </a:cubicBezTo>
                <a:cubicBezTo>
                  <a:pt x="170" y="138"/>
                  <a:pt x="169" y="138"/>
                  <a:pt x="168" y="140"/>
                </a:cubicBezTo>
                <a:cubicBezTo>
                  <a:pt x="172" y="140"/>
                  <a:pt x="174" y="142"/>
                  <a:pt x="176" y="144"/>
                </a:cubicBezTo>
                <a:cubicBezTo>
                  <a:pt x="177" y="146"/>
                  <a:pt x="178" y="148"/>
                  <a:pt x="179" y="149"/>
                </a:cubicBezTo>
                <a:cubicBezTo>
                  <a:pt x="181" y="144"/>
                  <a:pt x="184" y="140"/>
                  <a:pt x="187" y="136"/>
                </a:cubicBezTo>
                <a:close/>
                <a:moveTo>
                  <a:pt x="123" y="159"/>
                </a:moveTo>
                <a:cubicBezTo>
                  <a:pt x="124" y="166"/>
                  <a:pt x="125" y="174"/>
                  <a:pt x="130" y="179"/>
                </a:cubicBezTo>
                <a:cubicBezTo>
                  <a:pt x="134" y="183"/>
                  <a:pt x="143" y="189"/>
                  <a:pt x="148" y="182"/>
                </a:cubicBezTo>
                <a:cubicBezTo>
                  <a:pt x="149" y="178"/>
                  <a:pt x="149" y="173"/>
                  <a:pt x="149" y="169"/>
                </a:cubicBezTo>
                <a:cubicBezTo>
                  <a:pt x="144" y="171"/>
                  <a:pt x="143" y="174"/>
                  <a:pt x="137" y="174"/>
                </a:cubicBezTo>
                <a:cubicBezTo>
                  <a:pt x="133" y="173"/>
                  <a:pt x="132" y="169"/>
                  <a:pt x="131" y="165"/>
                </a:cubicBezTo>
                <a:cubicBezTo>
                  <a:pt x="129" y="163"/>
                  <a:pt x="128" y="161"/>
                  <a:pt x="130" y="160"/>
                </a:cubicBezTo>
                <a:cubicBezTo>
                  <a:pt x="132" y="162"/>
                  <a:pt x="137" y="161"/>
                  <a:pt x="140" y="159"/>
                </a:cubicBezTo>
                <a:cubicBezTo>
                  <a:pt x="139" y="154"/>
                  <a:pt x="136" y="150"/>
                  <a:pt x="130" y="149"/>
                </a:cubicBezTo>
                <a:cubicBezTo>
                  <a:pt x="127" y="150"/>
                  <a:pt x="125" y="153"/>
                  <a:pt x="124" y="156"/>
                </a:cubicBezTo>
                <a:cubicBezTo>
                  <a:pt x="124" y="157"/>
                  <a:pt x="125" y="157"/>
                  <a:pt x="125" y="158"/>
                </a:cubicBezTo>
                <a:cubicBezTo>
                  <a:pt x="124" y="159"/>
                  <a:pt x="124" y="159"/>
                  <a:pt x="123" y="159"/>
                </a:cubicBezTo>
                <a:close/>
                <a:moveTo>
                  <a:pt x="139" y="149"/>
                </a:moveTo>
                <a:cubicBezTo>
                  <a:pt x="138" y="149"/>
                  <a:pt x="137" y="149"/>
                  <a:pt x="136" y="150"/>
                </a:cubicBezTo>
                <a:cubicBezTo>
                  <a:pt x="142" y="153"/>
                  <a:pt x="145" y="162"/>
                  <a:pt x="143" y="170"/>
                </a:cubicBezTo>
                <a:cubicBezTo>
                  <a:pt x="145" y="169"/>
                  <a:pt x="147" y="168"/>
                  <a:pt x="148" y="166"/>
                </a:cubicBezTo>
                <a:cubicBezTo>
                  <a:pt x="147" y="159"/>
                  <a:pt x="144" y="153"/>
                  <a:pt x="139" y="149"/>
                </a:cubicBezTo>
                <a:close/>
                <a:moveTo>
                  <a:pt x="138" y="172"/>
                </a:moveTo>
                <a:cubicBezTo>
                  <a:pt x="142" y="172"/>
                  <a:pt x="142" y="164"/>
                  <a:pt x="141" y="161"/>
                </a:cubicBezTo>
                <a:cubicBezTo>
                  <a:pt x="139" y="163"/>
                  <a:pt x="135" y="163"/>
                  <a:pt x="131" y="163"/>
                </a:cubicBezTo>
                <a:cubicBezTo>
                  <a:pt x="133" y="165"/>
                  <a:pt x="134" y="172"/>
                  <a:pt x="138" y="172"/>
                </a:cubicBezTo>
                <a:close/>
                <a:moveTo>
                  <a:pt x="107" y="39"/>
                </a:moveTo>
                <a:cubicBezTo>
                  <a:pt x="106" y="38"/>
                  <a:pt x="106" y="36"/>
                  <a:pt x="106" y="35"/>
                </a:cubicBezTo>
                <a:cubicBezTo>
                  <a:pt x="105" y="36"/>
                  <a:pt x="105" y="37"/>
                  <a:pt x="104" y="38"/>
                </a:cubicBezTo>
                <a:cubicBezTo>
                  <a:pt x="105" y="39"/>
                  <a:pt x="107" y="39"/>
                  <a:pt x="107" y="41"/>
                </a:cubicBezTo>
                <a:cubicBezTo>
                  <a:pt x="113" y="44"/>
                  <a:pt x="127" y="46"/>
                  <a:pt x="129" y="37"/>
                </a:cubicBezTo>
                <a:cubicBezTo>
                  <a:pt x="124" y="43"/>
                  <a:pt x="112" y="43"/>
                  <a:pt x="107" y="39"/>
                </a:cubicBezTo>
                <a:close/>
                <a:moveTo>
                  <a:pt x="125" y="32"/>
                </a:moveTo>
                <a:cubicBezTo>
                  <a:pt x="125" y="31"/>
                  <a:pt x="124" y="31"/>
                  <a:pt x="124" y="30"/>
                </a:cubicBezTo>
                <a:cubicBezTo>
                  <a:pt x="119" y="29"/>
                  <a:pt x="103" y="29"/>
                  <a:pt x="109" y="38"/>
                </a:cubicBezTo>
                <a:cubicBezTo>
                  <a:pt x="113" y="41"/>
                  <a:pt x="127" y="41"/>
                  <a:pt x="127" y="34"/>
                </a:cubicBezTo>
                <a:cubicBezTo>
                  <a:pt x="126" y="34"/>
                  <a:pt x="125" y="33"/>
                  <a:pt x="125" y="32"/>
                </a:cubicBezTo>
                <a:cubicBezTo>
                  <a:pt x="125" y="32"/>
                  <a:pt x="125" y="32"/>
                  <a:pt x="125" y="32"/>
                </a:cubicBezTo>
                <a:close/>
                <a:moveTo>
                  <a:pt x="102" y="39"/>
                </a:moveTo>
                <a:cubicBezTo>
                  <a:pt x="99" y="40"/>
                  <a:pt x="96" y="41"/>
                  <a:pt x="94" y="42"/>
                </a:cubicBezTo>
                <a:cubicBezTo>
                  <a:pt x="92" y="43"/>
                  <a:pt x="91" y="43"/>
                  <a:pt x="90" y="44"/>
                </a:cubicBezTo>
                <a:cubicBezTo>
                  <a:pt x="84" y="46"/>
                  <a:pt x="79" y="49"/>
                  <a:pt x="73" y="51"/>
                </a:cubicBezTo>
                <a:cubicBezTo>
                  <a:pt x="67" y="52"/>
                  <a:pt x="65" y="56"/>
                  <a:pt x="61" y="58"/>
                </a:cubicBezTo>
                <a:cubicBezTo>
                  <a:pt x="58" y="61"/>
                  <a:pt x="53" y="62"/>
                  <a:pt x="50" y="65"/>
                </a:cubicBezTo>
                <a:cubicBezTo>
                  <a:pt x="45" y="68"/>
                  <a:pt x="40" y="73"/>
                  <a:pt x="35" y="75"/>
                </a:cubicBezTo>
                <a:cubicBezTo>
                  <a:pt x="34" y="75"/>
                  <a:pt x="34" y="75"/>
                  <a:pt x="33" y="75"/>
                </a:cubicBezTo>
                <a:cubicBezTo>
                  <a:pt x="30" y="77"/>
                  <a:pt x="30" y="80"/>
                  <a:pt x="30" y="84"/>
                </a:cubicBezTo>
                <a:cubicBezTo>
                  <a:pt x="31" y="84"/>
                  <a:pt x="32" y="85"/>
                  <a:pt x="33" y="85"/>
                </a:cubicBezTo>
                <a:cubicBezTo>
                  <a:pt x="34" y="83"/>
                  <a:pt x="34" y="80"/>
                  <a:pt x="35" y="78"/>
                </a:cubicBezTo>
                <a:cubicBezTo>
                  <a:pt x="36" y="77"/>
                  <a:pt x="36" y="76"/>
                  <a:pt x="38" y="75"/>
                </a:cubicBezTo>
                <a:cubicBezTo>
                  <a:pt x="39" y="74"/>
                  <a:pt x="40" y="74"/>
                  <a:pt x="41" y="74"/>
                </a:cubicBezTo>
                <a:cubicBezTo>
                  <a:pt x="42" y="74"/>
                  <a:pt x="43" y="73"/>
                  <a:pt x="44" y="72"/>
                </a:cubicBezTo>
                <a:cubicBezTo>
                  <a:pt x="50" y="69"/>
                  <a:pt x="57" y="66"/>
                  <a:pt x="62" y="61"/>
                </a:cubicBezTo>
                <a:cubicBezTo>
                  <a:pt x="63" y="61"/>
                  <a:pt x="64" y="61"/>
                  <a:pt x="65" y="60"/>
                </a:cubicBezTo>
                <a:cubicBezTo>
                  <a:pt x="76" y="52"/>
                  <a:pt x="89" y="46"/>
                  <a:pt x="103" y="40"/>
                </a:cubicBezTo>
                <a:cubicBezTo>
                  <a:pt x="103" y="40"/>
                  <a:pt x="103" y="40"/>
                  <a:pt x="103" y="40"/>
                </a:cubicBezTo>
                <a:cubicBezTo>
                  <a:pt x="102" y="40"/>
                  <a:pt x="102" y="39"/>
                  <a:pt x="102" y="39"/>
                </a:cubicBezTo>
                <a:close/>
                <a:moveTo>
                  <a:pt x="64" y="86"/>
                </a:moveTo>
                <a:cubicBezTo>
                  <a:pt x="64" y="86"/>
                  <a:pt x="64" y="86"/>
                  <a:pt x="64" y="85"/>
                </a:cubicBezTo>
                <a:cubicBezTo>
                  <a:pt x="55" y="82"/>
                  <a:pt x="47" y="79"/>
                  <a:pt x="37" y="78"/>
                </a:cubicBezTo>
                <a:cubicBezTo>
                  <a:pt x="36" y="80"/>
                  <a:pt x="35" y="83"/>
                  <a:pt x="35" y="86"/>
                </a:cubicBezTo>
                <a:cubicBezTo>
                  <a:pt x="39" y="88"/>
                  <a:pt x="41" y="92"/>
                  <a:pt x="39" y="97"/>
                </a:cubicBezTo>
                <a:cubicBezTo>
                  <a:pt x="38" y="98"/>
                  <a:pt x="36" y="99"/>
                  <a:pt x="35" y="100"/>
                </a:cubicBezTo>
                <a:cubicBezTo>
                  <a:pt x="42" y="105"/>
                  <a:pt x="41" y="117"/>
                  <a:pt x="44" y="124"/>
                </a:cubicBezTo>
                <a:cubicBezTo>
                  <a:pt x="48" y="109"/>
                  <a:pt x="55" y="96"/>
                  <a:pt x="64" y="86"/>
                </a:cubicBezTo>
                <a:close/>
                <a:moveTo>
                  <a:pt x="41" y="122"/>
                </a:moveTo>
                <a:cubicBezTo>
                  <a:pt x="40" y="117"/>
                  <a:pt x="39" y="111"/>
                  <a:pt x="38" y="108"/>
                </a:cubicBezTo>
                <a:cubicBezTo>
                  <a:pt x="37" y="104"/>
                  <a:pt x="34" y="100"/>
                  <a:pt x="31" y="101"/>
                </a:cubicBezTo>
                <a:cubicBezTo>
                  <a:pt x="30" y="107"/>
                  <a:pt x="33" y="112"/>
                  <a:pt x="31" y="116"/>
                </a:cubicBezTo>
                <a:cubicBezTo>
                  <a:pt x="30" y="111"/>
                  <a:pt x="30" y="107"/>
                  <a:pt x="28" y="102"/>
                </a:cubicBezTo>
                <a:cubicBezTo>
                  <a:pt x="27" y="106"/>
                  <a:pt x="29" y="112"/>
                  <a:pt x="27" y="115"/>
                </a:cubicBezTo>
                <a:cubicBezTo>
                  <a:pt x="27" y="112"/>
                  <a:pt x="26" y="110"/>
                  <a:pt x="26" y="107"/>
                </a:cubicBezTo>
                <a:cubicBezTo>
                  <a:pt x="27" y="104"/>
                  <a:pt x="28" y="101"/>
                  <a:pt x="25" y="101"/>
                </a:cubicBezTo>
                <a:cubicBezTo>
                  <a:pt x="24" y="103"/>
                  <a:pt x="23" y="106"/>
                  <a:pt x="21" y="108"/>
                </a:cubicBezTo>
                <a:cubicBezTo>
                  <a:pt x="20" y="104"/>
                  <a:pt x="22" y="103"/>
                  <a:pt x="23" y="101"/>
                </a:cubicBezTo>
                <a:cubicBezTo>
                  <a:pt x="14" y="108"/>
                  <a:pt x="14" y="124"/>
                  <a:pt x="9" y="134"/>
                </a:cubicBezTo>
                <a:cubicBezTo>
                  <a:pt x="12" y="136"/>
                  <a:pt x="13" y="141"/>
                  <a:pt x="17" y="142"/>
                </a:cubicBezTo>
                <a:cubicBezTo>
                  <a:pt x="18" y="134"/>
                  <a:pt x="18" y="124"/>
                  <a:pt x="20" y="116"/>
                </a:cubicBezTo>
                <a:cubicBezTo>
                  <a:pt x="20" y="115"/>
                  <a:pt x="21" y="112"/>
                  <a:pt x="22" y="112"/>
                </a:cubicBezTo>
                <a:cubicBezTo>
                  <a:pt x="20" y="122"/>
                  <a:pt x="19" y="130"/>
                  <a:pt x="19" y="140"/>
                </a:cubicBezTo>
                <a:cubicBezTo>
                  <a:pt x="18" y="140"/>
                  <a:pt x="18" y="144"/>
                  <a:pt x="20" y="144"/>
                </a:cubicBezTo>
                <a:cubicBezTo>
                  <a:pt x="21" y="140"/>
                  <a:pt x="21" y="135"/>
                  <a:pt x="22" y="132"/>
                </a:cubicBezTo>
                <a:cubicBezTo>
                  <a:pt x="23" y="136"/>
                  <a:pt x="21" y="141"/>
                  <a:pt x="22" y="145"/>
                </a:cubicBezTo>
                <a:cubicBezTo>
                  <a:pt x="23" y="145"/>
                  <a:pt x="23" y="145"/>
                  <a:pt x="24" y="145"/>
                </a:cubicBezTo>
                <a:cubicBezTo>
                  <a:pt x="24" y="142"/>
                  <a:pt x="23" y="138"/>
                  <a:pt x="25" y="136"/>
                </a:cubicBezTo>
                <a:cubicBezTo>
                  <a:pt x="25" y="139"/>
                  <a:pt x="25" y="142"/>
                  <a:pt x="25" y="145"/>
                </a:cubicBezTo>
                <a:cubicBezTo>
                  <a:pt x="27" y="146"/>
                  <a:pt x="30" y="147"/>
                  <a:pt x="32" y="146"/>
                </a:cubicBezTo>
                <a:cubicBezTo>
                  <a:pt x="33" y="141"/>
                  <a:pt x="31" y="137"/>
                  <a:pt x="32" y="133"/>
                </a:cubicBezTo>
                <a:cubicBezTo>
                  <a:pt x="33" y="137"/>
                  <a:pt x="34" y="141"/>
                  <a:pt x="34" y="145"/>
                </a:cubicBezTo>
                <a:cubicBezTo>
                  <a:pt x="37" y="145"/>
                  <a:pt x="39" y="143"/>
                  <a:pt x="41" y="141"/>
                </a:cubicBezTo>
                <a:cubicBezTo>
                  <a:pt x="41" y="139"/>
                  <a:pt x="41" y="138"/>
                  <a:pt x="40" y="138"/>
                </a:cubicBezTo>
                <a:cubicBezTo>
                  <a:pt x="40" y="137"/>
                  <a:pt x="41" y="137"/>
                  <a:pt x="40" y="136"/>
                </a:cubicBezTo>
                <a:cubicBezTo>
                  <a:pt x="39" y="129"/>
                  <a:pt x="37" y="121"/>
                  <a:pt x="35" y="114"/>
                </a:cubicBezTo>
                <a:cubicBezTo>
                  <a:pt x="35" y="113"/>
                  <a:pt x="34" y="112"/>
                  <a:pt x="36" y="111"/>
                </a:cubicBezTo>
                <a:cubicBezTo>
                  <a:pt x="38" y="113"/>
                  <a:pt x="37" y="117"/>
                  <a:pt x="38" y="119"/>
                </a:cubicBezTo>
                <a:cubicBezTo>
                  <a:pt x="39" y="125"/>
                  <a:pt x="41" y="131"/>
                  <a:pt x="43" y="136"/>
                </a:cubicBezTo>
                <a:cubicBezTo>
                  <a:pt x="43" y="135"/>
                  <a:pt x="44" y="135"/>
                  <a:pt x="44" y="135"/>
                </a:cubicBezTo>
                <a:cubicBezTo>
                  <a:pt x="44" y="131"/>
                  <a:pt x="42" y="125"/>
                  <a:pt x="41" y="122"/>
                </a:cubicBezTo>
                <a:close/>
                <a:moveTo>
                  <a:pt x="33" y="98"/>
                </a:moveTo>
                <a:cubicBezTo>
                  <a:pt x="34" y="99"/>
                  <a:pt x="38" y="96"/>
                  <a:pt x="37" y="94"/>
                </a:cubicBezTo>
                <a:cubicBezTo>
                  <a:pt x="36" y="95"/>
                  <a:pt x="34" y="97"/>
                  <a:pt x="33" y="98"/>
                </a:cubicBezTo>
                <a:close/>
                <a:moveTo>
                  <a:pt x="37" y="90"/>
                </a:moveTo>
                <a:cubicBezTo>
                  <a:pt x="36" y="90"/>
                  <a:pt x="36" y="89"/>
                  <a:pt x="35" y="89"/>
                </a:cubicBezTo>
                <a:cubicBezTo>
                  <a:pt x="35" y="94"/>
                  <a:pt x="30" y="96"/>
                  <a:pt x="25" y="97"/>
                </a:cubicBezTo>
                <a:cubicBezTo>
                  <a:pt x="30" y="102"/>
                  <a:pt x="35" y="95"/>
                  <a:pt x="37" y="90"/>
                </a:cubicBezTo>
                <a:close/>
                <a:moveTo>
                  <a:pt x="25" y="95"/>
                </a:moveTo>
                <a:cubicBezTo>
                  <a:pt x="29" y="95"/>
                  <a:pt x="35" y="92"/>
                  <a:pt x="32" y="88"/>
                </a:cubicBezTo>
                <a:cubicBezTo>
                  <a:pt x="30" y="91"/>
                  <a:pt x="26" y="92"/>
                  <a:pt x="23" y="94"/>
                </a:cubicBezTo>
                <a:cubicBezTo>
                  <a:pt x="23" y="95"/>
                  <a:pt x="24" y="95"/>
                  <a:pt x="25" y="95"/>
                </a:cubicBezTo>
                <a:close/>
                <a:moveTo>
                  <a:pt x="28" y="86"/>
                </a:moveTo>
                <a:cubicBezTo>
                  <a:pt x="24" y="87"/>
                  <a:pt x="22" y="90"/>
                  <a:pt x="23" y="92"/>
                </a:cubicBezTo>
                <a:cubicBezTo>
                  <a:pt x="26" y="91"/>
                  <a:pt x="28" y="89"/>
                  <a:pt x="30" y="88"/>
                </a:cubicBezTo>
                <a:cubicBezTo>
                  <a:pt x="30" y="87"/>
                  <a:pt x="30" y="87"/>
                  <a:pt x="30" y="87"/>
                </a:cubicBezTo>
                <a:cubicBezTo>
                  <a:pt x="29" y="87"/>
                  <a:pt x="29" y="86"/>
                  <a:pt x="28" y="8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3" name="Freeform 315"/>
          <p:cNvSpPr>
            <a:spLocks noEditPoints="1"/>
          </p:cNvSpPr>
          <p:nvPr/>
        </p:nvSpPr>
        <p:spPr bwMode="auto">
          <a:xfrm>
            <a:off x="276225" y="3990975"/>
            <a:ext cx="1112838" cy="979488"/>
          </a:xfrm>
          <a:custGeom>
            <a:avLst/>
            <a:gdLst>
              <a:gd name="T0" fmla="*/ 17 w 290"/>
              <a:gd name="T1" fmla="*/ 153 h 255"/>
              <a:gd name="T2" fmla="*/ 10 w 290"/>
              <a:gd name="T3" fmla="*/ 29 h 255"/>
              <a:gd name="T4" fmla="*/ 100 w 290"/>
              <a:gd name="T5" fmla="*/ 7 h 255"/>
              <a:gd name="T6" fmla="*/ 195 w 290"/>
              <a:gd name="T7" fmla="*/ 41 h 255"/>
              <a:gd name="T8" fmla="*/ 206 w 290"/>
              <a:gd name="T9" fmla="*/ 36 h 255"/>
              <a:gd name="T10" fmla="*/ 271 w 290"/>
              <a:gd name="T11" fmla="*/ 12 h 255"/>
              <a:gd name="T12" fmla="*/ 281 w 290"/>
              <a:gd name="T13" fmla="*/ 54 h 255"/>
              <a:gd name="T14" fmla="*/ 264 w 290"/>
              <a:gd name="T15" fmla="*/ 184 h 255"/>
              <a:gd name="T16" fmla="*/ 198 w 290"/>
              <a:gd name="T17" fmla="*/ 153 h 255"/>
              <a:gd name="T18" fmla="*/ 184 w 290"/>
              <a:gd name="T19" fmla="*/ 187 h 255"/>
              <a:gd name="T20" fmla="*/ 151 w 290"/>
              <a:gd name="T21" fmla="*/ 189 h 255"/>
              <a:gd name="T22" fmla="*/ 132 w 290"/>
              <a:gd name="T23" fmla="*/ 171 h 255"/>
              <a:gd name="T24" fmla="*/ 124 w 290"/>
              <a:gd name="T25" fmla="*/ 95 h 255"/>
              <a:gd name="T26" fmla="*/ 77 w 290"/>
              <a:gd name="T27" fmla="*/ 101 h 255"/>
              <a:gd name="T28" fmla="*/ 58 w 290"/>
              <a:gd name="T29" fmla="*/ 253 h 255"/>
              <a:gd name="T30" fmla="*/ 283 w 290"/>
              <a:gd name="T31" fmla="*/ 19 h 255"/>
              <a:gd name="T32" fmla="*/ 209 w 290"/>
              <a:gd name="T33" fmla="*/ 34 h 255"/>
              <a:gd name="T34" fmla="*/ 267 w 290"/>
              <a:gd name="T35" fmla="*/ 130 h 255"/>
              <a:gd name="T36" fmla="*/ 267 w 290"/>
              <a:gd name="T37" fmla="*/ 89 h 255"/>
              <a:gd name="T38" fmla="*/ 192 w 290"/>
              <a:gd name="T39" fmla="*/ 142 h 255"/>
              <a:gd name="T40" fmla="*/ 263 w 290"/>
              <a:gd name="T41" fmla="*/ 118 h 255"/>
              <a:gd name="T42" fmla="*/ 265 w 290"/>
              <a:gd name="T43" fmla="*/ 84 h 255"/>
              <a:gd name="T44" fmla="*/ 248 w 290"/>
              <a:gd name="T45" fmla="*/ 88 h 255"/>
              <a:gd name="T46" fmla="*/ 229 w 290"/>
              <a:gd name="T47" fmla="*/ 39 h 255"/>
              <a:gd name="T48" fmla="*/ 260 w 290"/>
              <a:gd name="T49" fmla="*/ 177 h 255"/>
              <a:gd name="T50" fmla="*/ 250 w 290"/>
              <a:gd name="T51" fmla="*/ 93 h 255"/>
              <a:gd name="T52" fmla="*/ 152 w 290"/>
              <a:gd name="T53" fmla="*/ 97 h 255"/>
              <a:gd name="T54" fmla="*/ 180 w 290"/>
              <a:gd name="T55" fmla="*/ 120 h 255"/>
              <a:gd name="T56" fmla="*/ 220 w 290"/>
              <a:gd name="T57" fmla="*/ 118 h 255"/>
              <a:gd name="T58" fmla="*/ 209 w 290"/>
              <a:gd name="T59" fmla="*/ 131 h 255"/>
              <a:gd name="T60" fmla="*/ 251 w 290"/>
              <a:gd name="T61" fmla="*/ 110 h 255"/>
              <a:gd name="T62" fmla="*/ 207 w 290"/>
              <a:gd name="T63" fmla="*/ 53 h 255"/>
              <a:gd name="T64" fmla="*/ 203 w 290"/>
              <a:gd name="T65" fmla="*/ 76 h 255"/>
              <a:gd name="T66" fmla="*/ 156 w 290"/>
              <a:gd name="T67" fmla="*/ 46 h 255"/>
              <a:gd name="T68" fmla="*/ 68 w 290"/>
              <a:gd name="T69" fmla="*/ 63 h 255"/>
              <a:gd name="T70" fmla="*/ 191 w 290"/>
              <a:gd name="T71" fmla="*/ 135 h 255"/>
              <a:gd name="T72" fmla="*/ 187 w 290"/>
              <a:gd name="T73" fmla="*/ 147 h 255"/>
              <a:gd name="T74" fmla="*/ 191 w 290"/>
              <a:gd name="T75" fmla="*/ 135 h 255"/>
              <a:gd name="T76" fmla="*/ 107 w 290"/>
              <a:gd name="T77" fmla="*/ 13 h 255"/>
              <a:gd name="T78" fmla="*/ 34 w 290"/>
              <a:gd name="T79" fmla="*/ 33 h 255"/>
              <a:gd name="T80" fmla="*/ 137 w 290"/>
              <a:gd name="T81" fmla="*/ 46 h 255"/>
              <a:gd name="T82" fmla="*/ 93 w 290"/>
              <a:gd name="T83" fmla="*/ 95 h 255"/>
              <a:gd name="T84" fmla="*/ 136 w 290"/>
              <a:gd name="T85" fmla="*/ 57 h 255"/>
              <a:gd name="T86" fmla="*/ 141 w 290"/>
              <a:gd name="T87" fmla="*/ 227 h 255"/>
              <a:gd name="T88" fmla="*/ 143 w 290"/>
              <a:gd name="T89" fmla="*/ 149 h 255"/>
              <a:gd name="T90" fmla="*/ 145 w 290"/>
              <a:gd name="T91" fmla="*/ 227 h 255"/>
              <a:gd name="T92" fmla="*/ 141 w 290"/>
              <a:gd name="T93" fmla="*/ 109 h 255"/>
              <a:gd name="T94" fmla="*/ 95 w 290"/>
              <a:gd name="T95" fmla="*/ 99 h 255"/>
              <a:gd name="T96" fmla="*/ 60 w 290"/>
              <a:gd name="T97" fmla="*/ 247 h 255"/>
              <a:gd name="T98" fmla="*/ 60 w 290"/>
              <a:gd name="T99" fmla="*/ 247 h 255"/>
              <a:gd name="T100" fmla="*/ 66 w 290"/>
              <a:gd name="T101" fmla="*/ 171 h 255"/>
              <a:gd name="T102" fmla="*/ 63 w 290"/>
              <a:gd name="T103" fmla="*/ 245 h 255"/>
              <a:gd name="T104" fmla="*/ 33 w 290"/>
              <a:gd name="T105" fmla="*/ 36 h 255"/>
              <a:gd name="T106" fmla="*/ 64 w 290"/>
              <a:gd name="T107" fmla="*/ 60 h 255"/>
              <a:gd name="T108" fmla="*/ 14 w 290"/>
              <a:gd name="T109" fmla="*/ 44 h 255"/>
              <a:gd name="T110" fmla="*/ 36 w 290"/>
              <a:gd name="T111" fmla="*/ 76 h 255"/>
              <a:gd name="T112" fmla="*/ 23 w 290"/>
              <a:gd name="T113" fmla="*/ 115 h 255"/>
              <a:gd name="T114" fmla="*/ 64 w 290"/>
              <a:gd name="T115" fmla="*/ 154 h 255"/>
              <a:gd name="T116" fmla="*/ 39 w 290"/>
              <a:gd name="T117" fmla="*/ 192 h 255"/>
              <a:gd name="T118" fmla="*/ 13 w 290"/>
              <a:gd name="T119" fmla="*/ 186 h 255"/>
              <a:gd name="T120" fmla="*/ 25 w 290"/>
              <a:gd name="T121" fmla="*/ 180 h 255"/>
              <a:gd name="T122" fmla="*/ 15 w 290"/>
              <a:gd name="T123" fmla="*/ 64 h 255"/>
              <a:gd name="T124" fmla="*/ 22 w 290"/>
              <a:gd name="T125" fmla="*/ 15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0" h="255">
                <a:moveTo>
                  <a:pt x="61" y="242"/>
                </a:moveTo>
                <a:cubicBezTo>
                  <a:pt x="61" y="236"/>
                  <a:pt x="61" y="234"/>
                  <a:pt x="62" y="228"/>
                </a:cubicBezTo>
                <a:cubicBezTo>
                  <a:pt x="61" y="227"/>
                  <a:pt x="60" y="226"/>
                  <a:pt x="58" y="226"/>
                </a:cubicBezTo>
                <a:cubicBezTo>
                  <a:pt x="50" y="212"/>
                  <a:pt x="40" y="200"/>
                  <a:pt x="31" y="187"/>
                </a:cubicBezTo>
                <a:cubicBezTo>
                  <a:pt x="29" y="194"/>
                  <a:pt x="10" y="195"/>
                  <a:pt x="11" y="185"/>
                </a:cubicBezTo>
                <a:cubicBezTo>
                  <a:pt x="13" y="184"/>
                  <a:pt x="13" y="181"/>
                  <a:pt x="15" y="182"/>
                </a:cubicBezTo>
                <a:cubicBezTo>
                  <a:pt x="16" y="173"/>
                  <a:pt x="15" y="166"/>
                  <a:pt x="16" y="159"/>
                </a:cubicBezTo>
                <a:cubicBezTo>
                  <a:pt x="16" y="157"/>
                  <a:pt x="17" y="155"/>
                  <a:pt x="17" y="153"/>
                </a:cubicBezTo>
                <a:cubicBezTo>
                  <a:pt x="17" y="147"/>
                  <a:pt x="15" y="143"/>
                  <a:pt x="15" y="138"/>
                </a:cubicBezTo>
                <a:cubicBezTo>
                  <a:pt x="15" y="132"/>
                  <a:pt x="14" y="127"/>
                  <a:pt x="14" y="121"/>
                </a:cubicBezTo>
                <a:cubicBezTo>
                  <a:pt x="14" y="120"/>
                  <a:pt x="14" y="120"/>
                  <a:pt x="15" y="119"/>
                </a:cubicBezTo>
                <a:cubicBezTo>
                  <a:pt x="13" y="113"/>
                  <a:pt x="15" y="107"/>
                  <a:pt x="15" y="102"/>
                </a:cubicBezTo>
                <a:cubicBezTo>
                  <a:pt x="13" y="89"/>
                  <a:pt x="13" y="75"/>
                  <a:pt x="12" y="62"/>
                </a:cubicBezTo>
                <a:cubicBezTo>
                  <a:pt x="14" y="59"/>
                  <a:pt x="12" y="56"/>
                  <a:pt x="11" y="53"/>
                </a:cubicBezTo>
                <a:cubicBezTo>
                  <a:pt x="11" y="49"/>
                  <a:pt x="12" y="45"/>
                  <a:pt x="12" y="41"/>
                </a:cubicBezTo>
                <a:cubicBezTo>
                  <a:pt x="12" y="37"/>
                  <a:pt x="10" y="33"/>
                  <a:pt x="10" y="29"/>
                </a:cubicBezTo>
                <a:cubicBezTo>
                  <a:pt x="10" y="28"/>
                  <a:pt x="9" y="27"/>
                  <a:pt x="7" y="27"/>
                </a:cubicBezTo>
                <a:cubicBezTo>
                  <a:pt x="6" y="25"/>
                  <a:pt x="4" y="25"/>
                  <a:pt x="3" y="23"/>
                </a:cubicBezTo>
                <a:cubicBezTo>
                  <a:pt x="0" y="20"/>
                  <a:pt x="3" y="15"/>
                  <a:pt x="7" y="14"/>
                </a:cubicBezTo>
                <a:cubicBezTo>
                  <a:pt x="8" y="14"/>
                  <a:pt x="8" y="15"/>
                  <a:pt x="9" y="15"/>
                </a:cubicBezTo>
                <a:cubicBezTo>
                  <a:pt x="25" y="12"/>
                  <a:pt x="41" y="14"/>
                  <a:pt x="57" y="11"/>
                </a:cubicBezTo>
                <a:cubicBezTo>
                  <a:pt x="66" y="12"/>
                  <a:pt x="76" y="8"/>
                  <a:pt x="85" y="10"/>
                </a:cubicBezTo>
                <a:cubicBezTo>
                  <a:pt x="87" y="9"/>
                  <a:pt x="90" y="9"/>
                  <a:pt x="92" y="8"/>
                </a:cubicBezTo>
                <a:cubicBezTo>
                  <a:pt x="95" y="8"/>
                  <a:pt x="98" y="7"/>
                  <a:pt x="100" y="7"/>
                </a:cubicBezTo>
                <a:cubicBezTo>
                  <a:pt x="102" y="8"/>
                  <a:pt x="104" y="9"/>
                  <a:pt x="105" y="9"/>
                </a:cubicBezTo>
                <a:cubicBezTo>
                  <a:pt x="110" y="13"/>
                  <a:pt x="119" y="13"/>
                  <a:pt x="124" y="17"/>
                </a:cubicBezTo>
                <a:cubicBezTo>
                  <a:pt x="128" y="18"/>
                  <a:pt x="132" y="20"/>
                  <a:pt x="136" y="22"/>
                </a:cubicBezTo>
                <a:cubicBezTo>
                  <a:pt x="140" y="23"/>
                  <a:pt x="144" y="25"/>
                  <a:pt x="148" y="26"/>
                </a:cubicBezTo>
                <a:cubicBezTo>
                  <a:pt x="150" y="27"/>
                  <a:pt x="152" y="28"/>
                  <a:pt x="154" y="29"/>
                </a:cubicBezTo>
                <a:cubicBezTo>
                  <a:pt x="156" y="30"/>
                  <a:pt x="158" y="29"/>
                  <a:pt x="160" y="30"/>
                </a:cubicBezTo>
                <a:cubicBezTo>
                  <a:pt x="164" y="32"/>
                  <a:pt x="168" y="34"/>
                  <a:pt x="172" y="34"/>
                </a:cubicBezTo>
                <a:cubicBezTo>
                  <a:pt x="179" y="38"/>
                  <a:pt x="187" y="38"/>
                  <a:pt x="195" y="41"/>
                </a:cubicBezTo>
                <a:cubicBezTo>
                  <a:pt x="196" y="43"/>
                  <a:pt x="197" y="44"/>
                  <a:pt x="196" y="47"/>
                </a:cubicBezTo>
                <a:cubicBezTo>
                  <a:pt x="193" y="51"/>
                  <a:pt x="184" y="49"/>
                  <a:pt x="177" y="51"/>
                </a:cubicBezTo>
                <a:cubicBezTo>
                  <a:pt x="170" y="60"/>
                  <a:pt x="165" y="71"/>
                  <a:pt x="159" y="82"/>
                </a:cubicBezTo>
                <a:cubicBezTo>
                  <a:pt x="162" y="81"/>
                  <a:pt x="166" y="79"/>
                  <a:pt x="169" y="79"/>
                </a:cubicBezTo>
                <a:cubicBezTo>
                  <a:pt x="178" y="77"/>
                  <a:pt x="187" y="77"/>
                  <a:pt x="195" y="75"/>
                </a:cubicBezTo>
                <a:cubicBezTo>
                  <a:pt x="197" y="74"/>
                  <a:pt x="197" y="75"/>
                  <a:pt x="198" y="75"/>
                </a:cubicBezTo>
                <a:cubicBezTo>
                  <a:pt x="198" y="74"/>
                  <a:pt x="197" y="73"/>
                  <a:pt x="197" y="72"/>
                </a:cubicBezTo>
                <a:cubicBezTo>
                  <a:pt x="199" y="59"/>
                  <a:pt x="200" y="45"/>
                  <a:pt x="206" y="36"/>
                </a:cubicBezTo>
                <a:cubicBezTo>
                  <a:pt x="202" y="31"/>
                  <a:pt x="205" y="23"/>
                  <a:pt x="207" y="16"/>
                </a:cubicBezTo>
                <a:cubicBezTo>
                  <a:pt x="208" y="11"/>
                  <a:pt x="208" y="3"/>
                  <a:pt x="212" y="1"/>
                </a:cubicBezTo>
                <a:cubicBezTo>
                  <a:pt x="214" y="0"/>
                  <a:pt x="219" y="1"/>
                  <a:pt x="222" y="1"/>
                </a:cubicBezTo>
                <a:cubicBezTo>
                  <a:pt x="226" y="2"/>
                  <a:pt x="229" y="2"/>
                  <a:pt x="233" y="3"/>
                </a:cubicBezTo>
                <a:cubicBezTo>
                  <a:pt x="236" y="4"/>
                  <a:pt x="238" y="5"/>
                  <a:pt x="240" y="6"/>
                </a:cubicBezTo>
                <a:cubicBezTo>
                  <a:pt x="245" y="7"/>
                  <a:pt x="250" y="7"/>
                  <a:pt x="254" y="8"/>
                </a:cubicBezTo>
                <a:cubicBezTo>
                  <a:pt x="257" y="9"/>
                  <a:pt x="259" y="10"/>
                  <a:pt x="261" y="11"/>
                </a:cubicBezTo>
                <a:cubicBezTo>
                  <a:pt x="264" y="11"/>
                  <a:pt x="268" y="11"/>
                  <a:pt x="271" y="12"/>
                </a:cubicBezTo>
                <a:cubicBezTo>
                  <a:pt x="272" y="12"/>
                  <a:pt x="273" y="13"/>
                  <a:pt x="274" y="13"/>
                </a:cubicBezTo>
                <a:cubicBezTo>
                  <a:pt x="275" y="13"/>
                  <a:pt x="276" y="13"/>
                  <a:pt x="277" y="13"/>
                </a:cubicBezTo>
                <a:cubicBezTo>
                  <a:pt x="280" y="14"/>
                  <a:pt x="283" y="17"/>
                  <a:pt x="285" y="17"/>
                </a:cubicBezTo>
                <a:cubicBezTo>
                  <a:pt x="286" y="19"/>
                  <a:pt x="289" y="20"/>
                  <a:pt x="289" y="23"/>
                </a:cubicBezTo>
                <a:cubicBezTo>
                  <a:pt x="289" y="27"/>
                  <a:pt x="287" y="29"/>
                  <a:pt x="285" y="31"/>
                </a:cubicBezTo>
                <a:cubicBezTo>
                  <a:pt x="286" y="34"/>
                  <a:pt x="290" y="35"/>
                  <a:pt x="289" y="39"/>
                </a:cubicBezTo>
                <a:cubicBezTo>
                  <a:pt x="289" y="40"/>
                  <a:pt x="286" y="43"/>
                  <a:pt x="285" y="46"/>
                </a:cubicBezTo>
                <a:cubicBezTo>
                  <a:pt x="284" y="49"/>
                  <a:pt x="282" y="51"/>
                  <a:pt x="281" y="54"/>
                </a:cubicBezTo>
                <a:cubicBezTo>
                  <a:pt x="280" y="57"/>
                  <a:pt x="280" y="59"/>
                  <a:pt x="279" y="62"/>
                </a:cubicBezTo>
                <a:cubicBezTo>
                  <a:pt x="278" y="64"/>
                  <a:pt x="277" y="65"/>
                  <a:pt x="277" y="66"/>
                </a:cubicBezTo>
                <a:cubicBezTo>
                  <a:pt x="276" y="67"/>
                  <a:pt x="276" y="69"/>
                  <a:pt x="276" y="71"/>
                </a:cubicBezTo>
                <a:cubicBezTo>
                  <a:pt x="274" y="75"/>
                  <a:pt x="272" y="80"/>
                  <a:pt x="271" y="85"/>
                </a:cubicBezTo>
                <a:cubicBezTo>
                  <a:pt x="270" y="91"/>
                  <a:pt x="271" y="99"/>
                  <a:pt x="270" y="106"/>
                </a:cubicBezTo>
                <a:cubicBezTo>
                  <a:pt x="269" y="123"/>
                  <a:pt x="269" y="145"/>
                  <a:pt x="269" y="164"/>
                </a:cubicBezTo>
                <a:cubicBezTo>
                  <a:pt x="269" y="166"/>
                  <a:pt x="269" y="169"/>
                  <a:pt x="269" y="172"/>
                </a:cubicBezTo>
                <a:cubicBezTo>
                  <a:pt x="269" y="179"/>
                  <a:pt x="269" y="182"/>
                  <a:pt x="264" y="184"/>
                </a:cubicBezTo>
                <a:cubicBezTo>
                  <a:pt x="262" y="184"/>
                  <a:pt x="262" y="183"/>
                  <a:pt x="260" y="184"/>
                </a:cubicBezTo>
                <a:cubicBezTo>
                  <a:pt x="259" y="182"/>
                  <a:pt x="258" y="182"/>
                  <a:pt x="256" y="181"/>
                </a:cubicBezTo>
                <a:cubicBezTo>
                  <a:pt x="255" y="164"/>
                  <a:pt x="260" y="140"/>
                  <a:pt x="258" y="123"/>
                </a:cubicBezTo>
                <a:cubicBezTo>
                  <a:pt x="242" y="128"/>
                  <a:pt x="226" y="133"/>
                  <a:pt x="212" y="139"/>
                </a:cubicBezTo>
                <a:cubicBezTo>
                  <a:pt x="210" y="139"/>
                  <a:pt x="208" y="141"/>
                  <a:pt x="206" y="142"/>
                </a:cubicBezTo>
                <a:cubicBezTo>
                  <a:pt x="205" y="142"/>
                  <a:pt x="205" y="142"/>
                  <a:pt x="204" y="142"/>
                </a:cubicBezTo>
                <a:cubicBezTo>
                  <a:pt x="199" y="144"/>
                  <a:pt x="200" y="145"/>
                  <a:pt x="199" y="150"/>
                </a:cubicBezTo>
                <a:cubicBezTo>
                  <a:pt x="199" y="151"/>
                  <a:pt x="198" y="152"/>
                  <a:pt x="198" y="153"/>
                </a:cubicBezTo>
                <a:cubicBezTo>
                  <a:pt x="198" y="166"/>
                  <a:pt x="197" y="181"/>
                  <a:pt x="196" y="195"/>
                </a:cubicBezTo>
                <a:cubicBezTo>
                  <a:pt x="196" y="198"/>
                  <a:pt x="195" y="201"/>
                  <a:pt x="196" y="205"/>
                </a:cubicBezTo>
                <a:cubicBezTo>
                  <a:pt x="194" y="208"/>
                  <a:pt x="191" y="209"/>
                  <a:pt x="188" y="210"/>
                </a:cubicBezTo>
                <a:cubicBezTo>
                  <a:pt x="187" y="208"/>
                  <a:pt x="183" y="208"/>
                  <a:pt x="182" y="206"/>
                </a:cubicBezTo>
                <a:cubicBezTo>
                  <a:pt x="183" y="206"/>
                  <a:pt x="182" y="203"/>
                  <a:pt x="182" y="203"/>
                </a:cubicBezTo>
                <a:cubicBezTo>
                  <a:pt x="182" y="202"/>
                  <a:pt x="182" y="202"/>
                  <a:pt x="183" y="201"/>
                </a:cubicBezTo>
                <a:cubicBezTo>
                  <a:pt x="183" y="199"/>
                  <a:pt x="183" y="196"/>
                  <a:pt x="183" y="194"/>
                </a:cubicBezTo>
                <a:cubicBezTo>
                  <a:pt x="183" y="192"/>
                  <a:pt x="184" y="189"/>
                  <a:pt x="184" y="187"/>
                </a:cubicBezTo>
                <a:cubicBezTo>
                  <a:pt x="184" y="177"/>
                  <a:pt x="184" y="166"/>
                  <a:pt x="185" y="156"/>
                </a:cubicBezTo>
                <a:cubicBezTo>
                  <a:pt x="185" y="153"/>
                  <a:pt x="185" y="150"/>
                  <a:pt x="185" y="148"/>
                </a:cubicBezTo>
                <a:cubicBezTo>
                  <a:pt x="186" y="143"/>
                  <a:pt x="186" y="139"/>
                  <a:pt x="182" y="137"/>
                </a:cubicBezTo>
                <a:cubicBezTo>
                  <a:pt x="173" y="129"/>
                  <a:pt x="161" y="125"/>
                  <a:pt x="152" y="117"/>
                </a:cubicBezTo>
                <a:cubicBezTo>
                  <a:pt x="151" y="136"/>
                  <a:pt x="151" y="152"/>
                  <a:pt x="152" y="170"/>
                </a:cubicBezTo>
                <a:cubicBezTo>
                  <a:pt x="152" y="172"/>
                  <a:pt x="151" y="173"/>
                  <a:pt x="151" y="175"/>
                </a:cubicBezTo>
                <a:cubicBezTo>
                  <a:pt x="151" y="176"/>
                  <a:pt x="152" y="177"/>
                  <a:pt x="152" y="178"/>
                </a:cubicBezTo>
                <a:cubicBezTo>
                  <a:pt x="152" y="182"/>
                  <a:pt x="151" y="185"/>
                  <a:pt x="151" y="189"/>
                </a:cubicBezTo>
                <a:cubicBezTo>
                  <a:pt x="151" y="200"/>
                  <a:pt x="151" y="211"/>
                  <a:pt x="152" y="224"/>
                </a:cubicBezTo>
                <a:cubicBezTo>
                  <a:pt x="154" y="225"/>
                  <a:pt x="156" y="227"/>
                  <a:pt x="158" y="229"/>
                </a:cubicBezTo>
                <a:cubicBezTo>
                  <a:pt x="158" y="230"/>
                  <a:pt x="157" y="233"/>
                  <a:pt x="156" y="234"/>
                </a:cubicBezTo>
                <a:cubicBezTo>
                  <a:pt x="154" y="237"/>
                  <a:pt x="138" y="242"/>
                  <a:pt x="134" y="236"/>
                </a:cubicBezTo>
                <a:cubicBezTo>
                  <a:pt x="132" y="232"/>
                  <a:pt x="134" y="225"/>
                  <a:pt x="141" y="225"/>
                </a:cubicBezTo>
                <a:cubicBezTo>
                  <a:pt x="142" y="209"/>
                  <a:pt x="141" y="192"/>
                  <a:pt x="140" y="175"/>
                </a:cubicBezTo>
                <a:cubicBezTo>
                  <a:pt x="138" y="174"/>
                  <a:pt x="137" y="174"/>
                  <a:pt x="136" y="175"/>
                </a:cubicBezTo>
                <a:cubicBezTo>
                  <a:pt x="133" y="173"/>
                  <a:pt x="134" y="173"/>
                  <a:pt x="132" y="171"/>
                </a:cubicBezTo>
                <a:cubicBezTo>
                  <a:pt x="131" y="170"/>
                  <a:pt x="133" y="168"/>
                  <a:pt x="133" y="166"/>
                </a:cubicBezTo>
                <a:cubicBezTo>
                  <a:pt x="134" y="161"/>
                  <a:pt x="134" y="154"/>
                  <a:pt x="135" y="148"/>
                </a:cubicBezTo>
                <a:cubicBezTo>
                  <a:pt x="135" y="146"/>
                  <a:pt x="135" y="144"/>
                  <a:pt x="135" y="141"/>
                </a:cubicBezTo>
                <a:cubicBezTo>
                  <a:pt x="136" y="133"/>
                  <a:pt x="138" y="124"/>
                  <a:pt x="138" y="117"/>
                </a:cubicBezTo>
                <a:cubicBezTo>
                  <a:pt x="139" y="114"/>
                  <a:pt x="138" y="112"/>
                  <a:pt x="138" y="110"/>
                </a:cubicBezTo>
                <a:cubicBezTo>
                  <a:pt x="139" y="106"/>
                  <a:pt x="140" y="102"/>
                  <a:pt x="140" y="97"/>
                </a:cubicBezTo>
                <a:cubicBezTo>
                  <a:pt x="142" y="97"/>
                  <a:pt x="141" y="95"/>
                  <a:pt x="141" y="94"/>
                </a:cubicBezTo>
                <a:cubicBezTo>
                  <a:pt x="135" y="94"/>
                  <a:pt x="129" y="95"/>
                  <a:pt x="124" y="95"/>
                </a:cubicBezTo>
                <a:cubicBezTo>
                  <a:pt x="117" y="96"/>
                  <a:pt x="110" y="97"/>
                  <a:pt x="102" y="98"/>
                </a:cubicBezTo>
                <a:cubicBezTo>
                  <a:pt x="103" y="116"/>
                  <a:pt x="104" y="134"/>
                  <a:pt x="102" y="151"/>
                </a:cubicBezTo>
                <a:cubicBezTo>
                  <a:pt x="104" y="154"/>
                  <a:pt x="109" y="155"/>
                  <a:pt x="107" y="162"/>
                </a:cubicBezTo>
                <a:cubicBezTo>
                  <a:pt x="103" y="166"/>
                  <a:pt x="98" y="162"/>
                  <a:pt x="92" y="163"/>
                </a:cubicBezTo>
                <a:cubicBezTo>
                  <a:pt x="91" y="162"/>
                  <a:pt x="90" y="162"/>
                  <a:pt x="89" y="161"/>
                </a:cubicBezTo>
                <a:cubicBezTo>
                  <a:pt x="88" y="157"/>
                  <a:pt x="89" y="152"/>
                  <a:pt x="93" y="153"/>
                </a:cubicBezTo>
                <a:cubicBezTo>
                  <a:pt x="94" y="137"/>
                  <a:pt x="91" y="117"/>
                  <a:pt x="93" y="99"/>
                </a:cubicBezTo>
                <a:cubicBezTo>
                  <a:pt x="87" y="100"/>
                  <a:pt x="83" y="101"/>
                  <a:pt x="77" y="101"/>
                </a:cubicBezTo>
                <a:cubicBezTo>
                  <a:pt x="76" y="118"/>
                  <a:pt x="76" y="136"/>
                  <a:pt x="76" y="148"/>
                </a:cubicBezTo>
                <a:cubicBezTo>
                  <a:pt x="75" y="173"/>
                  <a:pt x="72" y="212"/>
                  <a:pt x="75" y="243"/>
                </a:cubicBezTo>
                <a:cubicBezTo>
                  <a:pt x="76" y="243"/>
                  <a:pt x="82" y="246"/>
                  <a:pt x="80" y="250"/>
                </a:cubicBezTo>
                <a:cubicBezTo>
                  <a:pt x="79" y="251"/>
                  <a:pt x="78" y="252"/>
                  <a:pt x="76" y="253"/>
                </a:cubicBezTo>
                <a:cubicBezTo>
                  <a:pt x="75" y="253"/>
                  <a:pt x="74" y="254"/>
                  <a:pt x="74" y="254"/>
                </a:cubicBezTo>
                <a:cubicBezTo>
                  <a:pt x="73" y="255"/>
                  <a:pt x="70" y="255"/>
                  <a:pt x="68" y="255"/>
                </a:cubicBezTo>
                <a:cubicBezTo>
                  <a:pt x="67" y="255"/>
                  <a:pt x="65" y="255"/>
                  <a:pt x="64" y="255"/>
                </a:cubicBezTo>
                <a:cubicBezTo>
                  <a:pt x="64" y="255"/>
                  <a:pt x="58" y="254"/>
                  <a:pt x="58" y="253"/>
                </a:cubicBezTo>
                <a:cubicBezTo>
                  <a:pt x="54" y="251"/>
                  <a:pt x="55" y="243"/>
                  <a:pt x="61" y="242"/>
                </a:cubicBezTo>
                <a:close/>
                <a:moveTo>
                  <a:pt x="263" y="49"/>
                </a:moveTo>
                <a:cubicBezTo>
                  <a:pt x="265" y="50"/>
                  <a:pt x="269" y="53"/>
                  <a:pt x="272" y="52"/>
                </a:cubicBezTo>
                <a:cubicBezTo>
                  <a:pt x="272" y="52"/>
                  <a:pt x="274" y="49"/>
                  <a:pt x="275" y="48"/>
                </a:cubicBezTo>
                <a:cubicBezTo>
                  <a:pt x="276" y="45"/>
                  <a:pt x="277" y="41"/>
                  <a:pt x="279" y="37"/>
                </a:cubicBezTo>
                <a:cubicBezTo>
                  <a:pt x="282" y="32"/>
                  <a:pt x="285" y="28"/>
                  <a:pt x="287" y="24"/>
                </a:cubicBezTo>
                <a:cubicBezTo>
                  <a:pt x="287" y="23"/>
                  <a:pt x="287" y="23"/>
                  <a:pt x="286" y="23"/>
                </a:cubicBezTo>
                <a:cubicBezTo>
                  <a:pt x="285" y="23"/>
                  <a:pt x="284" y="21"/>
                  <a:pt x="283" y="19"/>
                </a:cubicBezTo>
                <a:cubicBezTo>
                  <a:pt x="281" y="19"/>
                  <a:pt x="279" y="16"/>
                  <a:pt x="276" y="15"/>
                </a:cubicBezTo>
                <a:cubicBezTo>
                  <a:pt x="275" y="15"/>
                  <a:pt x="274" y="15"/>
                  <a:pt x="272" y="15"/>
                </a:cubicBezTo>
                <a:cubicBezTo>
                  <a:pt x="270" y="14"/>
                  <a:pt x="267" y="13"/>
                  <a:pt x="264" y="13"/>
                </a:cubicBezTo>
                <a:cubicBezTo>
                  <a:pt x="260" y="12"/>
                  <a:pt x="258" y="11"/>
                  <a:pt x="254" y="11"/>
                </a:cubicBezTo>
                <a:cubicBezTo>
                  <a:pt x="242" y="8"/>
                  <a:pt x="230" y="5"/>
                  <a:pt x="220" y="3"/>
                </a:cubicBezTo>
                <a:cubicBezTo>
                  <a:pt x="217" y="3"/>
                  <a:pt x="214" y="3"/>
                  <a:pt x="212" y="4"/>
                </a:cubicBezTo>
                <a:cubicBezTo>
                  <a:pt x="210" y="12"/>
                  <a:pt x="208" y="21"/>
                  <a:pt x="206" y="30"/>
                </a:cubicBezTo>
                <a:cubicBezTo>
                  <a:pt x="207" y="31"/>
                  <a:pt x="207" y="33"/>
                  <a:pt x="209" y="34"/>
                </a:cubicBezTo>
                <a:cubicBezTo>
                  <a:pt x="210" y="35"/>
                  <a:pt x="211" y="34"/>
                  <a:pt x="213" y="34"/>
                </a:cubicBezTo>
                <a:cubicBezTo>
                  <a:pt x="214" y="34"/>
                  <a:pt x="216" y="35"/>
                  <a:pt x="217" y="35"/>
                </a:cubicBezTo>
                <a:cubicBezTo>
                  <a:pt x="223" y="36"/>
                  <a:pt x="231" y="37"/>
                  <a:pt x="236" y="38"/>
                </a:cubicBezTo>
                <a:cubicBezTo>
                  <a:pt x="240" y="39"/>
                  <a:pt x="243" y="41"/>
                  <a:pt x="245" y="42"/>
                </a:cubicBezTo>
                <a:cubicBezTo>
                  <a:pt x="249" y="43"/>
                  <a:pt x="251" y="44"/>
                  <a:pt x="254" y="46"/>
                </a:cubicBezTo>
                <a:cubicBezTo>
                  <a:pt x="257" y="46"/>
                  <a:pt x="259" y="48"/>
                  <a:pt x="263" y="49"/>
                </a:cubicBezTo>
                <a:close/>
                <a:moveTo>
                  <a:pt x="267" y="166"/>
                </a:moveTo>
                <a:cubicBezTo>
                  <a:pt x="266" y="152"/>
                  <a:pt x="267" y="140"/>
                  <a:pt x="267" y="130"/>
                </a:cubicBezTo>
                <a:cubicBezTo>
                  <a:pt x="266" y="120"/>
                  <a:pt x="268" y="108"/>
                  <a:pt x="268" y="97"/>
                </a:cubicBezTo>
                <a:cubicBezTo>
                  <a:pt x="268" y="88"/>
                  <a:pt x="270" y="79"/>
                  <a:pt x="272" y="69"/>
                </a:cubicBezTo>
                <a:cubicBezTo>
                  <a:pt x="274" y="61"/>
                  <a:pt x="278" y="52"/>
                  <a:pt x="283" y="45"/>
                </a:cubicBezTo>
                <a:cubicBezTo>
                  <a:pt x="284" y="43"/>
                  <a:pt x="288" y="38"/>
                  <a:pt x="287" y="37"/>
                </a:cubicBezTo>
                <a:cubicBezTo>
                  <a:pt x="286" y="37"/>
                  <a:pt x="286" y="35"/>
                  <a:pt x="285" y="34"/>
                </a:cubicBezTo>
                <a:cubicBezTo>
                  <a:pt x="279" y="46"/>
                  <a:pt x="271" y="58"/>
                  <a:pt x="271" y="73"/>
                </a:cubicBezTo>
                <a:cubicBezTo>
                  <a:pt x="270" y="75"/>
                  <a:pt x="270" y="76"/>
                  <a:pt x="270" y="79"/>
                </a:cubicBezTo>
                <a:cubicBezTo>
                  <a:pt x="267" y="82"/>
                  <a:pt x="268" y="85"/>
                  <a:pt x="267" y="89"/>
                </a:cubicBezTo>
                <a:cubicBezTo>
                  <a:pt x="267" y="94"/>
                  <a:pt x="265" y="99"/>
                  <a:pt x="265" y="103"/>
                </a:cubicBezTo>
                <a:cubicBezTo>
                  <a:pt x="264" y="106"/>
                  <a:pt x="265" y="111"/>
                  <a:pt x="263" y="113"/>
                </a:cubicBezTo>
                <a:cubicBezTo>
                  <a:pt x="261" y="114"/>
                  <a:pt x="257" y="116"/>
                  <a:pt x="254" y="117"/>
                </a:cubicBezTo>
                <a:cubicBezTo>
                  <a:pt x="246" y="120"/>
                  <a:pt x="242" y="123"/>
                  <a:pt x="234" y="126"/>
                </a:cubicBezTo>
                <a:cubicBezTo>
                  <a:pt x="231" y="127"/>
                  <a:pt x="227" y="128"/>
                  <a:pt x="224" y="129"/>
                </a:cubicBezTo>
                <a:cubicBezTo>
                  <a:pt x="222" y="130"/>
                  <a:pt x="221" y="129"/>
                  <a:pt x="219" y="130"/>
                </a:cubicBezTo>
                <a:cubicBezTo>
                  <a:pt x="215" y="132"/>
                  <a:pt x="210" y="134"/>
                  <a:pt x="205" y="135"/>
                </a:cubicBezTo>
                <a:cubicBezTo>
                  <a:pt x="200" y="137"/>
                  <a:pt x="194" y="136"/>
                  <a:pt x="192" y="142"/>
                </a:cubicBezTo>
                <a:cubicBezTo>
                  <a:pt x="193" y="159"/>
                  <a:pt x="190" y="182"/>
                  <a:pt x="189" y="204"/>
                </a:cubicBezTo>
                <a:cubicBezTo>
                  <a:pt x="191" y="203"/>
                  <a:pt x="192" y="202"/>
                  <a:pt x="193" y="201"/>
                </a:cubicBezTo>
                <a:cubicBezTo>
                  <a:pt x="194" y="182"/>
                  <a:pt x="196" y="161"/>
                  <a:pt x="197" y="143"/>
                </a:cubicBezTo>
                <a:cubicBezTo>
                  <a:pt x="200" y="141"/>
                  <a:pt x="204" y="140"/>
                  <a:pt x="208" y="139"/>
                </a:cubicBezTo>
                <a:cubicBezTo>
                  <a:pt x="215" y="135"/>
                  <a:pt x="222" y="132"/>
                  <a:pt x="229" y="130"/>
                </a:cubicBezTo>
                <a:cubicBezTo>
                  <a:pt x="233" y="129"/>
                  <a:pt x="237" y="128"/>
                  <a:pt x="241" y="127"/>
                </a:cubicBezTo>
                <a:cubicBezTo>
                  <a:pt x="243" y="126"/>
                  <a:pt x="244" y="125"/>
                  <a:pt x="246" y="124"/>
                </a:cubicBezTo>
                <a:cubicBezTo>
                  <a:pt x="251" y="122"/>
                  <a:pt x="257" y="121"/>
                  <a:pt x="263" y="118"/>
                </a:cubicBezTo>
                <a:cubicBezTo>
                  <a:pt x="265" y="130"/>
                  <a:pt x="263" y="142"/>
                  <a:pt x="263" y="152"/>
                </a:cubicBezTo>
                <a:cubicBezTo>
                  <a:pt x="263" y="160"/>
                  <a:pt x="262" y="169"/>
                  <a:pt x="263" y="178"/>
                </a:cubicBezTo>
                <a:cubicBezTo>
                  <a:pt x="268" y="176"/>
                  <a:pt x="267" y="171"/>
                  <a:pt x="267" y="166"/>
                </a:cubicBezTo>
                <a:close/>
                <a:moveTo>
                  <a:pt x="270" y="55"/>
                </a:moveTo>
                <a:cubicBezTo>
                  <a:pt x="266" y="69"/>
                  <a:pt x="261" y="80"/>
                  <a:pt x="260" y="96"/>
                </a:cubicBezTo>
                <a:cubicBezTo>
                  <a:pt x="260" y="97"/>
                  <a:pt x="260" y="97"/>
                  <a:pt x="260" y="98"/>
                </a:cubicBezTo>
                <a:cubicBezTo>
                  <a:pt x="261" y="98"/>
                  <a:pt x="261" y="100"/>
                  <a:pt x="263" y="100"/>
                </a:cubicBezTo>
                <a:cubicBezTo>
                  <a:pt x="264" y="95"/>
                  <a:pt x="264" y="89"/>
                  <a:pt x="265" y="84"/>
                </a:cubicBezTo>
                <a:cubicBezTo>
                  <a:pt x="266" y="80"/>
                  <a:pt x="267" y="77"/>
                  <a:pt x="267" y="75"/>
                </a:cubicBezTo>
                <a:cubicBezTo>
                  <a:pt x="269" y="68"/>
                  <a:pt x="271" y="62"/>
                  <a:pt x="272" y="55"/>
                </a:cubicBezTo>
                <a:cubicBezTo>
                  <a:pt x="272" y="57"/>
                  <a:pt x="271" y="55"/>
                  <a:pt x="270" y="55"/>
                </a:cubicBezTo>
                <a:close/>
                <a:moveTo>
                  <a:pt x="223" y="80"/>
                </a:moveTo>
                <a:cubicBezTo>
                  <a:pt x="224" y="81"/>
                  <a:pt x="225" y="81"/>
                  <a:pt x="226" y="81"/>
                </a:cubicBezTo>
                <a:cubicBezTo>
                  <a:pt x="229" y="82"/>
                  <a:pt x="233" y="84"/>
                  <a:pt x="236" y="85"/>
                </a:cubicBezTo>
                <a:cubicBezTo>
                  <a:pt x="239" y="86"/>
                  <a:pt x="241" y="86"/>
                  <a:pt x="243" y="87"/>
                </a:cubicBezTo>
                <a:cubicBezTo>
                  <a:pt x="245" y="87"/>
                  <a:pt x="246" y="89"/>
                  <a:pt x="248" y="88"/>
                </a:cubicBezTo>
                <a:cubicBezTo>
                  <a:pt x="248" y="89"/>
                  <a:pt x="249" y="89"/>
                  <a:pt x="249" y="89"/>
                </a:cubicBezTo>
                <a:cubicBezTo>
                  <a:pt x="249" y="89"/>
                  <a:pt x="249" y="89"/>
                  <a:pt x="249" y="89"/>
                </a:cubicBezTo>
                <a:cubicBezTo>
                  <a:pt x="252" y="91"/>
                  <a:pt x="255" y="94"/>
                  <a:pt x="258" y="96"/>
                </a:cubicBezTo>
                <a:cubicBezTo>
                  <a:pt x="259" y="79"/>
                  <a:pt x="265" y="69"/>
                  <a:pt x="267" y="55"/>
                </a:cubicBezTo>
                <a:cubicBezTo>
                  <a:pt x="260" y="53"/>
                  <a:pt x="256" y="49"/>
                  <a:pt x="250" y="47"/>
                </a:cubicBezTo>
                <a:cubicBezTo>
                  <a:pt x="249" y="46"/>
                  <a:pt x="247" y="46"/>
                  <a:pt x="245" y="45"/>
                </a:cubicBezTo>
                <a:cubicBezTo>
                  <a:pt x="241" y="43"/>
                  <a:pt x="235" y="41"/>
                  <a:pt x="231" y="40"/>
                </a:cubicBezTo>
                <a:cubicBezTo>
                  <a:pt x="230" y="40"/>
                  <a:pt x="230" y="39"/>
                  <a:pt x="229" y="39"/>
                </a:cubicBezTo>
                <a:cubicBezTo>
                  <a:pt x="225" y="39"/>
                  <a:pt x="222" y="38"/>
                  <a:pt x="217" y="37"/>
                </a:cubicBezTo>
                <a:cubicBezTo>
                  <a:pt x="210" y="48"/>
                  <a:pt x="209" y="61"/>
                  <a:pt x="208" y="77"/>
                </a:cubicBezTo>
                <a:cubicBezTo>
                  <a:pt x="215" y="77"/>
                  <a:pt x="220" y="79"/>
                  <a:pt x="223" y="80"/>
                </a:cubicBezTo>
                <a:close/>
                <a:moveTo>
                  <a:pt x="260" y="122"/>
                </a:moveTo>
                <a:cubicBezTo>
                  <a:pt x="260" y="126"/>
                  <a:pt x="261" y="134"/>
                  <a:pt x="260" y="141"/>
                </a:cubicBezTo>
                <a:cubicBezTo>
                  <a:pt x="260" y="145"/>
                  <a:pt x="260" y="150"/>
                  <a:pt x="259" y="154"/>
                </a:cubicBezTo>
                <a:cubicBezTo>
                  <a:pt x="259" y="161"/>
                  <a:pt x="258" y="168"/>
                  <a:pt x="258" y="173"/>
                </a:cubicBezTo>
                <a:cubicBezTo>
                  <a:pt x="258" y="174"/>
                  <a:pt x="257" y="177"/>
                  <a:pt x="260" y="177"/>
                </a:cubicBezTo>
                <a:cubicBezTo>
                  <a:pt x="260" y="172"/>
                  <a:pt x="260" y="166"/>
                  <a:pt x="261" y="162"/>
                </a:cubicBezTo>
                <a:cubicBezTo>
                  <a:pt x="261" y="162"/>
                  <a:pt x="260" y="161"/>
                  <a:pt x="260" y="161"/>
                </a:cubicBezTo>
                <a:cubicBezTo>
                  <a:pt x="260" y="158"/>
                  <a:pt x="260" y="154"/>
                  <a:pt x="261" y="151"/>
                </a:cubicBezTo>
                <a:cubicBezTo>
                  <a:pt x="261" y="142"/>
                  <a:pt x="262" y="137"/>
                  <a:pt x="262" y="128"/>
                </a:cubicBezTo>
                <a:cubicBezTo>
                  <a:pt x="262" y="125"/>
                  <a:pt x="262" y="122"/>
                  <a:pt x="261" y="122"/>
                </a:cubicBezTo>
                <a:cubicBezTo>
                  <a:pt x="261" y="122"/>
                  <a:pt x="261" y="122"/>
                  <a:pt x="260" y="122"/>
                </a:cubicBezTo>
                <a:close/>
                <a:moveTo>
                  <a:pt x="256" y="99"/>
                </a:moveTo>
                <a:cubicBezTo>
                  <a:pt x="255" y="96"/>
                  <a:pt x="252" y="95"/>
                  <a:pt x="250" y="93"/>
                </a:cubicBezTo>
                <a:cubicBezTo>
                  <a:pt x="236" y="87"/>
                  <a:pt x="221" y="82"/>
                  <a:pt x="206" y="79"/>
                </a:cubicBezTo>
                <a:cubicBezTo>
                  <a:pt x="205" y="78"/>
                  <a:pt x="205" y="79"/>
                  <a:pt x="205" y="79"/>
                </a:cubicBezTo>
                <a:cubicBezTo>
                  <a:pt x="200" y="77"/>
                  <a:pt x="194" y="78"/>
                  <a:pt x="188" y="78"/>
                </a:cubicBezTo>
                <a:cubicBezTo>
                  <a:pt x="183" y="78"/>
                  <a:pt x="178" y="80"/>
                  <a:pt x="173" y="80"/>
                </a:cubicBezTo>
                <a:cubicBezTo>
                  <a:pt x="169" y="80"/>
                  <a:pt x="166" y="82"/>
                  <a:pt x="162" y="83"/>
                </a:cubicBezTo>
                <a:cubicBezTo>
                  <a:pt x="159" y="84"/>
                  <a:pt x="157" y="85"/>
                  <a:pt x="155" y="86"/>
                </a:cubicBezTo>
                <a:cubicBezTo>
                  <a:pt x="155" y="88"/>
                  <a:pt x="153" y="88"/>
                  <a:pt x="152" y="89"/>
                </a:cubicBezTo>
                <a:cubicBezTo>
                  <a:pt x="151" y="93"/>
                  <a:pt x="151" y="94"/>
                  <a:pt x="152" y="97"/>
                </a:cubicBezTo>
                <a:cubicBezTo>
                  <a:pt x="152" y="98"/>
                  <a:pt x="153" y="98"/>
                  <a:pt x="153" y="99"/>
                </a:cubicBezTo>
                <a:cubicBezTo>
                  <a:pt x="153" y="99"/>
                  <a:pt x="154" y="100"/>
                  <a:pt x="154" y="100"/>
                </a:cubicBezTo>
                <a:cubicBezTo>
                  <a:pt x="156" y="103"/>
                  <a:pt x="159" y="105"/>
                  <a:pt x="162" y="107"/>
                </a:cubicBezTo>
                <a:cubicBezTo>
                  <a:pt x="163" y="107"/>
                  <a:pt x="163" y="108"/>
                  <a:pt x="164" y="108"/>
                </a:cubicBezTo>
                <a:cubicBezTo>
                  <a:pt x="171" y="113"/>
                  <a:pt x="178" y="119"/>
                  <a:pt x="187" y="121"/>
                </a:cubicBezTo>
                <a:cubicBezTo>
                  <a:pt x="188" y="122"/>
                  <a:pt x="190" y="121"/>
                  <a:pt x="191" y="123"/>
                </a:cubicBezTo>
                <a:cubicBezTo>
                  <a:pt x="190" y="124"/>
                  <a:pt x="187" y="123"/>
                  <a:pt x="186" y="123"/>
                </a:cubicBezTo>
                <a:cubicBezTo>
                  <a:pt x="184" y="122"/>
                  <a:pt x="181" y="121"/>
                  <a:pt x="180" y="120"/>
                </a:cubicBezTo>
                <a:cubicBezTo>
                  <a:pt x="171" y="116"/>
                  <a:pt x="162" y="108"/>
                  <a:pt x="154" y="102"/>
                </a:cubicBezTo>
                <a:cubicBezTo>
                  <a:pt x="153" y="102"/>
                  <a:pt x="152" y="100"/>
                  <a:pt x="152" y="102"/>
                </a:cubicBezTo>
                <a:cubicBezTo>
                  <a:pt x="152" y="104"/>
                  <a:pt x="152" y="105"/>
                  <a:pt x="152" y="109"/>
                </a:cubicBezTo>
                <a:cubicBezTo>
                  <a:pt x="154" y="109"/>
                  <a:pt x="154" y="111"/>
                  <a:pt x="156" y="111"/>
                </a:cubicBezTo>
                <a:cubicBezTo>
                  <a:pt x="160" y="116"/>
                  <a:pt x="167" y="117"/>
                  <a:pt x="171" y="121"/>
                </a:cubicBezTo>
                <a:cubicBezTo>
                  <a:pt x="178" y="125"/>
                  <a:pt x="184" y="129"/>
                  <a:pt x="191" y="133"/>
                </a:cubicBezTo>
                <a:cubicBezTo>
                  <a:pt x="191" y="130"/>
                  <a:pt x="192" y="128"/>
                  <a:pt x="193" y="127"/>
                </a:cubicBezTo>
                <a:cubicBezTo>
                  <a:pt x="202" y="122"/>
                  <a:pt x="212" y="121"/>
                  <a:pt x="220" y="118"/>
                </a:cubicBezTo>
                <a:cubicBezTo>
                  <a:pt x="221" y="118"/>
                  <a:pt x="221" y="118"/>
                  <a:pt x="222" y="118"/>
                </a:cubicBezTo>
                <a:cubicBezTo>
                  <a:pt x="223" y="118"/>
                  <a:pt x="223" y="117"/>
                  <a:pt x="224" y="117"/>
                </a:cubicBezTo>
                <a:cubicBezTo>
                  <a:pt x="234" y="113"/>
                  <a:pt x="243" y="111"/>
                  <a:pt x="253" y="107"/>
                </a:cubicBezTo>
                <a:cubicBezTo>
                  <a:pt x="255" y="107"/>
                  <a:pt x="257" y="106"/>
                  <a:pt x="260" y="105"/>
                </a:cubicBezTo>
                <a:cubicBezTo>
                  <a:pt x="261" y="105"/>
                  <a:pt x="261" y="106"/>
                  <a:pt x="262" y="106"/>
                </a:cubicBezTo>
                <a:cubicBezTo>
                  <a:pt x="262" y="102"/>
                  <a:pt x="259" y="100"/>
                  <a:pt x="256" y="99"/>
                </a:cubicBezTo>
                <a:close/>
                <a:moveTo>
                  <a:pt x="201" y="134"/>
                </a:moveTo>
                <a:cubicBezTo>
                  <a:pt x="204" y="133"/>
                  <a:pt x="206" y="132"/>
                  <a:pt x="209" y="131"/>
                </a:cubicBezTo>
                <a:cubicBezTo>
                  <a:pt x="211" y="130"/>
                  <a:pt x="213" y="130"/>
                  <a:pt x="215" y="129"/>
                </a:cubicBezTo>
                <a:cubicBezTo>
                  <a:pt x="218" y="128"/>
                  <a:pt x="221" y="126"/>
                  <a:pt x="224" y="127"/>
                </a:cubicBezTo>
                <a:cubicBezTo>
                  <a:pt x="227" y="126"/>
                  <a:pt x="229" y="124"/>
                  <a:pt x="232" y="123"/>
                </a:cubicBezTo>
                <a:cubicBezTo>
                  <a:pt x="233" y="123"/>
                  <a:pt x="235" y="123"/>
                  <a:pt x="236" y="123"/>
                </a:cubicBezTo>
                <a:cubicBezTo>
                  <a:pt x="241" y="121"/>
                  <a:pt x="245" y="118"/>
                  <a:pt x="250" y="116"/>
                </a:cubicBezTo>
                <a:cubicBezTo>
                  <a:pt x="254" y="114"/>
                  <a:pt x="258" y="113"/>
                  <a:pt x="261" y="110"/>
                </a:cubicBezTo>
                <a:cubicBezTo>
                  <a:pt x="261" y="110"/>
                  <a:pt x="260" y="109"/>
                  <a:pt x="260" y="108"/>
                </a:cubicBezTo>
                <a:cubicBezTo>
                  <a:pt x="257" y="107"/>
                  <a:pt x="254" y="109"/>
                  <a:pt x="251" y="110"/>
                </a:cubicBezTo>
                <a:cubicBezTo>
                  <a:pt x="250" y="111"/>
                  <a:pt x="248" y="111"/>
                  <a:pt x="246" y="112"/>
                </a:cubicBezTo>
                <a:cubicBezTo>
                  <a:pt x="244" y="112"/>
                  <a:pt x="242" y="113"/>
                  <a:pt x="241" y="114"/>
                </a:cubicBezTo>
                <a:cubicBezTo>
                  <a:pt x="230" y="117"/>
                  <a:pt x="218" y="120"/>
                  <a:pt x="207" y="124"/>
                </a:cubicBezTo>
                <a:cubicBezTo>
                  <a:pt x="206" y="124"/>
                  <a:pt x="204" y="125"/>
                  <a:pt x="203" y="126"/>
                </a:cubicBezTo>
                <a:cubicBezTo>
                  <a:pt x="198" y="127"/>
                  <a:pt x="191" y="129"/>
                  <a:pt x="194" y="135"/>
                </a:cubicBezTo>
                <a:cubicBezTo>
                  <a:pt x="196" y="135"/>
                  <a:pt x="199" y="134"/>
                  <a:pt x="201" y="134"/>
                </a:cubicBezTo>
                <a:close/>
                <a:moveTo>
                  <a:pt x="213" y="37"/>
                </a:moveTo>
                <a:cubicBezTo>
                  <a:pt x="210" y="41"/>
                  <a:pt x="208" y="47"/>
                  <a:pt x="207" y="53"/>
                </a:cubicBezTo>
                <a:cubicBezTo>
                  <a:pt x="206" y="61"/>
                  <a:pt x="205" y="67"/>
                  <a:pt x="205" y="75"/>
                </a:cubicBezTo>
                <a:cubicBezTo>
                  <a:pt x="205" y="75"/>
                  <a:pt x="204" y="75"/>
                  <a:pt x="204" y="76"/>
                </a:cubicBezTo>
                <a:cubicBezTo>
                  <a:pt x="205" y="76"/>
                  <a:pt x="205" y="76"/>
                  <a:pt x="206" y="76"/>
                </a:cubicBezTo>
                <a:cubicBezTo>
                  <a:pt x="207" y="64"/>
                  <a:pt x="209" y="47"/>
                  <a:pt x="214" y="37"/>
                </a:cubicBezTo>
                <a:cubicBezTo>
                  <a:pt x="214" y="37"/>
                  <a:pt x="214" y="37"/>
                  <a:pt x="213" y="37"/>
                </a:cubicBezTo>
                <a:close/>
                <a:moveTo>
                  <a:pt x="208" y="36"/>
                </a:moveTo>
                <a:cubicBezTo>
                  <a:pt x="202" y="46"/>
                  <a:pt x="201" y="61"/>
                  <a:pt x="199" y="75"/>
                </a:cubicBezTo>
                <a:cubicBezTo>
                  <a:pt x="201" y="75"/>
                  <a:pt x="201" y="76"/>
                  <a:pt x="203" y="76"/>
                </a:cubicBezTo>
                <a:cubicBezTo>
                  <a:pt x="202" y="69"/>
                  <a:pt x="204" y="62"/>
                  <a:pt x="205" y="57"/>
                </a:cubicBezTo>
                <a:cubicBezTo>
                  <a:pt x="207" y="49"/>
                  <a:pt x="207" y="43"/>
                  <a:pt x="211" y="37"/>
                </a:cubicBezTo>
                <a:cubicBezTo>
                  <a:pt x="211" y="37"/>
                  <a:pt x="211" y="37"/>
                  <a:pt x="211" y="37"/>
                </a:cubicBezTo>
                <a:cubicBezTo>
                  <a:pt x="210" y="37"/>
                  <a:pt x="209" y="36"/>
                  <a:pt x="208" y="36"/>
                </a:cubicBezTo>
                <a:close/>
                <a:moveTo>
                  <a:pt x="187" y="43"/>
                </a:moveTo>
                <a:cubicBezTo>
                  <a:pt x="186" y="42"/>
                  <a:pt x="186" y="42"/>
                  <a:pt x="185" y="42"/>
                </a:cubicBezTo>
                <a:cubicBezTo>
                  <a:pt x="179" y="42"/>
                  <a:pt x="173" y="43"/>
                  <a:pt x="166" y="44"/>
                </a:cubicBezTo>
                <a:cubicBezTo>
                  <a:pt x="163" y="44"/>
                  <a:pt x="160" y="45"/>
                  <a:pt x="156" y="46"/>
                </a:cubicBezTo>
                <a:cubicBezTo>
                  <a:pt x="153" y="46"/>
                  <a:pt x="152" y="47"/>
                  <a:pt x="149" y="47"/>
                </a:cubicBezTo>
                <a:cubicBezTo>
                  <a:pt x="147" y="47"/>
                  <a:pt x="143" y="48"/>
                  <a:pt x="141" y="48"/>
                </a:cubicBezTo>
                <a:cubicBezTo>
                  <a:pt x="135" y="48"/>
                  <a:pt x="129" y="51"/>
                  <a:pt x="124" y="52"/>
                </a:cubicBezTo>
                <a:cubicBezTo>
                  <a:pt x="120" y="53"/>
                  <a:pt x="117" y="53"/>
                  <a:pt x="114" y="53"/>
                </a:cubicBezTo>
                <a:cubicBezTo>
                  <a:pt x="110" y="54"/>
                  <a:pt x="107" y="55"/>
                  <a:pt x="104" y="55"/>
                </a:cubicBezTo>
                <a:cubicBezTo>
                  <a:pt x="100" y="56"/>
                  <a:pt x="95" y="57"/>
                  <a:pt x="91" y="57"/>
                </a:cubicBezTo>
                <a:cubicBezTo>
                  <a:pt x="83" y="59"/>
                  <a:pt x="75" y="58"/>
                  <a:pt x="69" y="60"/>
                </a:cubicBezTo>
                <a:cubicBezTo>
                  <a:pt x="68" y="61"/>
                  <a:pt x="68" y="62"/>
                  <a:pt x="68" y="63"/>
                </a:cubicBezTo>
                <a:cubicBezTo>
                  <a:pt x="69" y="64"/>
                  <a:pt x="70" y="63"/>
                  <a:pt x="71" y="64"/>
                </a:cubicBezTo>
                <a:cubicBezTo>
                  <a:pt x="79" y="63"/>
                  <a:pt x="85" y="62"/>
                  <a:pt x="94" y="62"/>
                </a:cubicBezTo>
                <a:cubicBezTo>
                  <a:pt x="103" y="62"/>
                  <a:pt x="108" y="59"/>
                  <a:pt x="115" y="58"/>
                </a:cubicBezTo>
                <a:cubicBezTo>
                  <a:pt x="119" y="57"/>
                  <a:pt x="123" y="57"/>
                  <a:pt x="127" y="56"/>
                </a:cubicBezTo>
                <a:cubicBezTo>
                  <a:pt x="145" y="52"/>
                  <a:pt x="165" y="48"/>
                  <a:pt x="184" y="48"/>
                </a:cubicBezTo>
                <a:cubicBezTo>
                  <a:pt x="188" y="47"/>
                  <a:pt x="191" y="48"/>
                  <a:pt x="195" y="46"/>
                </a:cubicBezTo>
                <a:cubicBezTo>
                  <a:pt x="195" y="41"/>
                  <a:pt x="190" y="42"/>
                  <a:pt x="187" y="43"/>
                </a:cubicBezTo>
                <a:close/>
                <a:moveTo>
                  <a:pt x="191" y="135"/>
                </a:moveTo>
                <a:cubicBezTo>
                  <a:pt x="186" y="132"/>
                  <a:pt x="181" y="129"/>
                  <a:pt x="176" y="127"/>
                </a:cubicBezTo>
                <a:cubicBezTo>
                  <a:pt x="171" y="124"/>
                  <a:pt x="166" y="120"/>
                  <a:pt x="161" y="117"/>
                </a:cubicBezTo>
                <a:cubicBezTo>
                  <a:pt x="158" y="115"/>
                  <a:pt x="155" y="113"/>
                  <a:pt x="151" y="112"/>
                </a:cubicBezTo>
                <a:cubicBezTo>
                  <a:pt x="151" y="113"/>
                  <a:pt x="152" y="114"/>
                  <a:pt x="152" y="115"/>
                </a:cubicBezTo>
                <a:cubicBezTo>
                  <a:pt x="155" y="116"/>
                  <a:pt x="156" y="118"/>
                  <a:pt x="159" y="119"/>
                </a:cubicBezTo>
                <a:cubicBezTo>
                  <a:pt x="160" y="121"/>
                  <a:pt x="164" y="122"/>
                  <a:pt x="166" y="123"/>
                </a:cubicBezTo>
                <a:cubicBezTo>
                  <a:pt x="171" y="128"/>
                  <a:pt x="181" y="131"/>
                  <a:pt x="186" y="137"/>
                </a:cubicBezTo>
                <a:cubicBezTo>
                  <a:pt x="188" y="139"/>
                  <a:pt x="187" y="143"/>
                  <a:pt x="187" y="147"/>
                </a:cubicBezTo>
                <a:cubicBezTo>
                  <a:pt x="187" y="153"/>
                  <a:pt x="186" y="159"/>
                  <a:pt x="186" y="166"/>
                </a:cubicBezTo>
                <a:cubicBezTo>
                  <a:pt x="187" y="168"/>
                  <a:pt x="186" y="171"/>
                  <a:pt x="186" y="174"/>
                </a:cubicBezTo>
                <a:cubicBezTo>
                  <a:pt x="186" y="180"/>
                  <a:pt x="186" y="187"/>
                  <a:pt x="185" y="194"/>
                </a:cubicBezTo>
                <a:cubicBezTo>
                  <a:pt x="185" y="197"/>
                  <a:pt x="184" y="200"/>
                  <a:pt x="187" y="202"/>
                </a:cubicBezTo>
                <a:cubicBezTo>
                  <a:pt x="188" y="182"/>
                  <a:pt x="190" y="160"/>
                  <a:pt x="190" y="140"/>
                </a:cubicBezTo>
                <a:cubicBezTo>
                  <a:pt x="191" y="139"/>
                  <a:pt x="190" y="137"/>
                  <a:pt x="192" y="136"/>
                </a:cubicBezTo>
                <a:cubicBezTo>
                  <a:pt x="192" y="136"/>
                  <a:pt x="192" y="136"/>
                  <a:pt x="192" y="136"/>
                </a:cubicBezTo>
                <a:cubicBezTo>
                  <a:pt x="192" y="136"/>
                  <a:pt x="191" y="136"/>
                  <a:pt x="191" y="135"/>
                </a:cubicBezTo>
                <a:close/>
                <a:moveTo>
                  <a:pt x="172" y="38"/>
                </a:moveTo>
                <a:cubicBezTo>
                  <a:pt x="167" y="35"/>
                  <a:pt x="160" y="34"/>
                  <a:pt x="155" y="31"/>
                </a:cubicBezTo>
                <a:cubicBezTo>
                  <a:pt x="149" y="29"/>
                  <a:pt x="143" y="27"/>
                  <a:pt x="137" y="25"/>
                </a:cubicBezTo>
                <a:cubicBezTo>
                  <a:pt x="135" y="23"/>
                  <a:pt x="131" y="23"/>
                  <a:pt x="128" y="22"/>
                </a:cubicBezTo>
                <a:cubicBezTo>
                  <a:pt x="127" y="22"/>
                  <a:pt x="126" y="20"/>
                  <a:pt x="125" y="19"/>
                </a:cubicBezTo>
                <a:cubicBezTo>
                  <a:pt x="121" y="18"/>
                  <a:pt x="117" y="17"/>
                  <a:pt x="113" y="16"/>
                </a:cubicBezTo>
                <a:cubicBezTo>
                  <a:pt x="112" y="15"/>
                  <a:pt x="112" y="15"/>
                  <a:pt x="111" y="14"/>
                </a:cubicBezTo>
                <a:cubicBezTo>
                  <a:pt x="109" y="14"/>
                  <a:pt x="108" y="14"/>
                  <a:pt x="107" y="13"/>
                </a:cubicBezTo>
                <a:cubicBezTo>
                  <a:pt x="104" y="13"/>
                  <a:pt x="103" y="11"/>
                  <a:pt x="101" y="10"/>
                </a:cubicBezTo>
                <a:cubicBezTo>
                  <a:pt x="97" y="9"/>
                  <a:pt x="93" y="11"/>
                  <a:pt x="89" y="12"/>
                </a:cubicBezTo>
                <a:cubicBezTo>
                  <a:pt x="86" y="12"/>
                  <a:pt x="83" y="11"/>
                  <a:pt x="80" y="12"/>
                </a:cubicBezTo>
                <a:cubicBezTo>
                  <a:pt x="76" y="12"/>
                  <a:pt x="73" y="13"/>
                  <a:pt x="70" y="13"/>
                </a:cubicBezTo>
                <a:cubicBezTo>
                  <a:pt x="61" y="14"/>
                  <a:pt x="51" y="14"/>
                  <a:pt x="42" y="15"/>
                </a:cubicBezTo>
                <a:cubicBezTo>
                  <a:pt x="31" y="15"/>
                  <a:pt x="21" y="16"/>
                  <a:pt x="11" y="17"/>
                </a:cubicBezTo>
                <a:cubicBezTo>
                  <a:pt x="19" y="21"/>
                  <a:pt x="24" y="27"/>
                  <a:pt x="32" y="31"/>
                </a:cubicBezTo>
                <a:cubicBezTo>
                  <a:pt x="32" y="32"/>
                  <a:pt x="34" y="32"/>
                  <a:pt x="34" y="33"/>
                </a:cubicBezTo>
                <a:cubicBezTo>
                  <a:pt x="40" y="36"/>
                  <a:pt x="43" y="41"/>
                  <a:pt x="49" y="42"/>
                </a:cubicBezTo>
                <a:cubicBezTo>
                  <a:pt x="55" y="47"/>
                  <a:pt x="62" y="52"/>
                  <a:pt x="69" y="55"/>
                </a:cubicBezTo>
                <a:cubicBezTo>
                  <a:pt x="70" y="56"/>
                  <a:pt x="71" y="56"/>
                  <a:pt x="71" y="57"/>
                </a:cubicBezTo>
                <a:cubicBezTo>
                  <a:pt x="79" y="55"/>
                  <a:pt x="89" y="56"/>
                  <a:pt x="98" y="54"/>
                </a:cubicBezTo>
                <a:cubicBezTo>
                  <a:pt x="102" y="52"/>
                  <a:pt x="105" y="52"/>
                  <a:pt x="109" y="51"/>
                </a:cubicBezTo>
                <a:cubicBezTo>
                  <a:pt x="112" y="51"/>
                  <a:pt x="115" y="51"/>
                  <a:pt x="118" y="51"/>
                </a:cubicBezTo>
                <a:cubicBezTo>
                  <a:pt x="119" y="51"/>
                  <a:pt x="119" y="50"/>
                  <a:pt x="120" y="50"/>
                </a:cubicBezTo>
                <a:cubicBezTo>
                  <a:pt x="125" y="49"/>
                  <a:pt x="132" y="47"/>
                  <a:pt x="137" y="46"/>
                </a:cubicBezTo>
                <a:cubicBezTo>
                  <a:pt x="142" y="45"/>
                  <a:pt x="147" y="44"/>
                  <a:pt x="151" y="44"/>
                </a:cubicBezTo>
                <a:cubicBezTo>
                  <a:pt x="158" y="43"/>
                  <a:pt x="166" y="42"/>
                  <a:pt x="173" y="39"/>
                </a:cubicBezTo>
                <a:cubicBezTo>
                  <a:pt x="174" y="40"/>
                  <a:pt x="177" y="40"/>
                  <a:pt x="178" y="39"/>
                </a:cubicBezTo>
                <a:cubicBezTo>
                  <a:pt x="176" y="39"/>
                  <a:pt x="175" y="38"/>
                  <a:pt x="172" y="38"/>
                </a:cubicBezTo>
                <a:close/>
                <a:moveTo>
                  <a:pt x="68" y="72"/>
                </a:moveTo>
                <a:cubicBezTo>
                  <a:pt x="69" y="79"/>
                  <a:pt x="65" y="89"/>
                  <a:pt x="69" y="98"/>
                </a:cubicBezTo>
                <a:cubicBezTo>
                  <a:pt x="74" y="99"/>
                  <a:pt x="81" y="98"/>
                  <a:pt x="87" y="96"/>
                </a:cubicBezTo>
                <a:cubicBezTo>
                  <a:pt x="89" y="97"/>
                  <a:pt x="91" y="96"/>
                  <a:pt x="93" y="95"/>
                </a:cubicBezTo>
                <a:cubicBezTo>
                  <a:pt x="98" y="95"/>
                  <a:pt x="105" y="95"/>
                  <a:pt x="111" y="94"/>
                </a:cubicBezTo>
                <a:cubicBezTo>
                  <a:pt x="112" y="94"/>
                  <a:pt x="113" y="93"/>
                  <a:pt x="114" y="93"/>
                </a:cubicBezTo>
                <a:cubicBezTo>
                  <a:pt x="119" y="93"/>
                  <a:pt x="124" y="92"/>
                  <a:pt x="129" y="91"/>
                </a:cubicBezTo>
                <a:cubicBezTo>
                  <a:pt x="132" y="90"/>
                  <a:pt x="139" y="90"/>
                  <a:pt x="144" y="89"/>
                </a:cubicBezTo>
                <a:cubicBezTo>
                  <a:pt x="147" y="88"/>
                  <a:pt x="149" y="88"/>
                  <a:pt x="151" y="87"/>
                </a:cubicBezTo>
                <a:cubicBezTo>
                  <a:pt x="154" y="84"/>
                  <a:pt x="157" y="81"/>
                  <a:pt x="159" y="78"/>
                </a:cubicBezTo>
                <a:cubicBezTo>
                  <a:pt x="163" y="68"/>
                  <a:pt x="169" y="60"/>
                  <a:pt x="174" y="51"/>
                </a:cubicBezTo>
                <a:cubicBezTo>
                  <a:pt x="161" y="52"/>
                  <a:pt x="148" y="55"/>
                  <a:pt x="136" y="57"/>
                </a:cubicBezTo>
                <a:cubicBezTo>
                  <a:pt x="127" y="59"/>
                  <a:pt x="118" y="60"/>
                  <a:pt x="109" y="62"/>
                </a:cubicBezTo>
                <a:cubicBezTo>
                  <a:pt x="96" y="65"/>
                  <a:pt x="83" y="64"/>
                  <a:pt x="69" y="66"/>
                </a:cubicBezTo>
                <a:cubicBezTo>
                  <a:pt x="70" y="68"/>
                  <a:pt x="68" y="71"/>
                  <a:pt x="68" y="72"/>
                </a:cubicBezTo>
                <a:close/>
                <a:moveTo>
                  <a:pt x="136" y="234"/>
                </a:moveTo>
                <a:cubicBezTo>
                  <a:pt x="137" y="239"/>
                  <a:pt x="155" y="235"/>
                  <a:pt x="155" y="231"/>
                </a:cubicBezTo>
                <a:cubicBezTo>
                  <a:pt x="156" y="229"/>
                  <a:pt x="153" y="228"/>
                  <a:pt x="151" y="227"/>
                </a:cubicBezTo>
                <a:cubicBezTo>
                  <a:pt x="153" y="233"/>
                  <a:pt x="144" y="233"/>
                  <a:pt x="140" y="231"/>
                </a:cubicBezTo>
                <a:cubicBezTo>
                  <a:pt x="139" y="230"/>
                  <a:pt x="141" y="228"/>
                  <a:pt x="141" y="227"/>
                </a:cubicBezTo>
                <a:cubicBezTo>
                  <a:pt x="139" y="228"/>
                  <a:pt x="139" y="228"/>
                  <a:pt x="137" y="228"/>
                </a:cubicBezTo>
                <a:cubicBezTo>
                  <a:pt x="136" y="231"/>
                  <a:pt x="135" y="232"/>
                  <a:pt x="136" y="234"/>
                </a:cubicBezTo>
                <a:close/>
                <a:moveTo>
                  <a:pt x="149" y="154"/>
                </a:moveTo>
                <a:cubicBezTo>
                  <a:pt x="149" y="148"/>
                  <a:pt x="149" y="143"/>
                  <a:pt x="149" y="138"/>
                </a:cubicBezTo>
                <a:cubicBezTo>
                  <a:pt x="150" y="128"/>
                  <a:pt x="149" y="118"/>
                  <a:pt x="149" y="108"/>
                </a:cubicBezTo>
                <a:cubicBezTo>
                  <a:pt x="150" y="102"/>
                  <a:pt x="150" y="97"/>
                  <a:pt x="149" y="91"/>
                </a:cubicBezTo>
                <a:cubicBezTo>
                  <a:pt x="147" y="92"/>
                  <a:pt x="145" y="92"/>
                  <a:pt x="143" y="93"/>
                </a:cubicBezTo>
                <a:cubicBezTo>
                  <a:pt x="144" y="109"/>
                  <a:pt x="144" y="131"/>
                  <a:pt x="143" y="149"/>
                </a:cubicBezTo>
                <a:cubicBezTo>
                  <a:pt x="143" y="154"/>
                  <a:pt x="143" y="159"/>
                  <a:pt x="143" y="164"/>
                </a:cubicBezTo>
                <a:cubicBezTo>
                  <a:pt x="143" y="169"/>
                  <a:pt x="142" y="174"/>
                  <a:pt x="142" y="179"/>
                </a:cubicBezTo>
                <a:cubicBezTo>
                  <a:pt x="142" y="183"/>
                  <a:pt x="143" y="186"/>
                  <a:pt x="143" y="190"/>
                </a:cubicBezTo>
                <a:cubicBezTo>
                  <a:pt x="143" y="201"/>
                  <a:pt x="144" y="212"/>
                  <a:pt x="143" y="223"/>
                </a:cubicBezTo>
                <a:cubicBezTo>
                  <a:pt x="146" y="223"/>
                  <a:pt x="148" y="222"/>
                  <a:pt x="149" y="221"/>
                </a:cubicBezTo>
                <a:cubicBezTo>
                  <a:pt x="148" y="199"/>
                  <a:pt x="150" y="176"/>
                  <a:pt x="149" y="154"/>
                </a:cubicBezTo>
                <a:close/>
                <a:moveTo>
                  <a:pt x="143" y="225"/>
                </a:moveTo>
                <a:cubicBezTo>
                  <a:pt x="143" y="226"/>
                  <a:pt x="145" y="225"/>
                  <a:pt x="145" y="227"/>
                </a:cubicBezTo>
                <a:cubicBezTo>
                  <a:pt x="144" y="227"/>
                  <a:pt x="143" y="227"/>
                  <a:pt x="143" y="227"/>
                </a:cubicBezTo>
                <a:cubicBezTo>
                  <a:pt x="143" y="228"/>
                  <a:pt x="142" y="229"/>
                  <a:pt x="143" y="230"/>
                </a:cubicBezTo>
                <a:cubicBezTo>
                  <a:pt x="145" y="230"/>
                  <a:pt x="147" y="231"/>
                  <a:pt x="149" y="229"/>
                </a:cubicBezTo>
                <a:cubicBezTo>
                  <a:pt x="149" y="227"/>
                  <a:pt x="149" y="226"/>
                  <a:pt x="149" y="224"/>
                </a:cubicBezTo>
                <a:cubicBezTo>
                  <a:pt x="147" y="224"/>
                  <a:pt x="144" y="224"/>
                  <a:pt x="143" y="225"/>
                </a:cubicBezTo>
                <a:close/>
                <a:moveTo>
                  <a:pt x="136" y="166"/>
                </a:moveTo>
                <a:cubicBezTo>
                  <a:pt x="137" y="167"/>
                  <a:pt x="138" y="167"/>
                  <a:pt x="140" y="167"/>
                </a:cubicBezTo>
                <a:cubicBezTo>
                  <a:pt x="140" y="148"/>
                  <a:pt x="143" y="126"/>
                  <a:pt x="141" y="109"/>
                </a:cubicBezTo>
                <a:cubicBezTo>
                  <a:pt x="140" y="129"/>
                  <a:pt x="137" y="147"/>
                  <a:pt x="136" y="166"/>
                </a:cubicBezTo>
                <a:close/>
                <a:moveTo>
                  <a:pt x="106" y="160"/>
                </a:moveTo>
                <a:cubicBezTo>
                  <a:pt x="106" y="157"/>
                  <a:pt x="104" y="155"/>
                  <a:pt x="102" y="155"/>
                </a:cubicBezTo>
                <a:cubicBezTo>
                  <a:pt x="101" y="160"/>
                  <a:pt x="94" y="158"/>
                  <a:pt x="92" y="155"/>
                </a:cubicBezTo>
                <a:cubicBezTo>
                  <a:pt x="91" y="156"/>
                  <a:pt x="90" y="158"/>
                  <a:pt x="91" y="160"/>
                </a:cubicBezTo>
                <a:cubicBezTo>
                  <a:pt x="94" y="161"/>
                  <a:pt x="102" y="164"/>
                  <a:pt x="106" y="160"/>
                </a:cubicBezTo>
                <a:close/>
                <a:moveTo>
                  <a:pt x="100" y="99"/>
                </a:moveTo>
                <a:cubicBezTo>
                  <a:pt x="98" y="98"/>
                  <a:pt x="97" y="98"/>
                  <a:pt x="95" y="99"/>
                </a:cubicBezTo>
                <a:cubicBezTo>
                  <a:pt x="93" y="115"/>
                  <a:pt x="96" y="135"/>
                  <a:pt x="95" y="152"/>
                </a:cubicBezTo>
                <a:cubicBezTo>
                  <a:pt x="97" y="152"/>
                  <a:pt x="99" y="151"/>
                  <a:pt x="100" y="151"/>
                </a:cubicBezTo>
                <a:cubicBezTo>
                  <a:pt x="101" y="132"/>
                  <a:pt x="101" y="119"/>
                  <a:pt x="100" y="99"/>
                </a:cubicBezTo>
                <a:close/>
                <a:moveTo>
                  <a:pt x="95" y="155"/>
                </a:moveTo>
                <a:cubicBezTo>
                  <a:pt x="96" y="155"/>
                  <a:pt x="98" y="156"/>
                  <a:pt x="99" y="155"/>
                </a:cubicBezTo>
                <a:cubicBezTo>
                  <a:pt x="99" y="155"/>
                  <a:pt x="100" y="155"/>
                  <a:pt x="100" y="154"/>
                </a:cubicBezTo>
                <a:cubicBezTo>
                  <a:pt x="98" y="153"/>
                  <a:pt x="96" y="153"/>
                  <a:pt x="95" y="155"/>
                </a:cubicBezTo>
                <a:close/>
                <a:moveTo>
                  <a:pt x="60" y="247"/>
                </a:moveTo>
                <a:cubicBezTo>
                  <a:pt x="60" y="246"/>
                  <a:pt x="59" y="246"/>
                  <a:pt x="58" y="246"/>
                </a:cubicBezTo>
                <a:cubicBezTo>
                  <a:pt x="57" y="248"/>
                  <a:pt x="57" y="249"/>
                  <a:pt x="58" y="250"/>
                </a:cubicBezTo>
                <a:cubicBezTo>
                  <a:pt x="60" y="250"/>
                  <a:pt x="62" y="252"/>
                  <a:pt x="64" y="253"/>
                </a:cubicBezTo>
                <a:cubicBezTo>
                  <a:pt x="68" y="254"/>
                  <a:pt x="73" y="251"/>
                  <a:pt x="77" y="250"/>
                </a:cubicBezTo>
                <a:cubicBezTo>
                  <a:pt x="78" y="248"/>
                  <a:pt x="76" y="247"/>
                  <a:pt x="75" y="247"/>
                </a:cubicBezTo>
                <a:cubicBezTo>
                  <a:pt x="75" y="247"/>
                  <a:pt x="75" y="249"/>
                  <a:pt x="74" y="249"/>
                </a:cubicBezTo>
                <a:cubicBezTo>
                  <a:pt x="73" y="249"/>
                  <a:pt x="73" y="248"/>
                  <a:pt x="73" y="248"/>
                </a:cubicBezTo>
                <a:cubicBezTo>
                  <a:pt x="68" y="250"/>
                  <a:pt x="65" y="249"/>
                  <a:pt x="60" y="247"/>
                </a:cubicBezTo>
                <a:close/>
                <a:moveTo>
                  <a:pt x="71" y="187"/>
                </a:moveTo>
                <a:cubicBezTo>
                  <a:pt x="72" y="180"/>
                  <a:pt x="72" y="173"/>
                  <a:pt x="73" y="166"/>
                </a:cubicBezTo>
                <a:cubicBezTo>
                  <a:pt x="73" y="156"/>
                  <a:pt x="74" y="149"/>
                  <a:pt x="74" y="138"/>
                </a:cubicBezTo>
                <a:cubicBezTo>
                  <a:pt x="74" y="124"/>
                  <a:pt x="74" y="112"/>
                  <a:pt x="74" y="102"/>
                </a:cubicBezTo>
                <a:cubicBezTo>
                  <a:pt x="73" y="101"/>
                  <a:pt x="68" y="103"/>
                  <a:pt x="66" y="101"/>
                </a:cubicBezTo>
                <a:cubicBezTo>
                  <a:pt x="66" y="108"/>
                  <a:pt x="66" y="113"/>
                  <a:pt x="66" y="118"/>
                </a:cubicBezTo>
                <a:cubicBezTo>
                  <a:pt x="67" y="128"/>
                  <a:pt x="67" y="138"/>
                  <a:pt x="67" y="147"/>
                </a:cubicBezTo>
                <a:cubicBezTo>
                  <a:pt x="67" y="153"/>
                  <a:pt x="67" y="163"/>
                  <a:pt x="66" y="171"/>
                </a:cubicBezTo>
                <a:cubicBezTo>
                  <a:pt x="66" y="176"/>
                  <a:pt x="65" y="182"/>
                  <a:pt x="65" y="187"/>
                </a:cubicBezTo>
                <a:cubicBezTo>
                  <a:pt x="65" y="194"/>
                  <a:pt x="65" y="201"/>
                  <a:pt x="65" y="208"/>
                </a:cubicBezTo>
                <a:cubicBezTo>
                  <a:pt x="65" y="218"/>
                  <a:pt x="63" y="228"/>
                  <a:pt x="64" y="238"/>
                </a:cubicBezTo>
                <a:cubicBezTo>
                  <a:pt x="67" y="238"/>
                  <a:pt x="69" y="239"/>
                  <a:pt x="72" y="236"/>
                </a:cubicBezTo>
                <a:cubicBezTo>
                  <a:pt x="72" y="219"/>
                  <a:pt x="71" y="202"/>
                  <a:pt x="71" y="187"/>
                </a:cubicBezTo>
                <a:close/>
                <a:moveTo>
                  <a:pt x="72" y="240"/>
                </a:moveTo>
                <a:cubicBezTo>
                  <a:pt x="69" y="240"/>
                  <a:pt x="67" y="242"/>
                  <a:pt x="64" y="240"/>
                </a:cubicBezTo>
                <a:cubicBezTo>
                  <a:pt x="63" y="241"/>
                  <a:pt x="63" y="243"/>
                  <a:pt x="63" y="245"/>
                </a:cubicBezTo>
                <a:cubicBezTo>
                  <a:pt x="66" y="247"/>
                  <a:pt x="70" y="247"/>
                  <a:pt x="72" y="245"/>
                </a:cubicBezTo>
                <a:cubicBezTo>
                  <a:pt x="72" y="244"/>
                  <a:pt x="73" y="242"/>
                  <a:pt x="72" y="240"/>
                </a:cubicBezTo>
                <a:close/>
                <a:moveTo>
                  <a:pt x="64" y="55"/>
                </a:moveTo>
                <a:cubicBezTo>
                  <a:pt x="63" y="55"/>
                  <a:pt x="63" y="55"/>
                  <a:pt x="62" y="55"/>
                </a:cubicBezTo>
                <a:cubicBezTo>
                  <a:pt x="61" y="54"/>
                  <a:pt x="59" y="53"/>
                  <a:pt x="58" y="51"/>
                </a:cubicBezTo>
                <a:cubicBezTo>
                  <a:pt x="54" y="50"/>
                  <a:pt x="52" y="47"/>
                  <a:pt x="49" y="46"/>
                </a:cubicBezTo>
                <a:cubicBezTo>
                  <a:pt x="47" y="43"/>
                  <a:pt x="44" y="43"/>
                  <a:pt x="41" y="41"/>
                </a:cubicBezTo>
                <a:cubicBezTo>
                  <a:pt x="38" y="39"/>
                  <a:pt x="37" y="36"/>
                  <a:pt x="33" y="36"/>
                </a:cubicBezTo>
                <a:cubicBezTo>
                  <a:pt x="31" y="32"/>
                  <a:pt x="26" y="31"/>
                  <a:pt x="22" y="28"/>
                </a:cubicBezTo>
                <a:cubicBezTo>
                  <a:pt x="21" y="27"/>
                  <a:pt x="19" y="25"/>
                  <a:pt x="17" y="24"/>
                </a:cubicBezTo>
                <a:cubicBezTo>
                  <a:pt x="14" y="22"/>
                  <a:pt x="9" y="18"/>
                  <a:pt x="6" y="17"/>
                </a:cubicBezTo>
                <a:cubicBezTo>
                  <a:pt x="5" y="18"/>
                  <a:pt x="4" y="20"/>
                  <a:pt x="4" y="22"/>
                </a:cubicBezTo>
                <a:cubicBezTo>
                  <a:pt x="5" y="23"/>
                  <a:pt x="7" y="23"/>
                  <a:pt x="7" y="25"/>
                </a:cubicBezTo>
                <a:cubicBezTo>
                  <a:pt x="21" y="31"/>
                  <a:pt x="32" y="41"/>
                  <a:pt x="46" y="48"/>
                </a:cubicBezTo>
                <a:cubicBezTo>
                  <a:pt x="49" y="52"/>
                  <a:pt x="54" y="53"/>
                  <a:pt x="57" y="56"/>
                </a:cubicBezTo>
                <a:cubicBezTo>
                  <a:pt x="60" y="57"/>
                  <a:pt x="61" y="60"/>
                  <a:pt x="64" y="60"/>
                </a:cubicBezTo>
                <a:cubicBezTo>
                  <a:pt x="64" y="61"/>
                  <a:pt x="65" y="62"/>
                  <a:pt x="66" y="61"/>
                </a:cubicBezTo>
                <a:cubicBezTo>
                  <a:pt x="65" y="60"/>
                  <a:pt x="67" y="59"/>
                  <a:pt x="68" y="58"/>
                </a:cubicBezTo>
                <a:cubicBezTo>
                  <a:pt x="66" y="57"/>
                  <a:pt x="65" y="56"/>
                  <a:pt x="64" y="55"/>
                </a:cubicBezTo>
                <a:close/>
                <a:moveTo>
                  <a:pt x="62" y="63"/>
                </a:moveTo>
                <a:cubicBezTo>
                  <a:pt x="55" y="58"/>
                  <a:pt x="50" y="54"/>
                  <a:pt x="42" y="50"/>
                </a:cubicBezTo>
                <a:cubicBezTo>
                  <a:pt x="35" y="43"/>
                  <a:pt x="26" y="38"/>
                  <a:pt x="17" y="33"/>
                </a:cubicBezTo>
                <a:cubicBezTo>
                  <a:pt x="16" y="32"/>
                  <a:pt x="15" y="30"/>
                  <a:pt x="13" y="31"/>
                </a:cubicBezTo>
                <a:cubicBezTo>
                  <a:pt x="14" y="35"/>
                  <a:pt x="14" y="39"/>
                  <a:pt x="14" y="44"/>
                </a:cubicBezTo>
                <a:cubicBezTo>
                  <a:pt x="14" y="46"/>
                  <a:pt x="15" y="48"/>
                  <a:pt x="15" y="50"/>
                </a:cubicBezTo>
                <a:cubicBezTo>
                  <a:pt x="15" y="53"/>
                  <a:pt x="14" y="55"/>
                  <a:pt x="15" y="57"/>
                </a:cubicBezTo>
                <a:cubicBezTo>
                  <a:pt x="15" y="59"/>
                  <a:pt x="18" y="60"/>
                  <a:pt x="19" y="62"/>
                </a:cubicBezTo>
                <a:cubicBezTo>
                  <a:pt x="19" y="62"/>
                  <a:pt x="19" y="63"/>
                  <a:pt x="20" y="64"/>
                </a:cubicBezTo>
                <a:cubicBezTo>
                  <a:pt x="22" y="66"/>
                  <a:pt x="25" y="67"/>
                  <a:pt x="27" y="69"/>
                </a:cubicBezTo>
                <a:cubicBezTo>
                  <a:pt x="28" y="70"/>
                  <a:pt x="30" y="72"/>
                  <a:pt x="31" y="72"/>
                </a:cubicBezTo>
                <a:cubicBezTo>
                  <a:pt x="31" y="73"/>
                  <a:pt x="32" y="72"/>
                  <a:pt x="33" y="73"/>
                </a:cubicBezTo>
                <a:cubicBezTo>
                  <a:pt x="34" y="73"/>
                  <a:pt x="35" y="75"/>
                  <a:pt x="36" y="76"/>
                </a:cubicBezTo>
                <a:cubicBezTo>
                  <a:pt x="45" y="84"/>
                  <a:pt x="56" y="92"/>
                  <a:pt x="66" y="97"/>
                </a:cubicBezTo>
                <a:cubicBezTo>
                  <a:pt x="63" y="87"/>
                  <a:pt x="65" y="78"/>
                  <a:pt x="64" y="68"/>
                </a:cubicBezTo>
                <a:cubicBezTo>
                  <a:pt x="65" y="67"/>
                  <a:pt x="66" y="66"/>
                  <a:pt x="66" y="64"/>
                </a:cubicBezTo>
                <a:cubicBezTo>
                  <a:pt x="64" y="64"/>
                  <a:pt x="64" y="63"/>
                  <a:pt x="62" y="63"/>
                </a:cubicBezTo>
                <a:close/>
                <a:moveTo>
                  <a:pt x="42" y="84"/>
                </a:moveTo>
                <a:cubicBezTo>
                  <a:pt x="36" y="81"/>
                  <a:pt x="28" y="74"/>
                  <a:pt x="22" y="70"/>
                </a:cubicBezTo>
                <a:cubicBezTo>
                  <a:pt x="22" y="75"/>
                  <a:pt x="22" y="83"/>
                  <a:pt x="22" y="89"/>
                </a:cubicBezTo>
                <a:cubicBezTo>
                  <a:pt x="22" y="97"/>
                  <a:pt x="23" y="105"/>
                  <a:pt x="23" y="115"/>
                </a:cubicBezTo>
                <a:cubicBezTo>
                  <a:pt x="24" y="128"/>
                  <a:pt x="24" y="145"/>
                  <a:pt x="25" y="160"/>
                </a:cubicBezTo>
                <a:cubicBezTo>
                  <a:pt x="25" y="163"/>
                  <a:pt x="25" y="167"/>
                  <a:pt x="25" y="169"/>
                </a:cubicBezTo>
                <a:cubicBezTo>
                  <a:pt x="25" y="171"/>
                  <a:pt x="27" y="172"/>
                  <a:pt x="27" y="174"/>
                </a:cubicBezTo>
                <a:cubicBezTo>
                  <a:pt x="39" y="188"/>
                  <a:pt x="51" y="202"/>
                  <a:pt x="62" y="217"/>
                </a:cubicBezTo>
                <a:cubicBezTo>
                  <a:pt x="63" y="212"/>
                  <a:pt x="63" y="208"/>
                  <a:pt x="63" y="204"/>
                </a:cubicBezTo>
                <a:cubicBezTo>
                  <a:pt x="62" y="196"/>
                  <a:pt x="63" y="189"/>
                  <a:pt x="63" y="182"/>
                </a:cubicBezTo>
                <a:cubicBezTo>
                  <a:pt x="63" y="178"/>
                  <a:pt x="62" y="175"/>
                  <a:pt x="64" y="172"/>
                </a:cubicBezTo>
                <a:cubicBezTo>
                  <a:pt x="63" y="166"/>
                  <a:pt x="64" y="159"/>
                  <a:pt x="64" y="154"/>
                </a:cubicBezTo>
                <a:cubicBezTo>
                  <a:pt x="65" y="147"/>
                  <a:pt x="64" y="139"/>
                  <a:pt x="63" y="132"/>
                </a:cubicBezTo>
                <a:cubicBezTo>
                  <a:pt x="63" y="120"/>
                  <a:pt x="64" y="109"/>
                  <a:pt x="63" y="100"/>
                </a:cubicBezTo>
                <a:cubicBezTo>
                  <a:pt x="57" y="95"/>
                  <a:pt x="49" y="90"/>
                  <a:pt x="42" y="84"/>
                </a:cubicBezTo>
                <a:close/>
                <a:moveTo>
                  <a:pt x="62" y="220"/>
                </a:moveTo>
                <a:cubicBezTo>
                  <a:pt x="62" y="219"/>
                  <a:pt x="62" y="220"/>
                  <a:pt x="61" y="220"/>
                </a:cubicBezTo>
                <a:cubicBezTo>
                  <a:pt x="60" y="218"/>
                  <a:pt x="58" y="215"/>
                  <a:pt x="56" y="213"/>
                </a:cubicBezTo>
                <a:cubicBezTo>
                  <a:pt x="54" y="211"/>
                  <a:pt x="53" y="208"/>
                  <a:pt x="51" y="207"/>
                </a:cubicBezTo>
                <a:cubicBezTo>
                  <a:pt x="49" y="201"/>
                  <a:pt x="43" y="197"/>
                  <a:pt x="39" y="192"/>
                </a:cubicBezTo>
                <a:cubicBezTo>
                  <a:pt x="36" y="188"/>
                  <a:pt x="33" y="183"/>
                  <a:pt x="29" y="179"/>
                </a:cubicBezTo>
                <a:cubicBezTo>
                  <a:pt x="26" y="176"/>
                  <a:pt x="24" y="171"/>
                  <a:pt x="22" y="168"/>
                </a:cubicBezTo>
                <a:cubicBezTo>
                  <a:pt x="22" y="171"/>
                  <a:pt x="24" y="174"/>
                  <a:pt x="26" y="176"/>
                </a:cubicBezTo>
                <a:cubicBezTo>
                  <a:pt x="26" y="177"/>
                  <a:pt x="27" y="178"/>
                  <a:pt x="27" y="178"/>
                </a:cubicBezTo>
                <a:cubicBezTo>
                  <a:pt x="39" y="193"/>
                  <a:pt x="50" y="210"/>
                  <a:pt x="62" y="225"/>
                </a:cubicBezTo>
                <a:cubicBezTo>
                  <a:pt x="62" y="223"/>
                  <a:pt x="62" y="222"/>
                  <a:pt x="62" y="220"/>
                </a:cubicBezTo>
                <a:close/>
                <a:moveTo>
                  <a:pt x="16" y="184"/>
                </a:moveTo>
                <a:cubicBezTo>
                  <a:pt x="14" y="184"/>
                  <a:pt x="14" y="186"/>
                  <a:pt x="13" y="186"/>
                </a:cubicBezTo>
                <a:cubicBezTo>
                  <a:pt x="14" y="191"/>
                  <a:pt x="18" y="190"/>
                  <a:pt x="23" y="191"/>
                </a:cubicBezTo>
                <a:cubicBezTo>
                  <a:pt x="25" y="189"/>
                  <a:pt x="26" y="189"/>
                  <a:pt x="28" y="187"/>
                </a:cubicBezTo>
                <a:cubicBezTo>
                  <a:pt x="28" y="186"/>
                  <a:pt x="29" y="186"/>
                  <a:pt x="28" y="185"/>
                </a:cubicBezTo>
                <a:cubicBezTo>
                  <a:pt x="26" y="188"/>
                  <a:pt x="17" y="188"/>
                  <a:pt x="16" y="184"/>
                </a:cubicBezTo>
                <a:close/>
                <a:moveTo>
                  <a:pt x="25" y="180"/>
                </a:moveTo>
                <a:cubicBezTo>
                  <a:pt x="23" y="181"/>
                  <a:pt x="20" y="181"/>
                  <a:pt x="18" y="181"/>
                </a:cubicBezTo>
                <a:cubicBezTo>
                  <a:pt x="18" y="182"/>
                  <a:pt x="17" y="183"/>
                  <a:pt x="18" y="185"/>
                </a:cubicBezTo>
                <a:cubicBezTo>
                  <a:pt x="21" y="185"/>
                  <a:pt x="29" y="185"/>
                  <a:pt x="25" y="180"/>
                </a:cubicBezTo>
                <a:close/>
                <a:moveTo>
                  <a:pt x="22" y="151"/>
                </a:moveTo>
                <a:cubicBezTo>
                  <a:pt x="22" y="139"/>
                  <a:pt x="22" y="128"/>
                  <a:pt x="22" y="116"/>
                </a:cubicBezTo>
                <a:cubicBezTo>
                  <a:pt x="22" y="111"/>
                  <a:pt x="21" y="105"/>
                  <a:pt x="20" y="100"/>
                </a:cubicBezTo>
                <a:cubicBezTo>
                  <a:pt x="20" y="95"/>
                  <a:pt x="21" y="91"/>
                  <a:pt x="20" y="86"/>
                </a:cubicBezTo>
                <a:cubicBezTo>
                  <a:pt x="20" y="84"/>
                  <a:pt x="19" y="82"/>
                  <a:pt x="19" y="80"/>
                </a:cubicBezTo>
                <a:cubicBezTo>
                  <a:pt x="19" y="79"/>
                  <a:pt x="20" y="77"/>
                  <a:pt x="19" y="75"/>
                </a:cubicBezTo>
                <a:cubicBezTo>
                  <a:pt x="19" y="72"/>
                  <a:pt x="19" y="70"/>
                  <a:pt x="19" y="67"/>
                </a:cubicBezTo>
                <a:cubicBezTo>
                  <a:pt x="17" y="67"/>
                  <a:pt x="16" y="64"/>
                  <a:pt x="15" y="64"/>
                </a:cubicBezTo>
                <a:cubicBezTo>
                  <a:pt x="14" y="79"/>
                  <a:pt x="18" y="93"/>
                  <a:pt x="17" y="107"/>
                </a:cubicBezTo>
                <a:cubicBezTo>
                  <a:pt x="16" y="118"/>
                  <a:pt x="16" y="131"/>
                  <a:pt x="17" y="142"/>
                </a:cubicBezTo>
                <a:cubicBezTo>
                  <a:pt x="21" y="152"/>
                  <a:pt x="16" y="166"/>
                  <a:pt x="18" y="177"/>
                </a:cubicBezTo>
                <a:cubicBezTo>
                  <a:pt x="20" y="178"/>
                  <a:pt x="22" y="178"/>
                  <a:pt x="23" y="176"/>
                </a:cubicBezTo>
                <a:cubicBezTo>
                  <a:pt x="23" y="175"/>
                  <a:pt x="20" y="173"/>
                  <a:pt x="19" y="171"/>
                </a:cubicBezTo>
                <a:cubicBezTo>
                  <a:pt x="19" y="170"/>
                  <a:pt x="20" y="166"/>
                  <a:pt x="20" y="165"/>
                </a:cubicBezTo>
                <a:cubicBezTo>
                  <a:pt x="21" y="164"/>
                  <a:pt x="23" y="165"/>
                  <a:pt x="23" y="166"/>
                </a:cubicBezTo>
                <a:cubicBezTo>
                  <a:pt x="23" y="161"/>
                  <a:pt x="23" y="156"/>
                  <a:pt x="22" y="15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nvGrpSpPr>
          <p:cNvPr id="5124" name="组合 23"/>
          <p:cNvGrpSpPr/>
          <p:nvPr/>
        </p:nvGrpSpPr>
        <p:grpSpPr>
          <a:xfrm>
            <a:off x="7561263" y="4100513"/>
            <a:ext cx="1444625" cy="760412"/>
            <a:chOff x="7394576" y="3627438"/>
            <a:chExt cx="1077913" cy="566738"/>
          </a:xfrm>
        </p:grpSpPr>
        <p:sp>
          <p:nvSpPr>
            <p:cNvPr id="25" name="Freeform 100"/>
            <p:cNvSpPr/>
            <p:nvPr/>
          </p:nvSpPr>
          <p:spPr bwMode="auto">
            <a:xfrm>
              <a:off x="8123238" y="3681413"/>
              <a:ext cx="96838" cy="1587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26" name="Freeform 101"/>
            <p:cNvSpPr/>
            <p:nvPr/>
          </p:nvSpPr>
          <p:spPr bwMode="auto">
            <a:xfrm>
              <a:off x="8129588" y="3706813"/>
              <a:ext cx="90488" cy="1587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27" name="Freeform 102"/>
            <p:cNvSpPr/>
            <p:nvPr/>
          </p:nvSpPr>
          <p:spPr bwMode="auto">
            <a:xfrm>
              <a:off x="8145463" y="3884613"/>
              <a:ext cx="69850" cy="15875"/>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28" name="Freeform 103"/>
            <p:cNvSpPr/>
            <p:nvPr/>
          </p:nvSpPr>
          <p:spPr bwMode="auto">
            <a:xfrm>
              <a:off x="8145463" y="3900488"/>
              <a:ext cx="71438" cy="20638"/>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29" name="Freeform 104"/>
            <p:cNvSpPr/>
            <p:nvPr/>
          </p:nvSpPr>
          <p:spPr bwMode="auto">
            <a:xfrm>
              <a:off x="8142288" y="4073525"/>
              <a:ext cx="77788" cy="19050"/>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0" name="Freeform 105"/>
            <p:cNvSpPr/>
            <p:nvPr/>
          </p:nvSpPr>
          <p:spPr bwMode="auto">
            <a:xfrm>
              <a:off x="8139113" y="4098925"/>
              <a:ext cx="80963" cy="22225"/>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1"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2" name="Freeform 107"/>
            <p:cNvSpPr>
              <a:spLocks noEditPoints="1"/>
            </p:cNvSpPr>
            <p:nvPr/>
          </p:nvSpPr>
          <p:spPr bwMode="auto">
            <a:xfrm>
              <a:off x="7893051" y="3754438"/>
              <a:ext cx="96838" cy="369888"/>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33" name="文本框 32"/>
          <p:cNvSpPr txBox="1"/>
          <p:nvPr/>
        </p:nvSpPr>
        <p:spPr>
          <a:xfrm>
            <a:off x="844483" y="1266313"/>
            <a:ext cx="7059542" cy="852805"/>
          </a:xfrm>
          <a:prstGeom prst="rect">
            <a:avLst/>
          </a:prstGeom>
          <a:noFill/>
          <a:ln>
            <a:noFill/>
          </a:ln>
        </p:spPr>
        <p:txBody>
          <a:bodyPr wrap="square" rtlCol="0">
            <a:spAutoFit/>
          </a:bodyPr>
          <a:lstStyle/>
          <a:p>
            <a:pPr marR="0" algn="ctr" defTabSz="685800" fontAlgn="auto">
              <a:spcBef>
                <a:spcPts val="0"/>
              </a:spcBef>
              <a:spcAft>
                <a:spcPts val="0"/>
              </a:spcAft>
              <a:buClrTx/>
              <a:buSzTx/>
              <a:buFontTx/>
              <a:buNone/>
              <a:defRPr/>
            </a:pPr>
            <a:r>
              <a:rPr kumimoji="0" lang="en-US" altLang="zh-CN" sz="4950" b="1" kern="1200" cap="none" spc="0" normalizeH="0" baseline="0" noProof="0" dirty="0">
                <a:blipFill dpi="0" rotWithShape="1">
                  <a:blip r:embed="rId1">
                    <a:extLst>
                      <a:ext uri="{28A0092B-C50C-407E-A947-70E740481C1C}">
                        <a14:useLocalDpi xmlns:a14="http://schemas.microsoft.com/office/drawing/2010/main" val="0"/>
                      </a:ext>
                    </a:extLst>
                  </a:blip>
                  <a:srcRect/>
                  <a:stretch>
                    <a:fillRect/>
                  </a:stretch>
                </a:blipFill>
                <a:latin typeface="方正兰亭粗黑简体" pitchFamily="2" charset="-122"/>
                <a:ea typeface="方正兰亭粗黑简体" pitchFamily="2" charset="-122"/>
                <a:cs typeface="+mn-cs"/>
                <a:sym typeface="+mn-ea"/>
              </a:rPr>
              <a:t>ESFP-II Project</a:t>
            </a:r>
            <a:endParaRPr kumimoji="0" lang="en-US" altLang="zh-CN" sz="4950" b="1" kern="1200" cap="none" spc="0" normalizeH="0" baseline="0" noProof="0" dirty="0">
              <a:blipFill dpi="0" rotWithShape="1">
                <a:blip r:embed="rId1">
                  <a:extLst>
                    <a:ext uri="{28A0092B-C50C-407E-A947-70E740481C1C}">
                      <a14:useLocalDpi xmlns:a14="http://schemas.microsoft.com/office/drawing/2010/main" val="0"/>
                    </a:ext>
                  </a:extLst>
                </a:blip>
                <a:srcRect/>
                <a:stretch>
                  <a:fillRect/>
                </a:stretch>
              </a:blipFill>
              <a:latin typeface="方正兰亭粗黑简体" pitchFamily="2" charset="-122"/>
              <a:ea typeface="方正兰亭粗黑简体" pitchFamily="2" charset="-122"/>
              <a:cs typeface="+mn-cs"/>
              <a:sym typeface="+mn-ea"/>
            </a:endParaRPr>
          </a:p>
        </p:txBody>
      </p:sp>
      <p:sp>
        <p:nvSpPr>
          <p:cNvPr id="34" name="文本框 33"/>
          <p:cNvSpPr txBox="1"/>
          <p:nvPr/>
        </p:nvSpPr>
        <p:spPr>
          <a:xfrm>
            <a:off x="2912249" y="3467541"/>
            <a:ext cx="3246361" cy="1568450"/>
          </a:xfrm>
          <a:prstGeom prst="rect">
            <a:avLst/>
          </a:prstGeom>
          <a:noFill/>
          <a:ln>
            <a:noFill/>
          </a:ln>
        </p:spPr>
        <p:txBody>
          <a:bodyPr wrap="square" rtlCol="0">
            <a:spAutoFit/>
          </a:bodyPr>
          <a:lstStyle/>
          <a:p>
            <a:pPr marR="0" algn="ctr" defTabSz="685800" fontAlgn="auto">
              <a:spcBef>
                <a:spcPts val="0"/>
              </a:spcBef>
              <a:spcAft>
                <a:spcPts val="0"/>
              </a:spcAft>
              <a:buClrTx/>
              <a:buSzTx/>
              <a:buFontTx/>
              <a:buNone/>
              <a:defRPr/>
            </a:pPr>
            <a:r>
              <a:rPr kumimoji="0" lang="en-US" altLang="zh-CN" sz="2400" kern="1200" cap="none" spc="0" normalizeH="0" baseline="0" noProof="0" dirty="0">
                <a:blipFill dpi="0" rotWithShape="1">
                  <a:blip r:embed="rId1">
                    <a:extLst>
                      <a:ext uri="{28A0092B-C50C-407E-A947-70E740481C1C}">
                        <a14:useLocalDpi xmlns:a14="http://schemas.microsoft.com/office/drawing/2010/main" val="0"/>
                      </a:ext>
                    </a:extLst>
                  </a:blip>
                  <a:srcRect/>
                  <a:stretch>
                    <a:fillRect/>
                  </a:stretch>
                </a:blipFill>
                <a:latin typeface="方正兰亭粗黑简体" pitchFamily="2" charset="-122"/>
                <a:ea typeface="方正兰亭粗黑简体" pitchFamily="2" charset="-122"/>
                <a:cs typeface="+mn-cs"/>
                <a:sym typeface="+mn-ea"/>
              </a:rPr>
              <a:t>BY:</a:t>
            </a:r>
            <a:endParaRPr kumimoji="0" lang="en-US" altLang="zh-CN" sz="2400" kern="1200" cap="none" spc="0" normalizeH="0" baseline="0" noProof="0" dirty="0">
              <a:blipFill dpi="0" rotWithShape="1">
                <a:blip r:embed="rId1">
                  <a:extLst>
                    <a:ext uri="{28A0092B-C50C-407E-A947-70E740481C1C}">
                      <a14:useLocalDpi xmlns:a14="http://schemas.microsoft.com/office/drawing/2010/main" val="0"/>
                    </a:ext>
                  </a:extLst>
                </a:blip>
                <a:srcRect/>
                <a:stretch>
                  <a:fillRect/>
                </a:stretch>
              </a:blipFill>
              <a:latin typeface="方正兰亭粗黑简体" pitchFamily="2" charset="-122"/>
              <a:ea typeface="方正兰亭粗黑简体" pitchFamily="2" charset="-122"/>
              <a:cs typeface="+mn-cs"/>
              <a:sym typeface="+mn-ea"/>
            </a:endParaRPr>
          </a:p>
          <a:p>
            <a:pPr marR="0" algn="ctr" defTabSz="685800" fontAlgn="auto">
              <a:spcBef>
                <a:spcPts val="0"/>
              </a:spcBef>
              <a:spcAft>
                <a:spcPts val="0"/>
              </a:spcAft>
              <a:buClrTx/>
              <a:buSzTx/>
              <a:buFontTx/>
              <a:buNone/>
              <a:defRPr/>
            </a:pPr>
            <a:r>
              <a:rPr kumimoji="0" lang="en-US" altLang="zh-CN" sz="2400" kern="1200" cap="none" spc="0" normalizeH="0" baseline="0" noProof="0" dirty="0">
                <a:blipFill dpi="0" rotWithShape="1">
                  <a:blip r:embed="rId1">
                    <a:extLst>
                      <a:ext uri="{28A0092B-C50C-407E-A947-70E740481C1C}">
                        <a14:useLocalDpi xmlns:a14="http://schemas.microsoft.com/office/drawing/2010/main" val="0"/>
                      </a:ext>
                    </a:extLst>
                  </a:blip>
                  <a:srcRect/>
                  <a:stretch>
                    <a:fillRect/>
                  </a:stretch>
                </a:blipFill>
                <a:latin typeface="方正兰亭粗黑简体" pitchFamily="2" charset="-122"/>
                <a:ea typeface="方正兰亭粗黑简体" pitchFamily="2" charset="-122"/>
                <a:cs typeface="+mn-cs"/>
                <a:sym typeface="+mn-ea"/>
              </a:rPr>
              <a:t>Thacker Ghanshyam J</a:t>
            </a:r>
            <a:endParaRPr kumimoji="0" lang="en-US" altLang="zh-CN" sz="2400" kern="1200" cap="none" spc="0" normalizeH="0" baseline="0" noProof="0" dirty="0">
              <a:blipFill dpi="0" rotWithShape="1">
                <a:blip r:embed="rId1">
                  <a:extLst>
                    <a:ext uri="{28A0092B-C50C-407E-A947-70E740481C1C}">
                      <a14:useLocalDpi xmlns:a14="http://schemas.microsoft.com/office/drawing/2010/main" val="0"/>
                    </a:ext>
                  </a:extLst>
                </a:blip>
                <a:srcRect/>
                <a:stretch>
                  <a:fillRect/>
                </a:stretch>
              </a:blipFill>
              <a:latin typeface="方正兰亭粗黑简体" pitchFamily="2" charset="-122"/>
              <a:ea typeface="方正兰亭粗黑简体" pitchFamily="2" charset="-122"/>
              <a:cs typeface="+mn-cs"/>
              <a:sym typeface="+mn-ea"/>
            </a:endParaRPr>
          </a:p>
          <a:p>
            <a:pPr marR="0" algn="ctr" defTabSz="685800" fontAlgn="auto">
              <a:spcBef>
                <a:spcPts val="0"/>
              </a:spcBef>
              <a:spcAft>
                <a:spcPts val="0"/>
              </a:spcAft>
              <a:buClrTx/>
              <a:buSzTx/>
              <a:buFontTx/>
              <a:buNone/>
              <a:defRPr/>
            </a:pPr>
            <a:r>
              <a:rPr kumimoji="0" lang="en-US" altLang="zh-CN" sz="2400" kern="1200" cap="none" spc="0" normalizeH="0" baseline="0" noProof="0" dirty="0">
                <a:blipFill dpi="0" rotWithShape="1">
                  <a:blip r:embed="rId1">
                    <a:extLst>
                      <a:ext uri="{28A0092B-C50C-407E-A947-70E740481C1C}">
                        <a14:useLocalDpi xmlns:a14="http://schemas.microsoft.com/office/drawing/2010/main" val="0"/>
                      </a:ext>
                    </a:extLst>
                  </a:blip>
                  <a:srcRect/>
                  <a:stretch>
                    <a:fillRect/>
                  </a:stretch>
                </a:blipFill>
                <a:latin typeface="方正兰亭粗黑简体" pitchFamily="2" charset="-122"/>
                <a:ea typeface="方正兰亭粗黑简体" pitchFamily="2" charset="-122"/>
                <a:cs typeface="+mn-cs"/>
                <a:sym typeface="+mn-ea"/>
              </a:rPr>
              <a:t>CSE(BDA)</a:t>
            </a:r>
            <a:endParaRPr kumimoji="0" lang="en-US" altLang="zh-CN" sz="2400" kern="1200" cap="none" spc="0" normalizeH="0" baseline="0" noProof="0" dirty="0">
              <a:blipFill dpi="0" rotWithShape="1">
                <a:blip r:embed="rId1">
                  <a:extLst>
                    <a:ext uri="{28A0092B-C50C-407E-A947-70E740481C1C}">
                      <a14:useLocalDpi xmlns:a14="http://schemas.microsoft.com/office/drawing/2010/main" val="0"/>
                    </a:ext>
                  </a:extLst>
                </a:blip>
                <a:srcRect/>
                <a:stretch>
                  <a:fillRect/>
                </a:stretch>
              </a:blipFill>
              <a:latin typeface="方正兰亭粗黑简体" pitchFamily="2" charset="-122"/>
              <a:ea typeface="方正兰亭粗黑简体" pitchFamily="2" charset="-122"/>
              <a:cs typeface="+mn-cs"/>
              <a:sym typeface="+mn-ea"/>
            </a:endParaRPr>
          </a:p>
          <a:p>
            <a:pPr marR="0" algn="ctr" defTabSz="685800" fontAlgn="auto">
              <a:spcBef>
                <a:spcPts val="0"/>
              </a:spcBef>
              <a:spcAft>
                <a:spcPts val="0"/>
              </a:spcAft>
              <a:buClrTx/>
              <a:buSzTx/>
              <a:buFontTx/>
              <a:buNone/>
              <a:defRPr/>
            </a:pPr>
            <a:r>
              <a:rPr kumimoji="0" lang="en-US" altLang="zh-CN" sz="2400" kern="1200" cap="none" spc="0" normalizeH="0" baseline="0" noProof="0" dirty="0">
                <a:blipFill dpi="0" rotWithShape="1">
                  <a:blip r:embed="rId1">
                    <a:extLst>
                      <a:ext uri="{28A0092B-C50C-407E-A947-70E740481C1C}">
                        <a14:useLocalDpi xmlns:a14="http://schemas.microsoft.com/office/drawing/2010/main" val="0"/>
                      </a:ext>
                    </a:extLst>
                  </a:blip>
                  <a:srcRect/>
                  <a:stretch>
                    <a:fillRect/>
                  </a:stretch>
                </a:blipFill>
                <a:latin typeface="方正兰亭粗黑简体" pitchFamily="2" charset="-122"/>
                <a:ea typeface="方正兰亭粗黑简体" pitchFamily="2" charset="-122"/>
                <a:cs typeface="+mn-cs"/>
                <a:sym typeface="+mn-ea"/>
              </a:rPr>
              <a:t>21162121037</a:t>
            </a:r>
            <a:endParaRPr kumimoji="0" lang="en-US" altLang="zh-CN" sz="2400" kern="1200" cap="none" spc="0" normalizeH="0" baseline="0" noProof="0" dirty="0">
              <a:blipFill dpi="0" rotWithShape="1">
                <a:blip r:embed="rId1">
                  <a:extLst>
                    <a:ext uri="{28A0092B-C50C-407E-A947-70E740481C1C}">
                      <a14:useLocalDpi xmlns:a14="http://schemas.microsoft.com/office/drawing/2010/main" val="0"/>
                    </a:ext>
                  </a:extLst>
                </a:blip>
                <a:srcRect/>
                <a:stretch>
                  <a:fillRect/>
                </a:stretch>
              </a:blipFill>
              <a:latin typeface="方正兰亭粗黑简体" pitchFamily="2" charset="-122"/>
              <a:ea typeface="方正兰亭粗黑简体" pitchFamily="2" charset="-122"/>
              <a:cs typeface="+mn-cs"/>
              <a:sym typeface="+mn-ea"/>
            </a:endParaRPr>
          </a:p>
        </p:txBody>
      </p:sp>
      <p:sp>
        <p:nvSpPr>
          <p:cNvPr id="2" name="Text Box 1"/>
          <p:cNvSpPr txBox="1"/>
          <p:nvPr/>
        </p:nvSpPr>
        <p:spPr>
          <a:xfrm>
            <a:off x="2004060" y="2028190"/>
            <a:ext cx="5135880" cy="398780"/>
          </a:xfrm>
          <a:prstGeom prst="rect">
            <a:avLst/>
          </a:prstGeom>
          <a:noFill/>
        </p:spPr>
        <p:txBody>
          <a:bodyPr wrap="none" rtlCol="0">
            <a:spAutoFit/>
          </a:bodyPr>
          <a:p>
            <a:r>
              <a:rPr lang="en-US" sz="2000">
                <a:solidFill>
                  <a:schemeClr val="bg1"/>
                </a:solidFill>
                <a:latin typeface="方正兰亭粗黑简体" charset="0"/>
                <a:cs typeface="方正兰亭粗黑简体" charset="0"/>
              </a:rPr>
              <a:t>Computer </a:t>
            </a:r>
            <a:r>
              <a:rPr lang="en-US" sz="2000">
                <a:solidFill>
                  <a:schemeClr val="bg2"/>
                </a:solidFill>
                <a:latin typeface="方正兰亭粗黑简体" charset="0"/>
                <a:cs typeface="方正兰亭粗黑简体" charset="0"/>
              </a:rPr>
              <a:t>Organization Management System</a:t>
            </a:r>
            <a:endParaRPr lang="en-US" sz="2000">
              <a:solidFill>
                <a:schemeClr val="bg2"/>
              </a:solidFill>
              <a:latin typeface="方正兰亭粗黑简体" charset="0"/>
              <a:cs typeface="方正兰亭粗黑简体" charset="0"/>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79982" y="1651538"/>
            <a:ext cx="644323" cy="523220"/>
          </a:xfrm>
          <a:prstGeom prst="rect">
            <a:avLst/>
          </a:prstGeom>
          <a:noFill/>
        </p:spPr>
        <p:txBody>
          <a:bodyPr wrap="square" rtlCol="0">
            <a:spAutoFit/>
          </a:bodyPr>
          <a:lstStyle/>
          <a:p>
            <a:pPr marR="0" algn="ctr" defTabSz="685800" fontAlgn="auto">
              <a:spcBef>
                <a:spcPts val="0"/>
              </a:spcBef>
              <a:spcAft>
                <a:spcPts val="0"/>
              </a:spcAft>
              <a:buClrTx/>
              <a:buSzTx/>
              <a:buFontTx/>
              <a:buNone/>
              <a:defRPr/>
            </a:pPr>
            <a:r>
              <a:rPr kumimoji="0" lang="en-US" altLang="zh-CN" sz="2800" kern="1200" cap="none" spc="0" normalizeH="0" baseline="0" noProof="0" dirty="0" smtClean="0">
                <a:blipFill dpi="0" rotWithShape="1">
                  <a:blip r:embed="rId1">
                    <a:extLst>
                      <a:ext uri="{28A0092B-C50C-407E-A947-70E740481C1C}">
                        <a14:useLocalDpi xmlns:a14="http://schemas.microsoft.com/office/drawing/2010/main" val="0"/>
                      </a:ext>
                    </a:extLst>
                  </a:blip>
                  <a:srcRect/>
                  <a:stretch>
                    <a:fillRect/>
                  </a:stretch>
                </a:blipFill>
                <a:latin typeface="Impact" panose="020B0806030902050204" pitchFamily="34" charset="0"/>
                <a:ea typeface="+mn-ea"/>
                <a:cs typeface="+mn-cs"/>
                <a:sym typeface="+mn-ea"/>
              </a:rPr>
              <a:t>01 </a:t>
            </a:r>
            <a:endParaRPr kumimoji="0" lang="zh-CN" altLang="en-US" sz="2800" kern="1200" cap="none" spc="0" normalizeH="0" baseline="0" noProof="0" dirty="0">
              <a:blipFill dpi="0" rotWithShape="1">
                <a:blip r:embed="rId1">
                  <a:extLst>
                    <a:ext uri="{28A0092B-C50C-407E-A947-70E740481C1C}">
                      <a14:useLocalDpi xmlns:a14="http://schemas.microsoft.com/office/drawing/2010/main" val="0"/>
                    </a:ext>
                  </a:extLst>
                </a:blip>
                <a:srcRect/>
                <a:stretch>
                  <a:fillRect/>
                </a:stretch>
              </a:blipFill>
              <a:latin typeface="Impact" panose="020B0806030902050204" pitchFamily="34" charset="0"/>
              <a:ea typeface="+mn-ea"/>
              <a:cs typeface="+mn-cs"/>
              <a:sym typeface="+mn-ea"/>
            </a:endParaRPr>
          </a:p>
        </p:txBody>
      </p:sp>
      <p:cxnSp>
        <p:nvCxnSpPr>
          <p:cNvPr id="3" name="直接连接符 2"/>
          <p:cNvCxnSpPr/>
          <p:nvPr/>
        </p:nvCxnSpPr>
        <p:spPr>
          <a:xfrm>
            <a:off x="1997075" y="1682750"/>
            <a:ext cx="0" cy="4333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102485" y="1661795"/>
            <a:ext cx="5392420" cy="460375"/>
          </a:xfrm>
          <a:prstGeom prst="rect">
            <a:avLst/>
          </a:prstGeom>
          <a:noFill/>
        </p:spPr>
        <p:txBody>
          <a:bodyPr wrap="square" rtlCol="0">
            <a:spAutoFit/>
          </a:bodyPr>
          <a:lstStyle/>
          <a:p>
            <a:pPr marR="0" defTabSz="685800" fontAlgn="auto">
              <a:spcBef>
                <a:spcPts val="0"/>
              </a:spcBef>
              <a:spcAft>
                <a:spcPts val="0"/>
              </a:spcAft>
              <a:buClrTx/>
              <a:buSzTx/>
              <a:buFontTx/>
              <a:buNone/>
              <a:defRPr/>
            </a:pPr>
            <a:r>
              <a:rPr kumimoji="0" lang="en-US" altLang="zh-CN" sz="2400" b="1" kern="1200" cap="none" spc="0" normalizeH="0" baseline="0" noProof="0" dirty="0">
                <a:blipFill dpi="0" rotWithShape="1">
                  <a:blip r:embed="rId1">
                    <a:extLst>
                      <a:ext uri="{28A0092B-C50C-407E-A947-70E740481C1C}">
                        <a14:useLocalDpi xmlns:a14="http://schemas.microsoft.com/office/drawing/2010/main" val="0"/>
                      </a:ext>
                    </a:extLst>
                  </a:blip>
                  <a:srcRect/>
                  <a:stretch>
                    <a:fillRect/>
                  </a:stretch>
                </a:blipFill>
                <a:latin typeface="Microsoft YaHei" panose="020B0503020204020204" pitchFamily="34" charset="-122"/>
                <a:ea typeface="Microsoft YaHei" panose="020B0503020204020204" pitchFamily="34" charset="-122"/>
                <a:cs typeface="+mn-cs"/>
                <a:sym typeface="+mn-ea"/>
              </a:rPr>
              <a:t>Header File</a:t>
            </a:r>
            <a:endParaRPr kumimoji="0" lang="en-US" altLang="zh-CN" sz="2400" b="1" kern="1200" cap="none" spc="0" normalizeH="0" baseline="0" noProof="0" dirty="0">
              <a:blipFill dpi="0" rotWithShape="1">
                <a:blip r:embed="rId1">
                  <a:extLst>
                    <a:ext uri="{28A0092B-C50C-407E-A947-70E740481C1C}">
                      <a14:useLocalDpi xmlns:a14="http://schemas.microsoft.com/office/drawing/2010/main" val="0"/>
                    </a:ext>
                  </a:extLst>
                </a:blip>
                <a:srcRect/>
                <a:stretch>
                  <a:fillRect/>
                </a:stretch>
              </a:blipFill>
              <a:latin typeface="Microsoft YaHei" panose="020B0503020204020204" pitchFamily="34" charset="-122"/>
              <a:ea typeface="Microsoft YaHei" panose="020B0503020204020204" pitchFamily="34" charset="-122"/>
              <a:cs typeface="+mn-cs"/>
              <a:sym typeface="+mn-ea"/>
            </a:endParaRPr>
          </a:p>
        </p:txBody>
      </p:sp>
      <p:sp>
        <p:nvSpPr>
          <p:cNvPr id="5" name="文本框 4"/>
          <p:cNvSpPr txBox="1"/>
          <p:nvPr/>
        </p:nvSpPr>
        <p:spPr>
          <a:xfrm>
            <a:off x="1279982" y="2384385"/>
            <a:ext cx="644323" cy="523217"/>
          </a:xfrm>
          <a:prstGeom prst="rect">
            <a:avLst/>
          </a:prstGeom>
          <a:noFill/>
        </p:spPr>
        <p:txBody>
          <a:bodyPr wrap="square" rtlCol="0">
            <a:spAutoFit/>
          </a:bodyPr>
          <a:lstStyle/>
          <a:p>
            <a:pPr marR="0" algn="ctr" defTabSz="685800" fontAlgn="auto">
              <a:spcBef>
                <a:spcPts val="0"/>
              </a:spcBef>
              <a:spcAft>
                <a:spcPts val="0"/>
              </a:spcAft>
              <a:buClrTx/>
              <a:buSzTx/>
              <a:buFontTx/>
              <a:buNone/>
              <a:defRPr/>
            </a:pPr>
            <a:r>
              <a:rPr kumimoji="0" lang="en-US" altLang="zh-CN" sz="2800" kern="1200" cap="none" spc="0" normalizeH="0" baseline="0" noProof="0" dirty="0" smtClean="0">
                <a:blipFill dpi="0" rotWithShape="1">
                  <a:blip r:embed="rId1">
                    <a:extLst>
                      <a:ext uri="{28A0092B-C50C-407E-A947-70E740481C1C}">
                        <a14:useLocalDpi xmlns:a14="http://schemas.microsoft.com/office/drawing/2010/main" val="0"/>
                      </a:ext>
                    </a:extLst>
                  </a:blip>
                  <a:srcRect/>
                  <a:stretch>
                    <a:fillRect/>
                  </a:stretch>
                </a:blipFill>
                <a:latin typeface="Impact" panose="020B0806030902050204" pitchFamily="34" charset="0"/>
                <a:ea typeface="+mn-ea"/>
                <a:cs typeface="+mn-cs"/>
                <a:sym typeface="+mn-ea"/>
              </a:rPr>
              <a:t>02 </a:t>
            </a:r>
            <a:endParaRPr kumimoji="0" lang="zh-CN" altLang="en-US" sz="2800" kern="1200" cap="none" spc="0" normalizeH="0" baseline="0" noProof="0" dirty="0">
              <a:blipFill dpi="0" rotWithShape="1">
                <a:blip r:embed="rId1">
                  <a:extLst>
                    <a:ext uri="{28A0092B-C50C-407E-A947-70E740481C1C}">
                      <a14:useLocalDpi xmlns:a14="http://schemas.microsoft.com/office/drawing/2010/main" val="0"/>
                    </a:ext>
                  </a:extLst>
                </a:blip>
                <a:srcRect/>
                <a:stretch>
                  <a:fillRect/>
                </a:stretch>
              </a:blipFill>
              <a:latin typeface="Impact" panose="020B0806030902050204" pitchFamily="34" charset="0"/>
              <a:ea typeface="+mn-ea"/>
              <a:cs typeface="+mn-cs"/>
              <a:sym typeface="+mn-ea"/>
            </a:endParaRPr>
          </a:p>
        </p:txBody>
      </p:sp>
      <p:cxnSp>
        <p:nvCxnSpPr>
          <p:cNvPr id="6" name="直接连接符 5"/>
          <p:cNvCxnSpPr/>
          <p:nvPr/>
        </p:nvCxnSpPr>
        <p:spPr>
          <a:xfrm>
            <a:off x="1997075" y="2416175"/>
            <a:ext cx="0" cy="431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02667" y="2394440"/>
            <a:ext cx="3386425" cy="460375"/>
          </a:xfrm>
          <a:prstGeom prst="rect">
            <a:avLst/>
          </a:prstGeom>
          <a:noFill/>
        </p:spPr>
        <p:txBody>
          <a:bodyPr wrap="square" rtlCol="0">
            <a:spAutoFit/>
          </a:bodyPr>
          <a:lstStyle/>
          <a:p>
            <a:pPr marR="0" defTabSz="685800" fontAlgn="auto">
              <a:spcBef>
                <a:spcPts val="0"/>
              </a:spcBef>
              <a:spcAft>
                <a:spcPts val="0"/>
              </a:spcAft>
              <a:buClrTx/>
              <a:buSzTx/>
              <a:buFontTx/>
              <a:buNone/>
              <a:defRPr/>
            </a:pPr>
            <a:r>
              <a:rPr kumimoji="0" lang="en-US" altLang="zh-CN" sz="2400" b="1" kern="1200" cap="none" spc="0" normalizeH="0" baseline="0" noProof="0" dirty="0">
                <a:blipFill dpi="0" rotWithShape="1">
                  <a:blip r:embed="rId1">
                    <a:extLst>
                      <a:ext uri="{28A0092B-C50C-407E-A947-70E740481C1C}">
                        <a14:useLocalDpi xmlns:a14="http://schemas.microsoft.com/office/drawing/2010/main" val="0"/>
                      </a:ext>
                    </a:extLst>
                  </a:blip>
                  <a:srcRect/>
                  <a:stretch>
                    <a:fillRect/>
                  </a:stretch>
                </a:blipFill>
                <a:latin typeface="Microsoft YaHei" panose="020B0503020204020204" pitchFamily="34" charset="-122"/>
                <a:ea typeface="Microsoft YaHei" panose="020B0503020204020204" pitchFamily="34" charset="-122"/>
                <a:cs typeface="+mn-cs"/>
                <a:sym typeface="+mn-ea"/>
              </a:rPr>
              <a:t>Class and Object</a:t>
            </a:r>
            <a:endParaRPr kumimoji="0" lang="en-US" altLang="zh-CN" sz="2400" b="1" kern="1200" cap="none" spc="0" normalizeH="0" baseline="0" noProof="0" dirty="0">
              <a:blipFill dpi="0" rotWithShape="1">
                <a:blip r:embed="rId1">
                  <a:extLst>
                    <a:ext uri="{28A0092B-C50C-407E-A947-70E740481C1C}">
                      <a14:useLocalDpi xmlns:a14="http://schemas.microsoft.com/office/drawing/2010/main" val="0"/>
                    </a:ext>
                  </a:extLst>
                </a:blip>
                <a:srcRect/>
                <a:stretch>
                  <a:fillRect/>
                </a:stretch>
              </a:blipFill>
              <a:latin typeface="Microsoft YaHei" panose="020B0503020204020204" pitchFamily="34" charset="-122"/>
              <a:ea typeface="Microsoft YaHei" panose="020B0503020204020204" pitchFamily="34" charset="-122"/>
              <a:cs typeface="+mn-cs"/>
              <a:sym typeface="+mn-ea"/>
            </a:endParaRPr>
          </a:p>
        </p:txBody>
      </p:sp>
      <p:sp>
        <p:nvSpPr>
          <p:cNvPr id="8" name="文本框 7"/>
          <p:cNvSpPr txBox="1"/>
          <p:nvPr/>
        </p:nvSpPr>
        <p:spPr>
          <a:xfrm>
            <a:off x="1279982" y="3126599"/>
            <a:ext cx="644323" cy="523220"/>
          </a:xfrm>
          <a:prstGeom prst="rect">
            <a:avLst/>
          </a:prstGeom>
          <a:noFill/>
        </p:spPr>
        <p:txBody>
          <a:bodyPr wrap="square" rtlCol="0">
            <a:spAutoFit/>
          </a:bodyPr>
          <a:lstStyle/>
          <a:p>
            <a:pPr marR="0" algn="ctr" defTabSz="685800" fontAlgn="auto">
              <a:spcBef>
                <a:spcPts val="0"/>
              </a:spcBef>
              <a:spcAft>
                <a:spcPts val="0"/>
              </a:spcAft>
              <a:buClrTx/>
              <a:buSzTx/>
              <a:buFontTx/>
              <a:buNone/>
              <a:defRPr/>
            </a:pPr>
            <a:r>
              <a:rPr kumimoji="0" lang="en-US" altLang="zh-CN" sz="2800" kern="1200" cap="none" spc="0" normalizeH="0" baseline="0" noProof="0" dirty="0" smtClean="0">
                <a:blipFill dpi="0" rotWithShape="1">
                  <a:blip r:embed="rId1">
                    <a:extLst>
                      <a:ext uri="{28A0092B-C50C-407E-A947-70E740481C1C}">
                        <a14:useLocalDpi xmlns:a14="http://schemas.microsoft.com/office/drawing/2010/main" val="0"/>
                      </a:ext>
                    </a:extLst>
                  </a:blip>
                  <a:srcRect/>
                  <a:stretch>
                    <a:fillRect/>
                  </a:stretch>
                </a:blipFill>
                <a:latin typeface="Impact" panose="020B0806030902050204" pitchFamily="34" charset="0"/>
                <a:ea typeface="+mn-ea"/>
                <a:cs typeface="+mn-cs"/>
                <a:sym typeface="+mn-ea"/>
              </a:rPr>
              <a:t>03 </a:t>
            </a:r>
            <a:endParaRPr kumimoji="0" lang="zh-CN" altLang="en-US" sz="2800" kern="1200" cap="none" spc="0" normalizeH="0" baseline="0" noProof="0" dirty="0">
              <a:blipFill dpi="0" rotWithShape="1">
                <a:blip r:embed="rId1">
                  <a:extLst>
                    <a:ext uri="{28A0092B-C50C-407E-A947-70E740481C1C}">
                      <a14:useLocalDpi xmlns:a14="http://schemas.microsoft.com/office/drawing/2010/main" val="0"/>
                    </a:ext>
                  </a:extLst>
                </a:blip>
                <a:srcRect/>
                <a:stretch>
                  <a:fillRect/>
                </a:stretch>
              </a:blipFill>
              <a:latin typeface="Impact" panose="020B0806030902050204" pitchFamily="34" charset="0"/>
              <a:ea typeface="+mn-ea"/>
              <a:cs typeface="+mn-cs"/>
              <a:sym typeface="+mn-ea"/>
            </a:endParaRPr>
          </a:p>
        </p:txBody>
      </p:sp>
      <p:cxnSp>
        <p:nvCxnSpPr>
          <p:cNvPr id="9" name="直接连接符 8"/>
          <p:cNvCxnSpPr/>
          <p:nvPr/>
        </p:nvCxnSpPr>
        <p:spPr>
          <a:xfrm>
            <a:off x="1997075" y="3159125"/>
            <a:ext cx="0" cy="431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102667" y="3136656"/>
            <a:ext cx="3386425" cy="460375"/>
          </a:xfrm>
          <a:prstGeom prst="rect">
            <a:avLst/>
          </a:prstGeom>
          <a:noFill/>
        </p:spPr>
        <p:txBody>
          <a:bodyPr wrap="square" rtlCol="0">
            <a:spAutoFit/>
          </a:bodyPr>
          <a:lstStyle/>
          <a:p>
            <a:pPr marR="0" defTabSz="685800" fontAlgn="auto">
              <a:spcBef>
                <a:spcPts val="0"/>
              </a:spcBef>
              <a:spcAft>
                <a:spcPts val="0"/>
              </a:spcAft>
              <a:buClrTx/>
              <a:buSzTx/>
              <a:buFontTx/>
              <a:buNone/>
              <a:defRPr/>
            </a:pPr>
            <a:r>
              <a:rPr kumimoji="0" lang="en-US" altLang="zh-CN" sz="2400" b="1" kern="1200" cap="none" spc="0" normalizeH="0" baseline="0" noProof="0" dirty="0">
                <a:blipFill dpi="0" rotWithShape="1">
                  <a:blip r:embed="rId1">
                    <a:extLst>
                      <a:ext uri="{28A0092B-C50C-407E-A947-70E740481C1C}">
                        <a14:useLocalDpi xmlns:a14="http://schemas.microsoft.com/office/drawing/2010/main" val="0"/>
                      </a:ext>
                    </a:extLst>
                  </a:blip>
                  <a:srcRect/>
                  <a:stretch>
                    <a:fillRect/>
                  </a:stretch>
                </a:blipFill>
                <a:latin typeface="Microsoft YaHei" panose="020B0503020204020204" pitchFamily="34" charset="-122"/>
                <a:ea typeface="Microsoft YaHei" panose="020B0503020204020204" pitchFamily="34" charset="-122"/>
                <a:cs typeface="+mn-cs"/>
                <a:sym typeface="+mn-ea"/>
              </a:rPr>
              <a:t>Switch case</a:t>
            </a:r>
            <a:endParaRPr kumimoji="0" lang="en-US" altLang="zh-CN" sz="2400" b="1" kern="1200" cap="none" spc="0" normalizeH="0" baseline="0" noProof="0" dirty="0">
              <a:blipFill dpi="0" rotWithShape="1">
                <a:blip r:embed="rId1">
                  <a:extLst>
                    <a:ext uri="{28A0092B-C50C-407E-A947-70E740481C1C}">
                      <a14:useLocalDpi xmlns:a14="http://schemas.microsoft.com/office/drawing/2010/main" val="0"/>
                    </a:ext>
                  </a:extLst>
                </a:blip>
                <a:srcRect/>
                <a:stretch>
                  <a:fillRect/>
                </a:stretch>
              </a:blipFill>
              <a:latin typeface="Microsoft YaHei" panose="020B0503020204020204" pitchFamily="34" charset="-122"/>
              <a:ea typeface="Microsoft YaHei" panose="020B0503020204020204" pitchFamily="34" charset="-122"/>
              <a:cs typeface="+mn-cs"/>
              <a:sym typeface="+mn-ea"/>
            </a:endParaRPr>
          </a:p>
        </p:txBody>
      </p:sp>
      <p:sp>
        <p:nvSpPr>
          <p:cNvPr id="14" name="文本框 38"/>
          <p:cNvSpPr txBox="1"/>
          <p:nvPr/>
        </p:nvSpPr>
        <p:spPr bwMode="auto">
          <a:xfrm>
            <a:off x="1353185" y="618490"/>
            <a:ext cx="5989955" cy="583565"/>
          </a:xfrm>
          <a:prstGeom prst="rect">
            <a:avLst/>
          </a:prstGeom>
          <a:noFill/>
        </p:spPr>
        <p:txBody>
          <a:bodyPr wrap="square">
            <a:spAutoFit/>
          </a:bodyPr>
          <a:lstStyle/>
          <a:p>
            <a:pPr marR="0" defTabSz="685800" fontAlgn="auto">
              <a:spcBef>
                <a:spcPts val="0"/>
              </a:spcBef>
              <a:spcAft>
                <a:spcPts val="0"/>
              </a:spcAft>
              <a:buClrTx/>
              <a:buSzTx/>
              <a:buFontTx/>
              <a:buNone/>
              <a:defRPr/>
            </a:pPr>
            <a:r>
              <a:rPr kumimoji="0" lang="en-US" altLang="zh-CN" sz="3200" kern="1200" cap="none" spc="0" normalizeH="0" baseline="0" noProof="0" dirty="0">
                <a:blipFill dpi="0" rotWithShape="1">
                  <a:blip r:embed="rId1">
                    <a:extLst>
                      <a:ext uri="{28A0092B-C50C-407E-A947-70E740481C1C}">
                        <a14:useLocalDpi xmlns:a14="http://schemas.microsoft.com/office/drawing/2010/main" val="0"/>
                      </a:ext>
                    </a:extLst>
                  </a:blip>
                  <a:srcRect/>
                  <a:stretch>
                    <a:fillRect/>
                  </a:stretch>
                </a:blipFill>
                <a:latin typeface="Impact" panose="020B0806030902050204" pitchFamily="34" charset="0"/>
                <a:ea typeface="Microsoft YaHei" panose="020B0503020204020204" pitchFamily="34" charset="-122"/>
                <a:cs typeface="Mongolian Baiti" panose="03000500000000000000" pitchFamily="66" charset="0"/>
                <a:sym typeface="+mn-ea"/>
              </a:rPr>
              <a:t>Project related topic</a:t>
            </a:r>
            <a:endParaRPr kumimoji="0" lang="en-US" altLang="zh-CN" sz="3200" kern="1200" cap="none" spc="0" normalizeH="0" baseline="0" noProof="0" dirty="0">
              <a:blipFill dpi="0" rotWithShape="1">
                <a:blip r:embed="rId1">
                  <a:extLst>
                    <a:ext uri="{28A0092B-C50C-407E-A947-70E740481C1C}">
                      <a14:useLocalDpi xmlns:a14="http://schemas.microsoft.com/office/drawing/2010/main" val="0"/>
                    </a:ext>
                  </a:extLst>
                </a:blip>
                <a:srcRect/>
                <a:stretch>
                  <a:fillRect/>
                </a:stretch>
              </a:blipFill>
              <a:latin typeface="Impact" panose="020B0806030902050204" pitchFamily="34" charset="0"/>
              <a:ea typeface="Microsoft YaHei" panose="020B0503020204020204" pitchFamily="34" charset="-122"/>
              <a:cs typeface="Mongolian Baiti" panose="03000500000000000000" pitchFamily="66" charset="0"/>
              <a:sym typeface="+mn-ea"/>
            </a:endParaRPr>
          </a:p>
        </p:txBody>
      </p:sp>
      <p:cxnSp>
        <p:nvCxnSpPr>
          <p:cNvPr id="18" name="直接连接符 17"/>
          <p:cNvCxnSpPr/>
          <p:nvPr/>
        </p:nvCxnSpPr>
        <p:spPr>
          <a:xfrm>
            <a:off x="1441450" y="1338263"/>
            <a:ext cx="6262688" cy="0"/>
          </a:xfrm>
          <a:prstGeom prst="line">
            <a:avLst/>
          </a:prstGeom>
          <a:ln w="12700">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60033" y="1682219"/>
            <a:ext cx="818495" cy="398780"/>
          </a:xfrm>
          <a:prstGeom prst="rect">
            <a:avLst/>
          </a:prstGeom>
          <a:noFill/>
        </p:spPr>
        <p:txBody>
          <a:bodyPr wrap="square" rtlCol="0">
            <a:spAutoFit/>
          </a:bodyPr>
          <a:lstStyle/>
          <a:p>
            <a:pPr marR="0" defTabSz="685800" fontAlgn="auto">
              <a:spcBef>
                <a:spcPts val="0"/>
              </a:spcBef>
              <a:spcAft>
                <a:spcPts val="0"/>
              </a:spcAft>
              <a:buClrTx/>
              <a:buSzTx/>
              <a:buFontTx/>
              <a:buNone/>
              <a:defRPr/>
            </a:pPr>
            <a:r>
              <a:rPr kumimoji="0" lang="en-US" altLang="zh-CN" sz="2000" kern="1200" cap="none" spc="0" normalizeH="0" baseline="0" noProof="0" dirty="0" smtClean="0">
                <a:blipFill dpi="0" rotWithShape="1">
                  <a:blip r:embed="rId1">
                    <a:extLst>
                      <a:ext uri="{28A0092B-C50C-407E-A947-70E740481C1C}">
                        <a14:useLocalDpi xmlns:a14="http://schemas.microsoft.com/office/drawing/2010/main" val="0"/>
                      </a:ext>
                    </a:extLst>
                  </a:blip>
                  <a:srcRect/>
                  <a:stretch>
                    <a:fillRect/>
                  </a:stretch>
                </a:blipFill>
                <a:latin typeface="Impact" panose="020B0806030902050204" pitchFamily="34" charset="0"/>
                <a:ea typeface="+mn-ea"/>
                <a:cs typeface="+mn-cs"/>
                <a:sym typeface="+mn-ea"/>
              </a:rPr>
              <a:t> </a:t>
            </a:r>
            <a:endParaRPr kumimoji="0" lang="zh-CN" altLang="en-US" sz="2000" kern="1200" cap="none" spc="0" normalizeH="0" baseline="0" noProof="0" dirty="0">
              <a:blipFill dpi="0" rotWithShape="1">
                <a:blip r:embed="rId1">
                  <a:extLst>
                    <a:ext uri="{28A0092B-C50C-407E-A947-70E740481C1C}">
                      <a14:useLocalDpi xmlns:a14="http://schemas.microsoft.com/office/drawing/2010/main" val="0"/>
                    </a:ext>
                  </a:extLst>
                </a:blip>
                <a:srcRect/>
                <a:stretch>
                  <a:fillRect/>
                </a:stretch>
              </a:blipFill>
              <a:latin typeface="Impact" panose="020B0806030902050204" pitchFamily="34" charset="0"/>
              <a:ea typeface="+mn-ea"/>
              <a:cs typeface="+mn-cs"/>
              <a:sym typeface="+mn-ea"/>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06" name="文本框 154"/>
          <p:cNvSpPr txBox="1"/>
          <p:nvPr/>
        </p:nvSpPr>
        <p:spPr>
          <a:xfrm>
            <a:off x="1114425" y="349250"/>
            <a:ext cx="3001963" cy="429895"/>
          </a:xfrm>
          <a:prstGeom prst="rect">
            <a:avLst/>
          </a:prstGeom>
          <a:noFill/>
          <a:ln w="9525">
            <a:noFill/>
          </a:ln>
        </p:spPr>
        <p:txBody>
          <a:bodyPr wrap="square" anchor="t" anchorCtr="0">
            <a:spAutoFit/>
          </a:bodyPr>
          <a:p>
            <a:pPr defTabSz="685800"/>
            <a:r>
              <a:rPr lang="en-US" altLang="zh-CN" sz="2200" dirty="0">
                <a:solidFill>
                  <a:srgbClr val="F2F2F2"/>
                </a:solidFill>
                <a:latin typeface="Arial" panose="020B0604020202020204" pitchFamily="34" charset="0"/>
                <a:ea typeface="方正兰亭细黑_GBK" panose="02000000000000000000" pitchFamily="2" charset="-122"/>
              </a:rPr>
              <a:t>Objective of Project :</a:t>
            </a:r>
            <a:endParaRPr lang="en-US" altLang="zh-CN" sz="2200" dirty="0">
              <a:solidFill>
                <a:srgbClr val="F2F2F2"/>
              </a:solidFill>
              <a:latin typeface="Arial" panose="020B0604020202020204" pitchFamily="34" charset="0"/>
              <a:ea typeface="方正兰亭细黑_GBK" panose="02000000000000000000" pitchFamily="2" charset="-122"/>
            </a:endParaRPr>
          </a:p>
        </p:txBody>
      </p:sp>
      <p:grpSp>
        <p:nvGrpSpPr>
          <p:cNvPr id="15407" name="组合 155"/>
          <p:cNvGrpSpPr/>
          <p:nvPr/>
        </p:nvGrpSpPr>
        <p:grpSpPr>
          <a:xfrm>
            <a:off x="307975" y="327025"/>
            <a:ext cx="806450" cy="422275"/>
            <a:chOff x="7394576" y="3627438"/>
            <a:chExt cx="1077913" cy="566738"/>
          </a:xfrm>
        </p:grpSpPr>
        <p:sp>
          <p:nvSpPr>
            <p:cNvPr id="157" name="Freeform 100"/>
            <p:cNvSpPr/>
            <p:nvPr/>
          </p:nvSpPr>
          <p:spPr bwMode="auto">
            <a:xfrm>
              <a:off x="8123238" y="3681413"/>
              <a:ext cx="96838" cy="1587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58" name="Freeform 101"/>
            <p:cNvSpPr/>
            <p:nvPr/>
          </p:nvSpPr>
          <p:spPr bwMode="auto">
            <a:xfrm>
              <a:off x="8129588" y="3706813"/>
              <a:ext cx="90488" cy="1587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59" name="Freeform 102"/>
            <p:cNvSpPr/>
            <p:nvPr/>
          </p:nvSpPr>
          <p:spPr bwMode="auto">
            <a:xfrm>
              <a:off x="8145463" y="3884613"/>
              <a:ext cx="69850" cy="15875"/>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60" name="Freeform 103"/>
            <p:cNvSpPr/>
            <p:nvPr/>
          </p:nvSpPr>
          <p:spPr bwMode="auto">
            <a:xfrm>
              <a:off x="8145463" y="3900488"/>
              <a:ext cx="71438" cy="20638"/>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61" name="Freeform 104"/>
            <p:cNvSpPr/>
            <p:nvPr/>
          </p:nvSpPr>
          <p:spPr bwMode="auto">
            <a:xfrm>
              <a:off x="8142288" y="4073525"/>
              <a:ext cx="77788" cy="19050"/>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62" name="Freeform 105"/>
            <p:cNvSpPr/>
            <p:nvPr/>
          </p:nvSpPr>
          <p:spPr bwMode="auto">
            <a:xfrm>
              <a:off x="8139113" y="4098925"/>
              <a:ext cx="80963" cy="22225"/>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66"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232" name="Freeform 107"/>
            <p:cNvSpPr>
              <a:spLocks noEditPoints="1"/>
            </p:cNvSpPr>
            <p:nvPr/>
          </p:nvSpPr>
          <p:spPr bwMode="auto">
            <a:xfrm>
              <a:off x="7893051" y="3754438"/>
              <a:ext cx="96838" cy="369888"/>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2" name="Text Box 1"/>
          <p:cNvSpPr txBox="1"/>
          <p:nvPr/>
        </p:nvSpPr>
        <p:spPr>
          <a:xfrm>
            <a:off x="1407795" y="1225550"/>
            <a:ext cx="4434205" cy="1491615"/>
          </a:xfrm>
          <a:prstGeom prst="rect">
            <a:avLst/>
          </a:prstGeom>
          <a:noFill/>
        </p:spPr>
        <p:txBody>
          <a:bodyPr wrap="square" rtlCol="0" anchor="t">
            <a:spAutoFit/>
          </a:bodyPr>
          <a:p>
            <a:pPr marL="0" marR="0" lvl="0" indent="0" algn="l" rtl="0">
              <a:spcBef>
                <a:spcPts val="0"/>
              </a:spcBef>
              <a:spcAft>
                <a:spcPts val="0"/>
              </a:spcAft>
              <a:buNone/>
            </a:pPr>
            <a:r>
              <a:rPr lang="en-US" dirty="0">
                <a:solidFill>
                  <a:schemeClr val="bg2"/>
                </a:solidFill>
                <a:latin typeface="Corbel" panose="020B0503020204020204"/>
                <a:ea typeface="Corbel" panose="020B0503020204020204"/>
                <a:cs typeface="Corbel" panose="020B0503020204020204"/>
                <a:sym typeface="Corbel" panose="020B0503020204020204"/>
              </a:rPr>
              <a:t>A Computer Organization Management system is a </a:t>
            </a:r>
            <a:r>
              <a:rPr lang="en-US" dirty="0" err="1">
                <a:solidFill>
                  <a:schemeClr val="bg2"/>
                </a:solidFill>
                <a:latin typeface="Corbel" panose="020B0503020204020204"/>
                <a:ea typeface="Corbel" panose="020B0503020204020204"/>
                <a:cs typeface="Corbel" panose="020B0503020204020204"/>
                <a:sym typeface="Corbel" panose="020B0503020204020204"/>
              </a:rPr>
              <a:t>c++</a:t>
            </a:r>
            <a:r>
              <a:rPr lang="en-US" dirty="0">
                <a:solidFill>
                  <a:schemeClr val="bg2"/>
                </a:solidFill>
                <a:latin typeface="Corbel" panose="020B0503020204020204"/>
                <a:ea typeface="Corbel" panose="020B0503020204020204"/>
                <a:cs typeface="Corbel" panose="020B0503020204020204"/>
                <a:sym typeface="Corbel" panose="020B0503020204020204"/>
              </a:rPr>
              <a:t> programming code designed to help users understand basic concepts of computer organization and Architecture. The system has basic conversion method such as binary to decimal and more. There is also truth table of gates such AND , NOT and more.</a:t>
            </a:r>
            <a:endParaRPr dirty="0">
              <a:solidFill>
                <a:schemeClr val="bg2"/>
              </a:solidFill>
            </a:endParaRPr>
          </a:p>
          <a:p>
            <a:pPr marL="0" marR="0" lvl="0" indent="0" algn="l" rtl="0">
              <a:spcBef>
                <a:spcPts val="0"/>
              </a:spcBef>
              <a:spcAft>
                <a:spcPts val="0"/>
              </a:spcAft>
              <a:buNone/>
            </a:pPr>
            <a:endParaRPr lang="en-US" dirty="0">
              <a:solidFill>
                <a:schemeClr val="bg2"/>
              </a:solidFill>
              <a:latin typeface="Corbel" panose="020B0503020204020204"/>
              <a:ea typeface="Corbel" panose="020B0503020204020204"/>
              <a:cs typeface="Corbel" panose="020B0503020204020204"/>
              <a:sym typeface="Corbel" panose="020B0503020204020204"/>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53399" y="290666"/>
            <a:ext cx="4741498" cy="583565"/>
          </a:xfrm>
          <a:prstGeom prst="rect">
            <a:avLst/>
          </a:prstGeom>
          <a:noFill/>
        </p:spPr>
        <p:txBody>
          <a:bodyPr wrap="square" rtlCol="0">
            <a:spAutoFit/>
          </a:bodyPr>
          <a:lstStyle/>
          <a:p>
            <a:pPr marR="0" algn="l" defTabSz="685800" fontAlgn="auto">
              <a:spcBef>
                <a:spcPts val="0"/>
              </a:spcBef>
              <a:spcAft>
                <a:spcPts val="0"/>
              </a:spcAft>
              <a:buClrTx/>
              <a:buSzTx/>
              <a:buFontTx/>
              <a:buNone/>
              <a:defRPr/>
            </a:pPr>
            <a:r>
              <a:rPr kumimoji="0" lang="en-US" altLang="zh-CN" sz="3200" b="1" kern="1200" cap="none" spc="0" normalizeH="0" baseline="0" noProof="0" dirty="0">
                <a:blipFill dpi="0" rotWithShape="1">
                  <a:blip r:embed="rId1">
                    <a:extLst>
                      <a:ext uri="{28A0092B-C50C-407E-A947-70E740481C1C}">
                        <a14:useLocalDpi xmlns:a14="http://schemas.microsoft.com/office/drawing/2010/main" val="0"/>
                      </a:ext>
                    </a:extLst>
                  </a:blip>
                  <a:srcRect/>
                  <a:stretch>
                    <a:fillRect/>
                  </a:stretch>
                </a:blipFill>
                <a:latin typeface="Microsoft YaHei" panose="020B0503020204020204" pitchFamily="34" charset="-122"/>
                <a:ea typeface="Microsoft YaHei" panose="020B0503020204020204" pitchFamily="34" charset="-122"/>
                <a:cs typeface="+mn-cs"/>
                <a:sym typeface="+mn-ea"/>
              </a:rPr>
              <a:t>Screenshot</a:t>
            </a:r>
            <a:endParaRPr kumimoji="0" lang="en-US" altLang="zh-CN" sz="3200" b="1" kern="1200" cap="none" spc="0" normalizeH="0" baseline="0" noProof="0" dirty="0">
              <a:blipFill dpi="0" rotWithShape="1">
                <a:blip r:embed="rId1">
                  <a:extLst>
                    <a:ext uri="{28A0092B-C50C-407E-A947-70E740481C1C}">
                      <a14:useLocalDpi xmlns:a14="http://schemas.microsoft.com/office/drawing/2010/main" val="0"/>
                    </a:ext>
                  </a:extLst>
                </a:blip>
                <a:srcRect/>
                <a:stretch>
                  <a:fillRect/>
                </a:stretch>
              </a:blipFill>
              <a:latin typeface="Microsoft YaHei" panose="020B0503020204020204" pitchFamily="34" charset="-122"/>
              <a:ea typeface="Microsoft YaHei" panose="020B0503020204020204" pitchFamily="34" charset="-122"/>
              <a:cs typeface="+mn-cs"/>
              <a:sym typeface="+mn-ea"/>
            </a:endParaRPr>
          </a:p>
        </p:txBody>
      </p:sp>
      <p:pic>
        <p:nvPicPr>
          <p:cNvPr id="3" name="Picture 2" descr="Screenshot 2022-07-04 084138"/>
          <p:cNvPicPr>
            <a:picLocks noChangeAspect="1"/>
          </p:cNvPicPr>
          <p:nvPr/>
        </p:nvPicPr>
        <p:blipFill>
          <a:blip r:embed="rId2"/>
          <a:stretch>
            <a:fillRect/>
          </a:stretch>
        </p:blipFill>
        <p:spPr>
          <a:xfrm>
            <a:off x="3160395" y="236855"/>
            <a:ext cx="2236470" cy="4906645"/>
          </a:xfrm>
          <a:prstGeom prst="rect">
            <a:avLst/>
          </a:prstGeom>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 name="Freeform 93"/>
          <p:cNvSpPr>
            <a:spLocks noEditPoints="1"/>
          </p:cNvSpPr>
          <p:nvPr/>
        </p:nvSpPr>
        <p:spPr bwMode="auto">
          <a:xfrm>
            <a:off x="404813" y="134938"/>
            <a:ext cx="720725" cy="685800"/>
          </a:xfrm>
          <a:custGeom>
            <a:avLst/>
            <a:gdLst>
              <a:gd name="T0" fmla="*/ 183 w 283"/>
              <a:gd name="T1" fmla="*/ 84 h 269"/>
              <a:gd name="T2" fmla="*/ 234 w 283"/>
              <a:gd name="T3" fmla="*/ 19 h 269"/>
              <a:gd name="T4" fmla="*/ 240 w 283"/>
              <a:gd name="T5" fmla="*/ 49 h 269"/>
              <a:gd name="T6" fmla="*/ 242 w 283"/>
              <a:gd name="T7" fmla="*/ 72 h 269"/>
              <a:gd name="T8" fmla="*/ 264 w 283"/>
              <a:gd name="T9" fmla="*/ 205 h 269"/>
              <a:gd name="T10" fmla="*/ 58 w 283"/>
              <a:gd name="T11" fmla="*/ 261 h 269"/>
              <a:gd name="T12" fmla="*/ 2 w 283"/>
              <a:gd name="T13" fmla="*/ 139 h 269"/>
              <a:gd name="T14" fmla="*/ 86 w 283"/>
              <a:gd name="T15" fmla="*/ 96 h 269"/>
              <a:gd name="T16" fmla="*/ 233 w 283"/>
              <a:gd name="T17" fmla="*/ 3 h 269"/>
              <a:gd name="T18" fmla="*/ 227 w 283"/>
              <a:gd name="T19" fmla="*/ 40 h 269"/>
              <a:gd name="T20" fmla="*/ 263 w 283"/>
              <a:gd name="T21" fmla="*/ 36 h 269"/>
              <a:gd name="T22" fmla="*/ 79 w 283"/>
              <a:gd name="T23" fmla="*/ 54 h 269"/>
              <a:gd name="T24" fmla="*/ 213 w 283"/>
              <a:gd name="T25" fmla="*/ 46 h 269"/>
              <a:gd name="T26" fmla="*/ 83 w 283"/>
              <a:gd name="T27" fmla="*/ 50 h 269"/>
              <a:gd name="T28" fmla="*/ 80 w 283"/>
              <a:gd name="T29" fmla="*/ 53 h 269"/>
              <a:gd name="T30" fmla="*/ 113 w 283"/>
              <a:gd name="T31" fmla="*/ 115 h 269"/>
              <a:gd name="T32" fmla="*/ 94 w 283"/>
              <a:gd name="T33" fmla="*/ 62 h 269"/>
              <a:gd name="T34" fmla="*/ 155 w 283"/>
              <a:gd name="T35" fmla="*/ 74 h 269"/>
              <a:gd name="T36" fmla="*/ 201 w 283"/>
              <a:gd name="T37" fmla="*/ 66 h 269"/>
              <a:gd name="T38" fmla="*/ 88 w 283"/>
              <a:gd name="T39" fmla="*/ 117 h 269"/>
              <a:gd name="T40" fmla="*/ 223 w 283"/>
              <a:gd name="T41" fmla="*/ 86 h 269"/>
              <a:gd name="T42" fmla="*/ 176 w 283"/>
              <a:gd name="T43" fmla="*/ 108 h 269"/>
              <a:gd name="T44" fmla="*/ 196 w 283"/>
              <a:gd name="T45" fmla="*/ 158 h 269"/>
              <a:gd name="T46" fmla="*/ 205 w 283"/>
              <a:gd name="T47" fmla="*/ 228 h 269"/>
              <a:gd name="T48" fmla="*/ 258 w 283"/>
              <a:gd name="T49" fmla="*/ 127 h 269"/>
              <a:gd name="T50" fmla="*/ 193 w 283"/>
              <a:gd name="T51" fmla="*/ 138 h 269"/>
              <a:gd name="T52" fmla="*/ 189 w 283"/>
              <a:gd name="T53" fmla="*/ 117 h 269"/>
              <a:gd name="T54" fmla="*/ 172 w 283"/>
              <a:gd name="T55" fmla="*/ 119 h 269"/>
              <a:gd name="T56" fmla="*/ 181 w 283"/>
              <a:gd name="T57" fmla="*/ 135 h 269"/>
              <a:gd name="T58" fmla="*/ 138 w 283"/>
              <a:gd name="T59" fmla="*/ 121 h 269"/>
              <a:gd name="T60" fmla="*/ 52 w 283"/>
              <a:gd name="T61" fmla="*/ 152 h 269"/>
              <a:gd name="T62" fmla="*/ 34 w 283"/>
              <a:gd name="T63" fmla="*/ 138 h 269"/>
              <a:gd name="T64" fmla="*/ 190 w 283"/>
              <a:gd name="T65" fmla="*/ 142 h 269"/>
              <a:gd name="T66" fmla="*/ 102 w 283"/>
              <a:gd name="T67" fmla="*/ 153 h 269"/>
              <a:gd name="T68" fmla="*/ 103 w 283"/>
              <a:gd name="T69" fmla="*/ 149 h 269"/>
              <a:gd name="T70" fmla="*/ 235 w 283"/>
              <a:gd name="T71" fmla="*/ 226 h 269"/>
              <a:gd name="T72" fmla="*/ 65 w 283"/>
              <a:gd name="T73" fmla="*/ 158 h 269"/>
              <a:gd name="T74" fmla="*/ 96 w 283"/>
              <a:gd name="T75" fmla="*/ 153 h 269"/>
              <a:gd name="T76" fmla="*/ 111 w 283"/>
              <a:gd name="T77" fmla="*/ 160 h 269"/>
              <a:gd name="T78" fmla="*/ 110 w 283"/>
              <a:gd name="T79" fmla="*/ 166 h 269"/>
              <a:gd name="T80" fmla="*/ 180 w 283"/>
              <a:gd name="T81" fmla="*/ 169 h 269"/>
              <a:gd name="T82" fmla="*/ 90 w 283"/>
              <a:gd name="T83" fmla="*/ 171 h 269"/>
              <a:gd name="T84" fmla="*/ 197 w 283"/>
              <a:gd name="T85" fmla="*/ 175 h 269"/>
              <a:gd name="T86" fmla="*/ 150 w 283"/>
              <a:gd name="T87" fmla="*/ 184 h 269"/>
              <a:gd name="T88" fmla="*/ 73 w 283"/>
              <a:gd name="T89" fmla="*/ 196 h 269"/>
              <a:gd name="T90" fmla="*/ 109 w 283"/>
              <a:gd name="T91" fmla="*/ 199 h 269"/>
              <a:gd name="T92" fmla="*/ 159 w 283"/>
              <a:gd name="T93" fmla="*/ 203 h 269"/>
              <a:gd name="T94" fmla="*/ 187 w 283"/>
              <a:gd name="T95" fmla="*/ 203 h 269"/>
              <a:gd name="T96" fmla="*/ 74 w 283"/>
              <a:gd name="T97" fmla="*/ 204 h 269"/>
              <a:gd name="T98" fmla="*/ 204 w 283"/>
              <a:gd name="T99" fmla="*/ 227 h 269"/>
              <a:gd name="T100" fmla="*/ 138 w 283"/>
              <a:gd name="T101" fmla="*/ 214 h 269"/>
              <a:gd name="T102" fmla="*/ 92 w 283"/>
              <a:gd name="T103" fmla="*/ 216 h 269"/>
              <a:gd name="T104" fmla="*/ 127 w 283"/>
              <a:gd name="T105" fmla="*/ 219 h 269"/>
              <a:gd name="T106" fmla="*/ 76 w 283"/>
              <a:gd name="T107" fmla="*/ 237 h 269"/>
              <a:gd name="T108" fmla="*/ 169 w 283"/>
              <a:gd name="T109" fmla="*/ 238 h 269"/>
              <a:gd name="T110" fmla="*/ 79 w 283"/>
              <a:gd name="T111" fmla="*/ 227 h 269"/>
              <a:gd name="T112" fmla="*/ 73 w 283"/>
              <a:gd name="T113" fmla="*/ 229 h 269"/>
              <a:gd name="T114" fmla="*/ 212 w 283"/>
              <a:gd name="T115" fmla="*/ 231 h 269"/>
              <a:gd name="T116" fmla="*/ 209 w 283"/>
              <a:gd name="T117" fmla="*/ 240 h 269"/>
              <a:gd name="T118" fmla="*/ 112 w 283"/>
              <a:gd name="T119" fmla="*/ 260 h 269"/>
              <a:gd name="T120" fmla="*/ 206 w 283"/>
              <a:gd name="T121" fmla="*/ 247 h 269"/>
              <a:gd name="T122" fmla="*/ 98 w 283"/>
              <a:gd name="T123" fmla="*/ 26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3" h="269">
                <a:moveTo>
                  <a:pt x="121" y="116"/>
                </a:moveTo>
                <a:cubicBezTo>
                  <a:pt x="123" y="115"/>
                  <a:pt x="123" y="115"/>
                  <a:pt x="124" y="115"/>
                </a:cubicBezTo>
                <a:cubicBezTo>
                  <a:pt x="121" y="112"/>
                  <a:pt x="118" y="108"/>
                  <a:pt x="116" y="103"/>
                </a:cubicBezTo>
                <a:cubicBezTo>
                  <a:pt x="112" y="93"/>
                  <a:pt x="115" y="76"/>
                  <a:pt x="121" y="69"/>
                </a:cubicBezTo>
                <a:cubicBezTo>
                  <a:pt x="125" y="64"/>
                  <a:pt x="132" y="62"/>
                  <a:pt x="139" y="63"/>
                </a:cubicBezTo>
                <a:cubicBezTo>
                  <a:pt x="140" y="64"/>
                  <a:pt x="141" y="64"/>
                  <a:pt x="143" y="64"/>
                </a:cubicBezTo>
                <a:cubicBezTo>
                  <a:pt x="145" y="65"/>
                  <a:pt x="146" y="67"/>
                  <a:pt x="148" y="68"/>
                </a:cubicBezTo>
                <a:cubicBezTo>
                  <a:pt x="149" y="69"/>
                  <a:pt x="151" y="69"/>
                  <a:pt x="153" y="69"/>
                </a:cubicBezTo>
                <a:cubicBezTo>
                  <a:pt x="155" y="63"/>
                  <a:pt x="158" y="59"/>
                  <a:pt x="161" y="54"/>
                </a:cubicBezTo>
                <a:cubicBezTo>
                  <a:pt x="163" y="53"/>
                  <a:pt x="166" y="54"/>
                  <a:pt x="167" y="56"/>
                </a:cubicBezTo>
                <a:cubicBezTo>
                  <a:pt x="167" y="57"/>
                  <a:pt x="167" y="57"/>
                  <a:pt x="167" y="58"/>
                </a:cubicBezTo>
                <a:cubicBezTo>
                  <a:pt x="163" y="60"/>
                  <a:pt x="161" y="64"/>
                  <a:pt x="159" y="67"/>
                </a:cubicBezTo>
                <a:cubicBezTo>
                  <a:pt x="162" y="67"/>
                  <a:pt x="165" y="67"/>
                  <a:pt x="168" y="68"/>
                </a:cubicBezTo>
                <a:cubicBezTo>
                  <a:pt x="170" y="69"/>
                  <a:pt x="170" y="69"/>
                  <a:pt x="171" y="70"/>
                </a:cubicBezTo>
                <a:cubicBezTo>
                  <a:pt x="172" y="70"/>
                  <a:pt x="174" y="70"/>
                  <a:pt x="174" y="71"/>
                </a:cubicBezTo>
                <a:cubicBezTo>
                  <a:pt x="175" y="71"/>
                  <a:pt x="175" y="72"/>
                  <a:pt x="176" y="73"/>
                </a:cubicBezTo>
                <a:cubicBezTo>
                  <a:pt x="177" y="74"/>
                  <a:pt x="178" y="74"/>
                  <a:pt x="179" y="76"/>
                </a:cubicBezTo>
                <a:cubicBezTo>
                  <a:pt x="180" y="78"/>
                  <a:pt x="182" y="82"/>
                  <a:pt x="183" y="84"/>
                </a:cubicBezTo>
                <a:cubicBezTo>
                  <a:pt x="183" y="87"/>
                  <a:pt x="183" y="90"/>
                  <a:pt x="182" y="93"/>
                </a:cubicBezTo>
                <a:cubicBezTo>
                  <a:pt x="182" y="97"/>
                  <a:pt x="180" y="100"/>
                  <a:pt x="179" y="104"/>
                </a:cubicBezTo>
                <a:cubicBezTo>
                  <a:pt x="182" y="102"/>
                  <a:pt x="185" y="100"/>
                  <a:pt x="189" y="99"/>
                </a:cubicBezTo>
                <a:cubicBezTo>
                  <a:pt x="189" y="98"/>
                  <a:pt x="189" y="98"/>
                  <a:pt x="189" y="97"/>
                </a:cubicBezTo>
                <a:cubicBezTo>
                  <a:pt x="191" y="93"/>
                  <a:pt x="193" y="88"/>
                  <a:pt x="195" y="83"/>
                </a:cubicBezTo>
                <a:cubicBezTo>
                  <a:pt x="196" y="81"/>
                  <a:pt x="198" y="77"/>
                  <a:pt x="199" y="73"/>
                </a:cubicBezTo>
                <a:cubicBezTo>
                  <a:pt x="199" y="72"/>
                  <a:pt x="200" y="70"/>
                  <a:pt x="200" y="70"/>
                </a:cubicBezTo>
                <a:cubicBezTo>
                  <a:pt x="200" y="69"/>
                  <a:pt x="198" y="67"/>
                  <a:pt x="199" y="66"/>
                </a:cubicBezTo>
                <a:cubicBezTo>
                  <a:pt x="200" y="65"/>
                  <a:pt x="202" y="64"/>
                  <a:pt x="203" y="64"/>
                </a:cubicBezTo>
                <a:cubicBezTo>
                  <a:pt x="206" y="58"/>
                  <a:pt x="208" y="52"/>
                  <a:pt x="212" y="46"/>
                </a:cubicBezTo>
                <a:cubicBezTo>
                  <a:pt x="211" y="45"/>
                  <a:pt x="212" y="44"/>
                  <a:pt x="212" y="43"/>
                </a:cubicBezTo>
                <a:cubicBezTo>
                  <a:pt x="210" y="39"/>
                  <a:pt x="209" y="35"/>
                  <a:pt x="210" y="30"/>
                </a:cubicBezTo>
                <a:cubicBezTo>
                  <a:pt x="211" y="19"/>
                  <a:pt x="222" y="14"/>
                  <a:pt x="229" y="7"/>
                </a:cubicBezTo>
                <a:cubicBezTo>
                  <a:pt x="229" y="6"/>
                  <a:pt x="230" y="5"/>
                  <a:pt x="231" y="4"/>
                </a:cubicBezTo>
                <a:cubicBezTo>
                  <a:pt x="232" y="3"/>
                  <a:pt x="232" y="2"/>
                  <a:pt x="233" y="0"/>
                </a:cubicBezTo>
                <a:cubicBezTo>
                  <a:pt x="233" y="0"/>
                  <a:pt x="233" y="0"/>
                  <a:pt x="234" y="0"/>
                </a:cubicBezTo>
                <a:cubicBezTo>
                  <a:pt x="234" y="2"/>
                  <a:pt x="235" y="4"/>
                  <a:pt x="235" y="6"/>
                </a:cubicBezTo>
                <a:cubicBezTo>
                  <a:pt x="237" y="10"/>
                  <a:pt x="235" y="15"/>
                  <a:pt x="234" y="19"/>
                </a:cubicBezTo>
                <a:cubicBezTo>
                  <a:pt x="234" y="19"/>
                  <a:pt x="233" y="21"/>
                  <a:pt x="233" y="21"/>
                </a:cubicBezTo>
                <a:cubicBezTo>
                  <a:pt x="234" y="20"/>
                  <a:pt x="236" y="19"/>
                  <a:pt x="237" y="17"/>
                </a:cubicBezTo>
                <a:cubicBezTo>
                  <a:pt x="238" y="15"/>
                  <a:pt x="237" y="12"/>
                  <a:pt x="240" y="14"/>
                </a:cubicBezTo>
                <a:cubicBezTo>
                  <a:pt x="240" y="15"/>
                  <a:pt x="239" y="15"/>
                  <a:pt x="239" y="16"/>
                </a:cubicBezTo>
                <a:cubicBezTo>
                  <a:pt x="239" y="29"/>
                  <a:pt x="232" y="38"/>
                  <a:pt x="224" y="46"/>
                </a:cubicBezTo>
                <a:cubicBezTo>
                  <a:pt x="223" y="45"/>
                  <a:pt x="223" y="46"/>
                  <a:pt x="223" y="46"/>
                </a:cubicBezTo>
                <a:cubicBezTo>
                  <a:pt x="222" y="46"/>
                  <a:pt x="223" y="47"/>
                  <a:pt x="223" y="47"/>
                </a:cubicBezTo>
                <a:cubicBezTo>
                  <a:pt x="222" y="48"/>
                  <a:pt x="222" y="48"/>
                  <a:pt x="221" y="48"/>
                </a:cubicBezTo>
                <a:cubicBezTo>
                  <a:pt x="219" y="54"/>
                  <a:pt x="217" y="63"/>
                  <a:pt x="215" y="68"/>
                </a:cubicBezTo>
                <a:cubicBezTo>
                  <a:pt x="215" y="69"/>
                  <a:pt x="216" y="70"/>
                  <a:pt x="216" y="72"/>
                </a:cubicBezTo>
                <a:cubicBezTo>
                  <a:pt x="215" y="73"/>
                  <a:pt x="214" y="73"/>
                  <a:pt x="213" y="73"/>
                </a:cubicBezTo>
                <a:cubicBezTo>
                  <a:pt x="211" y="79"/>
                  <a:pt x="208" y="85"/>
                  <a:pt x="206" y="91"/>
                </a:cubicBezTo>
                <a:cubicBezTo>
                  <a:pt x="211" y="90"/>
                  <a:pt x="216" y="87"/>
                  <a:pt x="221" y="86"/>
                </a:cubicBezTo>
                <a:cubicBezTo>
                  <a:pt x="223" y="80"/>
                  <a:pt x="227" y="74"/>
                  <a:pt x="230" y="67"/>
                </a:cubicBezTo>
                <a:cubicBezTo>
                  <a:pt x="230" y="66"/>
                  <a:pt x="229" y="66"/>
                  <a:pt x="229" y="65"/>
                </a:cubicBezTo>
                <a:cubicBezTo>
                  <a:pt x="230" y="64"/>
                  <a:pt x="230" y="63"/>
                  <a:pt x="231" y="63"/>
                </a:cubicBezTo>
                <a:cubicBezTo>
                  <a:pt x="235" y="59"/>
                  <a:pt x="238" y="55"/>
                  <a:pt x="241" y="50"/>
                </a:cubicBezTo>
                <a:cubicBezTo>
                  <a:pt x="240" y="50"/>
                  <a:pt x="240" y="50"/>
                  <a:pt x="240" y="49"/>
                </a:cubicBezTo>
                <a:cubicBezTo>
                  <a:pt x="241" y="48"/>
                  <a:pt x="242" y="47"/>
                  <a:pt x="242" y="47"/>
                </a:cubicBezTo>
                <a:cubicBezTo>
                  <a:pt x="244" y="44"/>
                  <a:pt x="244" y="40"/>
                  <a:pt x="246" y="36"/>
                </a:cubicBezTo>
                <a:cubicBezTo>
                  <a:pt x="247" y="33"/>
                  <a:pt x="250" y="28"/>
                  <a:pt x="252" y="24"/>
                </a:cubicBezTo>
                <a:cubicBezTo>
                  <a:pt x="254" y="22"/>
                  <a:pt x="255" y="18"/>
                  <a:pt x="257" y="21"/>
                </a:cubicBezTo>
                <a:cubicBezTo>
                  <a:pt x="258" y="22"/>
                  <a:pt x="256" y="22"/>
                  <a:pt x="257" y="23"/>
                </a:cubicBezTo>
                <a:cubicBezTo>
                  <a:pt x="254" y="24"/>
                  <a:pt x="253" y="27"/>
                  <a:pt x="252" y="30"/>
                </a:cubicBezTo>
                <a:cubicBezTo>
                  <a:pt x="254" y="28"/>
                  <a:pt x="256" y="24"/>
                  <a:pt x="257" y="22"/>
                </a:cubicBezTo>
                <a:cubicBezTo>
                  <a:pt x="258" y="21"/>
                  <a:pt x="259" y="22"/>
                  <a:pt x="260" y="23"/>
                </a:cubicBezTo>
                <a:cubicBezTo>
                  <a:pt x="261" y="23"/>
                  <a:pt x="262" y="23"/>
                  <a:pt x="262" y="23"/>
                </a:cubicBezTo>
                <a:cubicBezTo>
                  <a:pt x="263" y="23"/>
                  <a:pt x="263" y="24"/>
                  <a:pt x="264" y="24"/>
                </a:cubicBezTo>
                <a:cubicBezTo>
                  <a:pt x="266" y="25"/>
                  <a:pt x="267" y="25"/>
                  <a:pt x="268" y="27"/>
                </a:cubicBezTo>
                <a:cubicBezTo>
                  <a:pt x="265" y="31"/>
                  <a:pt x="264" y="36"/>
                  <a:pt x="262" y="40"/>
                </a:cubicBezTo>
                <a:cubicBezTo>
                  <a:pt x="260" y="43"/>
                  <a:pt x="258" y="46"/>
                  <a:pt x="256" y="48"/>
                </a:cubicBezTo>
                <a:cubicBezTo>
                  <a:pt x="255" y="49"/>
                  <a:pt x="254" y="50"/>
                  <a:pt x="253" y="51"/>
                </a:cubicBezTo>
                <a:cubicBezTo>
                  <a:pt x="253" y="51"/>
                  <a:pt x="254" y="51"/>
                  <a:pt x="253" y="53"/>
                </a:cubicBezTo>
                <a:cubicBezTo>
                  <a:pt x="252" y="53"/>
                  <a:pt x="252" y="54"/>
                  <a:pt x="251" y="53"/>
                </a:cubicBezTo>
                <a:cubicBezTo>
                  <a:pt x="248" y="58"/>
                  <a:pt x="247" y="64"/>
                  <a:pt x="244" y="68"/>
                </a:cubicBezTo>
                <a:cubicBezTo>
                  <a:pt x="246" y="70"/>
                  <a:pt x="244" y="72"/>
                  <a:pt x="242" y="72"/>
                </a:cubicBezTo>
                <a:cubicBezTo>
                  <a:pt x="239" y="76"/>
                  <a:pt x="237" y="80"/>
                  <a:pt x="234" y="84"/>
                </a:cubicBezTo>
                <a:cubicBezTo>
                  <a:pt x="243" y="83"/>
                  <a:pt x="250" y="84"/>
                  <a:pt x="259" y="86"/>
                </a:cubicBezTo>
                <a:cubicBezTo>
                  <a:pt x="261" y="88"/>
                  <a:pt x="262" y="89"/>
                  <a:pt x="264" y="90"/>
                </a:cubicBezTo>
                <a:cubicBezTo>
                  <a:pt x="265" y="90"/>
                  <a:pt x="266" y="90"/>
                  <a:pt x="266" y="90"/>
                </a:cubicBezTo>
                <a:cubicBezTo>
                  <a:pt x="268" y="92"/>
                  <a:pt x="270" y="94"/>
                  <a:pt x="271" y="97"/>
                </a:cubicBezTo>
                <a:cubicBezTo>
                  <a:pt x="273" y="99"/>
                  <a:pt x="273" y="101"/>
                  <a:pt x="274" y="103"/>
                </a:cubicBezTo>
                <a:cubicBezTo>
                  <a:pt x="272" y="114"/>
                  <a:pt x="265" y="120"/>
                  <a:pt x="262" y="130"/>
                </a:cubicBezTo>
                <a:cubicBezTo>
                  <a:pt x="262" y="130"/>
                  <a:pt x="262" y="131"/>
                  <a:pt x="261" y="132"/>
                </a:cubicBezTo>
                <a:cubicBezTo>
                  <a:pt x="260" y="134"/>
                  <a:pt x="259" y="137"/>
                  <a:pt x="259" y="139"/>
                </a:cubicBezTo>
                <a:cubicBezTo>
                  <a:pt x="259" y="142"/>
                  <a:pt x="258" y="143"/>
                  <a:pt x="259" y="145"/>
                </a:cubicBezTo>
                <a:cubicBezTo>
                  <a:pt x="262" y="145"/>
                  <a:pt x="264" y="146"/>
                  <a:pt x="267" y="145"/>
                </a:cubicBezTo>
                <a:cubicBezTo>
                  <a:pt x="268" y="145"/>
                  <a:pt x="270" y="146"/>
                  <a:pt x="272" y="146"/>
                </a:cubicBezTo>
                <a:cubicBezTo>
                  <a:pt x="275" y="147"/>
                  <a:pt x="279" y="149"/>
                  <a:pt x="281" y="152"/>
                </a:cubicBezTo>
                <a:cubicBezTo>
                  <a:pt x="281" y="153"/>
                  <a:pt x="281" y="153"/>
                  <a:pt x="281" y="153"/>
                </a:cubicBezTo>
                <a:cubicBezTo>
                  <a:pt x="281" y="153"/>
                  <a:pt x="281" y="153"/>
                  <a:pt x="281" y="154"/>
                </a:cubicBezTo>
                <a:cubicBezTo>
                  <a:pt x="283" y="163"/>
                  <a:pt x="281" y="173"/>
                  <a:pt x="279" y="181"/>
                </a:cubicBezTo>
                <a:cubicBezTo>
                  <a:pt x="277" y="186"/>
                  <a:pt x="274" y="190"/>
                  <a:pt x="272" y="195"/>
                </a:cubicBezTo>
                <a:cubicBezTo>
                  <a:pt x="269" y="198"/>
                  <a:pt x="267" y="202"/>
                  <a:pt x="264" y="205"/>
                </a:cubicBezTo>
                <a:cubicBezTo>
                  <a:pt x="263" y="207"/>
                  <a:pt x="261" y="208"/>
                  <a:pt x="260" y="210"/>
                </a:cubicBezTo>
                <a:cubicBezTo>
                  <a:pt x="260" y="211"/>
                  <a:pt x="260" y="211"/>
                  <a:pt x="260" y="211"/>
                </a:cubicBezTo>
                <a:cubicBezTo>
                  <a:pt x="257" y="215"/>
                  <a:pt x="253" y="217"/>
                  <a:pt x="250" y="221"/>
                </a:cubicBezTo>
                <a:cubicBezTo>
                  <a:pt x="250" y="221"/>
                  <a:pt x="250" y="221"/>
                  <a:pt x="249" y="221"/>
                </a:cubicBezTo>
                <a:cubicBezTo>
                  <a:pt x="243" y="227"/>
                  <a:pt x="235" y="232"/>
                  <a:pt x="226" y="235"/>
                </a:cubicBezTo>
                <a:cubicBezTo>
                  <a:pt x="227" y="236"/>
                  <a:pt x="228" y="237"/>
                  <a:pt x="229" y="238"/>
                </a:cubicBezTo>
                <a:cubicBezTo>
                  <a:pt x="231" y="240"/>
                  <a:pt x="231" y="244"/>
                  <a:pt x="232" y="246"/>
                </a:cubicBezTo>
                <a:cubicBezTo>
                  <a:pt x="231" y="246"/>
                  <a:pt x="231" y="247"/>
                  <a:pt x="231" y="248"/>
                </a:cubicBezTo>
                <a:cubicBezTo>
                  <a:pt x="230" y="251"/>
                  <a:pt x="228" y="253"/>
                  <a:pt x="224" y="255"/>
                </a:cubicBezTo>
                <a:cubicBezTo>
                  <a:pt x="218" y="260"/>
                  <a:pt x="209" y="262"/>
                  <a:pt x="198" y="262"/>
                </a:cubicBezTo>
                <a:cubicBezTo>
                  <a:pt x="189" y="262"/>
                  <a:pt x="180" y="263"/>
                  <a:pt x="172" y="260"/>
                </a:cubicBezTo>
                <a:cubicBezTo>
                  <a:pt x="169" y="260"/>
                  <a:pt x="167" y="259"/>
                  <a:pt x="164" y="258"/>
                </a:cubicBezTo>
                <a:cubicBezTo>
                  <a:pt x="162" y="258"/>
                  <a:pt x="161" y="258"/>
                  <a:pt x="160" y="257"/>
                </a:cubicBezTo>
                <a:cubicBezTo>
                  <a:pt x="157" y="258"/>
                  <a:pt x="154" y="257"/>
                  <a:pt x="152" y="257"/>
                </a:cubicBezTo>
                <a:cubicBezTo>
                  <a:pt x="151" y="257"/>
                  <a:pt x="150" y="257"/>
                  <a:pt x="150" y="258"/>
                </a:cubicBezTo>
                <a:cubicBezTo>
                  <a:pt x="140" y="262"/>
                  <a:pt x="130" y="266"/>
                  <a:pt x="119" y="268"/>
                </a:cubicBezTo>
                <a:cubicBezTo>
                  <a:pt x="114" y="268"/>
                  <a:pt x="109" y="269"/>
                  <a:pt x="105" y="269"/>
                </a:cubicBezTo>
                <a:cubicBezTo>
                  <a:pt x="88" y="267"/>
                  <a:pt x="72" y="269"/>
                  <a:pt x="58" y="261"/>
                </a:cubicBezTo>
                <a:cubicBezTo>
                  <a:pt x="58" y="261"/>
                  <a:pt x="58" y="262"/>
                  <a:pt x="57" y="261"/>
                </a:cubicBezTo>
                <a:cubicBezTo>
                  <a:pt x="55" y="260"/>
                  <a:pt x="53" y="259"/>
                  <a:pt x="51" y="257"/>
                </a:cubicBezTo>
                <a:cubicBezTo>
                  <a:pt x="51" y="257"/>
                  <a:pt x="52" y="257"/>
                  <a:pt x="52" y="256"/>
                </a:cubicBezTo>
                <a:cubicBezTo>
                  <a:pt x="50" y="253"/>
                  <a:pt x="51" y="250"/>
                  <a:pt x="50" y="247"/>
                </a:cubicBezTo>
                <a:cubicBezTo>
                  <a:pt x="51" y="245"/>
                  <a:pt x="51" y="244"/>
                  <a:pt x="51" y="242"/>
                </a:cubicBezTo>
                <a:cubicBezTo>
                  <a:pt x="52" y="241"/>
                  <a:pt x="52" y="238"/>
                  <a:pt x="53" y="237"/>
                </a:cubicBezTo>
                <a:cubicBezTo>
                  <a:pt x="53" y="236"/>
                  <a:pt x="51" y="236"/>
                  <a:pt x="50" y="234"/>
                </a:cubicBezTo>
                <a:cubicBezTo>
                  <a:pt x="52" y="230"/>
                  <a:pt x="56" y="227"/>
                  <a:pt x="59" y="224"/>
                </a:cubicBezTo>
                <a:cubicBezTo>
                  <a:pt x="59" y="223"/>
                  <a:pt x="58" y="222"/>
                  <a:pt x="57" y="222"/>
                </a:cubicBezTo>
                <a:cubicBezTo>
                  <a:pt x="53" y="218"/>
                  <a:pt x="51" y="210"/>
                  <a:pt x="48" y="205"/>
                </a:cubicBezTo>
                <a:cubicBezTo>
                  <a:pt x="48" y="200"/>
                  <a:pt x="45" y="195"/>
                  <a:pt x="46" y="189"/>
                </a:cubicBezTo>
                <a:cubicBezTo>
                  <a:pt x="46" y="185"/>
                  <a:pt x="47" y="182"/>
                  <a:pt x="49" y="178"/>
                </a:cubicBezTo>
                <a:cubicBezTo>
                  <a:pt x="46" y="177"/>
                  <a:pt x="45" y="174"/>
                  <a:pt x="42" y="173"/>
                </a:cubicBezTo>
                <a:cubicBezTo>
                  <a:pt x="42" y="173"/>
                  <a:pt x="42" y="172"/>
                  <a:pt x="42" y="172"/>
                </a:cubicBezTo>
                <a:cubicBezTo>
                  <a:pt x="35" y="165"/>
                  <a:pt x="27" y="159"/>
                  <a:pt x="19" y="153"/>
                </a:cubicBezTo>
                <a:cubicBezTo>
                  <a:pt x="19" y="153"/>
                  <a:pt x="19" y="152"/>
                  <a:pt x="18" y="152"/>
                </a:cubicBezTo>
                <a:cubicBezTo>
                  <a:pt x="17" y="152"/>
                  <a:pt x="17" y="151"/>
                  <a:pt x="16" y="150"/>
                </a:cubicBezTo>
                <a:cubicBezTo>
                  <a:pt x="12" y="146"/>
                  <a:pt x="7" y="143"/>
                  <a:pt x="2" y="139"/>
                </a:cubicBezTo>
                <a:cubicBezTo>
                  <a:pt x="1" y="139"/>
                  <a:pt x="1" y="139"/>
                  <a:pt x="0" y="138"/>
                </a:cubicBezTo>
                <a:cubicBezTo>
                  <a:pt x="1" y="135"/>
                  <a:pt x="1" y="133"/>
                  <a:pt x="2" y="130"/>
                </a:cubicBezTo>
                <a:cubicBezTo>
                  <a:pt x="3" y="130"/>
                  <a:pt x="5" y="129"/>
                  <a:pt x="5" y="128"/>
                </a:cubicBezTo>
                <a:cubicBezTo>
                  <a:pt x="8" y="127"/>
                  <a:pt x="10" y="127"/>
                  <a:pt x="13" y="126"/>
                </a:cubicBezTo>
                <a:cubicBezTo>
                  <a:pt x="14" y="125"/>
                  <a:pt x="15" y="123"/>
                  <a:pt x="17" y="123"/>
                </a:cubicBezTo>
                <a:cubicBezTo>
                  <a:pt x="17" y="123"/>
                  <a:pt x="17" y="123"/>
                  <a:pt x="17" y="124"/>
                </a:cubicBezTo>
                <a:cubicBezTo>
                  <a:pt x="18" y="123"/>
                  <a:pt x="18" y="124"/>
                  <a:pt x="19" y="124"/>
                </a:cubicBezTo>
                <a:cubicBezTo>
                  <a:pt x="25" y="129"/>
                  <a:pt x="31" y="133"/>
                  <a:pt x="37" y="139"/>
                </a:cubicBezTo>
                <a:cubicBezTo>
                  <a:pt x="42" y="142"/>
                  <a:pt x="46" y="146"/>
                  <a:pt x="51" y="149"/>
                </a:cubicBezTo>
                <a:cubicBezTo>
                  <a:pt x="54" y="153"/>
                  <a:pt x="58" y="156"/>
                  <a:pt x="62" y="159"/>
                </a:cubicBezTo>
                <a:cubicBezTo>
                  <a:pt x="63" y="158"/>
                  <a:pt x="65" y="156"/>
                  <a:pt x="67" y="155"/>
                </a:cubicBezTo>
                <a:cubicBezTo>
                  <a:pt x="65" y="146"/>
                  <a:pt x="64" y="133"/>
                  <a:pt x="61" y="124"/>
                </a:cubicBezTo>
                <a:cubicBezTo>
                  <a:pt x="60" y="112"/>
                  <a:pt x="58" y="100"/>
                  <a:pt x="55" y="88"/>
                </a:cubicBezTo>
                <a:cubicBezTo>
                  <a:pt x="54" y="86"/>
                  <a:pt x="54" y="83"/>
                  <a:pt x="54" y="80"/>
                </a:cubicBezTo>
                <a:cubicBezTo>
                  <a:pt x="53" y="76"/>
                  <a:pt x="52" y="71"/>
                  <a:pt x="52" y="67"/>
                </a:cubicBezTo>
                <a:cubicBezTo>
                  <a:pt x="53" y="66"/>
                  <a:pt x="53" y="65"/>
                  <a:pt x="55" y="65"/>
                </a:cubicBezTo>
                <a:cubicBezTo>
                  <a:pt x="56" y="66"/>
                  <a:pt x="57" y="68"/>
                  <a:pt x="58" y="69"/>
                </a:cubicBezTo>
                <a:cubicBezTo>
                  <a:pt x="68" y="77"/>
                  <a:pt x="77" y="87"/>
                  <a:pt x="86" y="96"/>
                </a:cubicBezTo>
                <a:cubicBezTo>
                  <a:pt x="91" y="99"/>
                  <a:pt x="94" y="104"/>
                  <a:pt x="99" y="107"/>
                </a:cubicBezTo>
                <a:cubicBezTo>
                  <a:pt x="95" y="99"/>
                  <a:pt x="91" y="92"/>
                  <a:pt x="88" y="84"/>
                </a:cubicBezTo>
                <a:cubicBezTo>
                  <a:pt x="84" y="78"/>
                  <a:pt x="81" y="73"/>
                  <a:pt x="78" y="66"/>
                </a:cubicBezTo>
                <a:cubicBezTo>
                  <a:pt x="78" y="64"/>
                  <a:pt x="77" y="61"/>
                  <a:pt x="76" y="58"/>
                </a:cubicBezTo>
                <a:cubicBezTo>
                  <a:pt x="76" y="54"/>
                  <a:pt x="75" y="51"/>
                  <a:pt x="75" y="47"/>
                </a:cubicBezTo>
                <a:cubicBezTo>
                  <a:pt x="74" y="45"/>
                  <a:pt x="74" y="43"/>
                  <a:pt x="75" y="42"/>
                </a:cubicBezTo>
                <a:cubicBezTo>
                  <a:pt x="79" y="44"/>
                  <a:pt x="81" y="47"/>
                  <a:pt x="84" y="49"/>
                </a:cubicBezTo>
                <a:cubicBezTo>
                  <a:pt x="86" y="50"/>
                  <a:pt x="87" y="51"/>
                  <a:pt x="89" y="53"/>
                </a:cubicBezTo>
                <a:cubicBezTo>
                  <a:pt x="91" y="55"/>
                  <a:pt x="92" y="56"/>
                  <a:pt x="94" y="58"/>
                </a:cubicBezTo>
                <a:cubicBezTo>
                  <a:pt x="96" y="63"/>
                  <a:pt x="100" y="69"/>
                  <a:pt x="102" y="74"/>
                </a:cubicBezTo>
                <a:cubicBezTo>
                  <a:pt x="105" y="81"/>
                  <a:pt x="108" y="88"/>
                  <a:pt x="112" y="94"/>
                </a:cubicBezTo>
                <a:cubicBezTo>
                  <a:pt x="113" y="97"/>
                  <a:pt x="114" y="101"/>
                  <a:pt x="115" y="103"/>
                </a:cubicBezTo>
                <a:cubicBezTo>
                  <a:pt x="116" y="106"/>
                  <a:pt x="118" y="107"/>
                  <a:pt x="118" y="110"/>
                </a:cubicBezTo>
                <a:cubicBezTo>
                  <a:pt x="119" y="109"/>
                  <a:pt x="118" y="110"/>
                  <a:pt x="119" y="111"/>
                </a:cubicBezTo>
                <a:cubicBezTo>
                  <a:pt x="119" y="112"/>
                  <a:pt x="121" y="113"/>
                  <a:pt x="121" y="116"/>
                </a:cubicBezTo>
                <a:close/>
                <a:moveTo>
                  <a:pt x="232" y="5"/>
                </a:moveTo>
                <a:cubicBezTo>
                  <a:pt x="232" y="5"/>
                  <a:pt x="232" y="5"/>
                  <a:pt x="233" y="5"/>
                </a:cubicBezTo>
                <a:cubicBezTo>
                  <a:pt x="232" y="4"/>
                  <a:pt x="233" y="4"/>
                  <a:pt x="233" y="3"/>
                </a:cubicBezTo>
                <a:cubicBezTo>
                  <a:pt x="233" y="4"/>
                  <a:pt x="232" y="4"/>
                  <a:pt x="232" y="5"/>
                </a:cubicBezTo>
                <a:close/>
                <a:moveTo>
                  <a:pt x="224" y="19"/>
                </a:moveTo>
                <a:cubicBezTo>
                  <a:pt x="226" y="14"/>
                  <a:pt x="231" y="12"/>
                  <a:pt x="231" y="6"/>
                </a:cubicBezTo>
                <a:cubicBezTo>
                  <a:pt x="230" y="7"/>
                  <a:pt x="230" y="9"/>
                  <a:pt x="229" y="10"/>
                </a:cubicBezTo>
                <a:cubicBezTo>
                  <a:pt x="228" y="11"/>
                  <a:pt x="226" y="11"/>
                  <a:pt x="225" y="12"/>
                </a:cubicBezTo>
                <a:cubicBezTo>
                  <a:pt x="224" y="13"/>
                  <a:pt x="223" y="14"/>
                  <a:pt x="222" y="15"/>
                </a:cubicBezTo>
                <a:cubicBezTo>
                  <a:pt x="221" y="16"/>
                  <a:pt x="219" y="16"/>
                  <a:pt x="218" y="18"/>
                </a:cubicBezTo>
                <a:cubicBezTo>
                  <a:pt x="217" y="18"/>
                  <a:pt x="217" y="20"/>
                  <a:pt x="216" y="21"/>
                </a:cubicBezTo>
                <a:cubicBezTo>
                  <a:pt x="216" y="21"/>
                  <a:pt x="215" y="21"/>
                  <a:pt x="215" y="21"/>
                </a:cubicBezTo>
                <a:cubicBezTo>
                  <a:pt x="211" y="26"/>
                  <a:pt x="209" y="37"/>
                  <a:pt x="214" y="42"/>
                </a:cubicBezTo>
                <a:cubicBezTo>
                  <a:pt x="214" y="38"/>
                  <a:pt x="213" y="33"/>
                  <a:pt x="216" y="31"/>
                </a:cubicBezTo>
                <a:cubicBezTo>
                  <a:pt x="215" y="35"/>
                  <a:pt x="215" y="40"/>
                  <a:pt x="216" y="43"/>
                </a:cubicBezTo>
                <a:cubicBezTo>
                  <a:pt x="220" y="44"/>
                  <a:pt x="219" y="38"/>
                  <a:pt x="222" y="36"/>
                </a:cubicBezTo>
                <a:cubicBezTo>
                  <a:pt x="222" y="40"/>
                  <a:pt x="220" y="43"/>
                  <a:pt x="219" y="45"/>
                </a:cubicBezTo>
                <a:cubicBezTo>
                  <a:pt x="221" y="43"/>
                  <a:pt x="224" y="41"/>
                  <a:pt x="226" y="38"/>
                </a:cubicBezTo>
                <a:cubicBezTo>
                  <a:pt x="226" y="36"/>
                  <a:pt x="226" y="34"/>
                  <a:pt x="227" y="33"/>
                </a:cubicBezTo>
                <a:cubicBezTo>
                  <a:pt x="227" y="38"/>
                  <a:pt x="225" y="42"/>
                  <a:pt x="222" y="44"/>
                </a:cubicBezTo>
                <a:cubicBezTo>
                  <a:pt x="225" y="44"/>
                  <a:pt x="225" y="42"/>
                  <a:pt x="227" y="40"/>
                </a:cubicBezTo>
                <a:cubicBezTo>
                  <a:pt x="229" y="37"/>
                  <a:pt x="232" y="36"/>
                  <a:pt x="233" y="32"/>
                </a:cubicBezTo>
                <a:cubicBezTo>
                  <a:pt x="235" y="29"/>
                  <a:pt x="236" y="25"/>
                  <a:pt x="237" y="21"/>
                </a:cubicBezTo>
                <a:cubicBezTo>
                  <a:pt x="238" y="20"/>
                  <a:pt x="237" y="21"/>
                  <a:pt x="237" y="20"/>
                </a:cubicBezTo>
                <a:cubicBezTo>
                  <a:pt x="237" y="20"/>
                  <a:pt x="238" y="20"/>
                  <a:pt x="237" y="19"/>
                </a:cubicBezTo>
                <a:cubicBezTo>
                  <a:pt x="235" y="20"/>
                  <a:pt x="234" y="23"/>
                  <a:pt x="231" y="23"/>
                </a:cubicBezTo>
                <a:cubicBezTo>
                  <a:pt x="231" y="21"/>
                  <a:pt x="233" y="19"/>
                  <a:pt x="233" y="17"/>
                </a:cubicBezTo>
                <a:cubicBezTo>
                  <a:pt x="234" y="15"/>
                  <a:pt x="234" y="13"/>
                  <a:pt x="234" y="11"/>
                </a:cubicBezTo>
                <a:cubicBezTo>
                  <a:pt x="234" y="11"/>
                  <a:pt x="234" y="11"/>
                  <a:pt x="234" y="10"/>
                </a:cubicBezTo>
                <a:cubicBezTo>
                  <a:pt x="234" y="9"/>
                  <a:pt x="235" y="7"/>
                  <a:pt x="234" y="6"/>
                </a:cubicBezTo>
                <a:cubicBezTo>
                  <a:pt x="232" y="11"/>
                  <a:pt x="231" y="16"/>
                  <a:pt x="228" y="19"/>
                </a:cubicBezTo>
                <a:cubicBezTo>
                  <a:pt x="227" y="20"/>
                  <a:pt x="226" y="22"/>
                  <a:pt x="224" y="22"/>
                </a:cubicBezTo>
                <a:cubicBezTo>
                  <a:pt x="227" y="19"/>
                  <a:pt x="231" y="15"/>
                  <a:pt x="231" y="10"/>
                </a:cubicBezTo>
                <a:cubicBezTo>
                  <a:pt x="229" y="13"/>
                  <a:pt x="227" y="17"/>
                  <a:pt x="224" y="19"/>
                </a:cubicBezTo>
                <a:close/>
                <a:moveTo>
                  <a:pt x="250" y="30"/>
                </a:moveTo>
                <a:cubicBezTo>
                  <a:pt x="248" y="35"/>
                  <a:pt x="245" y="43"/>
                  <a:pt x="244" y="48"/>
                </a:cubicBezTo>
                <a:cubicBezTo>
                  <a:pt x="246" y="49"/>
                  <a:pt x="248" y="50"/>
                  <a:pt x="251" y="50"/>
                </a:cubicBezTo>
                <a:cubicBezTo>
                  <a:pt x="252" y="49"/>
                  <a:pt x="252" y="49"/>
                  <a:pt x="253" y="48"/>
                </a:cubicBezTo>
                <a:cubicBezTo>
                  <a:pt x="257" y="45"/>
                  <a:pt x="260" y="40"/>
                  <a:pt x="263" y="36"/>
                </a:cubicBezTo>
                <a:cubicBezTo>
                  <a:pt x="263" y="34"/>
                  <a:pt x="264" y="32"/>
                  <a:pt x="265" y="30"/>
                </a:cubicBezTo>
                <a:cubicBezTo>
                  <a:pt x="265" y="29"/>
                  <a:pt x="266" y="28"/>
                  <a:pt x="265" y="27"/>
                </a:cubicBezTo>
                <a:cubicBezTo>
                  <a:pt x="263" y="33"/>
                  <a:pt x="260" y="38"/>
                  <a:pt x="257" y="42"/>
                </a:cubicBezTo>
                <a:cubicBezTo>
                  <a:pt x="255" y="43"/>
                  <a:pt x="254" y="45"/>
                  <a:pt x="253" y="45"/>
                </a:cubicBezTo>
                <a:cubicBezTo>
                  <a:pt x="256" y="41"/>
                  <a:pt x="260" y="36"/>
                  <a:pt x="262" y="31"/>
                </a:cubicBezTo>
                <a:cubicBezTo>
                  <a:pt x="263" y="30"/>
                  <a:pt x="264" y="27"/>
                  <a:pt x="263" y="25"/>
                </a:cubicBezTo>
                <a:cubicBezTo>
                  <a:pt x="261" y="26"/>
                  <a:pt x="260" y="28"/>
                  <a:pt x="260" y="30"/>
                </a:cubicBezTo>
                <a:cubicBezTo>
                  <a:pt x="259" y="32"/>
                  <a:pt x="258" y="35"/>
                  <a:pt x="257" y="36"/>
                </a:cubicBezTo>
                <a:cubicBezTo>
                  <a:pt x="257" y="32"/>
                  <a:pt x="259" y="29"/>
                  <a:pt x="260" y="26"/>
                </a:cubicBezTo>
                <a:cubicBezTo>
                  <a:pt x="259" y="27"/>
                  <a:pt x="258" y="29"/>
                  <a:pt x="257" y="30"/>
                </a:cubicBezTo>
                <a:cubicBezTo>
                  <a:pt x="256" y="32"/>
                  <a:pt x="256" y="33"/>
                  <a:pt x="254" y="34"/>
                </a:cubicBezTo>
                <a:cubicBezTo>
                  <a:pt x="254" y="30"/>
                  <a:pt x="258" y="28"/>
                  <a:pt x="259" y="24"/>
                </a:cubicBezTo>
                <a:cubicBezTo>
                  <a:pt x="258" y="23"/>
                  <a:pt x="257" y="25"/>
                  <a:pt x="256" y="26"/>
                </a:cubicBezTo>
                <a:cubicBezTo>
                  <a:pt x="255" y="29"/>
                  <a:pt x="253" y="31"/>
                  <a:pt x="252" y="33"/>
                </a:cubicBezTo>
                <a:cubicBezTo>
                  <a:pt x="252" y="34"/>
                  <a:pt x="251" y="37"/>
                  <a:pt x="250" y="37"/>
                </a:cubicBezTo>
                <a:cubicBezTo>
                  <a:pt x="248" y="35"/>
                  <a:pt x="250" y="31"/>
                  <a:pt x="250" y="30"/>
                </a:cubicBezTo>
                <a:close/>
                <a:moveTo>
                  <a:pt x="77" y="54"/>
                </a:moveTo>
                <a:cubicBezTo>
                  <a:pt x="77" y="54"/>
                  <a:pt x="78" y="54"/>
                  <a:pt x="79" y="54"/>
                </a:cubicBezTo>
                <a:cubicBezTo>
                  <a:pt x="79" y="53"/>
                  <a:pt x="79" y="53"/>
                  <a:pt x="78" y="52"/>
                </a:cubicBezTo>
                <a:cubicBezTo>
                  <a:pt x="79" y="50"/>
                  <a:pt x="81" y="51"/>
                  <a:pt x="82" y="52"/>
                </a:cubicBezTo>
                <a:cubicBezTo>
                  <a:pt x="81" y="50"/>
                  <a:pt x="81" y="49"/>
                  <a:pt x="81" y="48"/>
                </a:cubicBezTo>
                <a:cubicBezTo>
                  <a:pt x="79" y="47"/>
                  <a:pt x="78" y="45"/>
                  <a:pt x="76" y="44"/>
                </a:cubicBezTo>
                <a:cubicBezTo>
                  <a:pt x="76" y="48"/>
                  <a:pt x="77" y="50"/>
                  <a:pt x="77" y="54"/>
                </a:cubicBezTo>
                <a:close/>
                <a:moveTo>
                  <a:pt x="219" y="46"/>
                </a:moveTo>
                <a:cubicBezTo>
                  <a:pt x="218" y="46"/>
                  <a:pt x="216" y="45"/>
                  <a:pt x="215" y="45"/>
                </a:cubicBezTo>
                <a:cubicBezTo>
                  <a:pt x="216" y="46"/>
                  <a:pt x="218" y="47"/>
                  <a:pt x="219" y="46"/>
                </a:cubicBezTo>
                <a:close/>
                <a:moveTo>
                  <a:pt x="207" y="58"/>
                </a:moveTo>
                <a:cubicBezTo>
                  <a:pt x="206" y="60"/>
                  <a:pt x="205" y="63"/>
                  <a:pt x="204" y="66"/>
                </a:cubicBezTo>
                <a:cubicBezTo>
                  <a:pt x="205" y="66"/>
                  <a:pt x="205" y="67"/>
                  <a:pt x="206" y="68"/>
                </a:cubicBezTo>
                <a:cubicBezTo>
                  <a:pt x="209" y="64"/>
                  <a:pt x="211" y="58"/>
                  <a:pt x="213" y="53"/>
                </a:cubicBezTo>
                <a:cubicBezTo>
                  <a:pt x="212" y="53"/>
                  <a:pt x="212" y="54"/>
                  <a:pt x="212" y="54"/>
                </a:cubicBezTo>
                <a:cubicBezTo>
                  <a:pt x="211" y="53"/>
                  <a:pt x="210" y="53"/>
                  <a:pt x="210" y="52"/>
                </a:cubicBezTo>
                <a:cubicBezTo>
                  <a:pt x="211" y="52"/>
                  <a:pt x="211" y="52"/>
                  <a:pt x="211" y="52"/>
                </a:cubicBezTo>
                <a:cubicBezTo>
                  <a:pt x="212" y="52"/>
                  <a:pt x="212" y="53"/>
                  <a:pt x="213" y="52"/>
                </a:cubicBezTo>
                <a:cubicBezTo>
                  <a:pt x="214" y="50"/>
                  <a:pt x="214" y="49"/>
                  <a:pt x="215" y="47"/>
                </a:cubicBezTo>
                <a:cubicBezTo>
                  <a:pt x="214" y="47"/>
                  <a:pt x="214" y="46"/>
                  <a:pt x="213" y="46"/>
                </a:cubicBezTo>
                <a:cubicBezTo>
                  <a:pt x="211" y="50"/>
                  <a:pt x="209" y="53"/>
                  <a:pt x="207" y="58"/>
                </a:cubicBezTo>
                <a:close/>
                <a:moveTo>
                  <a:pt x="216" y="48"/>
                </a:moveTo>
                <a:cubicBezTo>
                  <a:pt x="213" y="55"/>
                  <a:pt x="211" y="62"/>
                  <a:pt x="208" y="69"/>
                </a:cubicBezTo>
                <a:cubicBezTo>
                  <a:pt x="209" y="69"/>
                  <a:pt x="211" y="70"/>
                  <a:pt x="212" y="69"/>
                </a:cubicBezTo>
                <a:cubicBezTo>
                  <a:pt x="213" y="69"/>
                  <a:pt x="213" y="68"/>
                  <a:pt x="213" y="68"/>
                </a:cubicBezTo>
                <a:cubicBezTo>
                  <a:pt x="215" y="62"/>
                  <a:pt x="218" y="55"/>
                  <a:pt x="219" y="49"/>
                </a:cubicBezTo>
                <a:cubicBezTo>
                  <a:pt x="218" y="48"/>
                  <a:pt x="217" y="48"/>
                  <a:pt x="216" y="48"/>
                </a:cubicBezTo>
                <a:close/>
                <a:moveTo>
                  <a:pt x="251" y="52"/>
                </a:moveTo>
                <a:cubicBezTo>
                  <a:pt x="251" y="52"/>
                  <a:pt x="250" y="51"/>
                  <a:pt x="250" y="51"/>
                </a:cubicBezTo>
                <a:cubicBezTo>
                  <a:pt x="247" y="52"/>
                  <a:pt x="246" y="49"/>
                  <a:pt x="243" y="49"/>
                </a:cubicBezTo>
                <a:cubicBezTo>
                  <a:pt x="244" y="49"/>
                  <a:pt x="243" y="50"/>
                  <a:pt x="243" y="50"/>
                </a:cubicBezTo>
                <a:cubicBezTo>
                  <a:pt x="245" y="51"/>
                  <a:pt x="248" y="52"/>
                  <a:pt x="251" y="52"/>
                </a:cubicBezTo>
                <a:close/>
                <a:moveTo>
                  <a:pt x="83" y="50"/>
                </a:moveTo>
                <a:cubicBezTo>
                  <a:pt x="83" y="51"/>
                  <a:pt x="84" y="52"/>
                  <a:pt x="84" y="53"/>
                </a:cubicBezTo>
                <a:cubicBezTo>
                  <a:pt x="84" y="54"/>
                  <a:pt x="83" y="54"/>
                  <a:pt x="82" y="54"/>
                </a:cubicBezTo>
                <a:cubicBezTo>
                  <a:pt x="85" y="57"/>
                  <a:pt x="87" y="62"/>
                  <a:pt x="92" y="62"/>
                </a:cubicBezTo>
                <a:cubicBezTo>
                  <a:pt x="95" y="57"/>
                  <a:pt x="86" y="55"/>
                  <a:pt x="85" y="51"/>
                </a:cubicBezTo>
                <a:cubicBezTo>
                  <a:pt x="84" y="52"/>
                  <a:pt x="83" y="50"/>
                  <a:pt x="83" y="50"/>
                </a:cubicBezTo>
                <a:close/>
                <a:moveTo>
                  <a:pt x="241" y="51"/>
                </a:moveTo>
                <a:cubicBezTo>
                  <a:pt x="240" y="53"/>
                  <a:pt x="238" y="56"/>
                  <a:pt x="237" y="57"/>
                </a:cubicBezTo>
                <a:cubicBezTo>
                  <a:pt x="236" y="60"/>
                  <a:pt x="231" y="63"/>
                  <a:pt x="235" y="66"/>
                </a:cubicBezTo>
                <a:cubicBezTo>
                  <a:pt x="236" y="64"/>
                  <a:pt x="237" y="63"/>
                  <a:pt x="237" y="61"/>
                </a:cubicBezTo>
                <a:cubicBezTo>
                  <a:pt x="239" y="60"/>
                  <a:pt x="240" y="58"/>
                  <a:pt x="240" y="57"/>
                </a:cubicBezTo>
                <a:cubicBezTo>
                  <a:pt x="241" y="55"/>
                  <a:pt x="243" y="53"/>
                  <a:pt x="242" y="51"/>
                </a:cubicBezTo>
                <a:cubicBezTo>
                  <a:pt x="242" y="51"/>
                  <a:pt x="242" y="51"/>
                  <a:pt x="241" y="51"/>
                </a:cubicBezTo>
                <a:close/>
                <a:moveTo>
                  <a:pt x="244" y="53"/>
                </a:moveTo>
                <a:cubicBezTo>
                  <a:pt x="241" y="57"/>
                  <a:pt x="238" y="62"/>
                  <a:pt x="236" y="67"/>
                </a:cubicBezTo>
                <a:cubicBezTo>
                  <a:pt x="237" y="68"/>
                  <a:pt x="239" y="69"/>
                  <a:pt x="242" y="68"/>
                </a:cubicBezTo>
                <a:cubicBezTo>
                  <a:pt x="245" y="64"/>
                  <a:pt x="246" y="59"/>
                  <a:pt x="249" y="53"/>
                </a:cubicBezTo>
                <a:cubicBezTo>
                  <a:pt x="247" y="53"/>
                  <a:pt x="246" y="53"/>
                  <a:pt x="244" y="53"/>
                </a:cubicBezTo>
                <a:close/>
                <a:moveTo>
                  <a:pt x="80" y="68"/>
                </a:moveTo>
                <a:cubicBezTo>
                  <a:pt x="86" y="69"/>
                  <a:pt x="81" y="60"/>
                  <a:pt x="81" y="58"/>
                </a:cubicBezTo>
                <a:cubicBezTo>
                  <a:pt x="83" y="59"/>
                  <a:pt x="83" y="61"/>
                  <a:pt x="84" y="63"/>
                </a:cubicBezTo>
                <a:cubicBezTo>
                  <a:pt x="85" y="63"/>
                  <a:pt x="85" y="64"/>
                  <a:pt x="86" y="63"/>
                </a:cubicBezTo>
                <a:cubicBezTo>
                  <a:pt x="86" y="63"/>
                  <a:pt x="86" y="62"/>
                  <a:pt x="86" y="61"/>
                </a:cubicBezTo>
                <a:cubicBezTo>
                  <a:pt x="84" y="58"/>
                  <a:pt x="83" y="55"/>
                  <a:pt x="80" y="53"/>
                </a:cubicBezTo>
                <a:cubicBezTo>
                  <a:pt x="80" y="55"/>
                  <a:pt x="80" y="56"/>
                  <a:pt x="78" y="56"/>
                </a:cubicBezTo>
                <a:cubicBezTo>
                  <a:pt x="78" y="56"/>
                  <a:pt x="78" y="55"/>
                  <a:pt x="77" y="56"/>
                </a:cubicBezTo>
                <a:cubicBezTo>
                  <a:pt x="79" y="59"/>
                  <a:pt x="78" y="65"/>
                  <a:pt x="80" y="68"/>
                </a:cubicBezTo>
                <a:close/>
                <a:moveTo>
                  <a:pt x="162" y="56"/>
                </a:moveTo>
                <a:cubicBezTo>
                  <a:pt x="162" y="57"/>
                  <a:pt x="164" y="58"/>
                  <a:pt x="166" y="56"/>
                </a:cubicBezTo>
                <a:cubicBezTo>
                  <a:pt x="164" y="56"/>
                  <a:pt x="163" y="54"/>
                  <a:pt x="162" y="56"/>
                </a:cubicBezTo>
                <a:close/>
                <a:moveTo>
                  <a:pt x="152" y="75"/>
                </a:moveTo>
                <a:cubicBezTo>
                  <a:pt x="154" y="76"/>
                  <a:pt x="153" y="74"/>
                  <a:pt x="153" y="73"/>
                </a:cubicBezTo>
                <a:cubicBezTo>
                  <a:pt x="156" y="67"/>
                  <a:pt x="160" y="63"/>
                  <a:pt x="164" y="58"/>
                </a:cubicBezTo>
                <a:cubicBezTo>
                  <a:pt x="162" y="58"/>
                  <a:pt x="162" y="57"/>
                  <a:pt x="160" y="57"/>
                </a:cubicBezTo>
                <a:cubicBezTo>
                  <a:pt x="157" y="62"/>
                  <a:pt x="154" y="68"/>
                  <a:pt x="152" y="75"/>
                </a:cubicBezTo>
                <a:close/>
                <a:moveTo>
                  <a:pt x="91" y="64"/>
                </a:moveTo>
                <a:cubicBezTo>
                  <a:pt x="90" y="64"/>
                  <a:pt x="89" y="63"/>
                  <a:pt x="88" y="63"/>
                </a:cubicBezTo>
                <a:cubicBezTo>
                  <a:pt x="89" y="68"/>
                  <a:pt x="94" y="74"/>
                  <a:pt x="96" y="79"/>
                </a:cubicBezTo>
                <a:cubicBezTo>
                  <a:pt x="97" y="80"/>
                  <a:pt x="97" y="81"/>
                  <a:pt x="98" y="82"/>
                </a:cubicBezTo>
                <a:cubicBezTo>
                  <a:pt x="99" y="86"/>
                  <a:pt x="100" y="88"/>
                  <a:pt x="102" y="92"/>
                </a:cubicBezTo>
                <a:cubicBezTo>
                  <a:pt x="106" y="98"/>
                  <a:pt x="109" y="105"/>
                  <a:pt x="112" y="111"/>
                </a:cubicBezTo>
                <a:cubicBezTo>
                  <a:pt x="112" y="113"/>
                  <a:pt x="113" y="114"/>
                  <a:pt x="113" y="115"/>
                </a:cubicBezTo>
                <a:cubicBezTo>
                  <a:pt x="113" y="115"/>
                  <a:pt x="113" y="115"/>
                  <a:pt x="113" y="116"/>
                </a:cubicBezTo>
                <a:cubicBezTo>
                  <a:pt x="111" y="115"/>
                  <a:pt x="111" y="113"/>
                  <a:pt x="110" y="112"/>
                </a:cubicBezTo>
                <a:cubicBezTo>
                  <a:pt x="109" y="108"/>
                  <a:pt x="107" y="105"/>
                  <a:pt x="106" y="102"/>
                </a:cubicBezTo>
                <a:cubicBezTo>
                  <a:pt x="104" y="99"/>
                  <a:pt x="102" y="96"/>
                  <a:pt x="101" y="92"/>
                </a:cubicBezTo>
                <a:cubicBezTo>
                  <a:pt x="96" y="84"/>
                  <a:pt x="92" y="74"/>
                  <a:pt x="87" y="65"/>
                </a:cubicBezTo>
                <a:cubicBezTo>
                  <a:pt x="86" y="65"/>
                  <a:pt x="86" y="65"/>
                  <a:pt x="85" y="65"/>
                </a:cubicBezTo>
                <a:cubicBezTo>
                  <a:pt x="85" y="68"/>
                  <a:pt x="83" y="70"/>
                  <a:pt x="81" y="70"/>
                </a:cubicBezTo>
                <a:cubicBezTo>
                  <a:pt x="89" y="83"/>
                  <a:pt x="96" y="98"/>
                  <a:pt x="103" y="111"/>
                </a:cubicBezTo>
                <a:cubicBezTo>
                  <a:pt x="106" y="114"/>
                  <a:pt x="108" y="117"/>
                  <a:pt x="111" y="119"/>
                </a:cubicBezTo>
                <a:cubicBezTo>
                  <a:pt x="112" y="118"/>
                  <a:pt x="112" y="117"/>
                  <a:pt x="113" y="116"/>
                </a:cubicBezTo>
                <a:cubicBezTo>
                  <a:pt x="114" y="115"/>
                  <a:pt x="117" y="116"/>
                  <a:pt x="118" y="116"/>
                </a:cubicBezTo>
                <a:cubicBezTo>
                  <a:pt x="118" y="114"/>
                  <a:pt x="117" y="113"/>
                  <a:pt x="116" y="111"/>
                </a:cubicBezTo>
                <a:cubicBezTo>
                  <a:pt x="116" y="110"/>
                  <a:pt x="116" y="109"/>
                  <a:pt x="115" y="108"/>
                </a:cubicBezTo>
                <a:cubicBezTo>
                  <a:pt x="115" y="105"/>
                  <a:pt x="113" y="103"/>
                  <a:pt x="112" y="101"/>
                </a:cubicBezTo>
                <a:cubicBezTo>
                  <a:pt x="110" y="96"/>
                  <a:pt x="108" y="91"/>
                  <a:pt x="106" y="86"/>
                </a:cubicBezTo>
                <a:cubicBezTo>
                  <a:pt x="103" y="81"/>
                  <a:pt x="100" y="76"/>
                  <a:pt x="98" y="72"/>
                </a:cubicBezTo>
                <a:cubicBezTo>
                  <a:pt x="97" y="69"/>
                  <a:pt x="95" y="66"/>
                  <a:pt x="95" y="64"/>
                </a:cubicBezTo>
                <a:cubicBezTo>
                  <a:pt x="95" y="63"/>
                  <a:pt x="94" y="62"/>
                  <a:pt x="94" y="62"/>
                </a:cubicBezTo>
                <a:cubicBezTo>
                  <a:pt x="93" y="63"/>
                  <a:pt x="92" y="64"/>
                  <a:pt x="91" y="64"/>
                </a:cubicBezTo>
                <a:close/>
                <a:moveTo>
                  <a:pt x="147" y="70"/>
                </a:moveTo>
                <a:cubicBezTo>
                  <a:pt x="146" y="69"/>
                  <a:pt x="145" y="68"/>
                  <a:pt x="144" y="67"/>
                </a:cubicBezTo>
                <a:cubicBezTo>
                  <a:pt x="136" y="63"/>
                  <a:pt x="125" y="64"/>
                  <a:pt x="122" y="70"/>
                </a:cubicBezTo>
                <a:cubicBezTo>
                  <a:pt x="121" y="72"/>
                  <a:pt x="120" y="74"/>
                  <a:pt x="119" y="76"/>
                </a:cubicBezTo>
                <a:cubicBezTo>
                  <a:pt x="119" y="78"/>
                  <a:pt x="118" y="80"/>
                  <a:pt x="117" y="82"/>
                </a:cubicBezTo>
                <a:cubicBezTo>
                  <a:pt x="117" y="83"/>
                  <a:pt x="117" y="84"/>
                  <a:pt x="117" y="85"/>
                </a:cubicBezTo>
                <a:cubicBezTo>
                  <a:pt x="117" y="85"/>
                  <a:pt x="117" y="86"/>
                  <a:pt x="116" y="86"/>
                </a:cubicBezTo>
                <a:cubicBezTo>
                  <a:pt x="115" y="90"/>
                  <a:pt x="117" y="95"/>
                  <a:pt x="118" y="99"/>
                </a:cubicBezTo>
                <a:cubicBezTo>
                  <a:pt x="118" y="99"/>
                  <a:pt x="118" y="100"/>
                  <a:pt x="118" y="100"/>
                </a:cubicBezTo>
                <a:cubicBezTo>
                  <a:pt x="119" y="106"/>
                  <a:pt x="123" y="112"/>
                  <a:pt x="127" y="115"/>
                </a:cubicBezTo>
                <a:cubicBezTo>
                  <a:pt x="140" y="115"/>
                  <a:pt x="155" y="115"/>
                  <a:pt x="168" y="115"/>
                </a:cubicBezTo>
                <a:cubicBezTo>
                  <a:pt x="171" y="113"/>
                  <a:pt x="175" y="109"/>
                  <a:pt x="177" y="104"/>
                </a:cubicBezTo>
                <a:cubicBezTo>
                  <a:pt x="179" y="101"/>
                  <a:pt x="181" y="97"/>
                  <a:pt x="181" y="93"/>
                </a:cubicBezTo>
                <a:cubicBezTo>
                  <a:pt x="181" y="88"/>
                  <a:pt x="181" y="83"/>
                  <a:pt x="179" y="79"/>
                </a:cubicBezTo>
                <a:cubicBezTo>
                  <a:pt x="177" y="75"/>
                  <a:pt x="174" y="73"/>
                  <a:pt x="171" y="71"/>
                </a:cubicBezTo>
                <a:cubicBezTo>
                  <a:pt x="167" y="69"/>
                  <a:pt x="161" y="67"/>
                  <a:pt x="157" y="70"/>
                </a:cubicBezTo>
                <a:cubicBezTo>
                  <a:pt x="156" y="72"/>
                  <a:pt x="155" y="73"/>
                  <a:pt x="155" y="74"/>
                </a:cubicBezTo>
                <a:cubicBezTo>
                  <a:pt x="156" y="73"/>
                  <a:pt x="157" y="70"/>
                  <a:pt x="160" y="72"/>
                </a:cubicBezTo>
                <a:cubicBezTo>
                  <a:pt x="160" y="73"/>
                  <a:pt x="158" y="72"/>
                  <a:pt x="158" y="73"/>
                </a:cubicBezTo>
                <a:cubicBezTo>
                  <a:pt x="157" y="75"/>
                  <a:pt x="154" y="78"/>
                  <a:pt x="150" y="78"/>
                </a:cubicBezTo>
                <a:cubicBezTo>
                  <a:pt x="148" y="77"/>
                  <a:pt x="145" y="76"/>
                  <a:pt x="145" y="74"/>
                </a:cubicBezTo>
                <a:cubicBezTo>
                  <a:pt x="147" y="75"/>
                  <a:pt x="148" y="77"/>
                  <a:pt x="151" y="76"/>
                </a:cubicBezTo>
                <a:cubicBezTo>
                  <a:pt x="151" y="74"/>
                  <a:pt x="152" y="72"/>
                  <a:pt x="152" y="70"/>
                </a:cubicBezTo>
                <a:cubicBezTo>
                  <a:pt x="150" y="71"/>
                  <a:pt x="149" y="70"/>
                  <a:pt x="147" y="70"/>
                </a:cubicBezTo>
                <a:close/>
                <a:moveTo>
                  <a:pt x="231" y="65"/>
                </a:moveTo>
                <a:cubicBezTo>
                  <a:pt x="231" y="66"/>
                  <a:pt x="232" y="66"/>
                  <a:pt x="232" y="67"/>
                </a:cubicBezTo>
                <a:cubicBezTo>
                  <a:pt x="233" y="68"/>
                  <a:pt x="236" y="69"/>
                  <a:pt x="237" y="71"/>
                </a:cubicBezTo>
                <a:cubicBezTo>
                  <a:pt x="239" y="71"/>
                  <a:pt x="242" y="72"/>
                  <a:pt x="243" y="70"/>
                </a:cubicBezTo>
                <a:cubicBezTo>
                  <a:pt x="242" y="69"/>
                  <a:pt x="241" y="70"/>
                  <a:pt x="240" y="70"/>
                </a:cubicBezTo>
                <a:cubicBezTo>
                  <a:pt x="238" y="70"/>
                  <a:pt x="236" y="69"/>
                  <a:pt x="235" y="68"/>
                </a:cubicBezTo>
                <a:cubicBezTo>
                  <a:pt x="234" y="68"/>
                  <a:pt x="234" y="68"/>
                  <a:pt x="234" y="68"/>
                </a:cubicBezTo>
                <a:cubicBezTo>
                  <a:pt x="234" y="66"/>
                  <a:pt x="232" y="66"/>
                  <a:pt x="232" y="64"/>
                </a:cubicBezTo>
                <a:cubicBezTo>
                  <a:pt x="232" y="65"/>
                  <a:pt x="231" y="64"/>
                  <a:pt x="231" y="65"/>
                </a:cubicBezTo>
                <a:close/>
                <a:moveTo>
                  <a:pt x="202" y="66"/>
                </a:moveTo>
                <a:cubicBezTo>
                  <a:pt x="202" y="66"/>
                  <a:pt x="202" y="66"/>
                  <a:pt x="201" y="66"/>
                </a:cubicBezTo>
                <a:cubicBezTo>
                  <a:pt x="200" y="68"/>
                  <a:pt x="203" y="68"/>
                  <a:pt x="202" y="70"/>
                </a:cubicBezTo>
                <a:cubicBezTo>
                  <a:pt x="204" y="70"/>
                  <a:pt x="204" y="71"/>
                  <a:pt x="206" y="71"/>
                </a:cubicBezTo>
                <a:cubicBezTo>
                  <a:pt x="207" y="72"/>
                  <a:pt x="210" y="72"/>
                  <a:pt x="211" y="72"/>
                </a:cubicBezTo>
                <a:cubicBezTo>
                  <a:pt x="212" y="71"/>
                  <a:pt x="215" y="72"/>
                  <a:pt x="214" y="70"/>
                </a:cubicBezTo>
                <a:cubicBezTo>
                  <a:pt x="209" y="73"/>
                  <a:pt x="204" y="70"/>
                  <a:pt x="202" y="66"/>
                </a:cubicBezTo>
                <a:close/>
                <a:moveTo>
                  <a:pt x="58" y="93"/>
                </a:moveTo>
                <a:cubicBezTo>
                  <a:pt x="58" y="93"/>
                  <a:pt x="58" y="93"/>
                  <a:pt x="58" y="94"/>
                </a:cubicBezTo>
                <a:cubicBezTo>
                  <a:pt x="58" y="94"/>
                  <a:pt x="58" y="95"/>
                  <a:pt x="59" y="95"/>
                </a:cubicBezTo>
                <a:cubicBezTo>
                  <a:pt x="60" y="105"/>
                  <a:pt x="61" y="114"/>
                  <a:pt x="63" y="123"/>
                </a:cubicBezTo>
                <a:cubicBezTo>
                  <a:pt x="65" y="128"/>
                  <a:pt x="65" y="133"/>
                  <a:pt x="66" y="138"/>
                </a:cubicBezTo>
                <a:cubicBezTo>
                  <a:pt x="67" y="141"/>
                  <a:pt x="68" y="144"/>
                  <a:pt x="67" y="148"/>
                </a:cubicBezTo>
                <a:cubicBezTo>
                  <a:pt x="69" y="150"/>
                  <a:pt x="68" y="152"/>
                  <a:pt x="69" y="154"/>
                </a:cubicBezTo>
                <a:cubicBezTo>
                  <a:pt x="74" y="152"/>
                  <a:pt x="78" y="151"/>
                  <a:pt x="84" y="150"/>
                </a:cubicBezTo>
                <a:cubicBezTo>
                  <a:pt x="82" y="140"/>
                  <a:pt x="79" y="129"/>
                  <a:pt x="77" y="119"/>
                </a:cubicBezTo>
                <a:cubicBezTo>
                  <a:pt x="77" y="116"/>
                  <a:pt x="75" y="113"/>
                  <a:pt x="75" y="110"/>
                </a:cubicBezTo>
                <a:cubicBezTo>
                  <a:pt x="75" y="109"/>
                  <a:pt x="75" y="108"/>
                  <a:pt x="76" y="107"/>
                </a:cubicBezTo>
                <a:cubicBezTo>
                  <a:pt x="79" y="107"/>
                  <a:pt x="81" y="110"/>
                  <a:pt x="83" y="112"/>
                </a:cubicBezTo>
                <a:cubicBezTo>
                  <a:pt x="85" y="114"/>
                  <a:pt x="86" y="116"/>
                  <a:pt x="88" y="117"/>
                </a:cubicBezTo>
                <a:cubicBezTo>
                  <a:pt x="93" y="123"/>
                  <a:pt x="100" y="129"/>
                  <a:pt x="105" y="135"/>
                </a:cubicBezTo>
                <a:cubicBezTo>
                  <a:pt x="106" y="135"/>
                  <a:pt x="105" y="135"/>
                  <a:pt x="106" y="136"/>
                </a:cubicBezTo>
                <a:cubicBezTo>
                  <a:pt x="106" y="137"/>
                  <a:pt x="107" y="137"/>
                  <a:pt x="108" y="138"/>
                </a:cubicBezTo>
                <a:cubicBezTo>
                  <a:pt x="109" y="139"/>
                  <a:pt x="109" y="141"/>
                  <a:pt x="112" y="142"/>
                </a:cubicBezTo>
                <a:cubicBezTo>
                  <a:pt x="111" y="140"/>
                  <a:pt x="109" y="139"/>
                  <a:pt x="109" y="138"/>
                </a:cubicBezTo>
                <a:cubicBezTo>
                  <a:pt x="106" y="133"/>
                  <a:pt x="107" y="126"/>
                  <a:pt x="109" y="121"/>
                </a:cubicBezTo>
                <a:cubicBezTo>
                  <a:pt x="107" y="119"/>
                  <a:pt x="105" y="117"/>
                  <a:pt x="104" y="114"/>
                </a:cubicBezTo>
                <a:cubicBezTo>
                  <a:pt x="95" y="108"/>
                  <a:pt x="88" y="99"/>
                  <a:pt x="81" y="92"/>
                </a:cubicBezTo>
                <a:cubicBezTo>
                  <a:pt x="76" y="88"/>
                  <a:pt x="72" y="83"/>
                  <a:pt x="67" y="79"/>
                </a:cubicBezTo>
                <a:cubicBezTo>
                  <a:pt x="63" y="75"/>
                  <a:pt x="58" y="71"/>
                  <a:pt x="54" y="67"/>
                </a:cubicBezTo>
                <a:cubicBezTo>
                  <a:pt x="54" y="67"/>
                  <a:pt x="54" y="67"/>
                  <a:pt x="54" y="67"/>
                </a:cubicBezTo>
                <a:cubicBezTo>
                  <a:pt x="53" y="75"/>
                  <a:pt x="56" y="85"/>
                  <a:pt x="58" y="93"/>
                </a:cubicBezTo>
                <a:close/>
                <a:moveTo>
                  <a:pt x="223" y="86"/>
                </a:moveTo>
                <a:cubicBezTo>
                  <a:pt x="226" y="85"/>
                  <a:pt x="229" y="84"/>
                  <a:pt x="232" y="84"/>
                </a:cubicBezTo>
                <a:cubicBezTo>
                  <a:pt x="235" y="81"/>
                  <a:pt x="238" y="76"/>
                  <a:pt x="240" y="72"/>
                </a:cubicBezTo>
                <a:cubicBezTo>
                  <a:pt x="238" y="72"/>
                  <a:pt x="237" y="72"/>
                  <a:pt x="236" y="70"/>
                </a:cubicBezTo>
                <a:cubicBezTo>
                  <a:pt x="234" y="71"/>
                  <a:pt x="233" y="69"/>
                  <a:pt x="231" y="68"/>
                </a:cubicBezTo>
                <a:cubicBezTo>
                  <a:pt x="228" y="74"/>
                  <a:pt x="225" y="80"/>
                  <a:pt x="223" y="86"/>
                </a:cubicBezTo>
                <a:close/>
                <a:moveTo>
                  <a:pt x="201" y="71"/>
                </a:moveTo>
                <a:cubicBezTo>
                  <a:pt x="197" y="80"/>
                  <a:pt x="194" y="89"/>
                  <a:pt x="191" y="97"/>
                </a:cubicBezTo>
                <a:cubicBezTo>
                  <a:pt x="194" y="97"/>
                  <a:pt x="195" y="95"/>
                  <a:pt x="197" y="94"/>
                </a:cubicBezTo>
                <a:cubicBezTo>
                  <a:pt x="200" y="93"/>
                  <a:pt x="203" y="93"/>
                  <a:pt x="204" y="91"/>
                </a:cubicBezTo>
                <a:cubicBezTo>
                  <a:pt x="204" y="90"/>
                  <a:pt x="205" y="90"/>
                  <a:pt x="205" y="89"/>
                </a:cubicBezTo>
                <a:cubicBezTo>
                  <a:pt x="206" y="88"/>
                  <a:pt x="206" y="87"/>
                  <a:pt x="206" y="86"/>
                </a:cubicBezTo>
                <a:cubicBezTo>
                  <a:pt x="207" y="84"/>
                  <a:pt x="208" y="82"/>
                  <a:pt x="208" y="81"/>
                </a:cubicBezTo>
                <a:cubicBezTo>
                  <a:pt x="209" y="78"/>
                  <a:pt x="210" y="76"/>
                  <a:pt x="211" y="74"/>
                </a:cubicBezTo>
                <a:cubicBezTo>
                  <a:pt x="208" y="73"/>
                  <a:pt x="204" y="72"/>
                  <a:pt x="201" y="71"/>
                </a:cubicBezTo>
                <a:close/>
                <a:moveTo>
                  <a:pt x="263" y="114"/>
                </a:moveTo>
                <a:cubicBezTo>
                  <a:pt x="264" y="111"/>
                  <a:pt x="266" y="108"/>
                  <a:pt x="267" y="105"/>
                </a:cubicBezTo>
                <a:cubicBezTo>
                  <a:pt x="268" y="102"/>
                  <a:pt x="269" y="100"/>
                  <a:pt x="268" y="97"/>
                </a:cubicBezTo>
                <a:cubicBezTo>
                  <a:pt x="266" y="95"/>
                  <a:pt x="265" y="93"/>
                  <a:pt x="263" y="92"/>
                </a:cubicBezTo>
                <a:cubicBezTo>
                  <a:pt x="262" y="91"/>
                  <a:pt x="260" y="90"/>
                  <a:pt x="259" y="89"/>
                </a:cubicBezTo>
                <a:cubicBezTo>
                  <a:pt x="244" y="83"/>
                  <a:pt x="223" y="86"/>
                  <a:pt x="209" y="91"/>
                </a:cubicBezTo>
                <a:cubicBezTo>
                  <a:pt x="209" y="91"/>
                  <a:pt x="208" y="92"/>
                  <a:pt x="208" y="92"/>
                </a:cubicBezTo>
                <a:cubicBezTo>
                  <a:pt x="202" y="94"/>
                  <a:pt x="196" y="96"/>
                  <a:pt x="192" y="99"/>
                </a:cubicBezTo>
                <a:cubicBezTo>
                  <a:pt x="186" y="102"/>
                  <a:pt x="181" y="104"/>
                  <a:pt x="176" y="108"/>
                </a:cubicBezTo>
                <a:cubicBezTo>
                  <a:pt x="176" y="110"/>
                  <a:pt x="174" y="111"/>
                  <a:pt x="173" y="113"/>
                </a:cubicBezTo>
                <a:cubicBezTo>
                  <a:pt x="172" y="114"/>
                  <a:pt x="171" y="114"/>
                  <a:pt x="171" y="115"/>
                </a:cubicBezTo>
                <a:cubicBezTo>
                  <a:pt x="173" y="115"/>
                  <a:pt x="176" y="115"/>
                  <a:pt x="179" y="115"/>
                </a:cubicBezTo>
                <a:cubicBezTo>
                  <a:pt x="182" y="112"/>
                  <a:pt x="186" y="108"/>
                  <a:pt x="190" y="107"/>
                </a:cubicBezTo>
                <a:cubicBezTo>
                  <a:pt x="193" y="106"/>
                  <a:pt x="200" y="108"/>
                  <a:pt x="201" y="110"/>
                </a:cubicBezTo>
                <a:cubicBezTo>
                  <a:pt x="202" y="112"/>
                  <a:pt x="200" y="114"/>
                  <a:pt x="201" y="116"/>
                </a:cubicBezTo>
                <a:cubicBezTo>
                  <a:pt x="202" y="116"/>
                  <a:pt x="203" y="117"/>
                  <a:pt x="203" y="118"/>
                </a:cubicBezTo>
                <a:cubicBezTo>
                  <a:pt x="204" y="119"/>
                  <a:pt x="205" y="121"/>
                  <a:pt x="205" y="123"/>
                </a:cubicBezTo>
                <a:cubicBezTo>
                  <a:pt x="204" y="125"/>
                  <a:pt x="203" y="127"/>
                  <a:pt x="200" y="127"/>
                </a:cubicBezTo>
                <a:cubicBezTo>
                  <a:pt x="198" y="130"/>
                  <a:pt x="199" y="132"/>
                  <a:pt x="199" y="134"/>
                </a:cubicBezTo>
                <a:cubicBezTo>
                  <a:pt x="197" y="137"/>
                  <a:pt x="193" y="138"/>
                  <a:pt x="194" y="141"/>
                </a:cubicBezTo>
                <a:cubicBezTo>
                  <a:pt x="196" y="141"/>
                  <a:pt x="198" y="145"/>
                  <a:pt x="196" y="147"/>
                </a:cubicBezTo>
                <a:cubicBezTo>
                  <a:pt x="194" y="147"/>
                  <a:pt x="194" y="147"/>
                  <a:pt x="193" y="147"/>
                </a:cubicBezTo>
                <a:cubicBezTo>
                  <a:pt x="193" y="147"/>
                  <a:pt x="192" y="148"/>
                  <a:pt x="192" y="149"/>
                </a:cubicBezTo>
                <a:cubicBezTo>
                  <a:pt x="193" y="149"/>
                  <a:pt x="193" y="149"/>
                  <a:pt x="193" y="150"/>
                </a:cubicBezTo>
                <a:cubicBezTo>
                  <a:pt x="193" y="151"/>
                  <a:pt x="192" y="151"/>
                  <a:pt x="192" y="152"/>
                </a:cubicBezTo>
                <a:cubicBezTo>
                  <a:pt x="193" y="154"/>
                  <a:pt x="194" y="154"/>
                  <a:pt x="196" y="154"/>
                </a:cubicBezTo>
                <a:cubicBezTo>
                  <a:pt x="197" y="156"/>
                  <a:pt x="197" y="157"/>
                  <a:pt x="196" y="158"/>
                </a:cubicBezTo>
                <a:cubicBezTo>
                  <a:pt x="201" y="157"/>
                  <a:pt x="203" y="165"/>
                  <a:pt x="197" y="164"/>
                </a:cubicBezTo>
                <a:cubicBezTo>
                  <a:pt x="196" y="165"/>
                  <a:pt x="196" y="168"/>
                  <a:pt x="198" y="168"/>
                </a:cubicBezTo>
                <a:cubicBezTo>
                  <a:pt x="198" y="169"/>
                  <a:pt x="197" y="169"/>
                  <a:pt x="196" y="170"/>
                </a:cubicBezTo>
                <a:cubicBezTo>
                  <a:pt x="197" y="171"/>
                  <a:pt x="197" y="172"/>
                  <a:pt x="197" y="173"/>
                </a:cubicBezTo>
                <a:cubicBezTo>
                  <a:pt x="199" y="173"/>
                  <a:pt x="201" y="174"/>
                  <a:pt x="201" y="176"/>
                </a:cubicBezTo>
                <a:cubicBezTo>
                  <a:pt x="201" y="177"/>
                  <a:pt x="199" y="178"/>
                  <a:pt x="199" y="180"/>
                </a:cubicBezTo>
                <a:cubicBezTo>
                  <a:pt x="198" y="181"/>
                  <a:pt x="197" y="181"/>
                  <a:pt x="195" y="182"/>
                </a:cubicBezTo>
                <a:cubicBezTo>
                  <a:pt x="196" y="184"/>
                  <a:pt x="195" y="185"/>
                  <a:pt x="195" y="187"/>
                </a:cubicBezTo>
                <a:cubicBezTo>
                  <a:pt x="196" y="188"/>
                  <a:pt x="195" y="190"/>
                  <a:pt x="194" y="191"/>
                </a:cubicBezTo>
                <a:cubicBezTo>
                  <a:pt x="195" y="193"/>
                  <a:pt x="196" y="194"/>
                  <a:pt x="196" y="196"/>
                </a:cubicBezTo>
                <a:cubicBezTo>
                  <a:pt x="195" y="197"/>
                  <a:pt x="194" y="197"/>
                  <a:pt x="195" y="198"/>
                </a:cubicBezTo>
                <a:cubicBezTo>
                  <a:pt x="197" y="197"/>
                  <a:pt x="203" y="195"/>
                  <a:pt x="206" y="197"/>
                </a:cubicBezTo>
                <a:cubicBezTo>
                  <a:pt x="207" y="199"/>
                  <a:pt x="208" y="200"/>
                  <a:pt x="209" y="201"/>
                </a:cubicBezTo>
                <a:cubicBezTo>
                  <a:pt x="213" y="202"/>
                  <a:pt x="217" y="201"/>
                  <a:pt x="218" y="204"/>
                </a:cubicBezTo>
                <a:cubicBezTo>
                  <a:pt x="219" y="206"/>
                  <a:pt x="217" y="208"/>
                  <a:pt x="217" y="210"/>
                </a:cubicBezTo>
                <a:cubicBezTo>
                  <a:pt x="216" y="211"/>
                  <a:pt x="218" y="214"/>
                  <a:pt x="217" y="215"/>
                </a:cubicBezTo>
                <a:cubicBezTo>
                  <a:pt x="215" y="219"/>
                  <a:pt x="213" y="222"/>
                  <a:pt x="210" y="226"/>
                </a:cubicBezTo>
                <a:cubicBezTo>
                  <a:pt x="209" y="227"/>
                  <a:pt x="207" y="227"/>
                  <a:pt x="205" y="228"/>
                </a:cubicBezTo>
                <a:cubicBezTo>
                  <a:pt x="210" y="228"/>
                  <a:pt x="215" y="231"/>
                  <a:pt x="220" y="232"/>
                </a:cubicBezTo>
                <a:cubicBezTo>
                  <a:pt x="221" y="231"/>
                  <a:pt x="225" y="231"/>
                  <a:pt x="226" y="230"/>
                </a:cubicBezTo>
                <a:cubicBezTo>
                  <a:pt x="231" y="228"/>
                  <a:pt x="235" y="224"/>
                  <a:pt x="239" y="221"/>
                </a:cubicBezTo>
                <a:cubicBezTo>
                  <a:pt x="243" y="219"/>
                  <a:pt x="246" y="217"/>
                  <a:pt x="249" y="214"/>
                </a:cubicBezTo>
                <a:cubicBezTo>
                  <a:pt x="252" y="212"/>
                  <a:pt x="254" y="209"/>
                  <a:pt x="255" y="207"/>
                </a:cubicBezTo>
                <a:cubicBezTo>
                  <a:pt x="261" y="200"/>
                  <a:pt x="268" y="193"/>
                  <a:pt x="272" y="185"/>
                </a:cubicBezTo>
                <a:cubicBezTo>
                  <a:pt x="273" y="180"/>
                  <a:pt x="274" y="175"/>
                  <a:pt x="276" y="170"/>
                </a:cubicBezTo>
                <a:cubicBezTo>
                  <a:pt x="276" y="168"/>
                  <a:pt x="277" y="166"/>
                  <a:pt x="277" y="163"/>
                </a:cubicBezTo>
                <a:cubicBezTo>
                  <a:pt x="277" y="158"/>
                  <a:pt x="275" y="153"/>
                  <a:pt x="274" y="149"/>
                </a:cubicBezTo>
                <a:cubicBezTo>
                  <a:pt x="270" y="146"/>
                  <a:pt x="263" y="148"/>
                  <a:pt x="259" y="147"/>
                </a:cubicBezTo>
                <a:cubicBezTo>
                  <a:pt x="251" y="144"/>
                  <a:pt x="253" y="133"/>
                  <a:pt x="255" y="130"/>
                </a:cubicBezTo>
                <a:cubicBezTo>
                  <a:pt x="255" y="131"/>
                  <a:pt x="254" y="131"/>
                  <a:pt x="255" y="131"/>
                </a:cubicBezTo>
                <a:cubicBezTo>
                  <a:pt x="255" y="129"/>
                  <a:pt x="257" y="128"/>
                  <a:pt x="256" y="127"/>
                </a:cubicBezTo>
                <a:cubicBezTo>
                  <a:pt x="256" y="128"/>
                  <a:pt x="256" y="129"/>
                  <a:pt x="255" y="130"/>
                </a:cubicBezTo>
                <a:cubicBezTo>
                  <a:pt x="257" y="124"/>
                  <a:pt x="260" y="119"/>
                  <a:pt x="263" y="114"/>
                </a:cubicBezTo>
                <a:close/>
                <a:moveTo>
                  <a:pt x="268" y="106"/>
                </a:moveTo>
                <a:cubicBezTo>
                  <a:pt x="269" y="109"/>
                  <a:pt x="265" y="112"/>
                  <a:pt x="265" y="116"/>
                </a:cubicBezTo>
                <a:cubicBezTo>
                  <a:pt x="263" y="119"/>
                  <a:pt x="261" y="123"/>
                  <a:pt x="258" y="127"/>
                </a:cubicBezTo>
                <a:cubicBezTo>
                  <a:pt x="256" y="132"/>
                  <a:pt x="254" y="137"/>
                  <a:pt x="255" y="142"/>
                </a:cubicBezTo>
                <a:cubicBezTo>
                  <a:pt x="256" y="142"/>
                  <a:pt x="256" y="144"/>
                  <a:pt x="257" y="144"/>
                </a:cubicBezTo>
                <a:cubicBezTo>
                  <a:pt x="256" y="142"/>
                  <a:pt x="257" y="140"/>
                  <a:pt x="257" y="138"/>
                </a:cubicBezTo>
                <a:cubicBezTo>
                  <a:pt x="259" y="133"/>
                  <a:pt x="261" y="128"/>
                  <a:pt x="263" y="123"/>
                </a:cubicBezTo>
                <a:cubicBezTo>
                  <a:pt x="266" y="117"/>
                  <a:pt x="271" y="113"/>
                  <a:pt x="271" y="106"/>
                </a:cubicBezTo>
                <a:cubicBezTo>
                  <a:pt x="272" y="104"/>
                  <a:pt x="271" y="100"/>
                  <a:pt x="270" y="98"/>
                </a:cubicBezTo>
                <a:cubicBezTo>
                  <a:pt x="270" y="101"/>
                  <a:pt x="270" y="104"/>
                  <a:pt x="268" y="106"/>
                </a:cubicBezTo>
                <a:close/>
                <a:moveTo>
                  <a:pt x="191" y="108"/>
                </a:moveTo>
                <a:cubicBezTo>
                  <a:pt x="190" y="108"/>
                  <a:pt x="189" y="109"/>
                  <a:pt x="188" y="109"/>
                </a:cubicBezTo>
                <a:cubicBezTo>
                  <a:pt x="185" y="110"/>
                  <a:pt x="182" y="112"/>
                  <a:pt x="182" y="115"/>
                </a:cubicBezTo>
                <a:cubicBezTo>
                  <a:pt x="185" y="115"/>
                  <a:pt x="193" y="114"/>
                  <a:pt x="192" y="119"/>
                </a:cubicBezTo>
                <a:cubicBezTo>
                  <a:pt x="192" y="120"/>
                  <a:pt x="191" y="123"/>
                  <a:pt x="189" y="123"/>
                </a:cubicBezTo>
                <a:cubicBezTo>
                  <a:pt x="189" y="122"/>
                  <a:pt x="187" y="121"/>
                  <a:pt x="186" y="122"/>
                </a:cubicBezTo>
                <a:cubicBezTo>
                  <a:pt x="187" y="123"/>
                  <a:pt x="187" y="125"/>
                  <a:pt x="186" y="126"/>
                </a:cubicBezTo>
                <a:cubicBezTo>
                  <a:pt x="186" y="127"/>
                  <a:pt x="187" y="127"/>
                  <a:pt x="187" y="128"/>
                </a:cubicBezTo>
                <a:cubicBezTo>
                  <a:pt x="183" y="130"/>
                  <a:pt x="188" y="134"/>
                  <a:pt x="185" y="137"/>
                </a:cubicBezTo>
                <a:cubicBezTo>
                  <a:pt x="188" y="137"/>
                  <a:pt x="189" y="137"/>
                  <a:pt x="191" y="137"/>
                </a:cubicBezTo>
                <a:cubicBezTo>
                  <a:pt x="191" y="137"/>
                  <a:pt x="192" y="137"/>
                  <a:pt x="193" y="138"/>
                </a:cubicBezTo>
                <a:cubicBezTo>
                  <a:pt x="195" y="137"/>
                  <a:pt x="197" y="135"/>
                  <a:pt x="198" y="133"/>
                </a:cubicBezTo>
                <a:cubicBezTo>
                  <a:pt x="198" y="131"/>
                  <a:pt x="197" y="127"/>
                  <a:pt x="200" y="126"/>
                </a:cubicBezTo>
                <a:cubicBezTo>
                  <a:pt x="201" y="126"/>
                  <a:pt x="201" y="126"/>
                  <a:pt x="202" y="126"/>
                </a:cubicBezTo>
                <a:cubicBezTo>
                  <a:pt x="202" y="124"/>
                  <a:pt x="203" y="123"/>
                  <a:pt x="203" y="122"/>
                </a:cubicBezTo>
                <a:cubicBezTo>
                  <a:pt x="204" y="118"/>
                  <a:pt x="198" y="116"/>
                  <a:pt x="200" y="111"/>
                </a:cubicBezTo>
                <a:cubicBezTo>
                  <a:pt x="198" y="108"/>
                  <a:pt x="194" y="107"/>
                  <a:pt x="191" y="108"/>
                </a:cubicBezTo>
                <a:close/>
                <a:moveTo>
                  <a:pt x="77" y="111"/>
                </a:moveTo>
                <a:cubicBezTo>
                  <a:pt x="78" y="114"/>
                  <a:pt x="78" y="117"/>
                  <a:pt x="79" y="120"/>
                </a:cubicBezTo>
                <a:cubicBezTo>
                  <a:pt x="82" y="130"/>
                  <a:pt x="84" y="140"/>
                  <a:pt x="86" y="150"/>
                </a:cubicBezTo>
                <a:cubicBezTo>
                  <a:pt x="89" y="150"/>
                  <a:pt x="93" y="150"/>
                  <a:pt x="95" y="151"/>
                </a:cubicBezTo>
                <a:cubicBezTo>
                  <a:pt x="95" y="148"/>
                  <a:pt x="97" y="143"/>
                  <a:pt x="100" y="142"/>
                </a:cubicBezTo>
                <a:cubicBezTo>
                  <a:pt x="103" y="141"/>
                  <a:pt x="106" y="142"/>
                  <a:pt x="109" y="141"/>
                </a:cubicBezTo>
                <a:cubicBezTo>
                  <a:pt x="104" y="135"/>
                  <a:pt x="98" y="130"/>
                  <a:pt x="93" y="124"/>
                </a:cubicBezTo>
                <a:cubicBezTo>
                  <a:pt x="93" y="124"/>
                  <a:pt x="93" y="124"/>
                  <a:pt x="92" y="124"/>
                </a:cubicBezTo>
                <a:cubicBezTo>
                  <a:pt x="90" y="121"/>
                  <a:pt x="88" y="119"/>
                  <a:pt x="85" y="117"/>
                </a:cubicBezTo>
                <a:cubicBezTo>
                  <a:pt x="83" y="114"/>
                  <a:pt x="80" y="110"/>
                  <a:pt x="77" y="109"/>
                </a:cubicBezTo>
                <a:cubicBezTo>
                  <a:pt x="76" y="110"/>
                  <a:pt x="77" y="110"/>
                  <a:pt x="77" y="111"/>
                </a:cubicBezTo>
                <a:close/>
                <a:moveTo>
                  <a:pt x="189" y="117"/>
                </a:moveTo>
                <a:cubicBezTo>
                  <a:pt x="186" y="116"/>
                  <a:pt x="183" y="116"/>
                  <a:pt x="180" y="116"/>
                </a:cubicBezTo>
                <a:cubicBezTo>
                  <a:pt x="161" y="116"/>
                  <a:pt x="141" y="116"/>
                  <a:pt x="123" y="117"/>
                </a:cubicBezTo>
                <a:cubicBezTo>
                  <a:pt x="123" y="117"/>
                  <a:pt x="123" y="118"/>
                  <a:pt x="122" y="118"/>
                </a:cubicBezTo>
                <a:cubicBezTo>
                  <a:pt x="122" y="118"/>
                  <a:pt x="122" y="117"/>
                  <a:pt x="121" y="117"/>
                </a:cubicBezTo>
                <a:cubicBezTo>
                  <a:pt x="119" y="118"/>
                  <a:pt x="117" y="116"/>
                  <a:pt x="115" y="117"/>
                </a:cubicBezTo>
                <a:cubicBezTo>
                  <a:pt x="113" y="118"/>
                  <a:pt x="113" y="119"/>
                  <a:pt x="112" y="120"/>
                </a:cubicBezTo>
                <a:cubicBezTo>
                  <a:pt x="112" y="121"/>
                  <a:pt x="113" y="121"/>
                  <a:pt x="112" y="122"/>
                </a:cubicBezTo>
                <a:cubicBezTo>
                  <a:pt x="112" y="123"/>
                  <a:pt x="111" y="121"/>
                  <a:pt x="111" y="122"/>
                </a:cubicBezTo>
                <a:cubicBezTo>
                  <a:pt x="107" y="128"/>
                  <a:pt x="108" y="139"/>
                  <a:pt x="115" y="142"/>
                </a:cubicBezTo>
                <a:cubicBezTo>
                  <a:pt x="132" y="140"/>
                  <a:pt x="153" y="142"/>
                  <a:pt x="169" y="141"/>
                </a:cubicBezTo>
                <a:cubicBezTo>
                  <a:pt x="176" y="141"/>
                  <a:pt x="184" y="141"/>
                  <a:pt x="191" y="140"/>
                </a:cubicBezTo>
                <a:cubicBezTo>
                  <a:pt x="191" y="139"/>
                  <a:pt x="188" y="139"/>
                  <a:pt x="186" y="139"/>
                </a:cubicBezTo>
                <a:cubicBezTo>
                  <a:pt x="176" y="139"/>
                  <a:pt x="167" y="138"/>
                  <a:pt x="156" y="138"/>
                </a:cubicBezTo>
                <a:cubicBezTo>
                  <a:pt x="143" y="139"/>
                  <a:pt x="128" y="137"/>
                  <a:pt x="115" y="139"/>
                </a:cubicBezTo>
                <a:cubicBezTo>
                  <a:pt x="110" y="135"/>
                  <a:pt x="111" y="126"/>
                  <a:pt x="114" y="121"/>
                </a:cubicBezTo>
                <a:cubicBezTo>
                  <a:pt x="116" y="119"/>
                  <a:pt x="119" y="120"/>
                  <a:pt x="122" y="120"/>
                </a:cubicBezTo>
                <a:cubicBezTo>
                  <a:pt x="126" y="120"/>
                  <a:pt x="130" y="120"/>
                  <a:pt x="134" y="120"/>
                </a:cubicBezTo>
                <a:cubicBezTo>
                  <a:pt x="149" y="119"/>
                  <a:pt x="160" y="119"/>
                  <a:pt x="172" y="119"/>
                </a:cubicBezTo>
                <a:cubicBezTo>
                  <a:pt x="178" y="119"/>
                  <a:pt x="183" y="120"/>
                  <a:pt x="188" y="120"/>
                </a:cubicBezTo>
                <a:cubicBezTo>
                  <a:pt x="189" y="120"/>
                  <a:pt x="189" y="120"/>
                  <a:pt x="190" y="120"/>
                </a:cubicBezTo>
                <a:cubicBezTo>
                  <a:pt x="191" y="119"/>
                  <a:pt x="190" y="117"/>
                  <a:pt x="189" y="117"/>
                </a:cubicBezTo>
                <a:close/>
                <a:moveTo>
                  <a:pt x="138" y="121"/>
                </a:moveTo>
                <a:cubicBezTo>
                  <a:pt x="131" y="122"/>
                  <a:pt x="123" y="121"/>
                  <a:pt x="117" y="122"/>
                </a:cubicBezTo>
                <a:cubicBezTo>
                  <a:pt x="116" y="123"/>
                  <a:pt x="117" y="125"/>
                  <a:pt x="116" y="125"/>
                </a:cubicBezTo>
                <a:cubicBezTo>
                  <a:pt x="120" y="126"/>
                  <a:pt x="126" y="124"/>
                  <a:pt x="129" y="126"/>
                </a:cubicBezTo>
                <a:cubicBezTo>
                  <a:pt x="124" y="126"/>
                  <a:pt x="121" y="127"/>
                  <a:pt x="116" y="127"/>
                </a:cubicBezTo>
                <a:cubicBezTo>
                  <a:pt x="117" y="128"/>
                  <a:pt x="115" y="131"/>
                  <a:pt x="117" y="132"/>
                </a:cubicBezTo>
                <a:cubicBezTo>
                  <a:pt x="117" y="133"/>
                  <a:pt x="115" y="133"/>
                  <a:pt x="116" y="134"/>
                </a:cubicBezTo>
                <a:cubicBezTo>
                  <a:pt x="119" y="133"/>
                  <a:pt x="123" y="134"/>
                  <a:pt x="127" y="134"/>
                </a:cubicBezTo>
                <a:cubicBezTo>
                  <a:pt x="124" y="135"/>
                  <a:pt x="120" y="134"/>
                  <a:pt x="116" y="135"/>
                </a:cubicBezTo>
                <a:cubicBezTo>
                  <a:pt x="117" y="136"/>
                  <a:pt x="117" y="136"/>
                  <a:pt x="117" y="137"/>
                </a:cubicBezTo>
                <a:cubicBezTo>
                  <a:pt x="127" y="137"/>
                  <a:pt x="136" y="136"/>
                  <a:pt x="145" y="137"/>
                </a:cubicBezTo>
                <a:cubicBezTo>
                  <a:pt x="157" y="138"/>
                  <a:pt x="172" y="137"/>
                  <a:pt x="184" y="137"/>
                </a:cubicBezTo>
                <a:cubicBezTo>
                  <a:pt x="184" y="136"/>
                  <a:pt x="184" y="136"/>
                  <a:pt x="184" y="135"/>
                </a:cubicBezTo>
                <a:cubicBezTo>
                  <a:pt x="183" y="135"/>
                  <a:pt x="181" y="135"/>
                  <a:pt x="182" y="134"/>
                </a:cubicBezTo>
                <a:cubicBezTo>
                  <a:pt x="181" y="134"/>
                  <a:pt x="182" y="135"/>
                  <a:pt x="181" y="135"/>
                </a:cubicBezTo>
                <a:cubicBezTo>
                  <a:pt x="175" y="134"/>
                  <a:pt x="168" y="135"/>
                  <a:pt x="162" y="134"/>
                </a:cubicBezTo>
                <a:cubicBezTo>
                  <a:pt x="167" y="133"/>
                  <a:pt x="173" y="133"/>
                  <a:pt x="179" y="133"/>
                </a:cubicBezTo>
                <a:cubicBezTo>
                  <a:pt x="181" y="133"/>
                  <a:pt x="183" y="134"/>
                  <a:pt x="184" y="133"/>
                </a:cubicBezTo>
                <a:cubicBezTo>
                  <a:pt x="182" y="131"/>
                  <a:pt x="177" y="133"/>
                  <a:pt x="175" y="132"/>
                </a:cubicBezTo>
                <a:cubicBezTo>
                  <a:pt x="177" y="131"/>
                  <a:pt x="181" y="131"/>
                  <a:pt x="184" y="131"/>
                </a:cubicBezTo>
                <a:cubicBezTo>
                  <a:pt x="183" y="129"/>
                  <a:pt x="183" y="129"/>
                  <a:pt x="184" y="128"/>
                </a:cubicBezTo>
                <a:cubicBezTo>
                  <a:pt x="178" y="127"/>
                  <a:pt x="172" y="128"/>
                  <a:pt x="166" y="129"/>
                </a:cubicBezTo>
                <a:cubicBezTo>
                  <a:pt x="159" y="129"/>
                  <a:pt x="152" y="129"/>
                  <a:pt x="146" y="129"/>
                </a:cubicBezTo>
                <a:cubicBezTo>
                  <a:pt x="141" y="129"/>
                  <a:pt x="135" y="129"/>
                  <a:pt x="130" y="130"/>
                </a:cubicBezTo>
                <a:cubicBezTo>
                  <a:pt x="129" y="130"/>
                  <a:pt x="128" y="131"/>
                  <a:pt x="127" y="130"/>
                </a:cubicBezTo>
                <a:cubicBezTo>
                  <a:pt x="138" y="127"/>
                  <a:pt x="149" y="129"/>
                  <a:pt x="162" y="128"/>
                </a:cubicBezTo>
                <a:cubicBezTo>
                  <a:pt x="169" y="127"/>
                  <a:pt x="174" y="127"/>
                  <a:pt x="180" y="127"/>
                </a:cubicBezTo>
                <a:cubicBezTo>
                  <a:pt x="182" y="127"/>
                  <a:pt x="184" y="127"/>
                  <a:pt x="184" y="126"/>
                </a:cubicBezTo>
                <a:cubicBezTo>
                  <a:pt x="181" y="124"/>
                  <a:pt x="175" y="126"/>
                  <a:pt x="171" y="125"/>
                </a:cubicBezTo>
                <a:cubicBezTo>
                  <a:pt x="174" y="125"/>
                  <a:pt x="181" y="124"/>
                  <a:pt x="185" y="124"/>
                </a:cubicBezTo>
                <a:cubicBezTo>
                  <a:pt x="185" y="123"/>
                  <a:pt x="184" y="122"/>
                  <a:pt x="185" y="122"/>
                </a:cubicBezTo>
                <a:cubicBezTo>
                  <a:pt x="185" y="122"/>
                  <a:pt x="185" y="121"/>
                  <a:pt x="185" y="121"/>
                </a:cubicBezTo>
                <a:cubicBezTo>
                  <a:pt x="170" y="120"/>
                  <a:pt x="153" y="121"/>
                  <a:pt x="138" y="121"/>
                </a:cubicBezTo>
                <a:close/>
                <a:moveTo>
                  <a:pt x="25" y="131"/>
                </a:moveTo>
                <a:cubicBezTo>
                  <a:pt x="24" y="130"/>
                  <a:pt x="22" y="128"/>
                  <a:pt x="20" y="127"/>
                </a:cubicBezTo>
                <a:cubicBezTo>
                  <a:pt x="20" y="126"/>
                  <a:pt x="18" y="126"/>
                  <a:pt x="17" y="124"/>
                </a:cubicBezTo>
                <a:cubicBezTo>
                  <a:pt x="14" y="128"/>
                  <a:pt x="7" y="128"/>
                  <a:pt x="4" y="131"/>
                </a:cubicBezTo>
                <a:cubicBezTo>
                  <a:pt x="12" y="140"/>
                  <a:pt x="21" y="148"/>
                  <a:pt x="31" y="155"/>
                </a:cubicBezTo>
                <a:cubicBezTo>
                  <a:pt x="36" y="160"/>
                  <a:pt x="43" y="165"/>
                  <a:pt x="48" y="171"/>
                </a:cubicBezTo>
                <a:cubicBezTo>
                  <a:pt x="50" y="171"/>
                  <a:pt x="50" y="172"/>
                  <a:pt x="51" y="173"/>
                </a:cubicBezTo>
                <a:cubicBezTo>
                  <a:pt x="53" y="167"/>
                  <a:pt x="57" y="164"/>
                  <a:pt x="60" y="160"/>
                </a:cubicBezTo>
                <a:cubicBezTo>
                  <a:pt x="60" y="160"/>
                  <a:pt x="60" y="160"/>
                  <a:pt x="60" y="159"/>
                </a:cubicBezTo>
                <a:cubicBezTo>
                  <a:pt x="57" y="160"/>
                  <a:pt x="55" y="163"/>
                  <a:pt x="51" y="163"/>
                </a:cubicBezTo>
                <a:cubicBezTo>
                  <a:pt x="53" y="161"/>
                  <a:pt x="56" y="160"/>
                  <a:pt x="58" y="158"/>
                </a:cubicBezTo>
                <a:cubicBezTo>
                  <a:pt x="58" y="157"/>
                  <a:pt x="57" y="157"/>
                  <a:pt x="57" y="157"/>
                </a:cubicBezTo>
                <a:cubicBezTo>
                  <a:pt x="56" y="157"/>
                  <a:pt x="54" y="159"/>
                  <a:pt x="53" y="158"/>
                </a:cubicBezTo>
                <a:cubicBezTo>
                  <a:pt x="53" y="157"/>
                  <a:pt x="55" y="157"/>
                  <a:pt x="56" y="156"/>
                </a:cubicBezTo>
                <a:cubicBezTo>
                  <a:pt x="54" y="154"/>
                  <a:pt x="52" y="158"/>
                  <a:pt x="51" y="156"/>
                </a:cubicBezTo>
                <a:cubicBezTo>
                  <a:pt x="52" y="155"/>
                  <a:pt x="53" y="155"/>
                  <a:pt x="54" y="154"/>
                </a:cubicBezTo>
                <a:cubicBezTo>
                  <a:pt x="53" y="152"/>
                  <a:pt x="50" y="155"/>
                  <a:pt x="49" y="154"/>
                </a:cubicBezTo>
                <a:cubicBezTo>
                  <a:pt x="49" y="153"/>
                  <a:pt x="51" y="153"/>
                  <a:pt x="52" y="152"/>
                </a:cubicBezTo>
                <a:cubicBezTo>
                  <a:pt x="51" y="152"/>
                  <a:pt x="51" y="151"/>
                  <a:pt x="50" y="151"/>
                </a:cubicBezTo>
                <a:cubicBezTo>
                  <a:pt x="49" y="152"/>
                  <a:pt x="47" y="153"/>
                  <a:pt x="46" y="152"/>
                </a:cubicBezTo>
                <a:cubicBezTo>
                  <a:pt x="46" y="150"/>
                  <a:pt x="49" y="151"/>
                  <a:pt x="49" y="150"/>
                </a:cubicBezTo>
                <a:cubicBezTo>
                  <a:pt x="49" y="149"/>
                  <a:pt x="48" y="149"/>
                  <a:pt x="48" y="148"/>
                </a:cubicBezTo>
                <a:cubicBezTo>
                  <a:pt x="46" y="149"/>
                  <a:pt x="45" y="150"/>
                  <a:pt x="43" y="150"/>
                </a:cubicBezTo>
                <a:cubicBezTo>
                  <a:pt x="41" y="151"/>
                  <a:pt x="39" y="153"/>
                  <a:pt x="37" y="153"/>
                </a:cubicBezTo>
                <a:cubicBezTo>
                  <a:pt x="39" y="150"/>
                  <a:pt x="43" y="149"/>
                  <a:pt x="46" y="147"/>
                </a:cubicBezTo>
                <a:cubicBezTo>
                  <a:pt x="45" y="146"/>
                  <a:pt x="45" y="146"/>
                  <a:pt x="44" y="145"/>
                </a:cubicBezTo>
                <a:cubicBezTo>
                  <a:pt x="42" y="146"/>
                  <a:pt x="41" y="147"/>
                  <a:pt x="40" y="147"/>
                </a:cubicBezTo>
                <a:cubicBezTo>
                  <a:pt x="39" y="145"/>
                  <a:pt x="42" y="145"/>
                  <a:pt x="42" y="144"/>
                </a:cubicBezTo>
                <a:cubicBezTo>
                  <a:pt x="42" y="144"/>
                  <a:pt x="42" y="143"/>
                  <a:pt x="41" y="143"/>
                </a:cubicBezTo>
                <a:cubicBezTo>
                  <a:pt x="40" y="144"/>
                  <a:pt x="38" y="145"/>
                  <a:pt x="37" y="144"/>
                </a:cubicBezTo>
                <a:cubicBezTo>
                  <a:pt x="37" y="143"/>
                  <a:pt x="39" y="143"/>
                  <a:pt x="40" y="142"/>
                </a:cubicBezTo>
                <a:cubicBezTo>
                  <a:pt x="39" y="142"/>
                  <a:pt x="39" y="141"/>
                  <a:pt x="38" y="141"/>
                </a:cubicBezTo>
                <a:cubicBezTo>
                  <a:pt x="37" y="142"/>
                  <a:pt x="35" y="143"/>
                  <a:pt x="33" y="143"/>
                </a:cubicBezTo>
                <a:cubicBezTo>
                  <a:pt x="34" y="141"/>
                  <a:pt x="35" y="140"/>
                  <a:pt x="37" y="140"/>
                </a:cubicBezTo>
                <a:cubicBezTo>
                  <a:pt x="36" y="138"/>
                  <a:pt x="32" y="142"/>
                  <a:pt x="31" y="140"/>
                </a:cubicBezTo>
                <a:cubicBezTo>
                  <a:pt x="32" y="139"/>
                  <a:pt x="33" y="139"/>
                  <a:pt x="34" y="138"/>
                </a:cubicBezTo>
                <a:cubicBezTo>
                  <a:pt x="34" y="138"/>
                  <a:pt x="33" y="137"/>
                  <a:pt x="33" y="137"/>
                </a:cubicBezTo>
                <a:cubicBezTo>
                  <a:pt x="29" y="139"/>
                  <a:pt x="26" y="139"/>
                  <a:pt x="24" y="141"/>
                </a:cubicBezTo>
                <a:cubicBezTo>
                  <a:pt x="23" y="141"/>
                  <a:pt x="23" y="141"/>
                  <a:pt x="23" y="140"/>
                </a:cubicBezTo>
                <a:cubicBezTo>
                  <a:pt x="25" y="138"/>
                  <a:pt x="29" y="138"/>
                  <a:pt x="31" y="135"/>
                </a:cubicBezTo>
                <a:cubicBezTo>
                  <a:pt x="29" y="134"/>
                  <a:pt x="27" y="132"/>
                  <a:pt x="25" y="131"/>
                </a:cubicBezTo>
                <a:cubicBezTo>
                  <a:pt x="25" y="131"/>
                  <a:pt x="25" y="131"/>
                  <a:pt x="25" y="131"/>
                </a:cubicBezTo>
                <a:close/>
                <a:moveTo>
                  <a:pt x="2" y="137"/>
                </a:moveTo>
                <a:cubicBezTo>
                  <a:pt x="18" y="150"/>
                  <a:pt x="34" y="163"/>
                  <a:pt x="49" y="176"/>
                </a:cubicBezTo>
                <a:cubicBezTo>
                  <a:pt x="50" y="176"/>
                  <a:pt x="50" y="175"/>
                  <a:pt x="50" y="174"/>
                </a:cubicBezTo>
                <a:cubicBezTo>
                  <a:pt x="49" y="174"/>
                  <a:pt x="49" y="173"/>
                  <a:pt x="48" y="172"/>
                </a:cubicBezTo>
                <a:cubicBezTo>
                  <a:pt x="48" y="171"/>
                  <a:pt x="47" y="171"/>
                  <a:pt x="46" y="171"/>
                </a:cubicBezTo>
                <a:cubicBezTo>
                  <a:pt x="44" y="168"/>
                  <a:pt x="41" y="165"/>
                  <a:pt x="37" y="163"/>
                </a:cubicBezTo>
                <a:cubicBezTo>
                  <a:pt x="33" y="159"/>
                  <a:pt x="30" y="156"/>
                  <a:pt x="25" y="153"/>
                </a:cubicBezTo>
                <a:cubicBezTo>
                  <a:pt x="21" y="150"/>
                  <a:pt x="18" y="146"/>
                  <a:pt x="14" y="143"/>
                </a:cubicBezTo>
                <a:cubicBezTo>
                  <a:pt x="12" y="140"/>
                  <a:pt x="8" y="137"/>
                  <a:pt x="5" y="135"/>
                </a:cubicBezTo>
                <a:cubicBezTo>
                  <a:pt x="5" y="134"/>
                  <a:pt x="4" y="133"/>
                  <a:pt x="3" y="133"/>
                </a:cubicBezTo>
                <a:cubicBezTo>
                  <a:pt x="2" y="134"/>
                  <a:pt x="2" y="136"/>
                  <a:pt x="2" y="137"/>
                </a:cubicBezTo>
                <a:close/>
                <a:moveTo>
                  <a:pt x="190" y="142"/>
                </a:moveTo>
                <a:cubicBezTo>
                  <a:pt x="183" y="141"/>
                  <a:pt x="177" y="142"/>
                  <a:pt x="171" y="142"/>
                </a:cubicBezTo>
                <a:cubicBezTo>
                  <a:pt x="166" y="142"/>
                  <a:pt x="162" y="143"/>
                  <a:pt x="157" y="143"/>
                </a:cubicBezTo>
                <a:cubicBezTo>
                  <a:pt x="153" y="143"/>
                  <a:pt x="148" y="142"/>
                  <a:pt x="144" y="143"/>
                </a:cubicBezTo>
                <a:cubicBezTo>
                  <a:pt x="135" y="143"/>
                  <a:pt x="127" y="142"/>
                  <a:pt x="117" y="143"/>
                </a:cubicBezTo>
                <a:cubicBezTo>
                  <a:pt x="112" y="143"/>
                  <a:pt x="106" y="143"/>
                  <a:pt x="101" y="143"/>
                </a:cubicBezTo>
                <a:cubicBezTo>
                  <a:pt x="101" y="144"/>
                  <a:pt x="101" y="145"/>
                  <a:pt x="102" y="146"/>
                </a:cubicBezTo>
                <a:cubicBezTo>
                  <a:pt x="108" y="146"/>
                  <a:pt x="118" y="145"/>
                  <a:pt x="126" y="146"/>
                </a:cubicBezTo>
                <a:cubicBezTo>
                  <a:pt x="130" y="145"/>
                  <a:pt x="137" y="146"/>
                  <a:pt x="141" y="146"/>
                </a:cubicBezTo>
                <a:cubicBezTo>
                  <a:pt x="154" y="143"/>
                  <a:pt x="171" y="145"/>
                  <a:pt x="186" y="145"/>
                </a:cubicBezTo>
                <a:cubicBezTo>
                  <a:pt x="188" y="145"/>
                  <a:pt x="190" y="145"/>
                  <a:pt x="192" y="145"/>
                </a:cubicBezTo>
                <a:cubicBezTo>
                  <a:pt x="193" y="145"/>
                  <a:pt x="194" y="146"/>
                  <a:pt x="195" y="144"/>
                </a:cubicBezTo>
                <a:cubicBezTo>
                  <a:pt x="194" y="143"/>
                  <a:pt x="192" y="142"/>
                  <a:pt x="190" y="142"/>
                </a:cubicBezTo>
                <a:close/>
                <a:moveTo>
                  <a:pt x="100" y="157"/>
                </a:moveTo>
                <a:cubicBezTo>
                  <a:pt x="99" y="155"/>
                  <a:pt x="99" y="154"/>
                  <a:pt x="99" y="152"/>
                </a:cubicBezTo>
                <a:cubicBezTo>
                  <a:pt x="99" y="149"/>
                  <a:pt x="100" y="146"/>
                  <a:pt x="99" y="145"/>
                </a:cubicBezTo>
                <a:cubicBezTo>
                  <a:pt x="96" y="148"/>
                  <a:pt x="96" y="156"/>
                  <a:pt x="100" y="157"/>
                </a:cubicBezTo>
                <a:close/>
                <a:moveTo>
                  <a:pt x="107" y="152"/>
                </a:moveTo>
                <a:cubicBezTo>
                  <a:pt x="106" y="152"/>
                  <a:pt x="103" y="152"/>
                  <a:pt x="102" y="153"/>
                </a:cubicBezTo>
                <a:cubicBezTo>
                  <a:pt x="102" y="154"/>
                  <a:pt x="104" y="153"/>
                  <a:pt x="105" y="154"/>
                </a:cubicBezTo>
                <a:cubicBezTo>
                  <a:pt x="110" y="154"/>
                  <a:pt x="118" y="155"/>
                  <a:pt x="122" y="155"/>
                </a:cubicBezTo>
                <a:cubicBezTo>
                  <a:pt x="122" y="154"/>
                  <a:pt x="124" y="155"/>
                  <a:pt x="125" y="154"/>
                </a:cubicBezTo>
                <a:cubicBezTo>
                  <a:pt x="127" y="155"/>
                  <a:pt x="130" y="154"/>
                  <a:pt x="132" y="154"/>
                </a:cubicBezTo>
                <a:cubicBezTo>
                  <a:pt x="131" y="154"/>
                  <a:pt x="131" y="154"/>
                  <a:pt x="131" y="154"/>
                </a:cubicBezTo>
                <a:cubicBezTo>
                  <a:pt x="132" y="155"/>
                  <a:pt x="132" y="154"/>
                  <a:pt x="132" y="154"/>
                </a:cubicBezTo>
                <a:cubicBezTo>
                  <a:pt x="150" y="154"/>
                  <a:pt x="172" y="153"/>
                  <a:pt x="191" y="153"/>
                </a:cubicBezTo>
                <a:cubicBezTo>
                  <a:pt x="191" y="153"/>
                  <a:pt x="191" y="152"/>
                  <a:pt x="190" y="152"/>
                </a:cubicBezTo>
                <a:cubicBezTo>
                  <a:pt x="184" y="150"/>
                  <a:pt x="176" y="151"/>
                  <a:pt x="170" y="151"/>
                </a:cubicBezTo>
                <a:cubicBezTo>
                  <a:pt x="169" y="151"/>
                  <a:pt x="168" y="151"/>
                  <a:pt x="168" y="150"/>
                </a:cubicBezTo>
                <a:cubicBezTo>
                  <a:pt x="174" y="150"/>
                  <a:pt x="179" y="150"/>
                  <a:pt x="185" y="150"/>
                </a:cubicBezTo>
                <a:cubicBezTo>
                  <a:pt x="187" y="150"/>
                  <a:pt x="190" y="151"/>
                  <a:pt x="192" y="150"/>
                </a:cubicBezTo>
                <a:cubicBezTo>
                  <a:pt x="189" y="149"/>
                  <a:pt x="182" y="149"/>
                  <a:pt x="180" y="149"/>
                </a:cubicBezTo>
                <a:cubicBezTo>
                  <a:pt x="183" y="148"/>
                  <a:pt x="187" y="148"/>
                  <a:pt x="191" y="148"/>
                </a:cubicBezTo>
                <a:cubicBezTo>
                  <a:pt x="191" y="148"/>
                  <a:pt x="191" y="147"/>
                  <a:pt x="192" y="147"/>
                </a:cubicBezTo>
                <a:cubicBezTo>
                  <a:pt x="178" y="147"/>
                  <a:pt x="160" y="145"/>
                  <a:pt x="146" y="146"/>
                </a:cubicBezTo>
                <a:cubicBezTo>
                  <a:pt x="131" y="148"/>
                  <a:pt x="117" y="147"/>
                  <a:pt x="102" y="147"/>
                </a:cubicBezTo>
                <a:cubicBezTo>
                  <a:pt x="103" y="148"/>
                  <a:pt x="103" y="148"/>
                  <a:pt x="103" y="149"/>
                </a:cubicBezTo>
                <a:cubicBezTo>
                  <a:pt x="106" y="150"/>
                  <a:pt x="110" y="149"/>
                  <a:pt x="113" y="149"/>
                </a:cubicBezTo>
                <a:cubicBezTo>
                  <a:pt x="111" y="150"/>
                  <a:pt x="106" y="150"/>
                  <a:pt x="102" y="151"/>
                </a:cubicBezTo>
                <a:cubicBezTo>
                  <a:pt x="109" y="152"/>
                  <a:pt x="118" y="150"/>
                  <a:pt x="124" y="151"/>
                </a:cubicBezTo>
                <a:cubicBezTo>
                  <a:pt x="119" y="152"/>
                  <a:pt x="112" y="152"/>
                  <a:pt x="107" y="152"/>
                </a:cubicBezTo>
                <a:close/>
                <a:moveTo>
                  <a:pt x="278" y="168"/>
                </a:moveTo>
                <a:cubicBezTo>
                  <a:pt x="278" y="170"/>
                  <a:pt x="277" y="173"/>
                  <a:pt x="276" y="176"/>
                </a:cubicBezTo>
                <a:cubicBezTo>
                  <a:pt x="275" y="177"/>
                  <a:pt x="275" y="179"/>
                  <a:pt x="274" y="181"/>
                </a:cubicBezTo>
                <a:cubicBezTo>
                  <a:pt x="274" y="182"/>
                  <a:pt x="274" y="182"/>
                  <a:pt x="273" y="183"/>
                </a:cubicBezTo>
                <a:cubicBezTo>
                  <a:pt x="273" y="184"/>
                  <a:pt x="273" y="185"/>
                  <a:pt x="272" y="187"/>
                </a:cubicBezTo>
                <a:cubicBezTo>
                  <a:pt x="270" y="192"/>
                  <a:pt x="267" y="197"/>
                  <a:pt x="263" y="200"/>
                </a:cubicBezTo>
                <a:cubicBezTo>
                  <a:pt x="261" y="203"/>
                  <a:pt x="259" y="205"/>
                  <a:pt x="257" y="208"/>
                </a:cubicBezTo>
                <a:cubicBezTo>
                  <a:pt x="256" y="209"/>
                  <a:pt x="254" y="210"/>
                  <a:pt x="253" y="212"/>
                </a:cubicBezTo>
                <a:cubicBezTo>
                  <a:pt x="252" y="213"/>
                  <a:pt x="251" y="214"/>
                  <a:pt x="250" y="216"/>
                </a:cubicBezTo>
                <a:cubicBezTo>
                  <a:pt x="249" y="216"/>
                  <a:pt x="248" y="217"/>
                  <a:pt x="247" y="217"/>
                </a:cubicBezTo>
                <a:cubicBezTo>
                  <a:pt x="247" y="218"/>
                  <a:pt x="246" y="218"/>
                  <a:pt x="246" y="219"/>
                </a:cubicBezTo>
                <a:cubicBezTo>
                  <a:pt x="245" y="220"/>
                  <a:pt x="243" y="220"/>
                  <a:pt x="242" y="221"/>
                </a:cubicBezTo>
                <a:cubicBezTo>
                  <a:pt x="241" y="222"/>
                  <a:pt x="240" y="223"/>
                  <a:pt x="239" y="224"/>
                </a:cubicBezTo>
                <a:cubicBezTo>
                  <a:pt x="238" y="225"/>
                  <a:pt x="236" y="226"/>
                  <a:pt x="235" y="226"/>
                </a:cubicBezTo>
                <a:cubicBezTo>
                  <a:pt x="231" y="229"/>
                  <a:pt x="227" y="232"/>
                  <a:pt x="222" y="233"/>
                </a:cubicBezTo>
                <a:cubicBezTo>
                  <a:pt x="223" y="233"/>
                  <a:pt x="224" y="234"/>
                  <a:pt x="225" y="235"/>
                </a:cubicBezTo>
                <a:cubicBezTo>
                  <a:pt x="227" y="233"/>
                  <a:pt x="229" y="233"/>
                  <a:pt x="230" y="232"/>
                </a:cubicBezTo>
                <a:cubicBezTo>
                  <a:pt x="232" y="231"/>
                  <a:pt x="234" y="230"/>
                  <a:pt x="236" y="230"/>
                </a:cubicBezTo>
                <a:cubicBezTo>
                  <a:pt x="242" y="225"/>
                  <a:pt x="248" y="220"/>
                  <a:pt x="254" y="215"/>
                </a:cubicBezTo>
                <a:cubicBezTo>
                  <a:pt x="255" y="213"/>
                  <a:pt x="257" y="212"/>
                  <a:pt x="258" y="210"/>
                </a:cubicBezTo>
                <a:cubicBezTo>
                  <a:pt x="260" y="208"/>
                  <a:pt x="261" y="207"/>
                  <a:pt x="262" y="205"/>
                </a:cubicBezTo>
                <a:cubicBezTo>
                  <a:pt x="263" y="204"/>
                  <a:pt x="263" y="204"/>
                  <a:pt x="264" y="204"/>
                </a:cubicBezTo>
                <a:cubicBezTo>
                  <a:pt x="266" y="202"/>
                  <a:pt x="267" y="198"/>
                  <a:pt x="268" y="196"/>
                </a:cubicBezTo>
                <a:cubicBezTo>
                  <a:pt x="270" y="194"/>
                  <a:pt x="272" y="192"/>
                  <a:pt x="273" y="190"/>
                </a:cubicBezTo>
                <a:cubicBezTo>
                  <a:pt x="274" y="188"/>
                  <a:pt x="275" y="186"/>
                  <a:pt x="276" y="184"/>
                </a:cubicBezTo>
                <a:cubicBezTo>
                  <a:pt x="278" y="178"/>
                  <a:pt x="279" y="175"/>
                  <a:pt x="280" y="169"/>
                </a:cubicBezTo>
                <a:cubicBezTo>
                  <a:pt x="280" y="168"/>
                  <a:pt x="280" y="167"/>
                  <a:pt x="280" y="166"/>
                </a:cubicBezTo>
                <a:cubicBezTo>
                  <a:pt x="281" y="162"/>
                  <a:pt x="281" y="158"/>
                  <a:pt x="280" y="155"/>
                </a:cubicBezTo>
                <a:cubicBezTo>
                  <a:pt x="280" y="153"/>
                  <a:pt x="277" y="150"/>
                  <a:pt x="276" y="150"/>
                </a:cubicBezTo>
                <a:cubicBezTo>
                  <a:pt x="278" y="156"/>
                  <a:pt x="279" y="161"/>
                  <a:pt x="278" y="168"/>
                </a:cubicBezTo>
                <a:close/>
                <a:moveTo>
                  <a:pt x="74" y="154"/>
                </a:moveTo>
                <a:cubicBezTo>
                  <a:pt x="71" y="155"/>
                  <a:pt x="68" y="157"/>
                  <a:pt x="65" y="158"/>
                </a:cubicBezTo>
                <a:cubicBezTo>
                  <a:pt x="54" y="167"/>
                  <a:pt x="44" y="184"/>
                  <a:pt x="49" y="204"/>
                </a:cubicBezTo>
                <a:cubicBezTo>
                  <a:pt x="50" y="209"/>
                  <a:pt x="54" y="213"/>
                  <a:pt x="56" y="218"/>
                </a:cubicBezTo>
                <a:cubicBezTo>
                  <a:pt x="57" y="219"/>
                  <a:pt x="58" y="221"/>
                  <a:pt x="59" y="221"/>
                </a:cubicBezTo>
                <a:cubicBezTo>
                  <a:pt x="60" y="222"/>
                  <a:pt x="60" y="221"/>
                  <a:pt x="61" y="222"/>
                </a:cubicBezTo>
                <a:cubicBezTo>
                  <a:pt x="62" y="224"/>
                  <a:pt x="60" y="225"/>
                  <a:pt x="59" y="226"/>
                </a:cubicBezTo>
                <a:cubicBezTo>
                  <a:pt x="57" y="228"/>
                  <a:pt x="55" y="231"/>
                  <a:pt x="54" y="232"/>
                </a:cubicBezTo>
                <a:cubicBezTo>
                  <a:pt x="54" y="233"/>
                  <a:pt x="54" y="234"/>
                  <a:pt x="55" y="235"/>
                </a:cubicBezTo>
                <a:cubicBezTo>
                  <a:pt x="60" y="230"/>
                  <a:pt x="65" y="225"/>
                  <a:pt x="72" y="222"/>
                </a:cubicBezTo>
                <a:cubicBezTo>
                  <a:pt x="72" y="219"/>
                  <a:pt x="74" y="216"/>
                  <a:pt x="74" y="215"/>
                </a:cubicBezTo>
                <a:cubicBezTo>
                  <a:pt x="71" y="215"/>
                  <a:pt x="70" y="211"/>
                  <a:pt x="68" y="209"/>
                </a:cubicBezTo>
                <a:cubicBezTo>
                  <a:pt x="65" y="203"/>
                  <a:pt x="63" y="196"/>
                  <a:pt x="65" y="189"/>
                </a:cubicBezTo>
                <a:cubicBezTo>
                  <a:pt x="66" y="186"/>
                  <a:pt x="67" y="181"/>
                  <a:pt x="68" y="179"/>
                </a:cubicBezTo>
                <a:cubicBezTo>
                  <a:pt x="70" y="177"/>
                  <a:pt x="74" y="174"/>
                  <a:pt x="75" y="173"/>
                </a:cubicBezTo>
                <a:cubicBezTo>
                  <a:pt x="83" y="169"/>
                  <a:pt x="92" y="169"/>
                  <a:pt x="100" y="172"/>
                </a:cubicBezTo>
                <a:cubicBezTo>
                  <a:pt x="102" y="171"/>
                  <a:pt x="101" y="168"/>
                  <a:pt x="101" y="167"/>
                </a:cubicBezTo>
                <a:cubicBezTo>
                  <a:pt x="102" y="163"/>
                  <a:pt x="104" y="161"/>
                  <a:pt x="106" y="159"/>
                </a:cubicBezTo>
                <a:cubicBezTo>
                  <a:pt x="103" y="159"/>
                  <a:pt x="101" y="158"/>
                  <a:pt x="99" y="159"/>
                </a:cubicBezTo>
                <a:cubicBezTo>
                  <a:pt x="97" y="158"/>
                  <a:pt x="96" y="155"/>
                  <a:pt x="96" y="153"/>
                </a:cubicBezTo>
                <a:cubicBezTo>
                  <a:pt x="89" y="151"/>
                  <a:pt x="81" y="152"/>
                  <a:pt x="74" y="154"/>
                </a:cubicBezTo>
                <a:close/>
                <a:moveTo>
                  <a:pt x="193" y="155"/>
                </a:moveTo>
                <a:cubicBezTo>
                  <a:pt x="189" y="155"/>
                  <a:pt x="186" y="155"/>
                  <a:pt x="183" y="155"/>
                </a:cubicBezTo>
                <a:cubicBezTo>
                  <a:pt x="181" y="155"/>
                  <a:pt x="179" y="155"/>
                  <a:pt x="176" y="155"/>
                </a:cubicBezTo>
                <a:cubicBezTo>
                  <a:pt x="172" y="155"/>
                  <a:pt x="169" y="155"/>
                  <a:pt x="166" y="155"/>
                </a:cubicBezTo>
                <a:cubicBezTo>
                  <a:pt x="158" y="155"/>
                  <a:pt x="149" y="155"/>
                  <a:pt x="141" y="156"/>
                </a:cubicBezTo>
                <a:cubicBezTo>
                  <a:pt x="136" y="156"/>
                  <a:pt x="131" y="155"/>
                  <a:pt x="126" y="155"/>
                </a:cubicBezTo>
                <a:cubicBezTo>
                  <a:pt x="125" y="155"/>
                  <a:pt x="123" y="156"/>
                  <a:pt x="122" y="156"/>
                </a:cubicBezTo>
                <a:cubicBezTo>
                  <a:pt x="116" y="156"/>
                  <a:pt x="109" y="156"/>
                  <a:pt x="103" y="155"/>
                </a:cubicBezTo>
                <a:cubicBezTo>
                  <a:pt x="103" y="156"/>
                  <a:pt x="101" y="157"/>
                  <a:pt x="102" y="157"/>
                </a:cubicBezTo>
                <a:cubicBezTo>
                  <a:pt x="104" y="157"/>
                  <a:pt x="108" y="157"/>
                  <a:pt x="109" y="158"/>
                </a:cubicBezTo>
                <a:cubicBezTo>
                  <a:pt x="122" y="158"/>
                  <a:pt x="134" y="158"/>
                  <a:pt x="147" y="158"/>
                </a:cubicBezTo>
                <a:cubicBezTo>
                  <a:pt x="152" y="158"/>
                  <a:pt x="156" y="158"/>
                  <a:pt x="160" y="158"/>
                </a:cubicBezTo>
                <a:cubicBezTo>
                  <a:pt x="166" y="158"/>
                  <a:pt x="172" y="158"/>
                  <a:pt x="179" y="158"/>
                </a:cubicBezTo>
                <a:cubicBezTo>
                  <a:pt x="184" y="158"/>
                  <a:pt x="191" y="159"/>
                  <a:pt x="195" y="158"/>
                </a:cubicBezTo>
                <a:cubicBezTo>
                  <a:pt x="196" y="156"/>
                  <a:pt x="194" y="155"/>
                  <a:pt x="193" y="155"/>
                </a:cubicBezTo>
                <a:close/>
                <a:moveTo>
                  <a:pt x="198" y="160"/>
                </a:moveTo>
                <a:cubicBezTo>
                  <a:pt x="171" y="159"/>
                  <a:pt x="138" y="160"/>
                  <a:pt x="111" y="160"/>
                </a:cubicBezTo>
                <a:cubicBezTo>
                  <a:pt x="111" y="161"/>
                  <a:pt x="111" y="161"/>
                  <a:pt x="111" y="162"/>
                </a:cubicBezTo>
                <a:cubicBezTo>
                  <a:pt x="128" y="162"/>
                  <a:pt x="147" y="161"/>
                  <a:pt x="164" y="162"/>
                </a:cubicBezTo>
                <a:cubicBezTo>
                  <a:pt x="169" y="162"/>
                  <a:pt x="174" y="162"/>
                  <a:pt x="179" y="162"/>
                </a:cubicBezTo>
                <a:cubicBezTo>
                  <a:pt x="182" y="162"/>
                  <a:pt x="185" y="162"/>
                  <a:pt x="189" y="162"/>
                </a:cubicBezTo>
                <a:cubicBezTo>
                  <a:pt x="191" y="162"/>
                  <a:pt x="194" y="163"/>
                  <a:pt x="197" y="163"/>
                </a:cubicBezTo>
                <a:cubicBezTo>
                  <a:pt x="197" y="163"/>
                  <a:pt x="199" y="162"/>
                  <a:pt x="199" y="161"/>
                </a:cubicBezTo>
                <a:cubicBezTo>
                  <a:pt x="199" y="161"/>
                  <a:pt x="198" y="161"/>
                  <a:pt x="198" y="160"/>
                </a:cubicBezTo>
                <a:close/>
                <a:moveTo>
                  <a:pt x="107" y="160"/>
                </a:moveTo>
                <a:cubicBezTo>
                  <a:pt x="104" y="162"/>
                  <a:pt x="103" y="166"/>
                  <a:pt x="103" y="170"/>
                </a:cubicBezTo>
                <a:cubicBezTo>
                  <a:pt x="103" y="171"/>
                  <a:pt x="104" y="171"/>
                  <a:pt x="104" y="171"/>
                </a:cubicBezTo>
                <a:cubicBezTo>
                  <a:pt x="103" y="171"/>
                  <a:pt x="103" y="172"/>
                  <a:pt x="103" y="172"/>
                </a:cubicBezTo>
                <a:cubicBezTo>
                  <a:pt x="104" y="174"/>
                  <a:pt x="106" y="177"/>
                  <a:pt x="109" y="177"/>
                </a:cubicBezTo>
                <a:cubicBezTo>
                  <a:pt x="108" y="174"/>
                  <a:pt x="106" y="170"/>
                  <a:pt x="105" y="167"/>
                </a:cubicBezTo>
                <a:cubicBezTo>
                  <a:pt x="106" y="165"/>
                  <a:pt x="107" y="163"/>
                  <a:pt x="109" y="161"/>
                </a:cubicBezTo>
                <a:cubicBezTo>
                  <a:pt x="108" y="161"/>
                  <a:pt x="108" y="160"/>
                  <a:pt x="107" y="160"/>
                </a:cubicBezTo>
                <a:close/>
                <a:moveTo>
                  <a:pt x="149" y="163"/>
                </a:moveTo>
                <a:cubicBezTo>
                  <a:pt x="135" y="163"/>
                  <a:pt x="121" y="163"/>
                  <a:pt x="110" y="164"/>
                </a:cubicBezTo>
                <a:cubicBezTo>
                  <a:pt x="110" y="165"/>
                  <a:pt x="110" y="165"/>
                  <a:pt x="110" y="166"/>
                </a:cubicBezTo>
                <a:cubicBezTo>
                  <a:pt x="116" y="166"/>
                  <a:pt x="121" y="166"/>
                  <a:pt x="126" y="166"/>
                </a:cubicBezTo>
                <a:cubicBezTo>
                  <a:pt x="128" y="166"/>
                  <a:pt x="130" y="165"/>
                  <a:pt x="131" y="166"/>
                </a:cubicBezTo>
                <a:cubicBezTo>
                  <a:pt x="124" y="166"/>
                  <a:pt x="118" y="167"/>
                  <a:pt x="110" y="167"/>
                </a:cubicBezTo>
                <a:cubicBezTo>
                  <a:pt x="110" y="169"/>
                  <a:pt x="110" y="169"/>
                  <a:pt x="110" y="170"/>
                </a:cubicBezTo>
                <a:cubicBezTo>
                  <a:pt x="117" y="170"/>
                  <a:pt x="125" y="169"/>
                  <a:pt x="130" y="170"/>
                </a:cubicBezTo>
                <a:cubicBezTo>
                  <a:pt x="124" y="171"/>
                  <a:pt x="117" y="171"/>
                  <a:pt x="110" y="172"/>
                </a:cubicBezTo>
                <a:cubicBezTo>
                  <a:pt x="111" y="172"/>
                  <a:pt x="111" y="173"/>
                  <a:pt x="111" y="173"/>
                </a:cubicBezTo>
                <a:cubicBezTo>
                  <a:pt x="113" y="174"/>
                  <a:pt x="117" y="175"/>
                  <a:pt x="119" y="174"/>
                </a:cubicBezTo>
                <a:cubicBezTo>
                  <a:pt x="129" y="176"/>
                  <a:pt x="143" y="174"/>
                  <a:pt x="154" y="174"/>
                </a:cubicBezTo>
                <a:cubicBezTo>
                  <a:pt x="156" y="175"/>
                  <a:pt x="158" y="174"/>
                  <a:pt x="161" y="174"/>
                </a:cubicBezTo>
                <a:cubicBezTo>
                  <a:pt x="162" y="174"/>
                  <a:pt x="164" y="174"/>
                  <a:pt x="166" y="174"/>
                </a:cubicBezTo>
                <a:cubicBezTo>
                  <a:pt x="170" y="174"/>
                  <a:pt x="175" y="174"/>
                  <a:pt x="179" y="174"/>
                </a:cubicBezTo>
                <a:cubicBezTo>
                  <a:pt x="185" y="174"/>
                  <a:pt x="191" y="175"/>
                  <a:pt x="196" y="173"/>
                </a:cubicBezTo>
                <a:cubicBezTo>
                  <a:pt x="196" y="172"/>
                  <a:pt x="196" y="172"/>
                  <a:pt x="196" y="171"/>
                </a:cubicBezTo>
                <a:cubicBezTo>
                  <a:pt x="184" y="171"/>
                  <a:pt x="170" y="172"/>
                  <a:pt x="159" y="169"/>
                </a:cubicBezTo>
                <a:cubicBezTo>
                  <a:pt x="172" y="170"/>
                  <a:pt x="180" y="170"/>
                  <a:pt x="192" y="170"/>
                </a:cubicBezTo>
                <a:cubicBezTo>
                  <a:pt x="193" y="170"/>
                  <a:pt x="194" y="171"/>
                  <a:pt x="195" y="170"/>
                </a:cubicBezTo>
                <a:cubicBezTo>
                  <a:pt x="191" y="169"/>
                  <a:pt x="184" y="170"/>
                  <a:pt x="180" y="169"/>
                </a:cubicBezTo>
                <a:cubicBezTo>
                  <a:pt x="185" y="168"/>
                  <a:pt x="190" y="169"/>
                  <a:pt x="195" y="168"/>
                </a:cubicBezTo>
                <a:cubicBezTo>
                  <a:pt x="195" y="166"/>
                  <a:pt x="193" y="167"/>
                  <a:pt x="191" y="167"/>
                </a:cubicBezTo>
                <a:cubicBezTo>
                  <a:pt x="190" y="166"/>
                  <a:pt x="188" y="166"/>
                  <a:pt x="187" y="166"/>
                </a:cubicBezTo>
                <a:cubicBezTo>
                  <a:pt x="188" y="165"/>
                  <a:pt x="195" y="167"/>
                  <a:pt x="195" y="163"/>
                </a:cubicBezTo>
                <a:cubicBezTo>
                  <a:pt x="179" y="164"/>
                  <a:pt x="165" y="162"/>
                  <a:pt x="149" y="163"/>
                </a:cubicBezTo>
                <a:close/>
                <a:moveTo>
                  <a:pt x="73" y="179"/>
                </a:moveTo>
                <a:cubicBezTo>
                  <a:pt x="74" y="179"/>
                  <a:pt x="74" y="179"/>
                  <a:pt x="74" y="180"/>
                </a:cubicBezTo>
                <a:cubicBezTo>
                  <a:pt x="75" y="183"/>
                  <a:pt x="74" y="186"/>
                  <a:pt x="74" y="189"/>
                </a:cubicBezTo>
                <a:cubicBezTo>
                  <a:pt x="75" y="191"/>
                  <a:pt x="75" y="194"/>
                  <a:pt x="75" y="196"/>
                </a:cubicBezTo>
                <a:cubicBezTo>
                  <a:pt x="76" y="202"/>
                  <a:pt x="77" y="208"/>
                  <a:pt x="77" y="213"/>
                </a:cubicBezTo>
                <a:cubicBezTo>
                  <a:pt x="80" y="212"/>
                  <a:pt x="82" y="212"/>
                  <a:pt x="84" y="210"/>
                </a:cubicBezTo>
                <a:cubicBezTo>
                  <a:pt x="83" y="207"/>
                  <a:pt x="81" y="202"/>
                  <a:pt x="81" y="198"/>
                </a:cubicBezTo>
                <a:cubicBezTo>
                  <a:pt x="81" y="189"/>
                  <a:pt x="82" y="178"/>
                  <a:pt x="89" y="176"/>
                </a:cubicBezTo>
                <a:cubicBezTo>
                  <a:pt x="89" y="175"/>
                  <a:pt x="89" y="173"/>
                  <a:pt x="88" y="171"/>
                </a:cubicBezTo>
                <a:cubicBezTo>
                  <a:pt x="81" y="172"/>
                  <a:pt x="75" y="174"/>
                  <a:pt x="73" y="179"/>
                </a:cubicBezTo>
                <a:close/>
                <a:moveTo>
                  <a:pt x="91" y="176"/>
                </a:moveTo>
                <a:cubicBezTo>
                  <a:pt x="93" y="175"/>
                  <a:pt x="96" y="174"/>
                  <a:pt x="98" y="173"/>
                </a:cubicBezTo>
                <a:cubicBezTo>
                  <a:pt x="96" y="172"/>
                  <a:pt x="93" y="172"/>
                  <a:pt x="90" y="171"/>
                </a:cubicBezTo>
                <a:cubicBezTo>
                  <a:pt x="90" y="173"/>
                  <a:pt x="91" y="175"/>
                  <a:pt x="91" y="176"/>
                </a:cubicBezTo>
                <a:close/>
                <a:moveTo>
                  <a:pt x="94" y="176"/>
                </a:moveTo>
                <a:cubicBezTo>
                  <a:pt x="98" y="176"/>
                  <a:pt x="102" y="177"/>
                  <a:pt x="105" y="177"/>
                </a:cubicBezTo>
                <a:cubicBezTo>
                  <a:pt x="103" y="176"/>
                  <a:pt x="102" y="174"/>
                  <a:pt x="101" y="173"/>
                </a:cubicBezTo>
                <a:cubicBezTo>
                  <a:pt x="99" y="174"/>
                  <a:pt x="97" y="175"/>
                  <a:pt x="94" y="176"/>
                </a:cubicBezTo>
                <a:close/>
                <a:moveTo>
                  <a:pt x="197" y="175"/>
                </a:moveTo>
                <a:cubicBezTo>
                  <a:pt x="176" y="175"/>
                  <a:pt x="154" y="175"/>
                  <a:pt x="132" y="176"/>
                </a:cubicBezTo>
                <a:cubicBezTo>
                  <a:pt x="128" y="176"/>
                  <a:pt x="124" y="176"/>
                  <a:pt x="120" y="176"/>
                </a:cubicBezTo>
                <a:cubicBezTo>
                  <a:pt x="119" y="176"/>
                  <a:pt x="118" y="176"/>
                  <a:pt x="116" y="176"/>
                </a:cubicBezTo>
                <a:cubicBezTo>
                  <a:pt x="114" y="176"/>
                  <a:pt x="113" y="174"/>
                  <a:pt x="112" y="176"/>
                </a:cubicBezTo>
                <a:cubicBezTo>
                  <a:pt x="113" y="176"/>
                  <a:pt x="112" y="176"/>
                  <a:pt x="112" y="177"/>
                </a:cubicBezTo>
                <a:cubicBezTo>
                  <a:pt x="119" y="177"/>
                  <a:pt x="124" y="178"/>
                  <a:pt x="131" y="178"/>
                </a:cubicBezTo>
                <a:cubicBezTo>
                  <a:pt x="132" y="178"/>
                  <a:pt x="131" y="177"/>
                  <a:pt x="132" y="177"/>
                </a:cubicBezTo>
                <a:cubicBezTo>
                  <a:pt x="144" y="178"/>
                  <a:pt x="158" y="177"/>
                  <a:pt x="170" y="177"/>
                </a:cubicBezTo>
                <a:cubicBezTo>
                  <a:pt x="175" y="178"/>
                  <a:pt x="182" y="177"/>
                  <a:pt x="188" y="177"/>
                </a:cubicBezTo>
                <a:cubicBezTo>
                  <a:pt x="191" y="177"/>
                  <a:pt x="199" y="178"/>
                  <a:pt x="198" y="175"/>
                </a:cubicBezTo>
                <a:cubicBezTo>
                  <a:pt x="198" y="175"/>
                  <a:pt x="198" y="175"/>
                  <a:pt x="198" y="175"/>
                </a:cubicBezTo>
                <a:cubicBezTo>
                  <a:pt x="198" y="175"/>
                  <a:pt x="198" y="175"/>
                  <a:pt x="197" y="175"/>
                </a:cubicBezTo>
                <a:close/>
                <a:moveTo>
                  <a:pt x="177" y="183"/>
                </a:moveTo>
                <a:cubicBezTo>
                  <a:pt x="167" y="182"/>
                  <a:pt x="157" y="181"/>
                  <a:pt x="147" y="180"/>
                </a:cubicBezTo>
                <a:cubicBezTo>
                  <a:pt x="145" y="180"/>
                  <a:pt x="142" y="180"/>
                  <a:pt x="140" y="180"/>
                </a:cubicBezTo>
                <a:cubicBezTo>
                  <a:pt x="131" y="179"/>
                  <a:pt x="123" y="179"/>
                  <a:pt x="114" y="179"/>
                </a:cubicBezTo>
                <a:cubicBezTo>
                  <a:pt x="112" y="179"/>
                  <a:pt x="111" y="178"/>
                  <a:pt x="110" y="178"/>
                </a:cubicBezTo>
                <a:cubicBezTo>
                  <a:pt x="103" y="178"/>
                  <a:pt x="98" y="178"/>
                  <a:pt x="91" y="178"/>
                </a:cubicBezTo>
                <a:cubicBezTo>
                  <a:pt x="91" y="178"/>
                  <a:pt x="91" y="177"/>
                  <a:pt x="91" y="177"/>
                </a:cubicBezTo>
                <a:cubicBezTo>
                  <a:pt x="91" y="178"/>
                  <a:pt x="91" y="178"/>
                  <a:pt x="91" y="179"/>
                </a:cubicBezTo>
                <a:cubicBezTo>
                  <a:pt x="88" y="177"/>
                  <a:pt x="87" y="180"/>
                  <a:pt x="85" y="181"/>
                </a:cubicBezTo>
                <a:cubicBezTo>
                  <a:pt x="81" y="190"/>
                  <a:pt x="81" y="202"/>
                  <a:pt x="86" y="210"/>
                </a:cubicBezTo>
                <a:cubicBezTo>
                  <a:pt x="93" y="211"/>
                  <a:pt x="99" y="210"/>
                  <a:pt x="106" y="210"/>
                </a:cubicBezTo>
                <a:cubicBezTo>
                  <a:pt x="101" y="209"/>
                  <a:pt x="95" y="210"/>
                  <a:pt x="89" y="209"/>
                </a:cubicBezTo>
                <a:cubicBezTo>
                  <a:pt x="88" y="208"/>
                  <a:pt x="89" y="208"/>
                  <a:pt x="89" y="207"/>
                </a:cubicBezTo>
                <a:cubicBezTo>
                  <a:pt x="82" y="199"/>
                  <a:pt x="84" y="188"/>
                  <a:pt x="88" y="179"/>
                </a:cubicBezTo>
                <a:cubicBezTo>
                  <a:pt x="90" y="179"/>
                  <a:pt x="92" y="180"/>
                  <a:pt x="93" y="180"/>
                </a:cubicBezTo>
                <a:cubicBezTo>
                  <a:pt x="94" y="180"/>
                  <a:pt x="95" y="180"/>
                  <a:pt x="96" y="180"/>
                </a:cubicBezTo>
                <a:cubicBezTo>
                  <a:pt x="100" y="181"/>
                  <a:pt x="103" y="181"/>
                  <a:pt x="106" y="181"/>
                </a:cubicBezTo>
                <a:cubicBezTo>
                  <a:pt x="122" y="181"/>
                  <a:pt x="136" y="182"/>
                  <a:pt x="150" y="184"/>
                </a:cubicBezTo>
                <a:cubicBezTo>
                  <a:pt x="153" y="183"/>
                  <a:pt x="157" y="184"/>
                  <a:pt x="160" y="184"/>
                </a:cubicBezTo>
                <a:cubicBezTo>
                  <a:pt x="167" y="185"/>
                  <a:pt x="174" y="185"/>
                  <a:pt x="180" y="186"/>
                </a:cubicBezTo>
                <a:cubicBezTo>
                  <a:pt x="180" y="184"/>
                  <a:pt x="179" y="183"/>
                  <a:pt x="177" y="183"/>
                </a:cubicBezTo>
                <a:close/>
                <a:moveTo>
                  <a:pt x="148" y="179"/>
                </a:moveTo>
                <a:cubicBezTo>
                  <a:pt x="146" y="179"/>
                  <a:pt x="147" y="179"/>
                  <a:pt x="148" y="179"/>
                </a:cubicBezTo>
                <a:cubicBezTo>
                  <a:pt x="154" y="179"/>
                  <a:pt x="160" y="180"/>
                  <a:pt x="166" y="180"/>
                </a:cubicBezTo>
                <a:cubicBezTo>
                  <a:pt x="169" y="181"/>
                  <a:pt x="172" y="181"/>
                  <a:pt x="175" y="181"/>
                </a:cubicBezTo>
                <a:cubicBezTo>
                  <a:pt x="177" y="182"/>
                  <a:pt x="179" y="181"/>
                  <a:pt x="180" y="182"/>
                </a:cubicBezTo>
                <a:cubicBezTo>
                  <a:pt x="183" y="181"/>
                  <a:pt x="187" y="180"/>
                  <a:pt x="189" y="178"/>
                </a:cubicBezTo>
                <a:cubicBezTo>
                  <a:pt x="175" y="179"/>
                  <a:pt x="161" y="179"/>
                  <a:pt x="148" y="179"/>
                </a:cubicBezTo>
                <a:close/>
                <a:moveTo>
                  <a:pt x="191" y="180"/>
                </a:moveTo>
                <a:cubicBezTo>
                  <a:pt x="187" y="180"/>
                  <a:pt x="185" y="182"/>
                  <a:pt x="181" y="183"/>
                </a:cubicBezTo>
                <a:cubicBezTo>
                  <a:pt x="181" y="184"/>
                  <a:pt x="182" y="184"/>
                  <a:pt x="182" y="185"/>
                </a:cubicBezTo>
                <a:cubicBezTo>
                  <a:pt x="187" y="183"/>
                  <a:pt x="193" y="182"/>
                  <a:pt x="197" y="179"/>
                </a:cubicBezTo>
                <a:cubicBezTo>
                  <a:pt x="195" y="179"/>
                  <a:pt x="194" y="178"/>
                  <a:pt x="192" y="178"/>
                </a:cubicBezTo>
                <a:cubicBezTo>
                  <a:pt x="192" y="179"/>
                  <a:pt x="192" y="179"/>
                  <a:pt x="191" y="180"/>
                </a:cubicBezTo>
                <a:close/>
                <a:moveTo>
                  <a:pt x="67" y="190"/>
                </a:moveTo>
                <a:cubicBezTo>
                  <a:pt x="69" y="192"/>
                  <a:pt x="71" y="194"/>
                  <a:pt x="73" y="196"/>
                </a:cubicBezTo>
                <a:cubicBezTo>
                  <a:pt x="73" y="191"/>
                  <a:pt x="72" y="185"/>
                  <a:pt x="71" y="181"/>
                </a:cubicBezTo>
                <a:cubicBezTo>
                  <a:pt x="70" y="184"/>
                  <a:pt x="68" y="186"/>
                  <a:pt x="67" y="190"/>
                </a:cubicBezTo>
                <a:close/>
                <a:moveTo>
                  <a:pt x="152" y="195"/>
                </a:moveTo>
                <a:cubicBezTo>
                  <a:pt x="161" y="194"/>
                  <a:pt x="169" y="194"/>
                  <a:pt x="180" y="193"/>
                </a:cubicBezTo>
                <a:cubicBezTo>
                  <a:pt x="181" y="191"/>
                  <a:pt x="180" y="188"/>
                  <a:pt x="179" y="187"/>
                </a:cubicBezTo>
                <a:cubicBezTo>
                  <a:pt x="171" y="186"/>
                  <a:pt x="164" y="187"/>
                  <a:pt x="158" y="186"/>
                </a:cubicBezTo>
                <a:cubicBezTo>
                  <a:pt x="154" y="186"/>
                  <a:pt x="150" y="185"/>
                  <a:pt x="147" y="185"/>
                </a:cubicBezTo>
                <a:cubicBezTo>
                  <a:pt x="142" y="184"/>
                  <a:pt x="137" y="183"/>
                  <a:pt x="132" y="183"/>
                </a:cubicBezTo>
                <a:cubicBezTo>
                  <a:pt x="118" y="183"/>
                  <a:pt x="104" y="183"/>
                  <a:pt x="90" y="181"/>
                </a:cubicBezTo>
                <a:cubicBezTo>
                  <a:pt x="89" y="184"/>
                  <a:pt x="91" y="185"/>
                  <a:pt x="91" y="187"/>
                </a:cubicBezTo>
                <a:cubicBezTo>
                  <a:pt x="100" y="188"/>
                  <a:pt x="106" y="187"/>
                  <a:pt x="114" y="187"/>
                </a:cubicBezTo>
                <a:cubicBezTo>
                  <a:pt x="114" y="188"/>
                  <a:pt x="116" y="188"/>
                  <a:pt x="116" y="189"/>
                </a:cubicBezTo>
                <a:cubicBezTo>
                  <a:pt x="106" y="188"/>
                  <a:pt x="98" y="188"/>
                  <a:pt x="91" y="188"/>
                </a:cubicBezTo>
                <a:cubicBezTo>
                  <a:pt x="90" y="191"/>
                  <a:pt x="93" y="190"/>
                  <a:pt x="95" y="190"/>
                </a:cubicBezTo>
                <a:cubicBezTo>
                  <a:pt x="99" y="191"/>
                  <a:pt x="105" y="191"/>
                  <a:pt x="109" y="191"/>
                </a:cubicBezTo>
                <a:cubicBezTo>
                  <a:pt x="105" y="192"/>
                  <a:pt x="96" y="192"/>
                  <a:pt x="92" y="191"/>
                </a:cubicBezTo>
                <a:cubicBezTo>
                  <a:pt x="91" y="194"/>
                  <a:pt x="91" y="195"/>
                  <a:pt x="92" y="198"/>
                </a:cubicBezTo>
                <a:cubicBezTo>
                  <a:pt x="98" y="199"/>
                  <a:pt x="105" y="199"/>
                  <a:pt x="109" y="199"/>
                </a:cubicBezTo>
                <a:cubicBezTo>
                  <a:pt x="109" y="199"/>
                  <a:pt x="109" y="199"/>
                  <a:pt x="109" y="199"/>
                </a:cubicBezTo>
                <a:cubicBezTo>
                  <a:pt x="116" y="199"/>
                  <a:pt x="123" y="199"/>
                  <a:pt x="130" y="200"/>
                </a:cubicBezTo>
                <a:cubicBezTo>
                  <a:pt x="117" y="199"/>
                  <a:pt x="104" y="200"/>
                  <a:pt x="91" y="200"/>
                </a:cubicBezTo>
                <a:cubicBezTo>
                  <a:pt x="92" y="200"/>
                  <a:pt x="91" y="201"/>
                  <a:pt x="91" y="202"/>
                </a:cubicBezTo>
                <a:cubicBezTo>
                  <a:pt x="94" y="202"/>
                  <a:pt x="99" y="203"/>
                  <a:pt x="102" y="203"/>
                </a:cubicBezTo>
                <a:cubicBezTo>
                  <a:pt x="98" y="204"/>
                  <a:pt x="94" y="203"/>
                  <a:pt x="91" y="203"/>
                </a:cubicBezTo>
                <a:cubicBezTo>
                  <a:pt x="91" y="205"/>
                  <a:pt x="92" y="206"/>
                  <a:pt x="92" y="208"/>
                </a:cubicBezTo>
                <a:cubicBezTo>
                  <a:pt x="101" y="208"/>
                  <a:pt x="107" y="209"/>
                  <a:pt x="116" y="210"/>
                </a:cubicBezTo>
                <a:cubicBezTo>
                  <a:pt x="117" y="210"/>
                  <a:pt x="117" y="210"/>
                  <a:pt x="117" y="210"/>
                </a:cubicBezTo>
                <a:cubicBezTo>
                  <a:pt x="129" y="212"/>
                  <a:pt x="144" y="212"/>
                  <a:pt x="158" y="213"/>
                </a:cubicBezTo>
                <a:cubicBezTo>
                  <a:pt x="162" y="213"/>
                  <a:pt x="167" y="212"/>
                  <a:pt x="169" y="213"/>
                </a:cubicBezTo>
                <a:cubicBezTo>
                  <a:pt x="173" y="213"/>
                  <a:pt x="177" y="213"/>
                  <a:pt x="181" y="213"/>
                </a:cubicBezTo>
                <a:cubicBezTo>
                  <a:pt x="181" y="212"/>
                  <a:pt x="180" y="211"/>
                  <a:pt x="180" y="209"/>
                </a:cubicBezTo>
                <a:cubicBezTo>
                  <a:pt x="181" y="208"/>
                  <a:pt x="182" y="208"/>
                  <a:pt x="181" y="207"/>
                </a:cubicBezTo>
                <a:cubicBezTo>
                  <a:pt x="176" y="206"/>
                  <a:pt x="170" y="207"/>
                  <a:pt x="166" y="205"/>
                </a:cubicBezTo>
                <a:cubicBezTo>
                  <a:pt x="171" y="205"/>
                  <a:pt x="177" y="206"/>
                  <a:pt x="182" y="206"/>
                </a:cubicBezTo>
                <a:cubicBezTo>
                  <a:pt x="181" y="205"/>
                  <a:pt x="181" y="205"/>
                  <a:pt x="181" y="204"/>
                </a:cubicBezTo>
                <a:cubicBezTo>
                  <a:pt x="173" y="203"/>
                  <a:pt x="166" y="203"/>
                  <a:pt x="159" y="203"/>
                </a:cubicBezTo>
                <a:cubicBezTo>
                  <a:pt x="153" y="203"/>
                  <a:pt x="149" y="203"/>
                  <a:pt x="144" y="203"/>
                </a:cubicBezTo>
                <a:cubicBezTo>
                  <a:pt x="142" y="203"/>
                  <a:pt x="140" y="204"/>
                  <a:pt x="139" y="203"/>
                </a:cubicBezTo>
                <a:cubicBezTo>
                  <a:pt x="151" y="201"/>
                  <a:pt x="166" y="203"/>
                  <a:pt x="180" y="203"/>
                </a:cubicBezTo>
                <a:cubicBezTo>
                  <a:pt x="180" y="201"/>
                  <a:pt x="182" y="200"/>
                  <a:pt x="181" y="199"/>
                </a:cubicBezTo>
                <a:cubicBezTo>
                  <a:pt x="181" y="195"/>
                  <a:pt x="174" y="197"/>
                  <a:pt x="171" y="196"/>
                </a:cubicBezTo>
                <a:cubicBezTo>
                  <a:pt x="174" y="195"/>
                  <a:pt x="177" y="195"/>
                  <a:pt x="180" y="195"/>
                </a:cubicBezTo>
                <a:cubicBezTo>
                  <a:pt x="175" y="194"/>
                  <a:pt x="169" y="195"/>
                  <a:pt x="164" y="195"/>
                </a:cubicBezTo>
                <a:cubicBezTo>
                  <a:pt x="161" y="195"/>
                  <a:pt x="158" y="195"/>
                  <a:pt x="155" y="195"/>
                </a:cubicBezTo>
                <a:cubicBezTo>
                  <a:pt x="154" y="196"/>
                  <a:pt x="153" y="195"/>
                  <a:pt x="152" y="195"/>
                </a:cubicBezTo>
                <a:close/>
                <a:moveTo>
                  <a:pt x="181" y="187"/>
                </a:moveTo>
                <a:cubicBezTo>
                  <a:pt x="181" y="189"/>
                  <a:pt x="182" y="190"/>
                  <a:pt x="182" y="191"/>
                </a:cubicBezTo>
                <a:cubicBezTo>
                  <a:pt x="182" y="192"/>
                  <a:pt x="181" y="193"/>
                  <a:pt x="181" y="194"/>
                </a:cubicBezTo>
                <a:cubicBezTo>
                  <a:pt x="181" y="196"/>
                  <a:pt x="183" y="197"/>
                  <a:pt x="183" y="200"/>
                </a:cubicBezTo>
                <a:cubicBezTo>
                  <a:pt x="181" y="202"/>
                  <a:pt x="183" y="205"/>
                  <a:pt x="183" y="207"/>
                </a:cubicBezTo>
                <a:cubicBezTo>
                  <a:pt x="182" y="208"/>
                  <a:pt x="181" y="210"/>
                  <a:pt x="182" y="212"/>
                </a:cubicBezTo>
                <a:cubicBezTo>
                  <a:pt x="187" y="210"/>
                  <a:pt x="190" y="207"/>
                  <a:pt x="193" y="205"/>
                </a:cubicBezTo>
                <a:cubicBezTo>
                  <a:pt x="194" y="203"/>
                  <a:pt x="195" y="202"/>
                  <a:pt x="194" y="200"/>
                </a:cubicBezTo>
                <a:cubicBezTo>
                  <a:pt x="191" y="200"/>
                  <a:pt x="189" y="202"/>
                  <a:pt x="187" y="203"/>
                </a:cubicBezTo>
                <a:cubicBezTo>
                  <a:pt x="187" y="200"/>
                  <a:pt x="192" y="200"/>
                  <a:pt x="193" y="198"/>
                </a:cubicBezTo>
                <a:cubicBezTo>
                  <a:pt x="192" y="198"/>
                  <a:pt x="191" y="200"/>
                  <a:pt x="189" y="199"/>
                </a:cubicBezTo>
                <a:cubicBezTo>
                  <a:pt x="191" y="198"/>
                  <a:pt x="192" y="196"/>
                  <a:pt x="194" y="195"/>
                </a:cubicBezTo>
                <a:cubicBezTo>
                  <a:pt x="194" y="194"/>
                  <a:pt x="193" y="193"/>
                  <a:pt x="193" y="192"/>
                </a:cubicBezTo>
                <a:cubicBezTo>
                  <a:pt x="190" y="192"/>
                  <a:pt x="189" y="194"/>
                  <a:pt x="186" y="194"/>
                </a:cubicBezTo>
                <a:cubicBezTo>
                  <a:pt x="187" y="192"/>
                  <a:pt x="196" y="191"/>
                  <a:pt x="193" y="187"/>
                </a:cubicBezTo>
                <a:cubicBezTo>
                  <a:pt x="192" y="188"/>
                  <a:pt x="191" y="189"/>
                  <a:pt x="190" y="189"/>
                </a:cubicBezTo>
                <a:cubicBezTo>
                  <a:pt x="191" y="187"/>
                  <a:pt x="193" y="186"/>
                  <a:pt x="194" y="184"/>
                </a:cubicBezTo>
                <a:cubicBezTo>
                  <a:pt x="194" y="184"/>
                  <a:pt x="194" y="183"/>
                  <a:pt x="193" y="183"/>
                </a:cubicBezTo>
                <a:cubicBezTo>
                  <a:pt x="189" y="184"/>
                  <a:pt x="185" y="185"/>
                  <a:pt x="181" y="187"/>
                </a:cubicBezTo>
                <a:close/>
                <a:moveTo>
                  <a:pt x="66" y="194"/>
                </a:moveTo>
                <a:cubicBezTo>
                  <a:pt x="68" y="197"/>
                  <a:pt x="72" y="199"/>
                  <a:pt x="74" y="202"/>
                </a:cubicBezTo>
                <a:cubicBezTo>
                  <a:pt x="74" y="200"/>
                  <a:pt x="73" y="200"/>
                  <a:pt x="73" y="198"/>
                </a:cubicBezTo>
                <a:cubicBezTo>
                  <a:pt x="71" y="196"/>
                  <a:pt x="69" y="194"/>
                  <a:pt x="67" y="192"/>
                </a:cubicBezTo>
                <a:cubicBezTo>
                  <a:pt x="67" y="193"/>
                  <a:pt x="66" y="193"/>
                  <a:pt x="66" y="194"/>
                </a:cubicBezTo>
                <a:close/>
                <a:moveTo>
                  <a:pt x="71" y="210"/>
                </a:moveTo>
                <a:cubicBezTo>
                  <a:pt x="73" y="212"/>
                  <a:pt x="74" y="213"/>
                  <a:pt x="76" y="214"/>
                </a:cubicBezTo>
                <a:cubicBezTo>
                  <a:pt x="75" y="211"/>
                  <a:pt x="75" y="207"/>
                  <a:pt x="74" y="204"/>
                </a:cubicBezTo>
                <a:cubicBezTo>
                  <a:pt x="71" y="202"/>
                  <a:pt x="69" y="199"/>
                  <a:pt x="67" y="197"/>
                </a:cubicBezTo>
                <a:cubicBezTo>
                  <a:pt x="66" y="202"/>
                  <a:pt x="68" y="207"/>
                  <a:pt x="71" y="210"/>
                </a:cubicBezTo>
                <a:close/>
                <a:moveTo>
                  <a:pt x="206" y="225"/>
                </a:moveTo>
                <a:cubicBezTo>
                  <a:pt x="207" y="225"/>
                  <a:pt x="208" y="226"/>
                  <a:pt x="208" y="225"/>
                </a:cubicBezTo>
                <a:cubicBezTo>
                  <a:pt x="210" y="225"/>
                  <a:pt x="211" y="222"/>
                  <a:pt x="212" y="220"/>
                </a:cubicBezTo>
                <a:cubicBezTo>
                  <a:pt x="214" y="218"/>
                  <a:pt x="215" y="217"/>
                  <a:pt x="216" y="215"/>
                </a:cubicBezTo>
                <a:cubicBezTo>
                  <a:pt x="216" y="212"/>
                  <a:pt x="215" y="209"/>
                  <a:pt x="217" y="206"/>
                </a:cubicBezTo>
                <a:cubicBezTo>
                  <a:pt x="216" y="203"/>
                  <a:pt x="215" y="203"/>
                  <a:pt x="212" y="203"/>
                </a:cubicBezTo>
                <a:cubicBezTo>
                  <a:pt x="210" y="203"/>
                  <a:pt x="208" y="202"/>
                  <a:pt x="207" y="201"/>
                </a:cubicBezTo>
                <a:cubicBezTo>
                  <a:pt x="205" y="199"/>
                  <a:pt x="205" y="198"/>
                  <a:pt x="203" y="197"/>
                </a:cubicBezTo>
                <a:cubicBezTo>
                  <a:pt x="200" y="197"/>
                  <a:pt x="198" y="198"/>
                  <a:pt x="195" y="200"/>
                </a:cubicBezTo>
                <a:cubicBezTo>
                  <a:pt x="196" y="200"/>
                  <a:pt x="195" y="202"/>
                  <a:pt x="196" y="203"/>
                </a:cubicBezTo>
                <a:cubicBezTo>
                  <a:pt x="198" y="202"/>
                  <a:pt x="202" y="202"/>
                  <a:pt x="202" y="206"/>
                </a:cubicBezTo>
                <a:cubicBezTo>
                  <a:pt x="201" y="208"/>
                  <a:pt x="198" y="208"/>
                  <a:pt x="196" y="210"/>
                </a:cubicBezTo>
                <a:cubicBezTo>
                  <a:pt x="201" y="212"/>
                  <a:pt x="206" y="213"/>
                  <a:pt x="209" y="217"/>
                </a:cubicBezTo>
                <a:cubicBezTo>
                  <a:pt x="211" y="221"/>
                  <a:pt x="207" y="223"/>
                  <a:pt x="203" y="222"/>
                </a:cubicBezTo>
                <a:cubicBezTo>
                  <a:pt x="203" y="223"/>
                  <a:pt x="202" y="224"/>
                  <a:pt x="202" y="225"/>
                </a:cubicBezTo>
                <a:cubicBezTo>
                  <a:pt x="203" y="225"/>
                  <a:pt x="203" y="226"/>
                  <a:pt x="204" y="227"/>
                </a:cubicBezTo>
                <a:cubicBezTo>
                  <a:pt x="205" y="226"/>
                  <a:pt x="205" y="226"/>
                  <a:pt x="206" y="225"/>
                </a:cubicBezTo>
                <a:close/>
                <a:moveTo>
                  <a:pt x="198" y="204"/>
                </a:moveTo>
                <a:cubicBezTo>
                  <a:pt x="194" y="206"/>
                  <a:pt x="188" y="211"/>
                  <a:pt x="183" y="213"/>
                </a:cubicBezTo>
                <a:cubicBezTo>
                  <a:pt x="183" y="214"/>
                  <a:pt x="184" y="214"/>
                  <a:pt x="185" y="215"/>
                </a:cubicBezTo>
                <a:cubicBezTo>
                  <a:pt x="190" y="211"/>
                  <a:pt x="196" y="209"/>
                  <a:pt x="200" y="205"/>
                </a:cubicBezTo>
                <a:cubicBezTo>
                  <a:pt x="200" y="204"/>
                  <a:pt x="199" y="204"/>
                  <a:pt x="198" y="204"/>
                </a:cubicBezTo>
                <a:close/>
                <a:moveTo>
                  <a:pt x="195" y="211"/>
                </a:moveTo>
                <a:cubicBezTo>
                  <a:pt x="192" y="213"/>
                  <a:pt x="188" y="214"/>
                  <a:pt x="185" y="217"/>
                </a:cubicBezTo>
                <a:cubicBezTo>
                  <a:pt x="192" y="216"/>
                  <a:pt x="198" y="217"/>
                  <a:pt x="206" y="216"/>
                </a:cubicBezTo>
                <a:cubicBezTo>
                  <a:pt x="203" y="213"/>
                  <a:pt x="198" y="212"/>
                  <a:pt x="195" y="211"/>
                </a:cubicBezTo>
                <a:close/>
                <a:moveTo>
                  <a:pt x="176" y="215"/>
                </a:moveTo>
                <a:cubicBezTo>
                  <a:pt x="168" y="215"/>
                  <a:pt x="158" y="214"/>
                  <a:pt x="148" y="214"/>
                </a:cubicBezTo>
                <a:cubicBezTo>
                  <a:pt x="141" y="214"/>
                  <a:pt x="133" y="213"/>
                  <a:pt x="126" y="213"/>
                </a:cubicBezTo>
                <a:cubicBezTo>
                  <a:pt x="112" y="211"/>
                  <a:pt x="96" y="212"/>
                  <a:pt x="84" y="212"/>
                </a:cubicBezTo>
                <a:cubicBezTo>
                  <a:pt x="83" y="213"/>
                  <a:pt x="81" y="213"/>
                  <a:pt x="81" y="214"/>
                </a:cubicBezTo>
                <a:cubicBezTo>
                  <a:pt x="96" y="212"/>
                  <a:pt x="108" y="213"/>
                  <a:pt x="122" y="213"/>
                </a:cubicBezTo>
                <a:cubicBezTo>
                  <a:pt x="124" y="213"/>
                  <a:pt x="126" y="214"/>
                  <a:pt x="129" y="214"/>
                </a:cubicBezTo>
                <a:cubicBezTo>
                  <a:pt x="131" y="214"/>
                  <a:pt x="135" y="214"/>
                  <a:pt x="138" y="214"/>
                </a:cubicBezTo>
                <a:cubicBezTo>
                  <a:pt x="142" y="214"/>
                  <a:pt x="146" y="215"/>
                  <a:pt x="151" y="215"/>
                </a:cubicBezTo>
                <a:cubicBezTo>
                  <a:pt x="155" y="215"/>
                  <a:pt x="159" y="215"/>
                  <a:pt x="162" y="215"/>
                </a:cubicBezTo>
                <a:cubicBezTo>
                  <a:pt x="167" y="216"/>
                  <a:pt x="172" y="216"/>
                  <a:pt x="176" y="217"/>
                </a:cubicBezTo>
                <a:cubicBezTo>
                  <a:pt x="178" y="217"/>
                  <a:pt x="181" y="217"/>
                  <a:pt x="183" y="215"/>
                </a:cubicBezTo>
                <a:cubicBezTo>
                  <a:pt x="181" y="215"/>
                  <a:pt x="178" y="215"/>
                  <a:pt x="176" y="215"/>
                </a:cubicBezTo>
                <a:close/>
                <a:moveTo>
                  <a:pt x="191" y="218"/>
                </a:moveTo>
                <a:cubicBezTo>
                  <a:pt x="183" y="219"/>
                  <a:pt x="175" y="218"/>
                  <a:pt x="169" y="217"/>
                </a:cubicBezTo>
                <a:cubicBezTo>
                  <a:pt x="166" y="217"/>
                  <a:pt x="164" y="217"/>
                  <a:pt x="161" y="217"/>
                </a:cubicBezTo>
                <a:cubicBezTo>
                  <a:pt x="156" y="216"/>
                  <a:pt x="150" y="216"/>
                  <a:pt x="143" y="216"/>
                </a:cubicBezTo>
                <a:cubicBezTo>
                  <a:pt x="137" y="216"/>
                  <a:pt x="131" y="215"/>
                  <a:pt x="125" y="214"/>
                </a:cubicBezTo>
                <a:cubicBezTo>
                  <a:pt x="123" y="216"/>
                  <a:pt x="119" y="215"/>
                  <a:pt x="116" y="214"/>
                </a:cubicBezTo>
                <a:cubicBezTo>
                  <a:pt x="115" y="214"/>
                  <a:pt x="114" y="215"/>
                  <a:pt x="114" y="215"/>
                </a:cubicBezTo>
                <a:cubicBezTo>
                  <a:pt x="112" y="215"/>
                  <a:pt x="110" y="215"/>
                  <a:pt x="109" y="214"/>
                </a:cubicBezTo>
                <a:cubicBezTo>
                  <a:pt x="101" y="214"/>
                  <a:pt x="92" y="214"/>
                  <a:pt x="83" y="215"/>
                </a:cubicBezTo>
                <a:cubicBezTo>
                  <a:pt x="81" y="215"/>
                  <a:pt x="78" y="215"/>
                  <a:pt x="76" y="216"/>
                </a:cubicBezTo>
                <a:cubicBezTo>
                  <a:pt x="74" y="217"/>
                  <a:pt x="74" y="219"/>
                  <a:pt x="74" y="221"/>
                </a:cubicBezTo>
                <a:cubicBezTo>
                  <a:pt x="80" y="219"/>
                  <a:pt x="85" y="217"/>
                  <a:pt x="90" y="217"/>
                </a:cubicBezTo>
                <a:cubicBezTo>
                  <a:pt x="91" y="216"/>
                  <a:pt x="92" y="216"/>
                  <a:pt x="92" y="216"/>
                </a:cubicBezTo>
                <a:cubicBezTo>
                  <a:pt x="104" y="214"/>
                  <a:pt x="117" y="216"/>
                  <a:pt x="127" y="218"/>
                </a:cubicBezTo>
                <a:cubicBezTo>
                  <a:pt x="130" y="217"/>
                  <a:pt x="135" y="218"/>
                  <a:pt x="140" y="218"/>
                </a:cubicBezTo>
                <a:cubicBezTo>
                  <a:pt x="144" y="219"/>
                  <a:pt x="148" y="219"/>
                  <a:pt x="152" y="219"/>
                </a:cubicBezTo>
                <a:cubicBezTo>
                  <a:pt x="159" y="219"/>
                  <a:pt x="167" y="220"/>
                  <a:pt x="174" y="221"/>
                </a:cubicBezTo>
                <a:cubicBezTo>
                  <a:pt x="179" y="221"/>
                  <a:pt x="184" y="220"/>
                  <a:pt x="189" y="221"/>
                </a:cubicBezTo>
                <a:cubicBezTo>
                  <a:pt x="191" y="221"/>
                  <a:pt x="193" y="221"/>
                  <a:pt x="196" y="221"/>
                </a:cubicBezTo>
                <a:cubicBezTo>
                  <a:pt x="198" y="221"/>
                  <a:pt x="206" y="221"/>
                  <a:pt x="207" y="220"/>
                </a:cubicBezTo>
                <a:cubicBezTo>
                  <a:pt x="208" y="219"/>
                  <a:pt x="207" y="218"/>
                  <a:pt x="207" y="217"/>
                </a:cubicBezTo>
                <a:cubicBezTo>
                  <a:pt x="202" y="218"/>
                  <a:pt x="195" y="218"/>
                  <a:pt x="191" y="218"/>
                </a:cubicBezTo>
                <a:close/>
                <a:moveTo>
                  <a:pt x="66" y="250"/>
                </a:moveTo>
                <a:cubicBezTo>
                  <a:pt x="73" y="253"/>
                  <a:pt x="79" y="255"/>
                  <a:pt x="86" y="254"/>
                </a:cubicBezTo>
                <a:cubicBezTo>
                  <a:pt x="95" y="254"/>
                  <a:pt x="104" y="249"/>
                  <a:pt x="113" y="247"/>
                </a:cubicBezTo>
                <a:cubicBezTo>
                  <a:pt x="117" y="246"/>
                  <a:pt x="121" y="245"/>
                  <a:pt x="126" y="245"/>
                </a:cubicBezTo>
                <a:cubicBezTo>
                  <a:pt x="134" y="244"/>
                  <a:pt x="141" y="247"/>
                  <a:pt x="147" y="246"/>
                </a:cubicBezTo>
                <a:cubicBezTo>
                  <a:pt x="148" y="245"/>
                  <a:pt x="150" y="244"/>
                  <a:pt x="151" y="242"/>
                </a:cubicBezTo>
                <a:cubicBezTo>
                  <a:pt x="152" y="237"/>
                  <a:pt x="148" y="232"/>
                  <a:pt x="146" y="230"/>
                </a:cubicBezTo>
                <a:cubicBezTo>
                  <a:pt x="145" y="229"/>
                  <a:pt x="143" y="228"/>
                  <a:pt x="142" y="227"/>
                </a:cubicBezTo>
                <a:cubicBezTo>
                  <a:pt x="137" y="223"/>
                  <a:pt x="131" y="222"/>
                  <a:pt x="127" y="219"/>
                </a:cubicBezTo>
                <a:cubicBezTo>
                  <a:pt x="116" y="217"/>
                  <a:pt x="103" y="215"/>
                  <a:pt x="92" y="217"/>
                </a:cubicBezTo>
                <a:cubicBezTo>
                  <a:pt x="82" y="219"/>
                  <a:pt x="74" y="222"/>
                  <a:pt x="67" y="227"/>
                </a:cubicBezTo>
                <a:cubicBezTo>
                  <a:pt x="62" y="230"/>
                  <a:pt x="59" y="233"/>
                  <a:pt x="56" y="236"/>
                </a:cubicBezTo>
                <a:cubicBezTo>
                  <a:pt x="56" y="238"/>
                  <a:pt x="56" y="238"/>
                  <a:pt x="55" y="239"/>
                </a:cubicBezTo>
                <a:cubicBezTo>
                  <a:pt x="56" y="240"/>
                  <a:pt x="55" y="241"/>
                  <a:pt x="56" y="241"/>
                </a:cubicBezTo>
                <a:cubicBezTo>
                  <a:pt x="58" y="238"/>
                  <a:pt x="60" y="235"/>
                  <a:pt x="64" y="234"/>
                </a:cubicBezTo>
                <a:cubicBezTo>
                  <a:pt x="64" y="230"/>
                  <a:pt x="67" y="229"/>
                  <a:pt x="70" y="228"/>
                </a:cubicBezTo>
                <a:cubicBezTo>
                  <a:pt x="70" y="227"/>
                  <a:pt x="70" y="227"/>
                  <a:pt x="71" y="226"/>
                </a:cubicBezTo>
                <a:cubicBezTo>
                  <a:pt x="76" y="223"/>
                  <a:pt x="85" y="222"/>
                  <a:pt x="90" y="225"/>
                </a:cubicBezTo>
                <a:cubicBezTo>
                  <a:pt x="98" y="223"/>
                  <a:pt x="106" y="223"/>
                  <a:pt x="115" y="223"/>
                </a:cubicBezTo>
                <a:cubicBezTo>
                  <a:pt x="118" y="223"/>
                  <a:pt x="122" y="223"/>
                  <a:pt x="126" y="224"/>
                </a:cubicBezTo>
                <a:cubicBezTo>
                  <a:pt x="127" y="224"/>
                  <a:pt x="129" y="224"/>
                  <a:pt x="129" y="225"/>
                </a:cubicBezTo>
                <a:cubicBezTo>
                  <a:pt x="128" y="227"/>
                  <a:pt x="126" y="225"/>
                  <a:pt x="124" y="225"/>
                </a:cubicBezTo>
                <a:cubicBezTo>
                  <a:pt x="122" y="225"/>
                  <a:pt x="120" y="225"/>
                  <a:pt x="118" y="225"/>
                </a:cubicBezTo>
                <a:cubicBezTo>
                  <a:pt x="109" y="225"/>
                  <a:pt x="99" y="224"/>
                  <a:pt x="91" y="227"/>
                </a:cubicBezTo>
                <a:cubicBezTo>
                  <a:pt x="91" y="228"/>
                  <a:pt x="91" y="230"/>
                  <a:pt x="90" y="231"/>
                </a:cubicBezTo>
                <a:cubicBezTo>
                  <a:pt x="88" y="233"/>
                  <a:pt x="84" y="235"/>
                  <a:pt x="80" y="236"/>
                </a:cubicBezTo>
                <a:cubicBezTo>
                  <a:pt x="79" y="236"/>
                  <a:pt x="77" y="236"/>
                  <a:pt x="76" y="237"/>
                </a:cubicBezTo>
                <a:cubicBezTo>
                  <a:pt x="75" y="237"/>
                  <a:pt x="73" y="237"/>
                  <a:pt x="72" y="237"/>
                </a:cubicBezTo>
                <a:cubicBezTo>
                  <a:pt x="69" y="237"/>
                  <a:pt x="66" y="236"/>
                  <a:pt x="65" y="235"/>
                </a:cubicBezTo>
                <a:cubicBezTo>
                  <a:pt x="62" y="237"/>
                  <a:pt x="59" y="239"/>
                  <a:pt x="57" y="243"/>
                </a:cubicBezTo>
                <a:cubicBezTo>
                  <a:pt x="60" y="246"/>
                  <a:pt x="63" y="248"/>
                  <a:pt x="66" y="250"/>
                </a:cubicBezTo>
                <a:close/>
                <a:moveTo>
                  <a:pt x="181" y="221"/>
                </a:moveTo>
                <a:cubicBezTo>
                  <a:pt x="180" y="221"/>
                  <a:pt x="179" y="222"/>
                  <a:pt x="177" y="222"/>
                </a:cubicBezTo>
                <a:cubicBezTo>
                  <a:pt x="162" y="222"/>
                  <a:pt x="146" y="220"/>
                  <a:pt x="131" y="219"/>
                </a:cubicBezTo>
                <a:cubicBezTo>
                  <a:pt x="134" y="221"/>
                  <a:pt x="139" y="222"/>
                  <a:pt x="142" y="225"/>
                </a:cubicBezTo>
                <a:cubicBezTo>
                  <a:pt x="146" y="225"/>
                  <a:pt x="151" y="225"/>
                  <a:pt x="156" y="225"/>
                </a:cubicBezTo>
                <a:cubicBezTo>
                  <a:pt x="158" y="225"/>
                  <a:pt x="160" y="225"/>
                  <a:pt x="161" y="226"/>
                </a:cubicBezTo>
                <a:cubicBezTo>
                  <a:pt x="156" y="225"/>
                  <a:pt x="150" y="227"/>
                  <a:pt x="144" y="226"/>
                </a:cubicBezTo>
                <a:cubicBezTo>
                  <a:pt x="145" y="228"/>
                  <a:pt x="146" y="228"/>
                  <a:pt x="147" y="229"/>
                </a:cubicBezTo>
                <a:cubicBezTo>
                  <a:pt x="151" y="233"/>
                  <a:pt x="153" y="239"/>
                  <a:pt x="155" y="245"/>
                </a:cubicBezTo>
                <a:cubicBezTo>
                  <a:pt x="157" y="245"/>
                  <a:pt x="158" y="245"/>
                  <a:pt x="160" y="245"/>
                </a:cubicBezTo>
                <a:cubicBezTo>
                  <a:pt x="175" y="245"/>
                  <a:pt x="189" y="243"/>
                  <a:pt x="202" y="244"/>
                </a:cubicBezTo>
                <a:cubicBezTo>
                  <a:pt x="202" y="242"/>
                  <a:pt x="203" y="241"/>
                  <a:pt x="202" y="240"/>
                </a:cubicBezTo>
                <a:cubicBezTo>
                  <a:pt x="194" y="239"/>
                  <a:pt x="182" y="239"/>
                  <a:pt x="175" y="239"/>
                </a:cubicBezTo>
                <a:cubicBezTo>
                  <a:pt x="173" y="239"/>
                  <a:pt x="171" y="239"/>
                  <a:pt x="169" y="238"/>
                </a:cubicBezTo>
                <a:cubicBezTo>
                  <a:pt x="179" y="239"/>
                  <a:pt x="190" y="239"/>
                  <a:pt x="201" y="238"/>
                </a:cubicBezTo>
                <a:cubicBezTo>
                  <a:pt x="200" y="237"/>
                  <a:pt x="198" y="237"/>
                  <a:pt x="196" y="237"/>
                </a:cubicBezTo>
                <a:cubicBezTo>
                  <a:pt x="193" y="236"/>
                  <a:pt x="190" y="237"/>
                  <a:pt x="188" y="237"/>
                </a:cubicBezTo>
                <a:cubicBezTo>
                  <a:pt x="192" y="236"/>
                  <a:pt x="197" y="236"/>
                  <a:pt x="201" y="236"/>
                </a:cubicBezTo>
                <a:cubicBezTo>
                  <a:pt x="202" y="235"/>
                  <a:pt x="201" y="233"/>
                  <a:pt x="201" y="232"/>
                </a:cubicBezTo>
                <a:cubicBezTo>
                  <a:pt x="198" y="231"/>
                  <a:pt x="196" y="231"/>
                  <a:pt x="193" y="231"/>
                </a:cubicBezTo>
                <a:cubicBezTo>
                  <a:pt x="192" y="231"/>
                  <a:pt x="190" y="232"/>
                  <a:pt x="189" y="231"/>
                </a:cubicBezTo>
                <a:cubicBezTo>
                  <a:pt x="192" y="231"/>
                  <a:pt x="197" y="230"/>
                  <a:pt x="200" y="231"/>
                </a:cubicBezTo>
                <a:cubicBezTo>
                  <a:pt x="201" y="229"/>
                  <a:pt x="202" y="229"/>
                  <a:pt x="202" y="227"/>
                </a:cubicBezTo>
                <a:cubicBezTo>
                  <a:pt x="196" y="226"/>
                  <a:pt x="190" y="228"/>
                  <a:pt x="185" y="227"/>
                </a:cubicBezTo>
                <a:cubicBezTo>
                  <a:pt x="191" y="227"/>
                  <a:pt x="195" y="226"/>
                  <a:pt x="201" y="226"/>
                </a:cubicBezTo>
                <a:cubicBezTo>
                  <a:pt x="200" y="225"/>
                  <a:pt x="201" y="223"/>
                  <a:pt x="201" y="223"/>
                </a:cubicBezTo>
                <a:cubicBezTo>
                  <a:pt x="194" y="222"/>
                  <a:pt x="188" y="222"/>
                  <a:pt x="181" y="221"/>
                </a:cubicBezTo>
                <a:close/>
                <a:moveTo>
                  <a:pt x="79" y="227"/>
                </a:moveTo>
                <a:cubicBezTo>
                  <a:pt x="80" y="227"/>
                  <a:pt x="80" y="228"/>
                  <a:pt x="81" y="227"/>
                </a:cubicBezTo>
                <a:cubicBezTo>
                  <a:pt x="81" y="227"/>
                  <a:pt x="81" y="226"/>
                  <a:pt x="82" y="225"/>
                </a:cubicBezTo>
                <a:cubicBezTo>
                  <a:pt x="81" y="225"/>
                  <a:pt x="81" y="225"/>
                  <a:pt x="80" y="225"/>
                </a:cubicBezTo>
                <a:cubicBezTo>
                  <a:pt x="79" y="226"/>
                  <a:pt x="79" y="227"/>
                  <a:pt x="79" y="227"/>
                </a:cubicBezTo>
                <a:close/>
                <a:moveTo>
                  <a:pt x="87" y="227"/>
                </a:moveTo>
                <a:cubicBezTo>
                  <a:pt x="88" y="234"/>
                  <a:pt x="74" y="236"/>
                  <a:pt x="68" y="233"/>
                </a:cubicBezTo>
                <a:cubicBezTo>
                  <a:pt x="68" y="232"/>
                  <a:pt x="67" y="231"/>
                  <a:pt x="68" y="230"/>
                </a:cubicBezTo>
                <a:cubicBezTo>
                  <a:pt x="67" y="230"/>
                  <a:pt x="65" y="232"/>
                  <a:pt x="66" y="234"/>
                </a:cubicBezTo>
                <a:cubicBezTo>
                  <a:pt x="70" y="238"/>
                  <a:pt x="89" y="235"/>
                  <a:pt x="89" y="228"/>
                </a:cubicBezTo>
                <a:cubicBezTo>
                  <a:pt x="89" y="226"/>
                  <a:pt x="87" y="225"/>
                  <a:pt x="85" y="225"/>
                </a:cubicBezTo>
                <a:cubicBezTo>
                  <a:pt x="87" y="226"/>
                  <a:pt x="86" y="226"/>
                  <a:pt x="87" y="227"/>
                </a:cubicBezTo>
                <a:close/>
                <a:moveTo>
                  <a:pt x="76" y="227"/>
                </a:moveTo>
                <a:cubicBezTo>
                  <a:pt x="76" y="227"/>
                  <a:pt x="77" y="227"/>
                  <a:pt x="78" y="227"/>
                </a:cubicBezTo>
                <a:cubicBezTo>
                  <a:pt x="78" y="227"/>
                  <a:pt x="78" y="226"/>
                  <a:pt x="78" y="225"/>
                </a:cubicBezTo>
                <a:cubicBezTo>
                  <a:pt x="76" y="225"/>
                  <a:pt x="76" y="226"/>
                  <a:pt x="76" y="227"/>
                </a:cubicBezTo>
                <a:close/>
                <a:moveTo>
                  <a:pt x="82" y="228"/>
                </a:moveTo>
                <a:cubicBezTo>
                  <a:pt x="82" y="228"/>
                  <a:pt x="83" y="228"/>
                  <a:pt x="84" y="228"/>
                </a:cubicBezTo>
                <a:cubicBezTo>
                  <a:pt x="83" y="229"/>
                  <a:pt x="84" y="229"/>
                  <a:pt x="84" y="229"/>
                </a:cubicBezTo>
                <a:cubicBezTo>
                  <a:pt x="85" y="228"/>
                  <a:pt x="84" y="227"/>
                  <a:pt x="83" y="226"/>
                </a:cubicBezTo>
                <a:cubicBezTo>
                  <a:pt x="83" y="227"/>
                  <a:pt x="82" y="227"/>
                  <a:pt x="82" y="228"/>
                </a:cubicBezTo>
                <a:close/>
                <a:moveTo>
                  <a:pt x="72" y="227"/>
                </a:moveTo>
                <a:cubicBezTo>
                  <a:pt x="73" y="228"/>
                  <a:pt x="72" y="229"/>
                  <a:pt x="73" y="229"/>
                </a:cubicBezTo>
                <a:cubicBezTo>
                  <a:pt x="73" y="228"/>
                  <a:pt x="75" y="228"/>
                  <a:pt x="75" y="226"/>
                </a:cubicBezTo>
                <a:cubicBezTo>
                  <a:pt x="74" y="226"/>
                  <a:pt x="73" y="227"/>
                  <a:pt x="72" y="227"/>
                </a:cubicBezTo>
                <a:close/>
                <a:moveTo>
                  <a:pt x="70" y="230"/>
                </a:moveTo>
                <a:cubicBezTo>
                  <a:pt x="70" y="230"/>
                  <a:pt x="70" y="230"/>
                  <a:pt x="70" y="231"/>
                </a:cubicBezTo>
                <a:cubicBezTo>
                  <a:pt x="70" y="231"/>
                  <a:pt x="71" y="231"/>
                  <a:pt x="71" y="231"/>
                </a:cubicBezTo>
                <a:cubicBezTo>
                  <a:pt x="71" y="230"/>
                  <a:pt x="71" y="229"/>
                  <a:pt x="71" y="229"/>
                </a:cubicBezTo>
                <a:cubicBezTo>
                  <a:pt x="70" y="229"/>
                  <a:pt x="70" y="230"/>
                  <a:pt x="70" y="230"/>
                </a:cubicBezTo>
                <a:close/>
                <a:moveTo>
                  <a:pt x="167" y="258"/>
                </a:moveTo>
                <a:cubicBezTo>
                  <a:pt x="168" y="258"/>
                  <a:pt x="169" y="258"/>
                  <a:pt x="170" y="258"/>
                </a:cubicBezTo>
                <a:cubicBezTo>
                  <a:pt x="174" y="259"/>
                  <a:pt x="178" y="260"/>
                  <a:pt x="181" y="261"/>
                </a:cubicBezTo>
                <a:cubicBezTo>
                  <a:pt x="183" y="261"/>
                  <a:pt x="185" y="260"/>
                  <a:pt x="188" y="261"/>
                </a:cubicBezTo>
                <a:cubicBezTo>
                  <a:pt x="197" y="261"/>
                  <a:pt x="205" y="260"/>
                  <a:pt x="212" y="259"/>
                </a:cubicBezTo>
                <a:cubicBezTo>
                  <a:pt x="215" y="258"/>
                  <a:pt x="218" y="257"/>
                  <a:pt x="220" y="256"/>
                </a:cubicBezTo>
                <a:cubicBezTo>
                  <a:pt x="223" y="255"/>
                  <a:pt x="225" y="253"/>
                  <a:pt x="227" y="252"/>
                </a:cubicBezTo>
                <a:cubicBezTo>
                  <a:pt x="227" y="251"/>
                  <a:pt x="229" y="250"/>
                  <a:pt x="230" y="248"/>
                </a:cubicBezTo>
                <a:cubicBezTo>
                  <a:pt x="230" y="244"/>
                  <a:pt x="230" y="241"/>
                  <a:pt x="227" y="238"/>
                </a:cubicBezTo>
                <a:cubicBezTo>
                  <a:pt x="226" y="238"/>
                  <a:pt x="225" y="237"/>
                  <a:pt x="224" y="236"/>
                </a:cubicBezTo>
                <a:cubicBezTo>
                  <a:pt x="221" y="234"/>
                  <a:pt x="216" y="233"/>
                  <a:pt x="212" y="231"/>
                </a:cubicBezTo>
                <a:cubicBezTo>
                  <a:pt x="208" y="230"/>
                  <a:pt x="206" y="229"/>
                  <a:pt x="203" y="229"/>
                </a:cubicBezTo>
                <a:cubicBezTo>
                  <a:pt x="203" y="229"/>
                  <a:pt x="203" y="230"/>
                  <a:pt x="202" y="230"/>
                </a:cubicBezTo>
                <a:cubicBezTo>
                  <a:pt x="203" y="231"/>
                  <a:pt x="203" y="232"/>
                  <a:pt x="203" y="233"/>
                </a:cubicBezTo>
                <a:cubicBezTo>
                  <a:pt x="211" y="234"/>
                  <a:pt x="219" y="236"/>
                  <a:pt x="225" y="241"/>
                </a:cubicBezTo>
                <a:cubicBezTo>
                  <a:pt x="225" y="243"/>
                  <a:pt x="227" y="244"/>
                  <a:pt x="227" y="247"/>
                </a:cubicBezTo>
                <a:cubicBezTo>
                  <a:pt x="226" y="248"/>
                  <a:pt x="224" y="249"/>
                  <a:pt x="224" y="250"/>
                </a:cubicBezTo>
                <a:cubicBezTo>
                  <a:pt x="221" y="252"/>
                  <a:pt x="217" y="255"/>
                  <a:pt x="212" y="256"/>
                </a:cubicBezTo>
                <a:cubicBezTo>
                  <a:pt x="211" y="256"/>
                  <a:pt x="210" y="256"/>
                  <a:pt x="209" y="256"/>
                </a:cubicBezTo>
                <a:cubicBezTo>
                  <a:pt x="201" y="257"/>
                  <a:pt x="191" y="258"/>
                  <a:pt x="183" y="258"/>
                </a:cubicBezTo>
                <a:cubicBezTo>
                  <a:pt x="180" y="258"/>
                  <a:pt x="177" y="257"/>
                  <a:pt x="175" y="256"/>
                </a:cubicBezTo>
                <a:cubicBezTo>
                  <a:pt x="170" y="256"/>
                  <a:pt x="165" y="255"/>
                  <a:pt x="161" y="253"/>
                </a:cubicBezTo>
                <a:cubicBezTo>
                  <a:pt x="161" y="254"/>
                  <a:pt x="161" y="255"/>
                  <a:pt x="161" y="256"/>
                </a:cubicBezTo>
                <a:cubicBezTo>
                  <a:pt x="163" y="256"/>
                  <a:pt x="165" y="257"/>
                  <a:pt x="167" y="258"/>
                </a:cubicBezTo>
                <a:close/>
                <a:moveTo>
                  <a:pt x="203" y="234"/>
                </a:moveTo>
                <a:cubicBezTo>
                  <a:pt x="203" y="235"/>
                  <a:pt x="202" y="236"/>
                  <a:pt x="203" y="237"/>
                </a:cubicBezTo>
                <a:cubicBezTo>
                  <a:pt x="204" y="237"/>
                  <a:pt x="208" y="237"/>
                  <a:pt x="210" y="236"/>
                </a:cubicBezTo>
                <a:cubicBezTo>
                  <a:pt x="208" y="235"/>
                  <a:pt x="206" y="235"/>
                  <a:pt x="203" y="234"/>
                </a:cubicBezTo>
                <a:close/>
                <a:moveTo>
                  <a:pt x="209" y="240"/>
                </a:moveTo>
                <a:cubicBezTo>
                  <a:pt x="212" y="239"/>
                  <a:pt x="214" y="239"/>
                  <a:pt x="217" y="238"/>
                </a:cubicBezTo>
                <a:cubicBezTo>
                  <a:pt x="213" y="235"/>
                  <a:pt x="207" y="239"/>
                  <a:pt x="203" y="238"/>
                </a:cubicBezTo>
                <a:cubicBezTo>
                  <a:pt x="204" y="241"/>
                  <a:pt x="206" y="240"/>
                  <a:pt x="209" y="240"/>
                </a:cubicBezTo>
                <a:close/>
                <a:moveTo>
                  <a:pt x="219" y="239"/>
                </a:moveTo>
                <a:cubicBezTo>
                  <a:pt x="214" y="240"/>
                  <a:pt x="211" y="241"/>
                  <a:pt x="204" y="241"/>
                </a:cubicBezTo>
                <a:cubicBezTo>
                  <a:pt x="204" y="242"/>
                  <a:pt x="203" y="243"/>
                  <a:pt x="203" y="244"/>
                </a:cubicBezTo>
                <a:cubicBezTo>
                  <a:pt x="206" y="243"/>
                  <a:pt x="207" y="245"/>
                  <a:pt x="208" y="247"/>
                </a:cubicBezTo>
                <a:cubicBezTo>
                  <a:pt x="207" y="248"/>
                  <a:pt x="207" y="248"/>
                  <a:pt x="206" y="250"/>
                </a:cubicBezTo>
                <a:cubicBezTo>
                  <a:pt x="191" y="252"/>
                  <a:pt x="178" y="251"/>
                  <a:pt x="163" y="253"/>
                </a:cubicBezTo>
                <a:cubicBezTo>
                  <a:pt x="167" y="253"/>
                  <a:pt x="173" y="255"/>
                  <a:pt x="177" y="256"/>
                </a:cubicBezTo>
                <a:cubicBezTo>
                  <a:pt x="183" y="257"/>
                  <a:pt x="191" y="256"/>
                  <a:pt x="198" y="255"/>
                </a:cubicBezTo>
                <a:cubicBezTo>
                  <a:pt x="209" y="255"/>
                  <a:pt x="222" y="254"/>
                  <a:pt x="225" y="245"/>
                </a:cubicBezTo>
                <a:cubicBezTo>
                  <a:pt x="224" y="243"/>
                  <a:pt x="222" y="240"/>
                  <a:pt x="219" y="239"/>
                </a:cubicBezTo>
                <a:close/>
                <a:moveTo>
                  <a:pt x="52" y="251"/>
                </a:moveTo>
                <a:cubicBezTo>
                  <a:pt x="58" y="254"/>
                  <a:pt x="63" y="256"/>
                  <a:pt x="69" y="258"/>
                </a:cubicBezTo>
                <a:cubicBezTo>
                  <a:pt x="72" y="259"/>
                  <a:pt x="75" y="259"/>
                  <a:pt x="78" y="260"/>
                </a:cubicBezTo>
                <a:cubicBezTo>
                  <a:pt x="84" y="261"/>
                  <a:pt x="90" y="261"/>
                  <a:pt x="95" y="261"/>
                </a:cubicBezTo>
                <a:cubicBezTo>
                  <a:pt x="101" y="262"/>
                  <a:pt x="106" y="261"/>
                  <a:pt x="112" y="260"/>
                </a:cubicBezTo>
                <a:cubicBezTo>
                  <a:pt x="117" y="260"/>
                  <a:pt x="122" y="259"/>
                  <a:pt x="127" y="258"/>
                </a:cubicBezTo>
                <a:cubicBezTo>
                  <a:pt x="129" y="257"/>
                  <a:pt x="131" y="256"/>
                  <a:pt x="133" y="256"/>
                </a:cubicBezTo>
                <a:cubicBezTo>
                  <a:pt x="136" y="255"/>
                  <a:pt x="140" y="253"/>
                  <a:pt x="143" y="251"/>
                </a:cubicBezTo>
                <a:cubicBezTo>
                  <a:pt x="147" y="250"/>
                  <a:pt x="151" y="248"/>
                  <a:pt x="153" y="246"/>
                </a:cubicBezTo>
                <a:cubicBezTo>
                  <a:pt x="153" y="245"/>
                  <a:pt x="153" y="243"/>
                  <a:pt x="152" y="242"/>
                </a:cubicBezTo>
                <a:cubicBezTo>
                  <a:pt x="152" y="244"/>
                  <a:pt x="150" y="245"/>
                  <a:pt x="149" y="246"/>
                </a:cubicBezTo>
                <a:cubicBezTo>
                  <a:pt x="143" y="250"/>
                  <a:pt x="133" y="246"/>
                  <a:pt x="127" y="246"/>
                </a:cubicBezTo>
                <a:cubicBezTo>
                  <a:pt x="125" y="246"/>
                  <a:pt x="124" y="247"/>
                  <a:pt x="122" y="247"/>
                </a:cubicBezTo>
                <a:cubicBezTo>
                  <a:pt x="121" y="247"/>
                  <a:pt x="119" y="247"/>
                  <a:pt x="118" y="247"/>
                </a:cubicBezTo>
                <a:cubicBezTo>
                  <a:pt x="112" y="249"/>
                  <a:pt x="108" y="250"/>
                  <a:pt x="103" y="252"/>
                </a:cubicBezTo>
                <a:cubicBezTo>
                  <a:pt x="101" y="252"/>
                  <a:pt x="99" y="253"/>
                  <a:pt x="97" y="254"/>
                </a:cubicBezTo>
                <a:cubicBezTo>
                  <a:pt x="90" y="257"/>
                  <a:pt x="82" y="257"/>
                  <a:pt x="74" y="255"/>
                </a:cubicBezTo>
                <a:cubicBezTo>
                  <a:pt x="68" y="253"/>
                  <a:pt x="64" y="251"/>
                  <a:pt x="60" y="247"/>
                </a:cubicBezTo>
                <a:cubicBezTo>
                  <a:pt x="57" y="245"/>
                  <a:pt x="54" y="243"/>
                  <a:pt x="53" y="241"/>
                </a:cubicBezTo>
                <a:cubicBezTo>
                  <a:pt x="53" y="241"/>
                  <a:pt x="53" y="241"/>
                  <a:pt x="53" y="241"/>
                </a:cubicBezTo>
                <a:cubicBezTo>
                  <a:pt x="52" y="244"/>
                  <a:pt x="52" y="247"/>
                  <a:pt x="52" y="251"/>
                </a:cubicBezTo>
                <a:close/>
                <a:moveTo>
                  <a:pt x="199" y="249"/>
                </a:moveTo>
                <a:cubicBezTo>
                  <a:pt x="201" y="249"/>
                  <a:pt x="206" y="249"/>
                  <a:pt x="206" y="247"/>
                </a:cubicBezTo>
                <a:cubicBezTo>
                  <a:pt x="206" y="246"/>
                  <a:pt x="204" y="245"/>
                  <a:pt x="202" y="245"/>
                </a:cubicBezTo>
                <a:cubicBezTo>
                  <a:pt x="199" y="245"/>
                  <a:pt x="192" y="245"/>
                  <a:pt x="189" y="245"/>
                </a:cubicBezTo>
                <a:cubicBezTo>
                  <a:pt x="181" y="245"/>
                  <a:pt x="171" y="246"/>
                  <a:pt x="163" y="246"/>
                </a:cubicBezTo>
                <a:cubicBezTo>
                  <a:pt x="160" y="246"/>
                  <a:pt x="158" y="246"/>
                  <a:pt x="155" y="247"/>
                </a:cubicBezTo>
                <a:cubicBezTo>
                  <a:pt x="155" y="250"/>
                  <a:pt x="161" y="248"/>
                  <a:pt x="161" y="251"/>
                </a:cubicBezTo>
                <a:cubicBezTo>
                  <a:pt x="172" y="251"/>
                  <a:pt x="186" y="250"/>
                  <a:pt x="199" y="249"/>
                </a:cubicBezTo>
                <a:close/>
                <a:moveTo>
                  <a:pt x="53" y="257"/>
                </a:moveTo>
                <a:cubicBezTo>
                  <a:pt x="55" y="259"/>
                  <a:pt x="58" y="260"/>
                  <a:pt x="61" y="261"/>
                </a:cubicBezTo>
                <a:cubicBezTo>
                  <a:pt x="65" y="263"/>
                  <a:pt x="68" y="264"/>
                  <a:pt x="73" y="265"/>
                </a:cubicBezTo>
                <a:cubicBezTo>
                  <a:pt x="83" y="266"/>
                  <a:pt x="92" y="267"/>
                  <a:pt x="101" y="268"/>
                </a:cubicBezTo>
                <a:cubicBezTo>
                  <a:pt x="117" y="268"/>
                  <a:pt x="135" y="263"/>
                  <a:pt x="147" y="257"/>
                </a:cubicBezTo>
                <a:cubicBezTo>
                  <a:pt x="151" y="256"/>
                  <a:pt x="154" y="254"/>
                  <a:pt x="154" y="249"/>
                </a:cubicBezTo>
                <a:cubicBezTo>
                  <a:pt x="154" y="249"/>
                  <a:pt x="154" y="249"/>
                  <a:pt x="153" y="249"/>
                </a:cubicBezTo>
                <a:cubicBezTo>
                  <a:pt x="147" y="251"/>
                  <a:pt x="141" y="254"/>
                  <a:pt x="135" y="256"/>
                </a:cubicBezTo>
                <a:cubicBezTo>
                  <a:pt x="132" y="257"/>
                  <a:pt x="130" y="259"/>
                  <a:pt x="127" y="259"/>
                </a:cubicBezTo>
                <a:cubicBezTo>
                  <a:pt x="125" y="259"/>
                  <a:pt x="124" y="260"/>
                  <a:pt x="122" y="260"/>
                </a:cubicBezTo>
                <a:cubicBezTo>
                  <a:pt x="115" y="262"/>
                  <a:pt x="107" y="263"/>
                  <a:pt x="98" y="263"/>
                </a:cubicBezTo>
                <a:cubicBezTo>
                  <a:pt x="97" y="264"/>
                  <a:pt x="98" y="264"/>
                  <a:pt x="98" y="264"/>
                </a:cubicBezTo>
                <a:cubicBezTo>
                  <a:pt x="96" y="263"/>
                  <a:pt x="95" y="264"/>
                  <a:pt x="93" y="264"/>
                </a:cubicBezTo>
                <a:cubicBezTo>
                  <a:pt x="93" y="264"/>
                  <a:pt x="93" y="264"/>
                  <a:pt x="93" y="264"/>
                </a:cubicBezTo>
                <a:cubicBezTo>
                  <a:pt x="92" y="264"/>
                  <a:pt x="93" y="264"/>
                  <a:pt x="92" y="263"/>
                </a:cubicBezTo>
                <a:cubicBezTo>
                  <a:pt x="78" y="263"/>
                  <a:pt x="61" y="261"/>
                  <a:pt x="52" y="253"/>
                </a:cubicBezTo>
                <a:cubicBezTo>
                  <a:pt x="52" y="255"/>
                  <a:pt x="54" y="255"/>
                  <a:pt x="53" y="257"/>
                </a:cubicBezTo>
                <a:close/>
                <a:moveTo>
                  <a:pt x="153" y="255"/>
                </a:moveTo>
                <a:cubicBezTo>
                  <a:pt x="155" y="255"/>
                  <a:pt x="158" y="256"/>
                  <a:pt x="159" y="255"/>
                </a:cubicBezTo>
                <a:cubicBezTo>
                  <a:pt x="160" y="251"/>
                  <a:pt x="158" y="250"/>
                  <a:pt x="156" y="250"/>
                </a:cubicBezTo>
                <a:cubicBezTo>
                  <a:pt x="155" y="252"/>
                  <a:pt x="155" y="254"/>
                  <a:pt x="153" y="25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2" name="Text Box 1"/>
          <p:cNvSpPr txBox="1"/>
          <p:nvPr/>
        </p:nvSpPr>
        <p:spPr>
          <a:xfrm>
            <a:off x="1307465" y="404495"/>
            <a:ext cx="1829435" cy="291465"/>
          </a:xfrm>
          <a:prstGeom prst="rect">
            <a:avLst/>
          </a:prstGeom>
          <a:solidFill>
            <a:schemeClr val="bg2"/>
          </a:solidFill>
        </p:spPr>
        <p:txBody>
          <a:bodyPr wrap="square" rtlCol="0">
            <a:spAutoFit/>
          </a:bodyPr>
          <a:p>
            <a:r>
              <a:rPr lang="en-US"/>
              <a:t>Screenshot</a:t>
            </a:r>
            <a:endParaRPr lang="en-US"/>
          </a:p>
        </p:txBody>
      </p:sp>
      <p:pic>
        <p:nvPicPr>
          <p:cNvPr id="3" name="Picture 2"/>
          <p:cNvPicPr>
            <a:picLocks noChangeAspect="1"/>
          </p:cNvPicPr>
          <p:nvPr/>
        </p:nvPicPr>
        <p:blipFill>
          <a:blip r:embed="rId1"/>
          <a:stretch>
            <a:fillRect/>
          </a:stretch>
        </p:blipFill>
        <p:spPr>
          <a:xfrm>
            <a:off x="3466465" y="212725"/>
            <a:ext cx="2644140" cy="4801235"/>
          </a:xfrm>
          <a:prstGeom prst="rect">
            <a:avLst/>
          </a:prstGeom>
        </p:spPr>
      </p:pic>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46" name="文本框 38"/>
          <p:cNvSpPr txBox="1"/>
          <p:nvPr/>
        </p:nvSpPr>
        <p:spPr>
          <a:xfrm>
            <a:off x="1114425" y="349250"/>
            <a:ext cx="3424238" cy="429895"/>
          </a:xfrm>
          <a:prstGeom prst="rect">
            <a:avLst/>
          </a:prstGeom>
          <a:noFill/>
          <a:ln w="9525">
            <a:noFill/>
          </a:ln>
        </p:spPr>
        <p:txBody>
          <a:bodyPr wrap="square" anchor="t" anchorCtr="0">
            <a:spAutoFit/>
          </a:bodyPr>
          <a:p>
            <a:pPr defTabSz="685800"/>
            <a:r>
              <a:rPr lang="en-US" altLang="zh-CN" sz="2200" dirty="0">
                <a:solidFill>
                  <a:srgbClr val="F2F2F2"/>
                </a:solidFill>
                <a:latin typeface="Arial" panose="020B0604020202020204" pitchFamily="34" charset="0"/>
                <a:ea typeface="方正兰亭细黑_GBK" panose="02000000000000000000" pitchFamily="2" charset="-122"/>
              </a:rPr>
              <a:t>Conclusion</a:t>
            </a:r>
            <a:endParaRPr lang="en-US" altLang="zh-CN" sz="2200" dirty="0">
              <a:solidFill>
                <a:srgbClr val="F2F2F2"/>
              </a:solidFill>
              <a:latin typeface="Arial" panose="020B0604020202020204" pitchFamily="34" charset="0"/>
              <a:ea typeface="方正兰亭细黑_GBK" panose="02000000000000000000" pitchFamily="2" charset="-122"/>
            </a:endParaRPr>
          </a:p>
        </p:txBody>
      </p:sp>
      <p:sp>
        <p:nvSpPr>
          <p:cNvPr id="40" name="Freeform 93"/>
          <p:cNvSpPr>
            <a:spLocks noEditPoints="1"/>
          </p:cNvSpPr>
          <p:nvPr/>
        </p:nvSpPr>
        <p:spPr bwMode="auto">
          <a:xfrm>
            <a:off x="404813" y="134938"/>
            <a:ext cx="720725" cy="685800"/>
          </a:xfrm>
          <a:custGeom>
            <a:avLst/>
            <a:gdLst>
              <a:gd name="T0" fmla="*/ 183 w 283"/>
              <a:gd name="T1" fmla="*/ 84 h 269"/>
              <a:gd name="T2" fmla="*/ 234 w 283"/>
              <a:gd name="T3" fmla="*/ 19 h 269"/>
              <a:gd name="T4" fmla="*/ 240 w 283"/>
              <a:gd name="T5" fmla="*/ 49 h 269"/>
              <a:gd name="T6" fmla="*/ 242 w 283"/>
              <a:gd name="T7" fmla="*/ 72 h 269"/>
              <a:gd name="T8" fmla="*/ 264 w 283"/>
              <a:gd name="T9" fmla="*/ 205 h 269"/>
              <a:gd name="T10" fmla="*/ 58 w 283"/>
              <a:gd name="T11" fmla="*/ 261 h 269"/>
              <a:gd name="T12" fmla="*/ 2 w 283"/>
              <a:gd name="T13" fmla="*/ 139 h 269"/>
              <a:gd name="T14" fmla="*/ 86 w 283"/>
              <a:gd name="T15" fmla="*/ 96 h 269"/>
              <a:gd name="T16" fmla="*/ 233 w 283"/>
              <a:gd name="T17" fmla="*/ 3 h 269"/>
              <a:gd name="T18" fmla="*/ 227 w 283"/>
              <a:gd name="T19" fmla="*/ 40 h 269"/>
              <a:gd name="T20" fmla="*/ 263 w 283"/>
              <a:gd name="T21" fmla="*/ 36 h 269"/>
              <a:gd name="T22" fmla="*/ 79 w 283"/>
              <a:gd name="T23" fmla="*/ 54 h 269"/>
              <a:gd name="T24" fmla="*/ 213 w 283"/>
              <a:gd name="T25" fmla="*/ 46 h 269"/>
              <a:gd name="T26" fmla="*/ 83 w 283"/>
              <a:gd name="T27" fmla="*/ 50 h 269"/>
              <a:gd name="T28" fmla="*/ 80 w 283"/>
              <a:gd name="T29" fmla="*/ 53 h 269"/>
              <a:gd name="T30" fmla="*/ 113 w 283"/>
              <a:gd name="T31" fmla="*/ 115 h 269"/>
              <a:gd name="T32" fmla="*/ 94 w 283"/>
              <a:gd name="T33" fmla="*/ 62 h 269"/>
              <a:gd name="T34" fmla="*/ 155 w 283"/>
              <a:gd name="T35" fmla="*/ 74 h 269"/>
              <a:gd name="T36" fmla="*/ 201 w 283"/>
              <a:gd name="T37" fmla="*/ 66 h 269"/>
              <a:gd name="T38" fmla="*/ 88 w 283"/>
              <a:gd name="T39" fmla="*/ 117 h 269"/>
              <a:gd name="T40" fmla="*/ 223 w 283"/>
              <a:gd name="T41" fmla="*/ 86 h 269"/>
              <a:gd name="T42" fmla="*/ 176 w 283"/>
              <a:gd name="T43" fmla="*/ 108 h 269"/>
              <a:gd name="T44" fmla="*/ 196 w 283"/>
              <a:gd name="T45" fmla="*/ 158 h 269"/>
              <a:gd name="T46" fmla="*/ 205 w 283"/>
              <a:gd name="T47" fmla="*/ 228 h 269"/>
              <a:gd name="T48" fmla="*/ 258 w 283"/>
              <a:gd name="T49" fmla="*/ 127 h 269"/>
              <a:gd name="T50" fmla="*/ 193 w 283"/>
              <a:gd name="T51" fmla="*/ 138 h 269"/>
              <a:gd name="T52" fmla="*/ 189 w 283"/>
              <a:gd name="T53" fmla="*/ 117 h 269"/>
              <a:gd name="T54" fmla="*/ 172 w 283"/>
              <a:gd name="T55" fmla="*/ 119 h 269"/>
              <a:gd name="T56" fmla="*/ 181 w 283"/>
              <a:gd name="T57" fmla="*/ 135 h 269"/>
              <a:gd name="T58" fmla="*/ 138 w 283"/>
              <a:gd name="T59" fmla="*/ 121 h 269"/>
              <a:gd name="T60" fmla="*/ 52 w 283"/>
              <a:gd name="T61" fmla="*/ 152 h 269"/>
              <a:gd name="T62" fmla="*/ 34 w 283"/>
              <a:gd name="T63" fmla="*/ 138 h 269"/>
              <a:gd name="T64" fmla="*/ 190 w 283"/>
              <a:gd name="T65" fmla="*/ 142 h 269"/>
              <a:gd name="T66" fmla="*/ 102 w 283"/>
              <a:gd name="T67" fmla="*/ 153 h 269"/>
              <a:gd name="T68" fmla="*/ 103 w 283"/>
              <a:gd name="T69" fmla="*/ 149 h 269"/>
              <a:gd name="T70" fmla="*/ 235 w 283"/>
              <a:gd name="T71" fmla="*/ 226 h 269"/>
              <a:gd name="T72" fmla="*/ 65 w 283"/>
              <a:gd name="T73" fmla="*/ 158 h 269"/>
              <a:gd name="T74" fmla="*/ 96 w 283"/>
              <a:gd name="T75" fmla="*/ 153 h 269"/>
              <a:gd name="T76" fmla="*/ 111 w 283"/>
              <a:gd name="T77" fmla="*/ 160 h 269"/>
              <a:gd name="T78" fmla="*/ 110 w 283"/>
              <a:gd name="T79" fmla="*/ 166 h 269"/>
              <a:gd name="T80" fmla="*/ 180 w 283"/>
              <a:gd name="T81" fmla="*/ 169 h 269"/>
              <a:gd name="T82" fmla="*/ 90 w 283"/>
              <a:gd name="T83" fmla="*/ 171 h 269"/>
              <a:gd name="T84" fmla="*/ 197 w 283"/>
              <a:gd name="T85" fmla="*/ 175 h 269"/>
              <a:gd name="T86" fmla="*/ 150 w 283"/>
              <a:gd name="T87" fmla="*/ 184 h 269"/>
              <a:gd name="T88" fmla="*/ 73 w 283"/>
              <a:gd name="T89" fmla="*/ 196 h 269"/>
              <a:gd name="T90" fmla="*/ 109 w 283"/>
              <a:gd name="T91" fmla="*/ 199 h 269"/>
              <a:gd name="T92" fmla="*/ 159 w 283"/>
              <a:gd name="T93" fmla="*/ 203 h 269"/>
              <a:gd name="T94" fmla="*/ 187 w 283"/>
              <a:gd name="T95" fmla="*/ 203 h 269"/>
              <a:gd name="T96" fmla="*/ 74 w 283"/>
              <a:gd name="T97" fmla="*/ 204 h 269"/>
              <a:gd name="T98" fmla="*/ 204 w 283"/>
              <a:gd name="T99" fmla="*/ 227 h 269"/>
              <a:gd name="T100" fmla="*/ 138 w 283"/>
              <a:gd name="T101" fmla="*/ 214 h 269"/>
              <a:gd name="T102" fmla="*/ 92 w 283"/>
              <a:gd name="T103" fmla="*/ 216 h 269"/>
              <a:gd name="T104" fmla="*/ 127 w 283"/>
              <a:gd name="T105" fmla="*/ 219 h 269"/>
              <a:gd name="T106" fmla="*/ 76 w 283"/>
              <a:gd name="T107" fmla="*/ 237 h 269"/>
              <a:gd name="T108" fmla="*/ 169 w 283"/>
              <a:gd name="T109" fmla="*/ 238 h 269"/>
              <a:gd name="T110" fmla="*/ 79 w 283"/>
              <a:gd name="T111" fmla="*/ 227 h 269"/>
              <a:gd name="T112" fmla="*/ 73 w 283"/>
              <a:gd name="T113" fmla="*/ 229 h 269"/>
              <a:gd name="T114" fmla="*/ 212 w 283"/>
              <a:gd name="T115" fmla="*/ 231 h 269"/>
              <a:gd name="T116" fmla="*/ 209 w 283"/>
              <a:gd name="T117" fmla="*/ 240 h 269"/>
              <a:gd name="T118" fmla="*/ 112 w 283"/>
              <a:gd name="T119" fmla="*/ 260 h 269"/>
              <a:gd name="T120" fmla="*/ 206 w 283"/>
              <a:gd name="T121" fmla="*/ 247 h 269"/>
              <a:gd name="T122" fmla="*/ 98 w 283"/>
              <a:gd name="T123" fmla="*/ 26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3" h="269">
                <a:moveTo>
                  <a:pt x="121" y="116"/>
                </a:moveTo>
                <a:cubicBezTo>
                  <a:pt x="123" y="115"/>
                  <a:pt x="123" y="115"/>
                  <a:pt x="124" y="115"/>
                </a:cubicBezTo>
                <a:cubicBezTo>
                  <a:pt x="121" y="112"/>
                  <a:pt x="118" y="108"/>
                  <a:pt x="116" y="103"/>
                </a:cubicBezTo>
                <a:cubicBezTo>
                  <a:pt x="112" y="93"/>
                  <a:pt x="115" y="76"/>
                  <a:pt x="121" y="69"/>
                </a:cubicBezTo>
                <a:cubicBezTo>
                  <a:pt x="125" y="64"/>
                  <a:pt x="132" y="62"/>
                  <a:pt x="139" y="63"/>
                </a:cubicBezTo>
                <a:cubicBezTo>
                  <a:pt x="140" y="64"/>
                  <a:pt x="141" y="64"/>
                  <a:pt x="143" y="64"/>
                </a:cubicBezTo>
                <a:cubicBezTo>
                  <a:pt x="145" y="65"/>
                  <a:pt x="146" y="67"/>
                  <a:pt x="148" y="68"/>
                </a:cubicBezTo>
                <a:cubicBezTo>
                  <a:pt x="149" y="69"/>
                  <a:pt x="151" y="69"/>
                  <a:pt x="153" y="69"/>
                </a:cubicBezTo>
                <a:cubicBezTo>
                  <a:pt x="155" y="63"/>
                  <a:pt x="158" y="59"/>
                  <a:pt x="161" y="54"/>
                </a:cubicBezTo>
                <a:cubicBezTo>
                  <a:pt x="163" y="53"/>
                  <a:pt x="166" y="54"/>
                  <a:pt x="167" y="56"/>
                </a:cubicBezTo>
                <a:cubicBezTo>
                  <a:pt x="167" y="57"/>
                  <a:pt x="167" y="57"/>
                  <a:pt x="167" y="58"/>
                </a:cubicBezTo>
                <a:cubicBezTo>
                  <a:pt x="163" y="60"/>
                  <a:pt x="161" y="64"/>
                  <a:pt x="159" y="67"/>
                </a:cubicBezTo>
                <a:cubicBezTo>
                  <a:pt x="162" y="67"/>
                  <a:pt x="165" y="67"/>
                  <a:pt x="168" y="68"/>
                </a:cubicBezTo>
                <a:cubicBezTo>
                  <a:pt x="170" y="69"/>
                  <a:pt x="170" y="69"/>
                  <a:pt x="171" y="70"/>
                </a:cubicBezTo>
                <a:cubicBezTo>
                  <a:pt x="172" y="70"/>
                  <a:pt x="174" y="70"/>
                  <a:pt x="174" y="71"/>
                </a:cubicBezTo>
                <a:cubicBezTo>
                  <a:pt x="175" y="71"/>
                  <a:pt x="175" y="72"/>
                  <a:pt x="176" y="73"/>
                </a:cubicBezTo>
                <a:cubicBezTo>
                  <a:pt x="177" y="74"/>
                  <a:pt x="178" y="74"/>
                  <a:pt x="179" y="76"/>
                </a:cubicBezTo>
                <a:cubicBezTo>
                  <a:pt x="180" y="78"/>
                  <a:pt x="182" y="82"/>
                  <a:pt x="183" y="84"/>
                </a:cubicBezTo>
                <a:cubicBezTo>
                  <a:pt x="183" y="87"/>
                  <a:pt x="183" y="90"/>
                  <a:pt x="182" y="93"/>
                </a:cubicBezTo>
                <a:cubicBezTo>
                  <a:pt x="182" y="97"/>
                  <a:pt x="180" y="100"/>
                  <a:pt x="179" y="104"/>
                </a:cubicBezTo>
                <a:cubicBezTo>
                  <a:pt x="182" y="102"/>
                  <a:pt x="185" y="100"/>
                  <a:pt x="189" y="99"/>
                </a:cubicBezTo>
                <a:cubicBezTo>
                  <a:pt x="189" y="98"/>
                  <a:pt x="189" y="98"/>
                  <a:pt x="189" y="97"/>
                </a:cubicBezTo>
                <a:cubicBezTo>
                  <a:pt x="191" y="93"/>
                  <a:pt x="193" y="88"/>
                  <a:pt x="195" y="83"/>
                </a:cubicBezTo>
                <a:cubicBezTo>
                  <a:pt x="196" y="81"/>
                  <a:pt x="198" y="77"/>
                  <a:pt x="199" y="73"/>
                </a:cubicBezTo>
                <a:cubicBezTo>
                  <a:pt x="199" y="72"/>
                  <a:pt x="200" y="70"/>
                  <a:pt x="200" y="70"/>
                </a:cubicBezTo>
                <a:cubicBezTo>
                  <a:pt x="200" y="69"/>
                  <a:pt x="198" y="67"/>
                  <a:pt x="199" y="66"/>
                </a:cubicBezTo>
                <a:cubicBezTo>
                  <a:pt x="200" y="65"/>
                  <a:pt x="202" y="64"/>
                  <a:pt x="203" y="64"/>
                </a:cubicBezTo>
                <a:cubicBezTo>
                  <a:pt x="206" y="58"/>
                  <a:pt x="208" y="52"/>
                  <a:pt x="212" y="46"/>
                </a:cubicBezTo>
                <a:cubicBezTo>
                  <a:pt x="211" y="45"/>
                  <a:pt x="212" y="44"/>
                  <a:pt x="212" y="43"/>
                </a:cubicBezTo>
                <a:cubicBezTo>
                  <a:pt x="210" y="39"/>
                  <a:pt x="209" y="35"/>
                  <a:pt x="210" y="30"/>
                </a:cubicBezTo>
                <a:cubicBezTo>
                  <a:pt x="211" y="19"/>
                  <a:pt x="222" y="14"/>
                  <a:pt x="229" y="7"/>
                </a:cubicBezTo>
                <a:cubicBezTo>
                  <a:pt x="229" y="6"/>
                  <a:pt x="230" y="5"/>
                  <a:pt x="231" y="4"/>
                </a:cubicBezTo>
                <a:cubicBezTo>
                  <a:pt x="232" y="3"/>
                  <a:pt x="232" y="2"/>
                  <a:pt x="233" y="0"/>
                </a:cubicBezTo>
                <a:cubicBezTo>
                  <a:pt x="233" y="0"/>
                  <a:pt x="233" y="0"/>
                  <a:pt x="234" y="0"/>
                </a:cubicBezTo>
                <a:cubicBezTo>
                  <a:pt x="234" y="2"/>
                  <a:pt x="235" y="4"/>
                  <a:pt x="235" y="6"/>
                </a:cubicBezTo>
                <a:cubicBezTo>
                  <a:pt x="237" y="10"/>
                  <a:pt x="235" y="15"/>
                  <a:pt x="234" y="19"/>
                </a:cubicBezTo>
                <a:cubicBezTo>
                  <a:pt x="234" y="19"/>
                  <a:pt x="233" y="21"/>
                  <a:pt x="233" y="21"/>
                </a:cubicBezTo>
                <a:cubicBezTo>
                  <a:pt x="234" y="20"/>
                  <a:pt x="236" y="19"/>
                  <a:pt x="237" y="17"/>
                </a:cubicBezTo>
                <a:cubicBezTo>
                  <a:pt x="238" y="15"/>
                  <a:pt x="237" y="12"/>
                  <a:pt x="240" y="14"/>
                </a:cubicBezTo>
                <a:cubicBezTo>
                  <a:pt x="240" y="15"/>
                  <a:pt x="239" y="15"/>
                  <a:pt x="239" y="16"/>
                </a:cubicBezTo>
                <a:cubicBezTo>
                  <a:pt x="239" y="29"/>
                  <a:pt x="232" y="38"/>
                  <a:pt x="224" y="46"/>
                </a:cubicBezTo>
                <a:cubicBezTo>
                  <a:pt x="223" y="45"/>
                  <a:pt x="223" y="46"/>
                  <a:pt x="223" y="46"/>
                </a:cubicBezTo>
                <a:cubicBezTo>
                  <a:pt x="222" y="46"/>
                  <a:pt x="223" y="47"/>
                  <a:pt x="223" y="47"/>
                </a:cubicBezTo>
                <a:cubicBezTo>
                  <a:pt x="222" y="48"/>
                  <a:pt x="222" y="48"/>
                  <a:pt x="221" y="48"/>
                </a:cubicBezTo>
                <a:cubicBezTo>
                  <a:pt x="219" y="54"/>
                  <a:pt x="217" y="63"/>
                  <a:pt x="215" y="68"/>
                </a:cubicBezTo>
                <a:cubicBezTo>
                  <a:pt x="215" y="69"/>
                  <a:pt x="216" y="70"/>
                  <a:pt x="216" y="72"/>
                </a:cubicBezTo>
                <a:cubicBezTo>
                  <a:pt x="215" y="73"/>
                  <a:pt x="214" y="73"/>
                  <a:pt x="213" y="73"/>
                </a:cubicBezTo>
                <a:cubicBezTo>
                  <a:pt x="211" y="79"/>
                  <a:pt x="208" y="85"/>
                  <a:pt x="206" y="91"/>
                </a:cubicBezTo>
                <a:cubicBezTo>
                  <a:pt x="211" y="90"/>
                  <a:pt x="216" y="87"/>
                  <a:pt x="221" y="86"/>
                </a:cubicBezTo>
                <a:cubicBezTo>
                  <a:pt x="223" y="80"/>
                  <a:pt x="227" y="74"/>
                  <a:pt x="230" y="67"/>
                </a:cubicBezTo>
                <a:cubicBezTo>
                  <a:pt x="230" y="66"/>
                  <a:pt x="229" y="66"/>
                  <a:pt x="229" y="65"/>
                </a:cubicBezTo>
                <a:cubicBezTo>
                  <a:pt x="230" y="64"/>
                  <a:pt x="230" y="63"/>
                  <a:pt x="231" y="63"/>
                </a:cubicBezTo>
                <a:cubicBezTo>
                  <a:pt x="235" y="59"/>
                  <a:pt x="238" y="55"/>
                  <a:pt x="241" y="50"/>
                </a:cubicBezTo>
                <a:cubicBezTo>
                  <a:pt x="240" y="50"/>
                  <a:pt x="240" y="50"/>
                  <a:pt x="240" y="49"/>
                </a:cubicBezTo>
                <a:cubicBezTo>
                  <a:pt x="241" y="48"/>
                  <a:pt x="242" y="47"/>
                  <a:pt x="242" y="47"/>
                </a:cubicBezTo>
                <a:cubicBezTo>
                  <a:pt x="244" y="44"/>
                  <a:pt x="244" y="40"/>
                  <a:pt x="246" y="36"/>
                </a:cubicBezTo>
                <a:cubicBezTo>
                  <a:pt x="247" y="33"/>
                  <a:pt x="250" y="28"/>
                  <a:pt x="252" y="24"/>
                </a:cubicBezTo>
                <a:cubicBezTo>
                  <a:pt x="254" y="22"/>
                  <a:pt x="255" y="18"/>
                  <a:pt x="257" y="21"/>
                </a:cubicBezTo>
                <a:cubicBezTo>
                  <a:pt x="258" y="22"/>
                  <a:pt x="256" y="22"/>
                  <a:pt x="257" y="23"/>
                </a:cubicBezTo>
                <a:cubicBezTo>
                  <a:pt x="254" y="24"/>
                  <a:pt x="253" y="27"/>
                  <a:pt x="252" y="30"/>
                </a:cubicBezTo>
                <a:cubicBezTo>
                  <a:pt x="254" y="28"/>
                  <a:pt x="256" y="24"/>
                  <a:pt x="257" y="22"/>
                </a:cubicBezTo>
                <a:cubicBezTo>
                  <a:pt x="258" y="21"/>
                  <a:pt x="259" y="22"/>
                  <a:pt x="260" y="23"/>
                </a:cubicBezTo>
                <a:cubicBezTo>
                  <a:pt x="261" y="23"/>
                  <a:pt x="262" y="23"/>
                  <a:pt x="262" y="23"/>
                </a:cubicBezTo>
                <a:cubicBezTo>
                  <a:pt x="263" y="23"/>
                  <a:pt x="263" y="24"/>
                  <a:pt x="264" y="24"/>
                </a:cubicBezTo>
                <a:cubicBezTo>
                  <a:pt x="266" y="25"/>
                  <a:pt x="267" y="25"/>
                  <a:pt x="268" y="27"/>
                </a:cubicBezTo>
                <a:cubicBezTo>
                  <a:pt x="265" y="31"/>
                  <a:pt x="264" y="36"/>
                  <a:pt x="262" y="40"/>
                </a:cubicBezTo>
                <a:cubicBezTo>
                  <a:pt x="260" y="43"/>
                  <a:pt x="258" y="46"/>
                  <a:pt x="256" y="48"/>
                </a:cubicBezTo>
                <a:cubicBezTo>
                  <a:pt x="255" y="49"/>
                  <a:pt x="254" y="50"/>
                  <a:pt x="253" y="51"/>
                </a:cubicBezTo>
                <a:cubicBezTo>
                  <a:pt x="253" y="51"/>
                  <a:pt x="254" y="51"/>
                  <a:pt x="253" y="53"/>
                </a:cubicBezTo>
                <a:cubicBezTo>
                  <a:pt x="252" y="53"/>
                  <a:pt x="252" y="54"/>
                  <a:pt x="251" y="53"/>
                </a:cubicBezTo>
                <a:cubicBezTo>
                  <a:pt x="248" y="58"/>
                  <a:pt x="247" y="64"/>
                  <a:pt x="244" y="68"/>
                </a:cubicBezTo>
                <a:cubicBezTo>
                  <a:pt x="246" y="70"/>
                  <a:pt x="244" y="72"/>
                  <a:pt x="242" y="72"/>
                </a:cubicBezTo>
                <a:cubicBezTo>
                  <a:pt x="239" y="76"/>
                  <a:pt x="237" y="80"/>
                  <a:pt x="234" y="84"/>
                </a:cubicBezTo>
                <a:cubicBezTo>
                  <a:pt x="243" y="83"/>
                  <a:pt x="250" y="84"/>
                  <a:pt x="259" y="86"/>
                </a:cubicBezTo>
                <a:cubicBezTo>
                  <a:pt x="261" y="88"/>
                  <a:pt x="262" y="89"/>
                  <a:pt x="264" y="90"/>
                </a:cubicBezTo>
                <a:cubicBezTo>
                  <a:pt x="265" y="90"/>
                  <a:pt x="266" y="90"/>
                  <a:pt x="266" y="90"/>
                </a:cubicBezTo>
                <a:cubicBezTo>
                  <a:pt x="268" y="92"/>
                  <a:pt x="270" y="94"/>
                  <a:pt x="271" y="97"/>
                </a:cubicBezTo>
                <a:cubicBezTo>
                  <a:pt x="273" y="99"/>
                  <a:pt x="273" y="101"/>
                  <a:pt x="274" y="103"/>
                </a:cubicBezTo>
                <a:cubicBezTo>
                  <a:pt x="272" y="114"/>
                  <a:pt x="265" y="120"/>
                  <a:pt x="262" y="130"/>
                </a:cubicBezTo>
                <a:cubicBezTo>
                  <a:pt x="262" y="130"/>
                  <a:pt x="262" y="131"/>
                  <a:pt x="261" y="132"/>
                </a:cubicBezTo>
                <a:cubicBezTo>
                  <a:pt x="260" y="134"/>
                  <a:pt x="259" y="137"/>
                  <a:pt x="259" y="139"/>
                </a:cubicBezTo>
                <a:cubicBezTo>
                  <a:pt x="259" y="142"/>
                  <a:pt x="258" y="143"/>
                  <a:pt x="259" y="145"/>
                </a:cubicBezTo>
                <a:cubicBezTo>
                  <a:pt x="262" y="145"/>
                  <a:pt x="264" y="146"/>
                  <a:pt x="267" y="145"/>
                </a:cubicBezTo>
                <a:cubicBezTo>
                  <a:pt x="268" y="145"/>
                  <a:pt x="270" y="146"/>
                  <a:pt x="272" y="146"/>
                </a:cubicBezTo>
                <a:cubicBezTo>
                  <a:pt x="275" y="147"/>
                  <a:pt x="279" y="149"/>
                  <a:pt x="281" y="152"/>
                </a:cubicBezTo>
                <a:cubicBezTo>
                  <a:pt x="281" y="153"/>
                  <a:pt x="281" y="153"/>
                  <a:pt x="281" y="153"/>
                </a:cubicBezTo>
                <a:cubicBezTo>
                  <a:pt x="281" y="153"/>
                  <a:pt x="281" y="153"/>
                  <a:pt x="281" y="154"/>
                </a:cubicBezTo>
                <a:cubicBezTo>
                  <a:pt x="283" y="163"/>
                  <a:pt x="281" y="173"/>
                  <a:pt x="279" y="181"/>
                </a:cubicBezTo>
                <a:cubicBezTo>
                  <a:pt x="277" y="186"/>
                  <a:pt x="274" y="190"/>
                  <a:pt x="272" y="195"/>
                </a:cubicBezTo>
                <a:cubicBezTo>
                  <a:pt x="269" y="198"/>
                  <a:pt x="267" y="202"/>
                  <a:pt x="264" y="205"/>
                </a:cubicBezTo>
                <a:cubicBezTo>
                  <a:pt x="263" y="207"/>
                  <a:pt x="261" y="208"/>
                  <a:pt x="260" y="210"/>
                </a:cubicBezTo>
                <a:cubicBezTo>
                  <a:pt x="260" y="211"/>
                  <a:pt x="260" y="211"/>
                  <a:pt x="260" y="211"/>
                </a:cubicBezTo>
                <a:cubicBezTo>
                  <a:pt x="257" y="215"/>
                  <a:pt x="253" y="217"/>
                  <a:pt x="250" y="221"/>
                </a:cubicBezTo>
                <a:cubicBezTo>
                  <a:pt x="250" y="221"/>
                  <a:pt x="250" y="221"/>
                  <a:pt x="249" y="221"/>
                </a:cubicBezTo>
                <a:cubicBezTo>
                  <a:pt x="243" y="227"/>
                  <a:pt x="235" y="232"/>
                  <a:pt x="226" y="235"/>
                </a:cubicBezTo>
                <a:cubicBezTo>
                  <a:pt x="227" y="236"/>
                  <a:pt x="228" y="237"/>
                  <a:pt x="229" y="238"/>
                </a:cubicBezTo>
                <a:cubicBezTo>
                  <a:pt x="231" y="240"/>
                  <a:pt x="231" y="244"/>
                  <a:pt x="232" y="246"/>
                </a:cubicBezTo>
                <a:cubicBezTo>
                  <a:pt x="231" y="246"/>
                  <a:pt x="231" y="247"/>
                  <a:pt x="231" y="248"/>
                </a:cubicBezTo>
                <a:cubicBezTo>
                  <a:pt x="230" y="251"/>
                  <a:pt x="228" y="253"/>
                  <a:pt x="224" y="255"/>
                </a:cubicBezTo>
                <a:cubicBezTo>
                  <a:pt x="218" y="260"/>
                  <a:pt x="209" y="262"/>
                  <a:pt x="198" y="262"/>
                </a:cubicBezTo>
                <a:cubicBezTo>
                  <a:pt x="189" y="262"/>
                  <a:pt x="180" y="263"/>
                  <a:pt x="172" y="260"/>
                </a:cubicBezTo>
                <a:cubicBezTo>
                  <a:pt x="169" y="260"/>
                  <a:pt x="167" y="259"/>
                  <a:pt x="164" y="258"/>
                </a:cubicBezTo>
                <a:cubicBezTo>
                  <a:pt x="162" y="258"/>
                  <a:pt x="161" y="258"/>
                  <a:pt x="160" y="257"/>
                </a:cubicBezTo>
                <a:cubicBezTo>
                  <a:pt x="157" y="258"/>
                  <a:pt x="154" y="257"/>
                  <a:pt x="152" y="257"/>
                </a:cubicBezTo>
                <a:cubicBezTo>
                  <a:pt x="151" y="257"/>
                  <a:pt x="150" y="257"/>
                  <a:pt x="150" y="258"/>
                </a:cubicBezTo>
                <a:cubicBezTo>
                  <a:pt x="140" y="262"/>
                  <a:pt x="130" y="266"/>
                  <a:pt x="119" y="268"/>
                </a:cubicBezTo>
                <a:cubicBezTo>
                  <a:pt x="114" y="268"/>
                  <a:pt x="109" y="269"/>
                  <a:pt x="105" y="269"/>
                </a:cubicBezTo>
                <a:cubicBezTo>
                  <a:pt x="88" y="267"/>
                  <a:pt x="72" y="269"/>
                  <a:pt x="58" y="261"/>
                </a:cubicBezTo>
                <a:cubicBezTo>
                  <a:pt x="58" y="261"/>
                  <a:pt x="58" y="262"/>
                  <a:pt x="57" y="261"/>
                </a:cubicBezTo>
                <a:cubicBezTo>
                  <a:pt x="55" y="260"/>
                  <a:pt x="53" y="259"/>
                  <a:pt x="51" y="257"/>
                </a:cubicBezTo>
                <a:cubicBezTo>
                  <a:pt x="51" y="257"/>
                  <a:pt x="52" y="257"/>
                  <a:pt x="52" y="256"/>
                </a:cubicBezTo>
                <a:cubicBezTo>
                  <a:pt x="50" y="253"/>
                  <a:pt x="51" y="250"/>
                  <a:pt x="50" y="247"/>
                </a:cubicBezTo>
                <a:cubicBezTo>
                  <a:pt x="51" y="245"/>
                  <a:pt x="51" y="244"/>
                  <a:pt x="51" y="242"/>
                </a:cubicBezTo>
                <a:cubicBezTo>
                  <a:pt x="52" y="241"/>
                  <a:pt x="52" y="238"/>
                  <a:pt x="53" y="237"/>
                </a:cubicBezTo>
                <a:cubicBezTo>
                  <a:pt x="53" y="236"/>
                  <a:pt x="51" y="236"/>
                  <a:pt x="50" y="234"/>
                </a:cubicBezTo>
                <a:cubicBezTo>
                  <a:pt x="52" y="230"/>
                  <a:pt x="56" y="227"/>
                  <a:pt x="59" y="224"/>
                </a:cubicBezTo>
                <a:cubicBezTo>
                  <a:pt x="59" y="223"/>
                  <a:pt x="58" y="222"/>
                  <a:pt x="57" y="222"/>
                </a:cubicBezTo>
                <a:cubicBezTo>
                  <a:pt x="53" y="218"/>
                  <a:pt x="51" y="210"/>
                  <a:pt x="48" y="205"/>
                </a:cubicBezTo>
                <a:cubicBezTo>
                  <a:pt x="48" y="200"/>
                  <a:pt x="45" y="195"/>
                  <a:pt x="46" y="189"/>
                </a:cubicBezTo>
                <a:cubicBezTo>
                  <a:pt x="46" y="185"/>
                  <a:pt x="47" y="182"/>
                  <a:pt x="49" y="178"/>
                </a:cubicBezTo>
                <a:cubicBezTo>
                  <a:pt x="46" y="177"/>
                  <a:pt x="45" y="174"/>
                  <a:pt x="42" y="173"/>
                </a:cubicBezTo>
                <a:cubicBezTo>
                  <a:pt x="42" y="173"/>
                  <a:pt x="42" y="172"/>
                  <a:pt x="42" y="172"/>
                </a:cubicBezTo>
                <a:cubicBezTo>
                  <a:pt x="35" y="165"/>
                  <a:pt x="27" y="159"/>
                  <a:pt x="19" y="153"/>
                </a:cubicBezTo>
                <a:cubicBezTo>
                  <a:pt x="19" y="153"/>
                  <a:pt x="19" y="152"/>
                  <a:pt x="18" y="152"/>
                </a:cubicBezTo>
                <a:cubicBezTo>
                  <a:pt x="17" y="152"/>
                  <a:pt x="17" y="151"/>
                  <a:pt x="16" y="150"/>
                </a:cubicBezTo>
                <a:cubicBezTo>
                  <a:pt x="12" y="146"/>
                  <a:pt x="7" y="143"/>
                  <a:pt x="2" y="139"/>
                </a:cubicBezTo>
                <a:cubicBezTo>
                  <a:pt x="1" y="139"/>
                  <a:pt x="1" y="139"/>
                  <a:pt x="0" y="138"/>
                </a:cubicBezTo>
                <a:cubicBezTo>
                  <a:pt x="1" y="135"/>
                  <a:pt x="1" y="133"/>
                  <a:pt x="2" y="130"/>
                </a:cubicBezTo>
                <a:cubicBezTo>
                  <a:pt x="3" y="130"/>
                  <a:pt x="5" y="129"/>
                  <a:pt x="5" y="128"/>
                </a:cubicBezTo>
                <a:cubicBezTo>
                  <a:pt x="8" y="127"/>
                  <a:pt x="10" y="127"/>
                  <a:pt x="13" y="126"/>
                </a:cubicBezTo>
                <a:cubicBezTo>
                  <a:pt x="14" y="125"/>
                  <a:pt x="15" y="123"/>
                  <a:pt x="17" y="123"/>
                </a:cubicBezTo>
                <a:cubicBezTo>
                  <a:pt x="17" y="123"/>
                  <a:pt x="17" y="123"/>
                  <a:pt x="17" y="124"/>
                </a:cubicBezTo>
                <a:cubicBezTo>
                  <a:pt x="18" y="123"/>
                  <a:pt x="18" y="124"/>
                  <a:pt x="19" y="124"/>
                </a:cubicBezTo>
                <a:cubicBezTo>
                  <a:pt x="25" y="129"/>
                  <a:pt x="31" y="133"/>
                  <a:pt x="37" y="139"/>
                </a:cubicBezTo>
                <a:cubicBezTo>
                  <a:pt x="42" y="142"/>
                  <a:pt x="46" y="146"/>
                  <a:pt x="51" y="149"/>
                </a:cubicBezTo>
                <a:cubicBezTo>
                  <a:pt x="54" y="153"/>
                  <a:pt x="58" y="156"/>
                  <a:pt x="62" y="159"/>
                </a:cubicBezTo>
                <a:cubicBezTo>
                  <a:pt x="63" y="158"/>
                  <a:pt x="65" y="156"/>
                  <a:pt x="67" y="155"/>
                </a:cubicBezTo>
                <a:cubicBezTo>
                  <a:pt x="65" y="146"/>
                  <a:pt x="64" y="133"/>
                  <a:pt x="61" y="124"/>
                </a:cubicBezTo>
                <a:cubicBezTo>
                  <a:pt x="60" y="112"/>
                  <a:pt x="58" y="100"/>
                  <a:pt x="55" y="88"/>
                </a:cubicBezTo>
                <a:cubicBezTo>
                  <a:pt x="54" y="86"/>
                  <a:pt x="54" y="83"/>
                  <a:pt x="54" y="80"/>
                </a:cubicBezTo>
                <a:cubicBezTo>
                  <a:pt x="53" y="76"/>
                  <a:pt x="52" y="71"/>
                  <a:pt x="52" y="67"/>
                </a:cubicBezTo>
                <a:cubicBezTo>
                  <a:pt x="53" y="66"/>
                  <a:pt x="53" y="65"/>
                  <a:pt x="55" y="65"/>
                </a:cubicBezTo>
                <a:cubicBezTo>
                  <a:pt x="56" y="66"/>
                  <a:pt x="57" y="68"/>
                  <a:pt x="58" y="69"/>
                </a:cubicBezTo>
                <a:cubicBezTo>
                  <a:pt x="68" y="77"/>
                  <a:pt x="77" y="87"/>
                  <a:pt x="86" y="96"/>
                </a:cubicBezTo>
                <a:cubicBezTo>
                  <a:pt x="91" y="99"/>
                  <a:pt x="94" y="104"/>
                  <a:pt x="99" y="107"/>
                </a:cubicBezTo>
                <a:cubicBezTo>
                  <a:pt x="95" y="99"/>
                  <a:pt x="91" y="92"/>
                  <a:pt x="88" y="84"/>
                </a:cubicBezTo>
                <a:cubicBezTo>
                  <a:pt x="84" y="78"/>
                  <a:pt x="81" y="73"/>
                  <a:pt x="78" y="66"/>
                </a:cubicBezTo>
                <a:cubicBezTo>
                  <a:pt x="78" y="64"/>
                  <a:pt x="77" y="61"/>
                  <a:pt x="76" y="58"/>
                </a:cubicBezTo>
                <a:cubicBezTo>
                  <a:pt x="76" y="54"/>
                  <a:pt x="75" y="51"/>
                  <a:pt x="75" y="47"/>
                </a:cubicBezTo>
                <a:cubicBezTo>
                  <a:pt x="74" y="45"/>
                  <a:pt x="74" y="43"/>
                  <a:pt x="75" y="42"/>
                </a:cubicBezTo>
                <a:cubicBezTo>
                  <a:pt x="79" y="44"/>
                  <a:pt x="81" y="47"/>
                  <a:pt x="84" y="49"/>
                </a:cubicBezTo>
                <a:cubicBezTo>
                  <a:pt x="86" y="50"/>
                  <a:pt x="87" y="51"/>
                  <a:pt x="89" y="53"/>
                </a:cubicBezTo>
                <a:cubicBezTo>
                  <a:pt x="91" y="55"/>
                  <a:pt x="92" y="56"/>
                  <a:pt x="94" y="58"/>
                </a:cubicBezTo>
                <a:cubicBezTo>
                  <a:pt x="96" y="63"/>
                  <a:pt x="100" y="69"/>
                  <a:pt x="102" y="74"/>
                </a:cubicBezTo>
                <a:cubicBezTo>
                  <a:pt x="105" y="81"/>
                  <a:pt x="108" y="88"/>
                  <a:pt x="112" y="94"/>
                </a:cubicBezTo>
                <a:cubicBezTo>
                  <a:pt x="113" y="97"/>
                  <a:pt x="114" y="101"/>
                  <a:pt x="115" y="103"/>
                </a:cubicBezTo>
                <a:cubicBezTo>
                  <a:pt x="116" y="106"/>
                  <a:pt x="118" y="107"/>
                  <a:pt x="118" y="110"/>
                </a:cubicBezTo>
                <a:cubicBezTo>
                  <a:pt x="119" y="109"/>
                  <a:pt x="118" y="110"/>
                  <a:pt x="119" y="111"/>
                </a:cubicBezTo>
                <a:cubicBezTo>
                  <a:pt x="119" y="112"/>
                  <a:pt x="121" y="113"/>
                  <a:pt x="121" y="116"/>
                </a:cubicBezTo>
                <a:close/>
                <a:moveTo>
                  <a:pt x="232" y="5"/>
                </a:moveTo>
                <a:cubicBezTo>
                  <a:pt x="232" y="5"/>
                  <a:pt x="232" y="5"/>
                  <a:pt x="233" y="5"/>
                </a:cubicBezTo>
                <a:cubicBezTo>
                  <a:pt x="232" y="4"/>
                  <a:pt x="233" y="4"/>
                  <a:pt x="233" y="3"/>
                </a:cubicBezTo>
                <a:cubicBezTo>
                  <a:pt x="233" y="4"/>
                  <a:pt x="232" y="4"/>
                  <a:pt x="232" y="5"/>
                </a:cubicBezTo>
                <a:close/>
                <a:moveTo>
                  <a:pt x="224" y="19"/>
                </a:moveTo>
                <a:cubicBezTo>
                  <a:pt x="226" y="14"/>
                  <a:pt x="231" y="12"/>
                  <a:pt x="231" y="6"/>
                </a:cubicBezTo>
                <a:cubicBezTo>
                  <a:pt x="230" y="7"/>
                  <a:pt x="230" y="9"/>
                  <a:pt x="229" y="10"/>
                </a:cubicBezTo>
                <a:cubicBezTo>
                  <a:pt x="228" y="11"/>
                  <a:pt x="226" y="11"/>
                  <a:pt x="225" y="12"/>
                </a:cubicBezTo>
                <a:cubicBezTo>
                  <a:pt x="224" y="13"/>
                  <a:pt x="223" y="14"/>
                  <a:pt x="222" y="15"/>
                </a:cubicBezTo>
                <a:cubicBezTo>
                  <a:pt x="221" y="16"/>
                  <a:pt x="219" y="16"/>
                  <a:pt x="218" y="18"/>
                </a:cubicBezTo>
                <a:cubicBezTo>
                  <a:pt x="217" y="18"/>
                  <a:pt x="217" y="20"/>
                  <a:pt x="216" y="21"/>
                </a:cubicBezTo>
                <a:cubicBezTo>
                  <a:pt x="216" y="21"/>
                  <a:pt x="215" y="21"/>
                  <a:pt x="215" y="21"/>
                </a:cubicBezTo>
                <a:cubicBezTo>
                  <a:pt x="211" y="26"/>
                  <a:pt x="209" y="37"/>
                  <a:pt x="214" y="42"/>
                </a:cubicBezTo>
                <a:cubicBezTo>
                  <a:pt x="214" y="38"/>
                  <a:pt x="213" y="33"/>
                  <a:pt x="216" y="31"/>
                </a:cubicBezTo>
                <a:cubicBezTo>
                  <a:pt x="215" y="35"/>
                  <a:pt x="215" y="40"/>
                  <a:pt x="216" y="43"/>
                </a:cubicBezTo>
                <a:cubicBezTo>
                  <a:pt x="220" y="44"/>
                  <a:pt x="219" y="38"/>
                  <a:pt x="222" y="36"/>
                </a:cubicBezTo>
                <a:cubicBezTo>
                  <a:pt x="222" y="40"/>
                  <a:pt x="220" y="43"/>
                  <a:pt x="219" y="45"/>
                </a:cubicBezTo>
                <a:cubicBezTo>
                  <a:pt x="221" y="43"/>
                  <a:pt x="224" y="41"/>
                  <a:pt x="226" y="38"/>
                </a:cubicBezTo>
                <a:cubicBezTo>
                  <a:pt x="226" y="36"/>
                  <a:pt x="226" y="34"/>
                  <a:pt x="227" y="33"/>
                </a:cubicBezTo>
                <a:cubicBezTo>
                  <a:pt x="227" y="38"/>
                  <a:pt x="225" y="42"/>
                  <a:pt x="222" y="44"/>
                </a:cubicBezTo>
                <a:cubicBezTo>
                  <a:pt x="225" y="44"/>
                  <a:pt x="225" y="42"/>
                  <a:pt x="227" y="40"/>
                </a:cubicBezTo>
                <a:cubicBezTo>
                  <a:pt x="229" y="37"/>
                  <a:pt x="232" y="36"/>
                  <a:pt x="233" y="32"/>
                </a:cubicBezTo>
                <a:cubicBezTo>
                  <a:pt x="235" y="29"/>
                  <a:pt x="236" y="25"/>
                  <a:pt x="237" y="21"/>
                </a:cubicBezTo>
                <a:cubicBezTo>
                  <a:pt x="238" y="20"/>
                  <a:pt x="237" y="21"/>
                  <a:pt x="237" y="20"/>
                </a:cubicBezTo>
                <a:cubicBezTo>
                  <a:pt x="237" y="20"/>
                  <a:pt x="238" y="20"/>
                  <a:pt x="237" y="19"/>
                </a:cubicBezTo>
                <a:cubicBezTo>
                  <a:pt x="235" y="20"/>
                  <a:pt x="234" y="23"/>
                  <a:pt x="231" y="23"/>
                </a:cubicBezTo>
                <a:cubicBezTo>
                  <a:pt x="231" y="21"/>
                  <a:pt x="233" y="19"/>
                  <a:pt x="233" y="17"/>
                </a:cubicBezTo>
                <a:cubicBezTo>
                  <a:pt x="234" y="15"/>
                  <a:pt x="234" y="13"/>
                  <a:pt x="234" y="11"/>
                </a:cubicBezTo>
                <a:cubicBezTo>
                  <a:pt x="234" y="11"/>
                  <a:pt x="234" y="11"/>
                  <a:pt x="234" y="10"/>
                </a:cubicBezTo>
                <a:cubicBezTo>
                  <a:pt x="234" y="9"/>
                  <a:pt x="235" y="7"/>
                  <a:pt x="234" y="6"/>
                </a:cubicBezTo>
                <a:cubicBezTo>
                  <a:pt x="232" y="11"/>
                  <a:pt x="231" y="16"/>
                  <a:pt x="228" y="19"/>
                </a:cubicBezTo>
                <a:cubicBezTo>
                  <a:pt x="227" y="20"/>
                  <a:pt x="226" y="22"/>
                  <a:pt x="224" y="22"/>
                </a:cubicBezTo>
                <a:cubicBezTo>
                  <a:pt x="227" y="19"/>
                  <a:pt x="231" y="15"/>
                  <a:pt x="231" y="10"/>
                </a:cubicBezTo>
                <a:cubicBezTo>
                  <a:pt x="229" y="13"/>
                  <a:pt x="227" y="17"/>
                  <a:pt x="224" y="19"/>
                </a:cubicBezTo>
                <a:close/>
                <a:moveTo>
                  <a:pt x="250" y="30"/>
                </a:moveTo>
                <a:cubicBezTo>
                  <a:pt x="248" y="35"/>
                  <a:pt x="245" y="43"/>
                  <a:pt x="244" y="48"/>
                </a:cubicBezTo>
                <a:cubicBezTo>
                  <a:pt x="246" y="49"/>
                  <a:pt x="248" y="50"/>
                  <a:pt x="251" y="50"/>
                </a:cubicBezTo>
                <a:cubicBezTo>
                  <a:pt x="252" y="49"/>
                  <a:pt x="252" y="49"/>
                  <a:pt x="253" y="48"/>
                </a:cubicBezTo>
                <a:cubicBezTo>
                  <a:pt x="257" y="45"/>
                  <a:pt x="260" y="40"/>
                  <a:pt x="263" y="36"/>
                </a:cubicBezTo>
                <a:cubicBezTo>
                  <a:pt x="263" y="34"/>
                  <a:pt x="264" y="32"/>
                  <a:pt x="265" y="30"/>
                </a:cubicBezTo>
                <a:cubicBezTo>
                  <a:pt x="265" y="29"/>
                  <a:pt x="266" y="28"/>
                  <a:pt x="265" y="27"/>
                </a:cubicBezTo>
                <a:cubicBezTo>
                  <a:pt x="263" y="33"/>
                  <a:pt x="260" y="38"/>
                  <a:pt x="257" y="42"/>
                </a:cubicBezTo>
                <a:cubicBezTo>
                  <a:pt x="255" y="43"/>
                  <a:pt x="254" y="45"/>
                  <a:pt x="253" y="45"/>
                </a:cubicBezTo>
                <a:cubicBezTo>
                  <a:pt x="256" y="41"/>
                  <a:pt x="260" y="36"/>
                  <a:pt x="262" y="31"/>
                </a:cubicBezTo>
                <a:cubicBezTo>
                  <a:pt x="263" y="30"/>
                  <a:pt x="264" y="27"/>
                  <a:pt x="263" y="25"/>
                </a:cubicBezTo>
                <a:cubicBezTo>
                  <a:pt x="261" y="26"/>
                  <a:pt x="260" y="28"/>
                  <a:pt x="260" y="30"/>
                </a:cubicBezTo>
                <a:cubicBezTo>
                  <a:pt x="259" y="32"/>
                  <a:pt x="258" y="35"/>
                  <a:pt x="257" y="36"/>
                </a:cubicBezTo>
                <a:cubicBezTo>
                  <a:pt x="257" y="32"/>
                  <a:pt x="259" y="29"/>
                  <a:pt x="260" y="26"/>
                </a:cubicBezTo>
                <a:cubicBezTo>
                  <a:pt x="259" y="27"/>
                  <a:pt x="258" y="29"/>
                  <a:pt x="257" y="30"/>
                </a:cubicBezTo>
                <a:cubicBezTo>
                  <a:pt x="256" y="32"/>
                  <a:pt x="256" y="33"/>
                  <a:pt x="254" y="34"/>
                </a:cubicBezTo>
                <a:cubicBezTo>
                  <a:pt x="254" y="30"/>
                  <a:pt x="258" y="28"/>
                  <a:pt x="259" y="24"/>
                </a:cubicBezTo>
                <a:cubicBezTo>
                  <a:pt x="258" y="23"/>
                  <a:pt x="257" y="25"/>
                  <a:pt x="256" y="26"/>
                </a:cubicBezTo>
                <a:cubicBezTo>
                  <a:pt x="255" y="29"/>
                  <a:pt x="253" y="31"/>
                  <a:pt x="252" y="33"/>
                </a:cubicBezTo>
                <a:cubicBezTo>
                  <a:pt x="252" y="34"/>
                  <a:pt x="251" y="37"/>
                  <a:pt x="250" y="37"/>
                </a:cubicBezTo>
                <a:cubicBezTo>
                  <a:pt x="248" y="35"/>
                  <a:pt x="250" y="31"/>
                  <a:pt x="250" y="30"/>
                </a:cubicBezTo>
                <a:close/>
                <a:moveTo>
                  <a:pt x="77" y="54"/>
                </a:moveTo>
                <a:cubicBezTo>
                  <a:pt x="77" y="54"/>
                  <a:pt x="78" y="54"/>
                  <a:pt x="79" y="54"/>
                </a:cubicBezTo>
                <a:cubicBezTo>
                  <a:pt x="79" y="53"/>
                  <a:pt x="79" y="53"/>
                  <a:pt x="78" y="52"/>
                </a:cubicBezTo>
                <a:cubicBezTo>
                  <a:pt x="79" y="50"/>
                  <a:pt x="81" y="51"/>
                  <a:pt x="82" y="52"/>
                </a:cubicBezTo>
                <a:cubicBezTo>
                  <a:pt x="81" y="50"/>
                  <a:pt x="81" y="49"/>
                  <a:pt x="81" y="48"/>
                </a:cubicBezTo>
                <a:cubicBezTo>
                  <a:pt x="79" y="47"/>
                  <a:pt x="78" y="45"/>
                  <a:pt x="76" y="44"/>
                </a:cubicBezTo>
                <a:cubicBezTo>
                  <a:pt x="76" y="48"/>
                  <a:pt x="77" y="50"/>
                  <a:pt x="77" y="54"/>
                </a:cubicBezTo>
                <a:close/>
                <a:moveTo>
                  <a:pt x="219" y="46"/>
                </a:moveTo>
                <a:cubicBezTo>
                  <a:pt x="218" y="46"/>
                  <a:pt x="216" y="45"/>
                  <a:pt x="215" y="45"/>
                </a:cubicBezTo>
                <a:cubicBezTo>
                  <a:pt x="216" y="46"/>
                  <a:pt x="218" y="47"/>
                  <a:pt x="219" y="46"/>
                </a:cubicBezTo>
                <a:close/>
                <a:moveTo>
                  <a:pt x="207" y="58"/>
                </a:moveTo>
                <a:cubicBezTo>
                  <a:pt x="206" y="60"/>
                  <a:pt x="205" y="63"/>
                  <a:pt x="204" y="66"/>
                </a:cubicBezTo>
                <a:cubicBezTo>
                  <a:pt x="205" y="66"/>
                  <a:pt x="205" y="67"/>
                  <a:pt x="206" y="68"/>
                </a:cubicBezTo>
                <a:cubicBezTo>
                  <a:pt x="209" y="64"/>
                  <a:pt x="211" y="58"/>
                  <a:pt x="213" y="53"/>
                </a:cubicBezTo>
                <a:cubicBezTo>
                  <a:pt x="212" y="53"/>
                  <a:pt x="212" y="54"/>
                  <a:pt x="212" y="54"/>
                </a:cubicBezTo>
                <a:cubicBezTo>
                  <a:pt x="211" y="53"/>
                  <a:pt x="210" y="53"/>
                  <a:pt x="210" y="52"/>
                </a:cubicBezTo>
                <a:cubicBezTo>
                  <a:pt x="211" y="52"/>
                  <a:pt x="211" y="52"/>
                  <a:pt x="211" y="52"/>
                </a:cubicBezTo>
                <a:cubicBezTo>
                  <a:pt x="212" y="52"/>
                  <a:pt x="212" y="53"/>
                  <a:pt x="213" y="52"/>
                </a:cubicBezTo>
                <a:cubicBezTo>
                  <a:pt x="214" y="50"/>
                  <a:pt x="214" y="49"/>
                  <a:pt x="215" y="47"/>
                </a:cubicBezTo>
                <a:cubicBezTo>
                  <a:pt x="214" y="47"/>
                  <a:pt x="214" y="46"/>
                  <a:pt x="213" y="46"/>
                </a:cubicBezTo>
                <a:cubicBezTo>
                  <a:pt x="211" y="50"/>
                  <a:pt x="209" y="53"/>
                  <a:pt x="207" y="58"/>
                </a:cubicBezTo>
                <a:close/>
                <a:moveTo>
                  <a:pt x="216" y="48"/>
                </a:moveTo>
                <a:cubicBezTo>
                  <a:pt x="213" y="55"/>
                  <a:pt x="211" y="62"/>
                  <a:pt x="208" y="69"/>
                </a:cubicBezTo>
                <a:cubicBezTo>
                  <a:pt x="209" y="69"/>
                  <a:pt x="211" y="70"/>
                  <a:pt x="212" y="69"/>
                </a:cubicBezTo>
                <a:cubicBezTo>
                  <a:pt x="213" y="69"/>
                  <a:pt x="213" y="68"/>
                  <a:pt x="213" y="68"/>
                </a:cubicBezTo>
                <a:cubicBezTo>
                  <a:pt x="215" y="62"/>
                  <a:pt x="218" y="55"/>
                  <a:pt x="219" y="49"/>
                </a:cubicBezTo>
                <a:cubicBezTo>
                  <a:pt x="218" y="48"/>
                  <a:pt x="217" y="48"/>
                  <a:pt x="216" y="48"/>
                </a:cubicBezTo>
                <a:close/>
                <a:moveTo>
                  <a:pt x="251" y="52"/>
                </a:moveTo>
                <a:cubicBezTo>
                  <a:pt x="251" y="52"/>
                  <a:pt x="250" y="51"/>
                  <a:pt x="250" y="51"/>
                </a:cubicBezTo>
                <a:cubicBezTo>
                  <a:pt x="247" y="52"/>
                  <a:pt x="246" y="49"/>
                  <a:pt x="243" y="49"/>
                </a:cubicBezTo>
                <a:cubicBezTo>
                  <a:pt x="244" y="49"/>
                  <a:pt x="243" y="50"/>
                  <a:pt x="243" y="50"/>
                </a:cubicBezTo>
                <a:cubicBezTo>
                  <a:pt x="245" y="51"/>
                  <a:pt x="248" y="52"/>
                  <a:pt x="251" y="52"/>
                </a:cubicBezTo>
                <a:close/>
                <a:moveTo>
                  <a:pt x="83" y="50"/>
                </a:moveTo>
                <a:cubicBezTo>
                  <a:pt x="83" y="51"/>
                  <a:pt x="84" y="52"/>
                  <a:pt x="84" y="53"/>
                </a:cubicBezTo>
                <a:cubicBezTo>
                  <a:pt x="84" y="54"/>
                  <a:pt x="83" y="54"/>
                  <a:pt x="82" y="54"/>
                </a:cubicBezTo>
                <a:cubicBezTo>
                  <a:pt x="85" y="57"/>
                  <a:pt x="87" y="62"/>
                  <a:pt x="92" y="62"/>
                </a:cubicBezTo>
                <a:cubicBezTo>
                  <a:pt x="95" y="57"/>
                  <a:pt x="86" y="55"/>
                  <a:pt x="85" y="51"/>
                </a:cubicBezTo>
                <a:cubicBezTo>
                  <a:pt x="84" y="52"/>
                  <a:pt x="83" y="50"/>
                  <a:pt x="83" y="50"/>
                </a:cubicBezTo>
                <a:close/>
                <a:moveTo>
                  <a:pt x="241" y="51"/>
                </a:moveTo>
                <a:cubicBezTo>
                  <a:pt x="240" y="53"/>
                  <a:pt x="238" y="56"/>
                  <a:pt x="237" y="57"/>
                </a:cubicBezTo>
                <a:cubicBezTo>
                  <a:pt x="236" y="60"/>
                  <a:pt x="231" y="63"/>
                  <a:pt x="235" y="66"/>
                </a:cubicBezTo>
                <a:cubicBezTo>
                  <a:pt x="236" y="64"/>
                  <a:pt x="237" y="63"/>
                  <a:pt x="237" y="61"/>
                </a:cubicBezTo>
                <a:cubicBezTo>
                  <a:pt x="239" y="60"/>
                  <a:pt x="240" y="58"/>
                  <a:pt x="240" y="57"/>
                </a:cubicBezTo>
                <a:cubicBezTo>
                  <a:pt x="241" y="55"/>
                  <a:pt x="243" y="53"/>
                  <a:pt x="242" y="51"/>
                </a:cubicBezTo>
                <a:cubicBezTo>
                  <a:pt x="242" y="51"/>
                  <a:pt x="242" y="51"/>
                  <a:pt x="241" y="51"/>
                </a:cubicBezTo>
                <a:close/>
                <a:moveTo>
                  <a:pt x="244" y="53"/>
                </a:moveTo>
                <a:cubicBezTo>
                  <a:pt x="241" y="57"/>
                  <a:pt x="238" y="62"/>
                  <a:pt x="236" y="67"/>
                </a:cubicBezTo>
                <a:cubicBezTo>
                  <a:pt x="237" y="68"/>
                  <a:pt x="239" y="69"/>
                  <a:pt x="242" y="68"/>
                </a:cubicBezTo>
                <a:cubicBezTo>
                  <a:pt x="245" y="64"/>
                  <a:pt x="246" y="59"/>
                  <a:pt x="249" y="53"/>
                </a:cubicBezTo>
                <a:cubicBezTo>
                  <a:pt x="247" y="53"/>
                  <a:pt x="246" y="53"/>
                  <a:pt x="244" y="53"/>
                </a:cubicBezTo>
                <a:close/>
                <a:moveTo>
                  <a:pt x="80" y="68"/>
                </a:moveTo>
                <a:cubicBezTo>
                  <a:pt x="86" y="69"/>
                  <a:pt x="81" y="60"/>
                  <a:pt x="81" y="58"/>
                </a:cubicBezTo>
                <a:cubicBezTo>
                  <a:pt x="83" y="59"/>
                  <a:pt x="83" y="61"/>
                  <a:pt x="84" y="63"/>
                </a:cubicBezTo>
                <a:cubicBezTo>
                  <a:pt x="85" y="63"/>
                  <a:pt x="85" y="64"/>
                  <a:pt x="86" y="63"/>
                </a:cubicBezTo>
                <a:cubicBezTo>
                  <a:pt x="86" y="63"/>
                  <a:pt x="86" y="62"/>
                  <a:pt x="86" y="61"/>
                </a:cubicBezTo>
                <a:cubicBezTo>
                  <a:pt x="84" y="58"/>
                  <a:pt x="83" y="55"/>
                  <a:pt x="80" y="53"/>
                </a:cubicBezTo>
                <a:cubicBezTo>
                  <a:pt x="80" y="55"/>
                  <a:pt x="80" y="56"/>
                  <a:pt x="78" y="56"/>
                </a:cubicBezTo>
                <a:cubicBezTo>
                  <a:pt x="78" y="56"/>
                  <a:pt x="78" y="55"/>
                  <a:pt x="77" y="56"/>
                </a:cubicBezTo>
                <a:cubicBezTo>
                  <a:pt x="79" y="59"/>
                  <a:pt x="78" y="65"/>
                  <a:pt x="80" y="68"/>
                </a:cubicBezTo>
                <a:close/>
                <a:moveTo>
                  <a:pt x="162" y="56"/>
                </a:moveTo>
                <a:cubicBezTo>
                  <a:pt x="162" y="57"/>
                  <a:pt x="164" y="58"/>
                  <a:pt x="166" y="56"/>
                </a:cubicBezTo>
                <a:cubicBezTo>
                  <a:pt x="164" y="56"/>
                  <a:pt x="163" y="54"/>
                  <a:pt x="162" y="56"/>
                </a:cubicBezTo>
                <a:close/>
                <a:moveTo>
                  <a:pt x="152" y="75"/>
                </a:moveTo>
                <a:cubicBezTo>
                  <a:pt x="154" y="76"/>
                  <a:pt x="153" y="74"/>
                  <a:pt x="153" y="73"/>
                </a:cubicBezTo>
                <a:cubicBezTo>
                  <a:pt x="156" y="67"/>
                  <a:pt x="160" y="63"/>
                  <a:pt x="164" y="58"/>
                </a:cubicBezTo>
                <a:cubicBezTo>
                  <a:pt x="162" y="58"/>
                  <a:pt x="162" y="57"/>
                  <a:pt x="160" y="57"/>
                </a:cubicBezTo>
                <a:cubicBezTo>
                  <a:pt x="157" y="62"/>
                  <a:pt x="154" y="68"/>
                  <a:pt x="152" y="75"/>
                </a:cubicBezTo>
                <a:close/>
                <a:moveTo>
                  <a:pt x="91" y="64"/>
                </a:moveTo>
                <a:cubicBezTo>
                  <a:pt x="90" y="64"/>
                  <a:pt x="89" y="63"/>
                  <a:pt x="88" y="63"/>
                </a:cubicBezTo>
                <a:cubicBezTo>
                  <a:pt x="89" y="68"/>
                  <a:pt x="94" y="74"/>
                  <a:pt x="96" y="79"/>
                </a:cubicBezTo>
                <a:cubicBezTo>
                  <a:pt x="97" y="80"/>
                  <a:pt x="97" y="81"/>
                  <a:pt x="98" y="82"/>
                </a:cubicBezTo>
                <a:cubicBezTo>
                  <a:pt x="99" y="86"/>
                  <a:pt x="100" y="88"/>
                  <a:pt x="102" y="92"/>
                </a:cubicBezTo>
                <a:cubicBezTo>
                  <a:pt x="106" y="98"/>
                  <a:pt x="109" y="105"/>
                  <a:pt x="112" y="111"/>
                </a:cubicBezTo>
                <a:cubicBezTo>
                  <a:pt x="112" y="113"/>
                  <a:pt x="113" y="114"/>
                  <a:pt x="113" y="115"/>
                </a:cubicBezTo>
                <a:cubicBezTo>
                  <a:pt x="113" y="115"/>
                  <a:pt x="113" y="115"/>
                  <a:pt x="113" y="116"/>
                </a:cubicBezTo>
                <a:cubicBezTo>
                  <a:pt x="111" y="115"/>
                  <a:pt x="111" y="113"/>
                  <a:pt x="110" y="112"/>
                </a:cubicBezTo>
                <a:cubicBezTo>
                  <a:pt x="109" y="108"/>
                  <a:pt x="107" y="105"/>
                  <a:pt x="106" y="102"/>
                </a:cubicBezTo>
                <a:cubicBezTo>
                  <a:pt x="104" y="99"/>
                  <a:pt x="102" y="96"/>
                  <a:pt x="101" y="92"/>
                </a:cubicBezTo>
                <a:cubicBezTo>
                  <a:pt x="96" y="84"/>
                  <a:pt x="92" y="74"/>
                  <a:pt x="87" y="65"/>
                </a:cubicBezTo>
                <a:cubicBezTo>
                  <a:pt x="86" y="65"/>
                  <a:pt x="86" y="65"/>
                  <a:pt x="85" y="65"/>
                </a:cubicBezTo>
                <a:cubicBezTo>
                  <a:pt x="85" y="68"/>
                  <a:pt x="83" y="70"/>
                  <a:pt x="81" y="70"/>
                </a:cubicBezTo>
                <a:cubicBezTo>
                  <a:pt x="89" y="83"/>
                  <a:pt x="96" y="98"/>
                  <a:pt x="103" y="111"/>
                </a:cubicBezTo>
                <a:cubicBezTo>
                  <a:pt x="106" y="114"/>
                  <a:pt x="108" y="117"/>
                  <a:pt x="111" y="119"/>
                </a:cubicBezTo>
                <a:cubicBezTo>
                  <a:pt x="112" y="118"/>
                  <a:pt x="112" y="117"/>
                  <a:pt x="113" y="116"/>
                </a:cubicBezTo>
                <a:cubicBezTo>
                  <a:pt x="114" y="115"/>
                  <a:pt x="117" y="116"/>
                  <a:pt x="118" y="116"/>
                </a:cubicBezTo>
                <a:cubicBezTo>
                  <a:pt x="118" y="114"/>
                  <a:pt x="117" y="113"/>
                  <a:pt x="116" y="111"/>
                </a:cubicBezTo>
                <a:cubicBezTo>
                  <a:pt x="116" y="110"/>
                  <a:pt x="116" y="109"/>
                  <a:pt x="115" y="108"/>
                </a:cubicBezTo>
                <a:cubicBezTo>
                  <a:pt x="115" y="105"/>
                  <a:pt x="113" y="103"/>
                  <a:pt x="112" y="101"/>
                </a:cubicBezTo>
                <a:cubicBezTo>
                  <a:pt x="110" y="96"/>
                  <a:pt x="108" y="91"/>
                  <a:pt x="106" y="86"/>
                </a:cubicBezTo>
                <a:cubicBezTo>
                  <a:pt x="103" y="81"/>
                  <a:pt x="100" y="76"/>
                  <a:pt x="98" y="72"/>
                </a:cubicBezTo>
                <a:cubicBezTo>
                  <a:pt x="97" y="69"/>
                  <a:pt x="95" y="66"/>
                  <a:pt x="95" y="64"/>
                </a:cubicBezTo>
                <a:cubicBezTo>
                  <a:pt x="95" y="63"/>
                  <a:pt x="94" y="62"/>
                  <a:pt x="94" y="62"/>
                </a:cubicBezTo>
                <a:cubicBezTo>
                  <a:pt x="93" y="63"/>
                  <a:pt x="92" y="64"/>
                  <a:pt x="91" y="64"/>
                </a:cubicBezTo>
                <a:close/>
                <a:moveTo>
                  <a:pt x="147" y="70"/>
                </a:moveTo>
                <a:cubicBezTo>
                  <a:pt x="146" y="69"/>
                  <a:pt x="145" y="68"/>
                  <a:pt x="144" y="67"/>
                </a:cubicBezTo>
                <a:cubicBezTo>
                  <a:pt x="136" y="63"/>
                  <a:pt x="125" y="64"/>
                  <a:pt x="122" y="70"/>
                </a:cubicBezTo>
                <a:cubicBezTo>
                  <a:pt x="121" y="72"/>
                  <a:pt x="120" y="74"/>
                  <a:pt x="119" y="76"/>
                </a:cubicBezTo>
                <a:cubicBezTo>
                  <a:pt x="119" y="78"/>
                  <a:pt x="118" y="80"/>
                  <a:pt x="117" y="82"/>
                </a:cubicBezTo>
                <a:cubicBezTo>
                  <a:pt x="117" y="83"/>
                  <a:pt x="117" y="84"/>
                  <a:pt x="117" y="85"/>
                </a:cubicBezTo>
                <a:cubicBezTo>
                  <a:pt x="117" y="85"/>
                  <a:pt x="117" y="86"/>
                  <a:pt x="116" y="86"/>
                </a:cubicBezTo>
                <a:cubicBezTo>
                  <a:pt x="115" y="90"/>
                  <a:pt x="117" y="95"/>
                  <a:pt x="118" y="99"/>
                </a:cubicBezTo>
                <a:cubicBezTo>
                  <a:pt x="118" y="99"/>
                  <a:pt x="118" y="100"/>
                  <a:pt x="118" y="100"/>
                </a:cubicBezTo>
                <a:cubicBezTo>
                  <a:pt x="119" y="106"/>
                  <a:pt x="123" y="112"/>
                  <a:pt x="127" y="115"/>
                </a:cubicBezTo>
                <a:cubicBezTo>
                  <a:pt x="140" y="115"/>
                  <a:pt x="155" y="115"/>
                  <a:pt x="168" y="115"/>
                </a:cubicBezTo>
                <a:cubicBezTo>
                  <a:pt x="171" y="113"/>
                  <a:pt x="175" y="109"/>
                  <a:pt x="177" y="104"/>
                </a:cubicBezTo>
                <a:cubicBezTo>
                  <a:pt x="179" y="101"/>
                  <a:pt x="181" y="97"/>
                  <a:pt x="181" y="93"/>
                </a:cubicBezTo>
                <a:cubicBezTo>
                  <a:pt x="181" y="88"/>
                  <a:pt x="181" y="83"/>
                  <a:pt x="179" y="79"/>
                </a:cubicBezTo>
                <a:cubicBezTo>
                  <a:pt x="177" y="75"/>
                  <a:pt x="174" y="73"/>
                  <a:pt x="171" y="71"/>
                </a:cubicBezTo>
                <a:cubicBezTo>
                  <a:pt x="167" y="69"/>
                  <a:pt x="161" y="67"/>
                  <a:pt x="157" y="70"/>
                </a:cubicBezTo>
                <a:cubicBezTo>
                  <a:pt x="156" y="72"/>
                  <a:pt x="155" y="73"/>
                  <a:pt x="155" y="74"/>
                </a:cubicBezTo>
                <a:cubicBezTo>
                  <a:pt x="156" y="73"/>
                  <a:pt x="157" y="70"/>
                  <a:pt x="160" y="72"/>
                </a:cubicBezTo>
                <a:cubicBezTo>
                  <a:pt x="160" y="73"/>
                  <a:pt x="158" y="72"/>
                  <a:pt x="158" y="73"/>
                </a:cubicBezTo>
                <a:cubicBezTo>
                  <a:pt x="157" y="75"/>
                  <a:pt x="154" y="78"/>
                  <a:pt x="150" y="78"/>
                </a:cubicBezTo>
                <a:cubicBezTo>
                  <a:pt x="148" y="77"/>
                  <a:pt x="145" y="76"/>
                  <a:pt x="145" y="74"/>
                </a:cubicBezTo>
                <a:cubicBezTo>
                  <a:pt x="147" y="75"/>
                  <a:pt x="148" y="77"/>
                  <a:pt x="151" y="76"/>
                </a:cubicBezTo>
                <a:cubicBezTo>
                  <a:pt x="151" y="74"/>
                  <a:pt x="152" y="72"/>
                  <a:pt x="152" y="70"/>
                </a:cubicBezTo>
                <a:cubicBezTo>
                  <a:pt x="150" y="71"/>
                  <a:pt x="149" y="70"/>
                  <a:pt x="147" y="70"/>
                </a:cubicBezTo>
                <a:close/>
                <a:moveTo>
                  <a:pt x="231" y="65"/>
                </a:moveTo>
                <a:cubicBezTo>
                  <a:pt x="231" y="66"/>
                  <a:pt x="232" y="66"/>
                  <a:pt x="232" y="67"/>
                </a:cubicBezTo>
                <a:cubicBezTo>
                  <a:pt x="233" y="68"/>
                  <a:pt x="236" y="69"/>
                  <a:pt x="237" y="71"/>
                </a:cubicBezTo>
                <a:cubicBezTo>
                  <a:pt x="239" y="71"/>
                  <a:pt x="242" y="72"/>
                  <a:pt x="243" y="70"/>
                </a:cubicBezTo>
                <a:cubicBezTo>
                  <a:pt x="242" y="69"/>
                  <a:pt x="241" y="70"/>
                  <a:pt x="240" y="70"/>
                </a:cubicBezTo>
                <a:cubicBezTo>
                  <a:pt x="238" y="70"/>
                  <a:pt x="236" y="69"/>
                  <a:pt x="235" y="68"/>
                </a:cubicBezTo>
                <a:cubicBezTo>
                  <a:pt x="234" y="68"/>
                  <a:pt x="234" y="68"/>
                  <a:pt x="234" y="68"/>
                </a:cubicBezTo>
                <a:cubicBezTo>
                  <a:pt x="234" y="66"/>
                  <a:pt x="232" y="66"/>
                  <a:pt x="232" y="64"/>
                </a:cubicBezTo>
                <a:cubicBezTo>
                  <a:pt x="232" y="65"/>
                  <a:pt x="231" y="64"/>
                  <a:pt x="231" y="65"/>
                </a:cubicBezTo>
                <a:close/>
                <a:moveTo>
                  <a:pt x="202" y="66"/>
                </a:moveTo>
                <a:cubicBezTo>
                  <a:pt x="202" y="66"/>
                  <a:pt x="202" y="66"/>
                  <a:pt x="201" y="66"/>
                </a:cubicBezTo>
                <a:cubicBezTo>
                  <a:pt x="200" y="68"/>
                  <a:pt x="203" y="68"/>
                  <a:pt x="202" y="70"/>
                </a:cubicBezTo>
                <a:cubicBezTo>
                  <a:pt x="204" y="70"/>
                  <a:pt x="204" y="71"/>
                  <a:pt x="206" y="71"/>
                </a:cubicBezTo>
                <a:cubicBezTo>
                  <a:pt x="207" y="72"/>
                  <a:pt x="210" y="72"/>
                  <a:pt x="211" y="72"/>
                </a:cubicBezTo>
                <a:cubicBezTo>
                  <a:pt x="212" y="71"/>
                  <a:pt x="215" y="72"/>
                  <a:pt x="214" y="70"/>
                </a:cubicBezTo>
                <a:cubicBezTo>
                  <a:pt x="209" y="73"/>
                  <a:pt x="204" y="70"/>
                  <a:pt x="202" y="66"/>
                </a:cubicBezTo>
                <a:close/>
                <a:moveTo>
                  <a:pt x="58" y="93"/>
                </a:moveTo>
                <a:cubicBezTo>
                  <a:pt x="58" y="93"/>
                  <a:pt x="58" y="93"/>
                  <a:pt x="58" y="94"/>
                </a:cubicBezTo>
                <a:cubicBezTo>
                  <a:pt x="58" y="94"/>
                  <a:pt x="58" y="95"/>
                  <a:pt x="59" y="95"/>
                </a:cubicBezTo>
                <a:cubicBezTo>
                  <a:pt x="60" y="105"/>
                  <a:pt x="61" y="114"/>
                  <a:pt x="63" y="123"/>
                </a:cubicBezTo>
                <a:cubicBezTo>
                  <a:pt x="65" y="128"/>
                  <a:pt x="65" y="133"/>
                  <a:pt x="66" y="138"/>
                </a:cubicBezTo>
                <a:cubicBezTo>
                  <a:pt x="67" y="141"/>
                  <a:pt x="68" y="144"/>
                  <a:pt x="67" y="148"/>
                </a:cubicBezTo>
                <a:cubicBezTo>
                  <a:pt x="69" y="150"/>
                  <a:pt x="68" y="152"/>
                  <a:pt x="69" y="154"/>
                </a:cubicBezTo>
                <a:cubicBezTo>
                  <a:pt x="74" y="152"/>
                  <a:pt x="78" y="151"/>
                  <a:pt x="84" y="150"/>
                </a:cubicBezTo>
                <a:cubicBezTo>
                  <a:pt x="82" y="140"/>
                  <a:pt x="79" y="129"/>
                  <a:pt x="77" y="119"/>
                </a:cubicBezTo>
                <a:cubicBezTo>
                  <a:pt x="77" y="116"/>
                  <a:pt x="75" y="113"/>
                  <a:pt x="75" y="110"/>
                </a:cubicBezTo>
                <a:cubicBezTo>
                  <a:pt x="75" y="109"/>
                  <a:pt x="75" y="108"/>
                  <a:pt x="76" y="107"/>
                </a:cubicBezTo>
                <a:cubicBezTo>
                  <a:pt x="79" y="107"/>
                  <a:pt x="81" y="110"/>
                  <a:pt x="83" y="112"/>
                </a:cubicBezTo>
                <a:cubicBezTo>
                  <a:pt x="85" y="114"/>
                  <a:pt x="86" y="116"/>
                  <a:pt x="88" y="117"/>
                </a:cubicBezTo>
                <a:cubicBezTo>
                  <a:pt x="93" y="123"/>
                  <a:pt x="100" y="129"/>
                  <a:pt x="105" y="135"/>
                </a:cubicBezTo>
                <a:cubicBezTo>
                  <a:pt x="106" y="135"/>
                  <a:pt x="105" y="135"/>
                  <a:pt x="106" y="136"/>
                </a:cubicBezTo>
                <a:cubicBezTo>
                  <a:pt x="106" y="137"/>
                  <a:pt x="107" y="137"/>
                  <a:pt x="108" y="138"/>
                </a:cubicBezTo>
                <a:cubicBezTo>
                  <a:pt x="109" y="139"/>
                  <a:pt x="109" y="141"/>
                  <a:pt x="112" y="142"/>
                </a:cubicBezTo>
                <a:cubicBezTo>
                  <a:pt x="111" y="140"/>
                  <a:pt x="109" y="139"/>
                  <a:pt x="109" y="138"/>
                </a:cubicBezTo>
                <a:cubicBezTo>
                  <a:pt x="106" y="133"/>
                  <a:pt x="107" y="126"/>
                  <a:pt x="109" y="121"/>
                </a:cubicBezTo>
                <a:cubicBezTo>
                  <a:pt x="107" y="119"/>
                  <a:pt x="105" y="117"/>
                  <a:pt x="104" y="114"/>
                </a:cubicBezTo>
                <a:cubicBezTo>
                  <a:pt x="95" y="108"/>
                  <a:pt x="88" y="99"/>
                  <a:pt x="81" y="92"/>
                </a:cubicBezTo>
                <a:cubicBezTo>
                  <a:pt x="76" y="88"/>
                  <a:pt x="72" y="83"/>
                  <a:pt x="67" y="79"/>
                </a:cubicBezTo>
                <a:cubicBezTo>
                  <a:pt x="63" y="75"/>
                  <a:pt x="58" y="71"/>
                  <a:pt x="54" y="67"/>
                </a:cubicBezTo>
                <a:cubicBezTo>
                  <a:pt x="54" y="67"/>
                  <a:pt x="54" y="67"/>
                  <a:pt x="54" y="67"/>
                </a:cubicBezTo>
                <a:cubicBezTo>
                  <a:pt x="53" y="75"/>
                  <a:pt x="56" y="85"/>
                  <a:pt x="58" y="93"/>
                </a:cubicBezTo>
                <a:close/>
                <a:moveTo>
                  <a:pt x="223" y="86"/>
                </a:moveTo>
                <a:cubicBezTo>
                  <a:pt x="226" y="85"/>
                  <a:pt x="229" y="84"/>
                  <a:pt x="232" y="84"/>
                </a:cubicBezTo>
                <a:cubicBezTo>
                  <a:pt x="235" y="81"/>
                  <a:pt x="238" y="76"/>
                  <a:pt x="240" y="72"/>
                </a:cubicBezTo>
                <a:cubicBezTo>
                  <a:pt x="238" y="72"/>
                  <a:pt x="237" y="72"/>
                  <a:pt x="236" y="70"/>
                </a:cubicBezTo>
                <a:cubicBezTo>
                  <a:pt x="234" y="71"/>
                  <a:pt x="233" y="69"/>
                  <a:pt x="231" y="68"/>
                </a:cubicBezTo>
                <a:cubicBezTo>
                  <a:pt x="228" y="74"/>
                  <a:pt x="225" y="80"/>
                  <a:pt x="223" y="86"/>
                </a:cubicBezTo>
                <a:close/>
                <a:moveTo>
                  <a:pt x="201" y="71"/>
                </a:moveTo>
                <a:cubicBezTo>
                  <a:pt x="197" y="80"/>
                  <a:pt x="194" y="89"/>
                  <a:pt x="191" y="97"/>
                </a:cubicBezTo>
                <a:cubicBezTo>
                  <a:pt x="194" y="97"/>
                  <a:pt x="195" y="95"/>
                  <a:pt x="197" y="94"/>
                </a:cubicBezTo>
                <a:cubicBezTo>
                  <a:pt x="200" y="93"/>
                  <a:pt x="203" y="93"/>
                  <a:pt x="204" y="91"/>
                </a:cubicBezTo>
                <a:cubicBezTo>
                  <a:pt x="204" y="90"/>
                  <a:pt x="205" y="90"/>
                  <a:pt x="205" y="89"/>
                </a:cubicBezTo>
                <a:cubicBezTo>
                  <a:pt x="206" y="88"/>
                  <a:pt x="206" y="87"/>
                  <a:pt x="206" y="86"/>
                </a:cubicBezTo>
                <a:cubicBezTo>
                  <a:pt x="207" y="84"/>
                  <a:pt x="208" y="82"/>
                  <a:pt x="208" y="81"/>
                </a:cubicBezTo>
                <a:cubicBezTo>
                  <a:pt x="209" y="78"/>
                  <a:pt x="210" y="76"/>
                  <a:pt x="211" y="74"/>
                </a:cubicBezTo>
                <a:cubicBezTo>
                  <a:pt x="208" y="73"/>
                  <a:pt x="204" y="72"/>
                  <a:pt x="201" y="71"/>
                </a:cubicBezTo>
                <a:close/>
                <a:moveTo>
                  <a:pt x="263" y="114"/>
                </a:moveTo>
                <a:cubicBezTo>
                  <a:pt x="264" y="111"/>
                  <a:pt x="266" y="108"/>
                  <a:pt x="267" y="105"/>
                </a:cubicBezTo>
                <a:cubicBezTo>
                  <a:pt x="268" y="102"/>
                  <a:pt x="269" y="100"/>
                  <a:pt x="268" y="97"/>
                </a:cubicBezTo>
                <a:cubicBezTo>
                  <a:pt x="266" y="95"/>
                  <a:pt x="265" y="93"/>
                  <a:pt x="263" y="92"/>
                </a:cubicBezTo>
                <a:cubicBezTo>
                  <a:pt x="262" y="91"/>
                  <a:pt x="260" y="90"/>
                  <a:pt x="259" y="89"/>
                </a:cubicBezTo>
                <a:cubicBezTo>
                  <a:pt x="244" y="83"/>
                  <a:pt x="223" y="86"/>
                  <a:pt x="209" y="91"/>
                </a:cubicBezTo>
                <a:cubicBezTo>
                  <a:pt x="209" y="91"/>
                  <a:pt x="208" y="92"/>
                  <a:pt x="208" y="92"/>
                </a:cubicBezTo>
                <a:cubicBezTo>
                  <a:pt x="202" y="94"/>
                  <a:pt x="196" y="96"/>
                  <a:pt x="192" y="99"/>
                </a:cubicBezTo>
                <a:cubicBezTo>
                  <a:pt x="186" y="102"/>
                  <a:pt x="181" y="104"/>
                  <a:pt x="176" y="108"/>
                </a:cubicBezTo>
                <a:cubicBezTo>
                  <a:pt x="176" y="110"/>
                  <a:pt x="174" y="111"/>
                  <a:pt x="173" y="113"/>
                </a:cubicBezTo>
                <a:cubicBezTo>
                  <a:pt x="172" y="114"/>
                  <a:pt x="171" y="114"/>
                  <a:pt x="171" y="115"/>
                </a:cubicBezTo>
                <a:cubicBezTo>
                  <a:pt x="173" y="115"/>
                  <a:pt x="176" y="115"/>
                  <a:pt x="179" y="115"/>
                </a:cubicBezTo>
                <a:cubicBezTo>
                  <a:pt x="182" y="112"/>
                  <a:pt x="186" y="108"/>
                  <a:pt x="190" y="107"/>
                </a:cubicBezTo>
                <a:cubicBezTo>
                  <a:pt x="193" y="106"/>
                  <a:pt x="200" y="108"/>
                  <a:pt x="201" y="110"/>
                </a:cubicBezTo>
                <a:cubicBezTo>
                  <a:pt x="202" y="112"/>
                  <a:pt x="200" y="114"/>
                  <a:pt x="201" y="116"/>
                </a:cubicBezTo>
                <a:cubicBezTo>
                  <a:pt x="202" y="116"/>
                  <a:pt x="203" y="117"/>
                  <a:pt x="203" y="118"/>
                </a:cubicBezTo>
                <a:cubicBezTo>
                  <a:pt x="204" y="119"/>
                  <a:pt x="205" y="121"/>
                  <a:pt x="205" y="123"/>
                </a:cubicBezTo>
                <a:cubicBezTo>
                  <a:pt x="204" y="125"/>
                  <a:pt x="203" y="127"/>
                  <a:pt x="200" y="127"/>
                </a:cubicBezTo>
                <a:cubicBezTo>
                  <a:pt x="198" y="130"/>
                  <a:pt x="199" y="132"/>
                  <a:pt x="199" y="134"/>
                </a:cubicBezTo>
                <a:cubicBezTo>
                  <a:pt x="197" y="137"/>
                  <a:pt x="193" y="138"/>
                  <a:pt x="194" y="141"/>
                </a:cubicBezTo>
                <a:cubicBezTo>
                  <a:pt x="196" y="141"/>
                  <a:pt x="198" y="145"/>
                  <a:pt x="196" y="147"/>
                </a:cubicBezTo>
                <a:cubicBezTo>
                  <a:pt x="194" y="147"/>
                  <a:pt x="194" y="147"/>
                  <a:pt x="193" y="147"/>
                </a:cubicBezTo>
                <a:cubicBezTo>
                  <a:pt x="193" y="147"/>
                  <a:pt x="192" y="148"/>
                  <a:pt x="192" y="149"/>
                </a:cubicBezTo>
                <a:cubicBezTo>
                  <a:pt x="193" y="149"/>
                  <a:pt x="193" y="149"/>
                  <a:pt x="193" y="150"/>
                </a:cubicBezTo>
                <a:cubicBezTo>
                  <a:pt x="193" y="151"/>
                  <a:pt x="192" y="151"/>
                  <a:pt x="192" y="152"/>
                </a:cubicBezTo>
                <a:cubicBezTo>
                  <a:pt x="193" y="154"/>
                  <a:pt x="194" y="154"/>
                  <a:pt x="196" y="154"/>
                </a:cubicBezTo>
                <a:cubicBezTo>
                  <a:pt x="197" y="156"/>
                  <a:pt x="197" y="157"/>
                  <a:pt x="196" y="158"/>
                </a:cubicBezTo>
                <a:cubicBezTo>
                  <a:pt x="201" y="157"/>
                  <a:pt x="203" y="165"/>
                  <a:pt x="197" y="164"/>
                </a:cubicBezTo>
                <a:cubicBezTo>
                  <a:pt x="196" y="165"/>
                  <a:pt x="196" y="168"/>
                  <a:pt x="198" y="168"/>
                </a:cubicBezTo>
                <a:cubicBezTo>
                  <a:pt x="198" y="169"/>
                  <a:pt x="197" y="169"/>
                  <a:pt x="196" y="170"/>
                </a:cubicBezTo>
                <a:cubicBezTo>
                  <a:pt x="197" y="171"/>
                  <a:pt x="197" y="172"/>
                  <a:pt x="197" y="173"/>
                </a:cubicBezTo>
                <a:cubicBezTo>
                  <a:pt x="199" y="173"/>
                  <a:pt x="201" y="174"/>
                  <a:pt x="201" y="176"/>
                </a:cubicBezTo>
                <a:cubicBezTo>
                  <a:pt x="201" y="177"/>
                  <a:pt x="199" y="178"/>
                  <a:pt x="199" y="180"/>
                </a:cubicBezTo>
                <a:cubicBezTo>
                  <a:pt x="198" y="181"/>
                  <a:pt x="197" y="181"/>
                  <a:pt x="195" y="182"/>
                </a:cubicBezTo>
                <a:cubicBezTo>
                  <a:pt x="196" y="184"/>
                  <a:pt x="195" y="185"/>
                  <a:pt x="195" y="187"/>
                </a:cubicBezTo>
                <a:cubicBezTo>
                  <a:pt x="196" y="188"/>
                  <a:pt x="195" y="190"/>
                  <a:pt x="194" y="191"/>
                </a:cubicBezTo>
                <a:cubicBezTo>
                  <a:pt x="195" y="193"/>
                  <a:pt x="196" y="194"/>
                  <a:pt x="196" y="196"/>
                </a:cubicBezTo>
                <a:cubicBezTo>
                  <a:pt x="195" y="197"/>
                  <a:pt x="194" y="197"/>
                  <a:pt x="195" y="198"/>
                </a:cubicBezTo>
                <a:cubicBezTo>
                  <a:pt x="197" y="197"/>
                  <a:pt x="203" y="195"/>
                  <a:pt x="206" y="197"/>
                </a:cubicBezTo>
                <a:cubicBezTo>
                  <a:pt x="207" y="199"/>
                  <a:pt x="208" y="200"/>
                  <a:pt x="209" y="201"/>
                </a:cubicBezTo>
                <a:cubicBezTo>
                  <a:pt x="213" y="202"/>
                  <a:pt x="217" y="201"/>
                  <a:pt x="218" y="204"/>
                </a:cubicBezTo>
                <a:cubicBezTo>
                  <a:pt x="219" y="206"/>
                  <a:pt x="217" y="208"/>
                  <a:pt x="217" y="210"/>
                </a:cubicBezTo>
                <a:cubicBezTo>
                  <a:pt x="216" y="211"/>
                  <a:pt x="218" y="214"/>
                  <a:pt x="217" y="215"/>
                </a:cubicBezTo>
                <a:cubicBezTo>
                  <a:pt x="215" y="219"/>
                  <a:pt x="213" y="222"/>
                  <a:pt x="210" y="226"/>
                </a:cubicBezTo>
                <a:cubicBezTo>
                  <a:pt x="209" y="227"/>
                  <a:pt x="207" y="227"/>
                  <a:pt x="205" y="228"/>
                </a:cubicBezTo>
                <a:cubicBezTo>
                  <a:pt x="210" y="228"/>
                  <a:pt x="215" y="231"/>
                  <a:pt x="220" y="232"/>
                </a:cubicBezTo>
                <a:cubicBezTo>
                  <a:pt x="221" y="231"/>
                  <a:pt x="225" y="231"/>
                  <a:pt x="226" y="230"/>
                </a:cubicBezTo>
                <a:cubicBezTo>
                  <a:pt x="231" y="228"/>
                  <a:pt x="235" y="224"/>
                  <a:pt x="239" y="221"/>
                </a:cubicBezTo>
                <a:cubicBezTo>
                  <a:pt x="243" y="219"/>
                  <a:pt x="246" y="217"/>
                  <a:pt x="249" y="214"/>
                </a:cubicBezTo>
                <a:cubicBezTo>
                  <a:pt x="252" y="212"/>
                  <a:pt x="254" y="209"/>
                  <a:pt x="255" y="207"/>
                </a:cubicBezTo>
                <a:cubicBezTo>
                  <a:pt x="261" y="200"/>
                  <a:pt x="268" y="193"/>
                  <a:pt x="272" y="185"/>
                </a:cubicBezTo>
                <a:cubicBezTo>
                  <a:pt x="273" y="180"/>
                  <a:pt x="274" y="175"/>
                  <a:pt x="276" y="170"/>
                </a:cubicBezTo>
                <a:cubicBezTo>
                  <a:pt x="276" y="168"/>
                  <a:pt x="277" y="166"/>
                  <a:pt x="277" y="163"/>
                </a:cubicBezTo>
                <a:cubicBezTo>
                  <a:pt x="277" y="158"/>
                  <a:pt x="275" y="153"/>
                  <a:pt x="274" y="149"/>
                </a:cubicBezTo>
                <a:cubicBezTo>
                  <a:pt x="270" y="146"/>
                  <a:pt x="263" y="148"/>
                  <a:pt x="259" y="147"/>
                </a:cubicBezTo>
                <a:cubicBezTo>
                  <a:pt x="251" y="144"/>
                  <a:pt x="253" y="133"/>
                  <a:pt x="255" y="130"/>
                </a:cubicBezTo>
                <a:cubicBezTo>
                  <a:pt x="255" y="131"/>
                  <a:pt x="254" y="131"/>
                  <a:pt x="255" y="131"/>
                </a:cubicBezTo>
                <a:cubicBezTo>
                  <a:pt x="255" y="129"/>
                  <a:pt x="257" y="128"/>
                  <a:pt x="256" y="127"/>
                </a:cubicBezTo>
                <a:cubicBezTo>
                  <a:pt x="256" y="128"/>
                  <a:pt x="256" y="129"/>
                  <a:pt x="255" y="130"/>
                </a:cubicBezTo>
                <a:cubicBezTo>
                  <a:pt x="257" y="124"/>
                  <a:pt x="260" y="119"/>
                  <a:pt x="263" y="114"/>
                </a:cubicBezTo>
                <a:close/>
                <a:moveTo>
                  <a:pt x="268" y="106"/>
                </a:moveTo>
                <a:cubicBezTo>
                  <a:pt x="269" y="109"/>
                  <a:pt x="265" y="112"/>
                  <a:pt x="265" y="116"/>
                </a:cubicBezTo>
                <a:cubicBezTo>
                  <a:pt x="263" y="119"/>
                  <a:pt x="261" y="123"/>
                  <a:pt x="258" y="127"/>
                </a:cubicBezTo>
                <a:cubicBezTo>
                  <a:pt x="256" y="132"/>
                  <a:pt x="254" y="137"/>
                  <a:pt x="255" y="142"/>
                </a:cubicBezTo>
                <a:cubicBezTo>
                  <a:pt x="256" y="142"/>
                  <a:pt x="256" y="144"/>
                  <a:pt x="257" y="144"/>
                </a:cubicBezTo>
                <a:cubicBezTo>
                  <a:pt x="256" y="142"/>
                  <a:pt x="257" y="140"/>
                  <a:pt x="257" y="138"/>
                </a:cubicBezTo>
                <a:cubicBezTo>
                  <a:pt x="259" y="133"/>
                  <a:pt x="261" y="128"/>
                  <a:pt x="263" y="123"/>
                </a:cubicBezTo>
                <a:cubicBezTo>
                  <a:pt x="266" y="117"/>
                  <a:pt x="271" y="113"/>
                  <a:pt x="271" y="106"/>
                </a:cubicBezTo>
                <a:cubicBezTo>
                  <a:pt x="272" y="104"/>
                  <a:pt x="271" y="100"/>
                  <a:pt x="270" y="98"/>
                </a:cubicBezTo>
                <a:cubicBezTo>
                  <a:pt x="270" y="101"/>
                  <a:pt x="270" y="104"/>
                  <a:pt x="268" y="106"/>
                </a:cubicBezTo>
                <a:close/>
                <a:moveTo>
                  <a:pt x="191" y="108"/>
                </a:moveTo>
                <a:cubicBezTo>
                  <a:pt x="190" y="108"/>
                  <a:pt x="189" y="109"/>
                  <a:pt x="188" y="109"/>
                </a:cubicBezTo>
                <a:cubicBezTo>
                  <a:pt x="185" y="110"/>
                  <a:pt x="182" y="112"/>
                  <a:pt x="182" y="115"/>
                </a:cubicBezTo>
                <a:cubicBezTo>
                  <a:pt x="185" y="115"/>
                  <a:pt x="193" y="114"/>
                  <a:pt x="192" y="119"/>
                </a:cubicBezTo>
                <a:cubicBezTo>
                  <a:pt x="192" y="120"/>
                  <a:pt x="191" y="123"/>
                  <a:pt x="189" y="123"/>
                </a:cubicBezTo>
                <a:cubicBezTo>
                  <a:pt x="189" y="122"/>
                  <a:pt x="187" y="121"/>
                  <a:pt x="186" y="122"/>
                </a:cubicBezTo>
                <a:cubicBezTo>
                  <a:pt x="187" y="123"/>
                  <a:pt x="187" y="125"/>
                  <a:pt x="186" y="126"/>
                </a:cubicBezTo>
                <a:cubicBezTo>
                  <a:pt x="186" y="127"/>
                  <a:pt x="187" y="127"/>
                  <a:pt x="187" y="128"/>
                </a:cubicBezTo>
                <a:cubicBezTo>
                  <a:pt x="183" y="130"/>
                  <a:pt x="188" y="134"/>
                  <a:pt x="185" y="137"/>
                </a:cubicBezTo>
                <a:cubicBezTo>
                  <a:pt x="188" y="137"/>
                  <a:pt x="189" y="137"/>
                  <a:pt x="191" y="137"/>
                </a:cubicBezTo>
                <a:cubicBezTo>
                  <a:pt x="191" y="137"/>
                  <a:pt x="192" y="137"/>
                  <a:pt x="193" y="138"/>
                </a:cubicBezTo>
                <a:cubicBezTo>
                  <a:pt x="195" y="137"/>
                  <a:pt x="197" y="135"/>
                  <a:pt x="198" y="133"/>
                </a:cubicBezTo>
                <a:cubicBezTo>
                  <a:pt x="198" y="131"/>
                  <a:pt x="197" y="127"/>
                  <a:pt x="200" y="126"/>
                </a:cubicBezTo>
                <a:cubicBezTo>
                  <a:pt x="201" y="126"/>
                  <a:pt x="201" y="126"/>
                  <a:pt x="202" y="126"/>
                </a:cubicBezTo>
                <a:cubicBezTo>
                  <a:pt x="202" y="124"/>
                  <a:pt x="203" y="123"/>
                  <a:pt x="203" y="122"/>
                </a:cubicBezTo>
                <a:cubicBezTo>
                  <a:pt x="204" y="118"/>
                  <a:pt x="198" y="116"/>
                  <a:pt x="200" y="111"/>
                </a:cubicBezTo>
                <a:cubicBezTo>
                  <a:pt x="198" y="108"/>
                  <a:pt x="194" y="107"/>
                  <a:pt x="191" y="108"/>
                </a:cubicBezTo>
                <a:close/>
                <a:moveTo>
                  <a:pt x="77" y="111"/>
                </a:moveTo>
                <a:cubicBezTo>
                  <a:pt x="78" y="114"/>
                  <a:pt x="78" y="117"/>
                  <a:pt x="79" y="120"/>
                </a:cubicBezTo>
                <a:cubicBezTo>
                  <a:pt x="82" y="130"/>
                  <a:pt x="84" y="140"/>
                  <a:pt x="86" y="150"/>
                </a:cubicBezTo>
                <a:cubicBezTo>
                  <a:pt x="89" y="150"/>
                  <a:pt x="93" y="150"/>
                  <a:pt x="95" y="151"/>
                </a:cubicBezTo>
                <a:cubicBezTo>
                  <a:pt x="95" y="148"/>
                  <a:pt x="97" y="143"/>
                  <a:pt x="100" y="142"/>
                </a:cubicBezTo>
                <a:cubicBezTo>
                  <a:pt x="103" y="141"/>
                  <a:pt x="106" y="142"/>
                  <a:pt x="109" y="141"/>
                </a:cubicBezTo>
                <a:cubicBezTo>
                  <a:pt x="104" y="135"/>
                  <a:pt x="98" y="130"/>
                  <a:pt x="93" y="124"/>
                </a:cubicBezTo>
                <a:cubicBezTo>
                  <a:pt x="93" y="124"/>
                  <a:pt x="93" y="124"/>
                  <a:pt x="92" y="124"/>
                </a:cubicBezTo>
                <a:cubicBezTo>
                  <a:pt x="90" y="121"/>
                  <a:pt x="88" y="119"/>
                  <a:pt x="85" y="117"/>
                </a:cubicBezTo>
                <a:cubicBezTo>
                  <a:pt x="83" y="114"/>
                  <a:pt x="80" y="110"/>
                  <a:pt x="77" y="109"/>
                </a:cubicBezTo>
                <a:cubicBezTo>
                  <a:pt x="76" y="110"/>
                  <a:pt x="77" y="110"/>
                  <a:pt x="77" y="111"/>
                </a:cubicBezTo>
                <a:close/>
                <a:moveTo>
                  <a:pt x="189" y="117"/>
                </a:moveTo>
                <a:cubicBezTo>
                  <a:pt x="186" y="116"/>
                  <a:pt x="183" y="116"/>
                  <a:pt x="180" y="116"/>
                </a:cubicBezTo>
                <a:cubicBezTo>
                  <a:pt x="161" y="116"/>
                  <a:pt x="141" y="116"/>
                  <a:pt x="123" y="117"/>
                </a:cubicBezTo>
                <a:cubicBezTo>
                  <a:pt x="123" y="117"/>
                  <a:pt x="123" y="118"/>
                  <a:pt x="122" y="118"/>
                </a:cubicBezTo>
                <a:cubicBezTo>
                  <a:pt x="122" y="118"/>
                  <a:pt x="122" y="117"/>
                  <a:pt x="121" y="117"/>
                </a:cubicBezTo>
                <a:cubicBezTo>
                  <a:pt x="119" y="118"/>
                  <a:pt x="117" y="116"/>
                  <a:pt x="115" y="117"/>
                </a:cubicBezTo>
                <a:cubicBezTo>
                  <a:pt x="113" y="118"/>
                  <a:pt x="113" y="119"/>
                  <a:pt x="112" y="120"/>
                </a:cubicBezTo>
                <a:cubicBezTo>
                  <a:pt x="112" y="121"/>
                  <a:pt x="113" y="121"/>
                  <a:pt x="112" y="122"/>
                </a:cubicBezTo>
                <a:cubicBezTo>
                  <a:pt x="112" y="123"/>
                  <a:pt x="111" y="121"/>
                  <a:pt x="111" y="122"/>
                </a:cubicBezTo>
                <a:cubicBezTo>
                  <a:pt x="107" y="128"/>
                  <a:pt x="108" y="139"/>
                  <a:pt x="115" y="142"/>
                </a:cubicBezTo>
                <a:cubicBezTo>
                  <a:pt x="132" y="140"/>
                  <a:pt x="153" y="142"/>
                  <a:pt x="169" y="141"/>
                </a:cubicBezTo>
                <a:cubicBezTo>
                  <a:pt x="176" y="141"/>
                  <a:pt x="184" y="141"/>
                  <a:pt x="191" y="140"/>
                </a:cubicBezTo>
                <a:cubicBezTo>
                  <a:pt x="191" y="139"/>
                  <a:pt x="188" y="139"/>
                  <a:pt x="186" y="139"/>
                </a:cubicBezTo>
                <a:cubicBezTo>
                  <a:pt x="176" y="139"/>
                  <a:pt x="167" y="138"/>
                  <a:pt x="156" y="138"/>
                </a:cubicBezTo>
                <a:cubicBezTo>
                  <a:pt x="143" y="139"/>
                  <a:pt x="128" y="137"/>
                  <a:pt x="115" y="139"/>
                </a:cubicBezTo>
                <a:cubicBezTo>
                  <a:pt x="110" y="135"/>
                  <a:pt x="111" y="126"/>
                  <a:pt x="114" y="121"/>
                </a:cubicBezTo>
                <a:cubicBezTo>
                  <a:pt x="116" y="119"/>
                  <a:pt x="119" y="120"/>
                  <a:pt x="122" y="120"/>
                </a:cubicBezTo>
                <a:cubicBezTo>
                  <a:pt x="126" y="120"/>
                  <a:pt x="130" y="120"/>
                  <a:pt x="134" y="120"/>
                </a:cubicBezTo>
                <a:cubicBezTo>
                  <a:pt x="149" y="119"/>
                  <a:pt x="160" y="119"/>
                  <a:pt x="172" y="119"/>
                </a:cubicBezTo>
                <a:cubicBezTo>
                  <a:pt x="178" y="119"/>
                  <a:pt x="183" y="120"/>
                  <a:pt x="188" y="120"/>
                </a:cubicBezTo>
                <a:cubicBezTo>
                  <a:pt x="189" y="120"/>
                  <a:pt x="189" y="120"/>
                  <a:pt x="190" y="120"/>
                </a:cubicBezTo>
                <a:cubicBezTo>
                  <a:pt x="191" y="119"/>
                  <a:pt x="190" y="117"/>
                  <a:pt x="189" y="117"/>
                </a:cubicBezTo>
                <a:close/>
                <a:moveTo>
                  <a:pt x="138" y="121"/>
                </a:moveTo>
                <a:cubicBezTo>
                  <a:pt x="131" y="122"/>
                  <a:pt x="123" y="121"/>
                  <a:pt x="117" y="122"/>
                </a:cubicBezTo>
                <a:cubicBezTo>
                  <a:pt x="116" y="123"/>
                  <a:pt x="117" y="125"/>
                  <a:pt x="116" y="125"/>
                </a:cubicBezTo>
                <a:cubicBezTo>
                  <a:pt x="120" y="126"/>
                  <a:pt x="126" y="124"/>
                  <a:pt x="129" y="126"/>
                </a:cubicBezTo>
                <a:cubicBezTo>
                  <a:pt x="124" y="126"/>
                  <a:pt x="121" y="127"/>
                  <a:pt x="116" y="127"/>
                </a:cubicBezTo>
                <a:cubicBezTo>
                  <a:pt x="117" y="128"/>
                  <a:pt x="115" y="131"/>
                  <a:pt x="117" y="132"/>
                </a:cubicBezTo>
                <a:cubicBezTo>
                  <a:pt x="117" y="133"/>
                  <a:pt x="115" y="133"/>
                  <a:pt x="116" y="134"/>
                </a:cubicBezTo>
                <a:cubicBezTo>
                  <a:pt x="119" y="133"/>
                  <a:pt x="123" y="134"/>
                  <a:pt x="127" y="134"/>
                </a:cubicBezTo>
                <a:cubicBezTo>
                  <a:pt x="124" y="135"/>
                  <a:pt x="120" y="134"/>
                  <a:pt x="116" y="135"/>
                </a:cubicBezTo>
                <a:cubicBezTo>
                  <a:pt x="117" y="136"/>
                  <a:pt x="117" y="136"/>
                  <a:pt x="117" y="137"/>
                </a:cubicBezTo>
                <a:cubicBezTo>
                  <a:pt x="127" y="137"/>
                  <a:pt x="136" y="136"/>
                  <a:pt x="145" y="137"/>
                </a:cubicBezTo>
                <a:cubicBezTo>
                  <a:pt x="157" y="138"/>
                  <a:pt x="172" y="137"/>
                  <a:pt x="184" y="137"/>
                </a:cubicBezTo>
                <a:cubicBezTo>
                  <a:pt x="184" y="136"/>
                  <a:pt x="184" y="136"/>
                  <a:pt x="184" y="135"/>
                </a:cubicBezTo>
                <a:cubicBezTo>
                  <a:pt x="183" y="135"/>
                  <a:pt x="181" y="135"/>
                  <a:pt x="182" y="134"/>
                </a:cubicBezTo>
                <a:cubicBezTo>
                  <a:pt x="181" y="134"/>
                  <a:pt x="182" y="135"/>
                  <a:pt x="181" y="135"/>
                </a:cubicBezTo>
                <a:cubicBezTo>
                  <a:pt x="175" y="134"/>
                  <a:pt x="168" y="135"/>
                  <a:pt x="162" y="134"/>
                </a:cubicBezTo>
                <a:cubicBezTo>
                  <a:pt x="167" y="133"/>
                  <a:pt x="173" y="133"/>
                  <a:pt x="179" y="133"/>
                </a:cubicBezTo>
                <a:cubicBezTo>
                  <a:pt x="181" y="133"/>
                  <a:pt x="183" y="134"/>
                  <a:pt x="184" y="133"/>
                </a:cubicBezTo>
                <a:cubicBezTo>
                  <a:pt x="182" y="131"/>
                  <a:pt x="177" y="133"/>
                  <a:pt x="175" y="132"/>
                </a:cubicBezTo>
                <a:cubicBezTo>
                  <a:pt x="177" y="131"/>
                  <a:pt x="181" y="131"/>
                  <a:pt x="184" y="131"/>
                </a:cubicBezTo>
                <a:cubicBezTo>
                  <a:pt x="183" y="129"/>
                  <a:pt x="183" y="129"/>
                  <a:pt x="184" y="128"/>
                </a:cubicBezTo>
                <a:cubicBezTo>
                  <a:pt x="178" y="127"/>
                  <a:pt x="172" y="128"/>
                  <a:pt x="166" y="129"/>
                </a:cubicBezTo>
                <a:cubicBezTo>
                  <a:pt x="159" y="129"/>
                  <a:pt x="152" y="129"/>
                  <a:pt x="146" y="129"/>
                </a:cubicBezTo>
                <a:cubicBezTo>
                  <a:pt x="141" y="129"/>
                  <a:pt x="135" y="129"/>
                  <a:pt x="130" y="130"/>
                </a:cubicBezTo>
                <a:cubicBezTo>
                  <a:pt x="129" y="130"/>
                  <a:pt x="128" y="131"/>
                  <a:pt x="127" y="130"/>
                </a:cubicBezTo>
                <a:cubicBezTo>
                  <a:pt x="138" y="127"/>
                  <a:pt x="149" y="129"/>
                  <a:pt x="162" y="128"/>
                </a:cubicBezTo>
                <a:cubicBezTo>
                  <a:pt x="169" y="127"/>
                  <a:pt x="174" y="127"/>
                  <a:pt x="180" y="127"/>
                </a:cubicBezTo>
                <a:cubicBezTo>
                  <a:pt x="182" y="127"/>
                  <a:pt x="184" y="127"/>
                  <a:pt x="184" y="126"/>
                </a:cubicBezTo>
                <a:cubicBezTo>
                  <a:pt x="181" y="124"/>
                  <a:pt x="175" y="126"/>
                  <a:pt x="171" y="125"/>
                </a:cubicBezTo>
                <a:cubicBezTo>
                  <a:pt x="174" y="125"/>
                  <a:pt x="181" y="124"/>
                  <a:pt x="185" y="124"/>
                </a:cubicBezTo>
                <a:cubicBezTo>
                  <a:pt x="185" y="123"/>
                  <a:pt x="184" y="122"/>
                  <a:pt x="185" y="122"/>
                </a:cubicBezTo>
                <a:cubicBezTo>
                  <a:pt x="185" y="122"/>
                  <a:pt x="185" y="121"/>
                  <a:pt x="185" y="121"/>
                </a:cubicBezTo>
                <a:cubicBezTo>
                  <a:pt x="170" y="120"/>
                  <a:pt x="153" y="121"/>
                  <a:pt x="138" y="121"/>
                </a:cubicBezTo>
                <a:close/>
                <a:moveTo>
                  <a:pt x="25" y="131"/>
                </a:moveTo>
                <a:cubicBezTo>
                  <a:pt x="24" y="130"/>
                  <a:pt x="22" y="128"/>
                  <a:pt x="20" y="127"/>
                </a:cubicBezTo>
                <a:cubicBezTo>
                  <a:pt x="20" y="126"/>
                  <a:pt x="18" y="126"/>
                  <a:pt x="17" y="124"/>
                </a:cubicBezTo>
                <a:cubicBezTo>
                  <a:pt x="14" y="128"/>
                  <a:pt x="7" y="128"/>
                  <a:pt x="4" y="131"/>
                </a:cubicBezTo>
                <a:cubicBezTo>
                  <a:pt x="12" y="140"/>
                  <a:pt x="21" y="148"/>
                  <a:pt x="31" y="155"/>
                </a:cubicBezTo>
                <a:cubicBezTo>
                  <a:pt x="36" y="160"/>
                  <a:pt x="43" y="165"/>
                  <a:pt x="48" y="171"/>
                </a:cubicBezTo>
                <a:cubicBezTo>
                  <a:pt x="50" y="171"/>
                  <a:pt x="50" y="172"/>
                  <a:pt x="51" y="173"/>
                </a:cubicBezTo>
                <a:cubicBezTo>
                  <a:pt x="53" y="167"/>
                  <a:pt x="57" y="164"/>
                  <a:pt x="60" y="160"/>
                </a:cubicBezTo>
                <a:cubicBezTo>
                  <a:pt x="60" y="160"/>
                  <a:pt x="60" y="160"/>
                  <a:pt x="60" y="159"/>
                </a:cubicBezTo>
                <a:cubicBezTo>
                  <a:pt x="57" y="160"/>
                  <a:pt x="55" y="163"/>
                  <a:pt x="51" y="163"/>
                </a:cubicBezTo>
                <a:cubicBezTo>
                  <a:pt x="53" y="161"/>
                  <a:pt x="56" y="160"/>
                  <a:pt x="58" y="158"/>
                </a:cubicBezTo>
                <a:cubicBezTo>
                  <a:pt x="58" y="157"/>
                  <a:pt x="57" y="157"/>
                  <a:pt x="57" y="157"/>
                </a:cubicBezTo>
                <a:cubicBezTo>
                  <a:pt x="56" y="157"/>
                  <a:pt x="54" y="159"/>
                  <a:pt x="53" y="158"/>
                </a:cubicBezTo>
                <a:cubicBezTo>
                  <a:pt x="53" y="157"/>
                  <a:pt x="55" y="157"/>
                  <a:pt x="56" y="156"/>
                </a:cubicBezTo>
                <a:cubicBezTo>
                  <a:pt x="54" y="154"/>
                  <a:pt x="52" y="158"/>
                  <a:pt x="51" y="156"/>
                </a:cubicBezTo>
                <a:cubicBezTo>
                  <a:pt x="52" y="155"/>
                  <a:pt x="53" y="155"/>
                  <a:pt x="54" y="154"/>
                </a:cubicBezTo>
                <a:cubicBezTo>
                  <a:pt x="53" y="152"/>
                  <a:pt x="50" y="155"/>
                  <a:pt x="49" y="154"/>
                </a:cubicBezTo>
                <a:cubicBezTo>
                  <a:pt x="49" y="153"/>
                  <a:pt x="51" y="153"/>
                  <a:pt x="52" y="152"/>
                </a:cubicBezTo>
                <a:cubicBezTo>
                  <a:pt x="51" y="152"/>
                  <a:pt x="51" y="151"/>
                  <a:pt x="50" y="151"/>
                </a:cubicBezTo>
                <a:cubicBezTo>
                  <a:pt x="49" y="152"/>
                  <a:pt x="47" y="153"/>
                  <a:pt x="46" y="152"/>
                </a:cubicBezTo>
                <a:cubicBezTo>
                  <a:pt x="46" y="150"/>
                  <a:pt x="49" y="151"/>
                  <a:pt x="49" y="150"/>
                </a:cubicBezTo>
                <a:cubicBezTo>
                  <a:pt x="49" y="149"/>
                  <a:pt x="48" y="149"/>
                  <a:pt x="48" y="148"/>
                </a:cubicBezTo>
                <a:cubicBezTo>
                  <a:pt x="46" y="149"/>
                  <a:pt x="45" y="150"/>
                  <a:pt x="43" y="150"/>
                </a:cubicBezTo>
                <a:cubicBezTo>
                  <a:pt x="41" y="151"/>
                  <a:pt x="39" y="153"/>
                  <a:pt x="37" y="153"/>
                </a:cubicBezTo>
                <a:cubicBezTo>
                  <a:pt x="39" y="150"/>
                  <a:pt x="43" y="149"/>
                  <a:pt x="46" y="147"/>
                </a:cubicBezTo>
                <a:cubicBezTo>
                  <a:pt x="45" y="146"/>
                  <a:pt x="45" y="146"/>
                  <a:pt x="44" y="145"/>
                </a:cubicBezTo>
                <a:cubicBezTo>
                  <a:pt x="42" y="146"/>
                  <a:pt x="41" y="147"/>
                  <a:pt x="40" y="147"/>
                </a:cubicBezTo>
                <a:cubicBezTo>
                  <a:pt x="39" y="145"/>
                  <a:pt x="42" y="145"/>
                  <a:pt x="42" y="144"/>
                </a:cubicBezTo>
                <a:cubicBezTo>
                  <a:pt x="42" y="144"/>
                  <a:pt x="42" y="143"/>
                  <a:pt x="41" y="143"/>
                </a:cubicBezTo>
                <a:cubicBezTo>
                  <a:pt x="40" y="144"/>
                  <a:pt x="38" y="145"/>
                  <a:pt x="37" y="144"/>
                </a:cubicBezTo>
                <a:cubicBezTo>
                  <a:pt x="37" y="143"/>
                  <a:pt x="39" y="143"/>
                  <a:pt x="40" y="142"/>
                </a:cubicBezTo>
                <a:cubicBezTo>
                  <a:pt x="39" y="142"/>
                  <a:pt x="39" y="141"/>
                  <a:pt x="38" y="141"/>
                </a:cubicBezTo>
                <a:cubicBezTo>
                  <a:pt x="37" y="142"/>
                  <a:pt x="35" y="143"/>
                  <a:pt x="33" y="143"/>
                </a:cubicBezTo>
                <a:cubicBezTo>
                  <a:pt x="34" y="141"/>
                  <a:pt x="35" y="140"/>
                  <a:pt x="37" y="140"/>
                </a:cubicBezTo>
                <a:cubicBezTo>
                  <a:pt x="36" y="138"/>
                  <a:pt x="32" y="142"/>
                  <a:pt x="31" y="140"/>
                </a:cubicBezTo>
                <a:cubicBezTo>
                  <a:pt x="32" y="139"/>
                  <a:pt x="33" y="139"/>
                  <a:pt x="34" y="138"/>
                </a:cubicBezTo>
                <a:cubicBezTo>
                  <a:pt x="34" y="138"/>
                  <a:pt x="33" y="137"/>
                  <a:pt x="33" y="137"/>
                </a:cubicBezTo>
                <a:cubicBezTo>
                  <a:pt x="29" y="139"/>
                  <a:pt x="26" y="139"/>
                  <a:pt x="24" y="141"/>
                </a:cubicBezTo>
                <a:cubicBezTo>
                  <a:pt x="23" y="141"/>
                  <a:pt x="23" y="141"/>
                  <a:pt x="23" y="140"/>
                </a:cubicBezTo>
                <a:cubicBezTo>
                  <a:pt x="25" y="138"/>
                  <a:pt x="29" y="138"/>
                  <a:pt x="31" y="135"/>
                </a:cubicBezTo>
                <a:cubicBezTo>
                  <a:pt x="29" y="134"/>
                  <a:pt x="27" y="132"/>
                  <a:pt x="25" y="131"/>
                </a:cubicBezTo>
                <a:cubicBezTo>
                  <a:pt x="25" y="131"/>
                  <a:pt x="25" y="131"/>
                  <a:pt x="25" y="131"/>
                </a:cubicBezTo>
                <a:close/>
                <a:moveTo>
                  <a:pt x="2" y="137"/>
                </a:moveTo>
                <a:cubicBezTo>
                  <a:pt x="18" y="150"/>
                  <a:pt x="34" y="163"/>
                  <a:pt x="49" y="176"/>
                </a:cubicBezTo>
                <a:cubicBezTo>
                  <a:pt x="50" y="176"/>
                  <a:pt x="50" y="175"/>
                  <a:pt x="50" y="174"/>
                </a:cubicBezTo>
                <a:cubicBezTo>
                  <a:pt x="49" y="174"/>
                  <a:pt x="49" y="173"/>
                  <a:pt x="48" y="172"/>
                </a:cubicBezTo>
                <a:cubicBezTo>
                  <a:pt x="48" y="171"/>
                  <a:pt x="47" y="171"/>
                  <a:pt x="46" y="171"/>
                </a:cubicBezTo>
                <a:cubicBezTo>
                  <a:pt x="44" y="168"/>
                  <a:pt x="41" y="165"/>
                  <a:pt x="37" y="163"/>
                </a:cubicBezTo>
                <a:cubicBezTo>
                  <a:pt x="33" y="159"/>
                  <a:pt x="30" y="156"/>
                  <a:pt x="25" y="153"/>
                </a:cubicBezTo>
                <a:cubicBezTo>
                  <a:pt x="21" y="150"/>
                  <a:pt x="18" y="146"/>
                  <a:pt x="14" y="143"/>
                </a:cubicBezTo>
                <a:cubicBezTo>
                  <a:pt x="12" y="140"/>
                  <a:pt x="8" y="137"/>
                  <a:pt x="5" y="135"/>
                </a:cubicBezTo>
                <a:cubicBezTo>
                  <a:pt x="5" y="134"/>
                  <a:pt x="4" y="133"/>
                  <a:pt x="3" y="133"/>
                </a:cubicBezTo>
                <a:cubicBezTo>
                  <a:pt x="2" y="134"/>
                  <a:pt x="2" y="136"/>
                  <a:pt x="2" y="137"/>
                </a:cubicBezTo>
                <a:close/>
                <a:moveTo>
                  <a:pt x="190" y="142"/>
                </a:moveTo>
                <a:cubicBezTo>
                  <a:pt x="183" y="141"/>
                  <a:pt x="177" y="142"/>
                  <a:pt x="171" y="142"/>
                </a:cubicBezTo>
                <a:cubicBezTo>
                  <a:pt x="166" y="142"/>
                  <a:pt x="162" y="143"/>
                  <a:pt x="157" y="143"/>
                </a:cubicBezTo>
                <a:cubicBezTo>
                  <a:pt x="153" y="143"/>
                  <a:pt x="148" y="142"/>
                  <a:pt x="144" y="143"/>
                </a:cubicBezTo>
                <a:cubicBezTo>
                  <a:pt x="135" y="143"/>
                  <a:pt x="127" y="142"/>
                  <a:pt x="117" y="143"/>
                </a:cubicBezTo>
                <a:cubicBezTo>
                  <a:pt x="112" y="143"/>
                  <a:pt x="106" y="143"/>
                  <a:pt x="101" y="143"/>
                </a:cubicBezTo>
                <a:cubicBezTo>
                  <a:pt x="101" y="144"/>
                  <a:pt x="101" y="145"/>
                  <a:pt x="102" y="146"/>
                </a:cubicBezTo>
                <a:cubicBezTo>
                  <a:pt x="108" y="146"/>
                  <a:pt x="118" y="145"/>
                  <a:pt x="126" y="146"/>
                </a:cubicBezTo>
                <a:cubicBezTo>
                  <a:pt x="130" y="145"/>
                  <a:pt x="137" y="146"/>
                  <a:pt x="141" y="146"/>
                </a:cubicBezTo>
                <a:cubicBezTo>
                  <a:pt x="154" y="143"/>
                  <a:pt x="171" y="145"/>
                  <a:pt x="186" y="145"/>
                </a:cubicBezTo>
                <a:cubicBezTo>
                  <a:pt x="188" y="145"/>
                  <a:pt x="190" y="145"/>
                  <a:pt x="192" y="145"/>
                </a:cubicBezTo>
                <a:cubicBezTo>
                  <a:pt x="193" y="145"/>
                  <a:pt x="194" y="146"/>
                  <a:pt x="195" y="144"/>
                </a:cubicBezTo>
                <a:cubicBezTo>
                  <a:pt x="194" y="143"/>
                  <a:pt x="192" y="142"/>
                  <a:pt x="190" y="142"/>
                </a:cubicBezTo>
                <a:close/>
                <a:moveTo>
                  <a:pt x="100" y="157"/>
                </a:moveTo>
                <a:cubicBezTo>
                  <a:pt x="99" y="155"/>
                  <a:pt x="99" y="154"/>
                  <a:pt x="99" y="152"/>
                </a:cubicBezTo>
                <a:cubicBezTo>
                  <a:pt x="99" y="149"/>
                  <a:pt x="100" y="146"/>
                  <a:pt x="99" y="145"/>
                </a:cubicBezTo>
                <a:cubicBezTo>
                  <a:pt x="96" y="148"/>
                  <a:pt x="96" y="156"/>
                  <a:pt x="100" y="157"/>
                </a:cubicBezTo>
                <a:close/>
                <a:moveTo>
                  <a:pt x="107" y="152"/>
                </a:moveTo>
                <a:cubicBezTo>
                  <a:pt x="106" y="152"/>
                  <a:pt x="103" y="152"/>
                  <a:pt x="102" y="153"/>
                </a:cubicBezTo>
                <a:cubicBezTo>
                  <a:pt x="102" y="154"/>
                  <a:pt x="104" y="153"/>
                  <a:pt x="105" y="154"/>
                </a:cubicBezTo>
                <a:cubicBezTo>
                  <a:pt x="110" y="154"/>
                  <a:pt x="118" y="155"/>
                  <a:pt x="122" y="155"/>
                </a:cubicBezTo>
                <a:cubicBezTo>
                  <a:pt x="122" y="154"/>
                  <a:pt x="124" y="155"/>
                  <a:pt x="125" y="154"/>
                </a:cubicBezTo>
                <a:cubicBezTo>
                  <a:pt x="127" y="155"/>
                  <a:pt x="130" y="154"/>
                  <a:pt x="132" y="154"/>
                </a:cubicBezTo>
                <a:cubicBezTo>
                  <a:pt x="131" y="154"/>
                  <a:pt x="131" y="154"/>
                  <a:pt x="131" y="154"/>
                </a:cubicBezTo>
                <a:cubicBezTo>
                  <a:pt x="132" y="155"/>
                  <a:pt x="132" y="154"/>
                  <a:pt x="132" y="154"/>
                </a:cubicBezTo>
                <a:cubicBezTo>
                  <a:pt x="150" y="154"/>
                  <a:pt x="172" y="153"/>
                  <a:pt x="191" y="153"/>
                </a:cubicBezTo>
                <a:cubicBezTo>
                  <a:pt x="191" y="153"/>
                  <a:pt x="191" y="152"/>
                  <a:pt x="190" y="152"/>
                </a:cubicBezTo>
                <a:cubicBezTo>
                  <a:pt x="184" y="150"/>
                  <a:pt x="176" y="151"/>
                  <a:pt x="170" y="151"/>
                </a:cubicBezTo>
                <a:cubicBezTo>
                  <a:pt x="169" y="151"/>
                  <a:pt x="168" y="151"/>
                  <a:pt x="168" y="150"/>
                </a:cubicBezTo>
                <a:cubicBezTo>
                  <a:pt x="174" y="150"/>
                  <a:pt x="179" y="150"/>
                  <a:pt x="185" y="150"/>
                </a:cubicBezTo>
                <a:cubicBezTo>
                  <a:pt x="187" y="150"/>
                  <a:pt x="190" y="151"/>
                  <a:pt x="192" y="150"/>
                </a:cubicBezTo>
                <a:cubicBezTo>
                  <a:pt x="189" y="149"/>
                  <a:pt x="182" y="149"/>
                  <a:pt x="180" y="149"/>
                </a:cubicBezTo>
                <a:cubicBezTo>
                  <a:pt x="183" y="148"/>
                  <a:pt x="187" y="148"/>
                  <a:pt x="191" y="148"/>
                </a:cubicBezTo>
                <a:cubicBezTo>
                  <a:pt x="191" y="148"/>
                  <a:pt x="191" y="147"/>
                  <a:pt x="192" y="147"/>
                </a:cubicBezTo>
                <a:cubicBezTo>
                  <a:pt x="178" y="147"/>
                  <a:pt x="160" y="145"/>
                  <a:pt x="146" y="146"/>
                </a:cubicBezTo>
                <a:cubicBezTo>
                  <a:pt x="131" y="148"/>
                  <a:pt x="117" y="147"/>
                  <a:pt x="102" y="147"/>
                </a:cubicBezTo>
                <a:cubicBezTo>
                  <a:pt x="103" y="148"/>
                  <a:pt x="103" y="148"/>
                  <a:pt x="103" y="149"/>
                </a:cubicBezTo>
                <a:cubicBezTo>
                  <a:pt x="106" y="150"/>
                  <a:pt x="110" y="149"/>
                  <a:pt x="113" y="149"/>
                </a:cubicBezTo>
                <a:cubicBezTo>
                  <a:pt x="111" y="150"/>
                  <a:pt x="106" y="150"/>
                  <a:pt x="102" y="151"/>
                </a:cubicBezTo>
                <a:cubicBezTo>
                  <a:pt x="109" y="152"/>
                  <a:pt x="118" y="150"/>
                  <a:pt x="124" y="151"/>
                </a:cubicBezTo>
                <a:cubicBezTo>
                  <a:pt x="119" y="152"/>
                  <a:pt x="112" y="152"/>
                  <a:pt x="107" y="152"/>
                </a:cubicBezTo>
                <a:close/>
                <a:moveTo>
                  <a:pt x="278" y="168"/>
                </a:moveTo>
                <a:cubicBezTo>
                  <a:pt x="278" y="170"/>
                  <a:pt x="277" y="173"/>
                  <a:pt x="276" y="176"/>
                </a:cubicBezTo>
                <a:cubicBezTo>
                  <a:pt x="275" y="177"/>
                  <a:pt x="275" y="179"/>
                  <a:pt x="274" y="181"/>
                </a:cubicBezTo>
                <a:cubicBezTo>
                  <a:pt x="274" y="182"/>
                  <a:pt x="274" y="182"/>
                  <a:pt x="273" y="183"/>
                </a:cubicBezTo>
                <a:cubicBezTo>
                  <a:pt x="273" y="184"/>
                  <a:pt x="273" y="185"/>
                  <a:pt x="272" y="187"/>
                </a:cubicBezTo>
                <a:cubicBezTo>
                  <a:pt x="270" y="192"/>
                  <a:pt x="267" y="197"/>
                  <a:pt x="263" y="200"/>
                </a:cubicBezTo>
                <a:cubicBezTo>
                  <a:pt x="261" y="203"/>
                  <a:pt x="259" y="205"/>
                  <a:pt x="257" y="208"/>
                </a:cubicBezTo>
                <a:cubicBezTo>
                  <a:pt x="256" y="209"/>
                  <a:pt x="254" y="210"/>
                  <a:pt x="253" y="212"/>
                </a:cubicBezTo>
                <a:cubicBezTo>
                  <a:pt x="252" y="213"/>
                  <a:pt x="251" y="214"/>
                  <a:pt x="250" y="216"/>
                </a:cubicBezTo>
                <a:cubicBezTo>
                  <a:pt x="249" y="216"/>
                  <a:pt x="248" y="217"/>
                  <a:pt x="247" y="217"/>
                </a:cubicBezTo>
                <a:cubicBezTo>
                  <a:pt x="247" y="218"/>
                  <a:pt x="246" y="218"/>
                  <a:pt x="246" y="219"/>
                </a:cubicBezTo>
                <a:cubicBezTo>
                  <a:pt x="245" y="220"/>
                  <a:pt x="243" y="220"/>
                  <a:pt x="242" y="221"/>
                </a:cubicBezTo>
                <a:cubicBezTo>
                  <a:pt x="241" y="222"/>
                  <a:pt x="240" y="223"/>
                  <a:pt x="239" y="224"/>
                </a:cubicBezTo>
                <a:cubicBezTo>
                  <a:pt x="238" y="225"/>
                  <a:pt x="236" y="226"/>
                  <a:pt x="235" y="226"/>
                </a:cubicBezTo>
                <a:cubicBezTo>
                  <a:pt x="231" y="229"/>
                  <a:pt x="227" y="232"/>
                  <a:pt x="222" y="233"/>
                </a:cubicBezTo>
                <a:cubicBezTo>
                  <a:pt x="223" y="233"/>
                  <a:pt x="224" y="234"/>
                  <a:pt x="225" y="235"/>
                </a:cubicBezTo>
                <a:cubicBezTo>
                  <a:pt x="227" y="233"/>
                  <a:pt x="229" y="233"/>
                  <a:pt x="230" y="232"/>
                </a:cubicBezTo>
                <a:cubicBezTo>
                  <a:pt x="232" y="231"/>
                  <a:pt x="234" y="230"/>
                  <a:pt x="236" y="230"/>
                </a:cubicBezTo>
                <a:cubicBezTo>
                  <a:pt x="242" y="225"/>
                  <a:pt x="248" y="220"/>
                  <a:pt x="254" y="215"/>
                </a:cubicBezTo>
                <a:cubicBezTo>
                  <a:pt x="255" y="213"/>
                  <a:pt x="257" y="212"/>
                  <a:pt x="258" y="210"/>
                </a:cubicBezTo>
                <a:cubicBezTo>
                  <a:pt x="260" y="208"/>
                  <a:pt x="261" y="207"/>
                  <a:pt x="262" y="205"/>
                </a:cubicBezTo>
                <a:cubicBezTo>
                  <a:pt x="263" y="204"/>
                  <a:pt x="263" y="204"/>
                  <a:pt x="264" y="204"/>
                </a:cubicBezTo>
                <a:cubicBezTo>
                  <a:pt x="266" y="202"/>
                  <a:pt x="267" y="198"/>
                  <a:pt x="268" y="196"/>
                </a:cubicBezTo>
                <a:cubicBezTo>
                  <a:pt x="270" y="194"/>
                  <a:pt x="272" y="192"/>
                  <a:pt x="273" y="190"/>
                </a:cubicBezTo>
                <a:cubicBezTo>
                  <a:pt x="274" y="188"/>
                  <a:pt x="275" y="186"/>
                  <a:pt x="276" y="184"/>
                </a:cubicBezTo>
                <a:cubicBezTo>
                  <a:pt x="278" y="178"/>
                  <a:pt x="279" y="175"/>
                  <a:pt x="280" y="169"/>
                </a:cubicBezTo>
                <a:cubicBezTo>
                  <a:pt x="280" y="168"/>
                  <a:pt x="280" y="167"/>
                  <a:pt x="280" y="166"/>
                </a:cubicBezTo>
                <a:cubicBezTo>
                  <a:pt x="281" y="162"/>
                  <a:pt x="281" y="158"/>
                  <a:pt x="280" y="155"/>
                </a:cubicBezTo>
                <a:cubicBezTo>
                  <a:pt x="280" y="153"/>
                  <a:pt x="277" y="150"/>
                  <a:pt x="276" y="150"/>
                </a:cubicBezTo>
                <a:cubicBezTo>
                  <a:pt x="278" y="156"/>
                  <a:pt x="279" y="161"/>
                  <a:pt x="278" y="168"/>
                </a:cubicBezTo>
                <a:close/>
                <a:moveTo>
                  <a:pt x="74" y="154"/>
                </a:moveTo>
                <a:cubicBezTo>
                  <a:pt x="71" y="155"/>
                  <a:pt x="68" y="157"/>
                  <a:pt x="65" y="158"/>
                </a:cubicBezTo>
                <a:cubicBezTo>
                  <a:pt x="54" y="167"/>
                  <a:pt x="44" y="184"/>
                  <a:pt x="49" y="204"/>
                </a:cubicBezTo>
                <a:cubicBezTo>
                  <a:pt x="50" y="209"/>
                  <a:pt x="54" y="213"/>
                  <a:pt x="56" y="218"/>
                </a:cubicBezTo>
                <a:cubicBezTo>
                  <a:pt x="57" y="219"/>
                  <a:pt x="58" y="221"/>
                  <a:pt x="59" y="221"/>
                </a:cubicBezTo>
                <a:cubicBezTo>
                  <a:pt x="60" y="222"/>
                  <a:pt x="60" y="221"/>
                  <a:pt x="61" y="222"/>
                </a:cubicBezTo>
                <a:cubicBezTo>
                  <a:pt x="62" y="224"/>
                  <a:pt x="60" y="225"/>
                  <a:pt x="59" y="226"/>
                </a:cubicBezTo>
                <a:cubicBezTo>
                  <a:pt x="57" y="228"/>
                  <a:pt x="55" y="231"/>
                  <a:pt x="54" y="232"/>
                </a:cubicBezTo>
                <a:cubicBezTo>
                  <a:pt x="54" y="233"/>
                  <a:pt x="54" y="234"/>
                  <a:pt x="55" y="235"/>
                </a:cubicBezTo>
                <a:cubicBezTo>
                  <a:pt x="60" y="230"/>
                  <a:pt x="65" y="225"/>
                  <a:pt x="72" y="222"/>
                </a:cubicBezTo>
                <a:cubicBezTo>
                  <a:pt x="72" y="219"/>
                  <a:pt x="74" y="216"/>
                  <a:pt x="74" y="215"/>
                </a:cubicBezTo>
                <a:cubicBezTo>
                  <a:pt x="71" y="215"/>
                  <a:pt x="70" y="211"/>
                  <a:pt x="68" y="209"/>
                </a:cubicBezTo>
                <a:cubicBezTo>
                  <a:pt x="65" y="203"/>
                  <a:pt x="63" y="196"/>
                  <a:pt x="65" y="189"/>
                </a:cubicBezTo>
                <a:cubicBezTo>
                  <a:pt x="66" y="186"/>
                  <a:pt x="67" y="181"/>
                  <a:pt x="68" y="179"/>
                </a:cubicBezTo>
                <a:cubicBezTo>
                  <a:pt x="70" y="177"/>
                  <a:pt x="74" y="174"/>
                  <a:pt x="75" y="173"/>
                </a:cubicBezTo>
                <a:cubicBezTo>
                  <a:pt x="83" y="169"/>
                  <a:pt x="92" y="169"/>
                  <a:pt x="100" y="172"/>
                </a:cubicBezTo>
                <a:cubicBezTo>
                  <a:pt x="102" y="171"/>
                  <a:pt x="101" y="168"/>
                  <a:pt x="101" y="167"/>
                </a:cubicBezTo>
                <a:cubicBezTo>
                  <a:pt x="102" y="163"/>
                  <a:pt x="104" y="161"/>
                  <a:pt x="106" y="159"/>
                </a:cubicBezTo>
                <a:cubicBezTo>
                  <a:pt x="103" y="159"/>
                  <a:pt x="101" y="158"/>
                  <a:pt x="99" y="159"/>
                </a:cubicBezTo>
                <a:cubicBezTo>
                  <a:pt x="97" y="158"/>
                  <a:pt x="96" y="155"/>
                  <a:pt x="96" y="153"/>
                </a:cubicBezTo>
                <a:cubicBezTo>
                  <a:pt x="89" y="151"/>
                  <a:pt x="81" y="152"/>
                  <a:pt x="74" y="154"/>
                </a:cubicBezTo>
                <a:close/>
                <a:moveTo>
                  <a:pt x="193" y="155"/>
                </a:moveTo>
                <a:cubicBezTo>
                  <a:pt x="189" y="155"/>
                  <a:pt x="186" y="155"/>
                  <a:pt x="183" y="155"/>
                </a:cubicBezTo>
                <a:cubicBezTo>
                  <a:pt x="181" y="155"/>
                  <a:pt x="179" y="155"/>
                  <a:pt x="176" y="155"/>
                </a:cubicBezTo>
                <a:cubicBezTo>
                  <a:pt x="172" y="155"/>
                  <a:pt x="169" y="155"/>
                  <a:pt x="166" y="155"/>
                </a:cubicBezTo>
                <a:cubicBezTo>
                  <a:pt x="158" y="155"/>
                  <a:pt x="149" y="155"/>
                  <a:pt x="141" y="156"/>
                </a:cubicBezTo>
                <a:cubicBezTo>
                  <a:pt x="136" y="156"/>
                  <a:pt x="131" y="155"/>
                  <a:pt x="126" y="155"/>
                </a:cubicBezTo>
                <a:cubicBezTo>
                  <a:pt x="125" y="155"/>
                  <a:pt x="123" y="156"/>
                  <a:pt x="122" y="156"/>
                </a:cubicBezTo>
                <a:cubicBezTo>
                  <a:pt x="116" y="156"/>
                  <a:pt x="109" y="156"/>
                  <a:pt x="103" y="155"/>
                </a:cubicBezTo>
                <a:cubicBezTo>
                  <a:pt x="103" y="156"/>
                  <a:pt x="101" y="157"/>
                  <a:pt x="102" y="157"/>
                </a:cubicBezTo>
                <a:cubicBezTo>
                  <a:pt x="104" y="157"/>
                  <a:pt x="108" y="157"/>
                  <a:pt x="109" y="158"/>
                </a:cubicBezTo>
                <a:cubicBezTo>
                  <a:pt x="122" y="158"/>
                  <a:pt x="134" y="158"/>
                  <a:pt x="147" y="158"/>
                </a:cubicBezTo>
                <a:cubicBezTo>
                  <a:pt x="152" y="158"/>
                  <a:pt x="156" y="158"/>
                  <a:pt x="160" y="158"/>
                </a:cubicBezTo>
                <a:cubicBezTo>
                  <a:pt x="166" y="158"/>
                  <a:pt x="172" y="158"/>
                  <a:pt x="179" y="158"/>
                </a:cubicBezTo>
                <a:cubicBezTo>
                  <a:pt x="184" y="158"/>
                  <a:pt x="191" y="159"/>
                  <a:pt x="195" y="158"/>
                </a:cubicBezTo>
                <a:cubicBezTo>
                  <a:pt x="196" y="156"/>
                  <a:pt x="194" y="155"/>
                  <a:pt x="193" y="155"/>
                </a:cubicBezTo>
                <a:close/>
                <a:moveTo>
                  <a:pt x="198" y="160"/>
                </a:moveTo>
                <a:cubicBezTo>
                  <a:pt x="171" y="159"/>
                  <a:pt x="138" y="160"/>
                  <a:pt x="111" y="160"/>
                </a:cubicBezTo>
                <a:cubicBezTo>
                  <a:pt x="111" y="161"/>
                  <a:pt x="111" y="161"/>
                  <a:pt x="111" y="162"/>
                </a:cubicBezTo>
                <a:cubicBezTo>
                  <a:pt x="128" y="162"/>
                  <a:pt x="147" y="161"/>
                  <a:pt x="164" y="162"/>
                </a:cubicBezTo>
                <a:cubicBezTo>
                  <a:pt x="169" y="162"/>
                  <a:pt x="174" y="162"/>
                  <a:pt x="179" y="162"/>
                </a:cubicBezTo>
                <a:cubicBezTo>
                  <a:pt x="182" y="162"/>
                  <a:pt x="185" y="162"/>
                  <a:pt x="189" y="162"/>
                </a:cubicBezTo>
                <a:cubicBezTo>
                  <a:pt x="191" y="162"/>
                  <a:pt x="194" y="163"/>
                  <a:pt x="197" y="163"/>
                </a:cubicBezTo>
                <a:cubicBezTo>
                  <a:pt x="197" y="163"/>
                  <a:pt x="199" y="162"/>
                  <a:pt x="199" y="161"/>
                </a:cubicBezTo>
                <a:cubicBezTo>
                  <a:pt x="199" y="161"/>
                  <a:pt x="198" y="161"/>
                  <a:pt x="198" y="160"/>
                </a:cubicBezTo>
                <a:close/>
                <a:moveTo>
                  <a:pt x="107" y="160"/>
                </a:moveTo>
                <a:cubicBezTo>
                  <a:pt x="104" y="162"/>
                  <a:pt x="103" y="166"/>
                  <a:pt x="103" y="170"/>
                </a:cubicBezTo>
                <a:cubicBezTo>
                  <a:pt x="103" y="171"/>
                  <a:pt x="104" y="171"/>
                  <a:pt x="104" y="171"/>
                </a:cubicBezTo>
                <a:cubicBezTo>
                  <a:pt x="103" y="171"/>
                  <a:pt x="103" y="172"/>
                  <a:pt x="103" y="172"/>
                </a:cubicBezTo>
                <a:cubicBezTo>
                  <a:pt x="104" y="174"/>
                  <a:pt x="106" y="177"/>
                  <a:pt x="109" y="177"/>
                </a:cubicBezTo>
                <a:cubicBezTo>
                  <a:pt x="108" y="174"/>
                  <a:pt x="106" y="170"/>
                  <a:pt x="105" y="167"/>
                </a:cubicBezTo>
                <a:cubicBezTo>
                  <a:pt x="106" y="165"/>
                  <a:pt x="107" y="163"/>
                  <a:pt x="109" y="161"/>
                </a:cubicBezTo>
                <a:cubicBezTo>
                  <a:pt x="108" y="161"/>
                  <a:pt x="108" y="160"/>
                  <a:pt x="107" y="160"/>
                </a:cubicBezTo>
                <a:close/>
                <a:moveTo>
                  <a:pt x="149" y="163"/>
                </a:moveTo>
                <a:cubicBezTo>
                  <a:pt x="135" y="163"/>
                  <a:pt x="121" y="163"/>
                  <a:pt x="110" y="164"/>
                </a:cubicBezTo>
                <a:cubicBezTo>
                  <a:pt x="110" y="165"/>
                  <a:pt x="110" y="165"/>
                  <a:pt x="110" y="166"/>
                </a:cubicBezTo>
                <a:cubicBezTo>
                  <a:pt x="116" y="166"/>
                  <a:pt x="121" y="166"/>
                  <a:pt x="126" y="166"/>
                </a:cubicBezTo>
                <a:cubicBezTo>
                  <a:pt x="128" y="166"/>
                  <a:pt x="130" y="165"/>
                  <a:pt x="131" y="166"/>
                </a:cubicBezTo>
                <a:cubicBezTo>
                  <a:pt x="124" y="166"/>
                  <a:pt x="118" y="167"/>
                  <a:pt x="110" y="167"/>
                </a:cubicBezTo>
                <a:cubicBezTo>
                  <a:pt x="110" y="169"/>
                  <a:pt x="110" y="169"/>
                  <a:pt x="110" y="170"/>
                </a:cubicBezTo>
                <a:cubicBezTo>
                  <a:pt x="117" y="170"/>
                  <a:pt x="125" y="169"/>
                  <a:pt x="130" y="170"/>
                </a:cubicBezTo>
                <a:cubicBezTo>
                  <a:pt x="124" y="171"/>
                  <a:pt x="117" y="171"/>
                  <a:pt x="110" y="172"/>
                </a:cubicBezTo>
                <a:cubicBezTo>
                  <a:pt x="111" y="172"/>
                  <a:pt x="111" y="173"/>
                  <a:pt x="111" y="173"/>
                </a:cubicBezTo>
                <a:cubicBezTo>
                  <a:pt x="113" y="174"/>
                  <a:pt x="117" y="175"/>
                  <a:pt x="119" y="174"/>
                </a:cubicBezTo>
                <a:cubicBezTo>
                  <a:pt x="129" y="176"/>
                  <a:pt x="143" y="174"/>
                  <a:pt x="154" y="174"/>
                </a:cubicBezTo>
                <a:cubicBezTo>
                  <a:pt x="156" y="175"/>
                  <a:pt x="158" y="174"/>
                  <a:pt x="161" y="174"/>
                </a:cubicBezTo>
                <a:cubicBezTo>
                  <a:pt x="162" y="174"/>
                  <a:pt x="164" y="174"/>
                  <a:pt x="166" y="174"/>
                </a:cubicBezTo>
                <a:cubicBezTo>
                  <a:pt x="170" y="174"/>
                  <a:pt x="175" y="174"/>
                  <a:pt x="179" y="174"/>
                </a:cubicBezTo>
                <a:cubicBezTo>
                  <a:pt x="185" y="174"/>
                  <a:pt x="191" y="175"/>
                  <a:pt x="196" y="173"/>
                </a:cubicBezTo>
                <a:cubicBezTo>
                  <a:pt x="196" y="172"/>
                  <a:pt x="196" y="172"/>
                  <a:pt x="196" y="171"/>
                </a:cubicBezTo>
                <a:cubicBezTo>
                  <a:pt x="184" y="171"/>
                  <a:pt x="170" y="172"/>
                  <a:pt x="159" y="169"/>
                </a:cubicBezTo>
                <a:cubicBezTo>
                  <a:pt x="172" y="170"/>
                  <a:pt x="180" y="170"/>
                  <a:pt x="192" y="170"/>
                </a:cubicBezTo>
                <a:cubicBezTo>
                  <a:pt x="193" y="170"/>
                  <a:pt x="194" y="171"/>
                  <a:pt x="195" y="170"/>
                </a:cubicBezTo>
                <a:cubicBezTo>
                  <a:pt x="191" y="169"/>
                  <a:pt x="184" y="170"/>
                  <a:pt x="180" y="169"/>
                </a:cubicBezTo>
                <a:cubicBezTo>
                  <a:pt x="185" y="168"/>
                  <a:pt x="190" y="169"/>
                  <a:pt x="195" y="168"/>
                </a:cubicBezTo>
                <a:cubicBezTo>
                  <a:pt x="195" y="166"/>
                  <a:pt x="193" y="167"/>
                  <a:pt x="191" y="167"/>
                </a:cubicBezTo>
                <a:cubicBezTo>
                  <a:pt x="190" y="166"/>
                  <a:pt x="188" y="166"/>
                  <a:pt x="187" y="166"/>
                </a:cubicBezTo>
                <a:cubicBezTo>
                  <a:pt x="188" y="165"/>
                  <a:pt x="195" y="167"/>
                  <a:pt x="195" y="163"/>
                </a:cubicBezTo>
                <a:cubicBezTo>
                  <a:pt x="179" y="164"/>
                  <a:pt x="165" y="162"/>
                  <a:pt x="149" y="163"/>
                </a:cubicBezTo>
                <a:close/>
                <a:moveTo>
                  <a:pt x="73" y="179"/>
                </a:moveTo>
                <a:cubicBezTo>
                  <a:pt x="74" y="179"/>
                  <a:pt x="74" y="179"/>
                  <a:pt x="74" y="180"/>
                </a:cubicBezTo>
                <a:cubicBezTo>
                  <a:pt x="75" y="183"/>
                  <a:pt x="74" y="186"/>
                  <a:pt x="74" y="189"/>
                </a:cubicBezTo>
                <a:cubicBezTo>
                  <a:pt x="75" y="191"/>
                  <a:pt x="75" y="194"/>
                  <a:pt x="75" y="196"/>
                </a:cubicBezTo>
                <a:cubicBezTo>
                  <a:pt x="76" y="202"/>
                  <a:pt x="77" y="208"/>
                  <a:pt x="77" y="213"/>
                </a:cubicBezTo>
                <a:cubicBezTo>
                  <a:pt x="80" y="212"/>
                  <a:pt x="82" y="212"/>
                  <a:pt x="84" y="210"/>
                </a:cubicBezTo>
                <a:cubicBezTo>
                  <a:pt x="83" y="207"/>
                  <a:pt x="81" y="202"/>
                  <a:pt x="81" y="198"/>
                </a:cubicBezTo>
                <a:cubicBezTo>
                  <a:pt x="81" y="189"/>
                  <a:pt x="82" y="178"/>
                  <a:pt x="89" y="176"/>
                </a:cubicBezTo>
                <a:cubicBezTo>
                  <a:pt x="89" y="175"/>
                  <a:pt x="89" y="173"/>
                  <a:pt x="88" y="171"/>
                </a:cubicBezTo>
                <a:cubicBezTo>
                  <a:pt x="81" y="172"/>
                  <a:pt x="75" y="174"/>
                  <a:pt x="73" y="179"/>
                </a:cubicBezTo>
                <a:close/>
                <a:moveTo>
                  <a:pt x="91" y="176"/>
                </a:moveTo>
                <a:cubicBezTo>
                  <a:pt x="93" y="175"/>
                  <a:pt x="96" y="174"/>
                  <a:pt x="98" y="173"/>
                </a:cubicBezTo>
                <a:cubicBezTo>
                  <a:pt x="96" y="172"/>
                  <a:pt x="93" y="172"/>
                  <a:pt x="90" y="171"/>
                </a:cubicBezTo>
                <a:cubicBezTo>
                  <a:pt x="90" y="173"/>
                  <a:pt x="91" y="175"/>
                  <a:pt x="91" y="176"/>
                </a:cubicBezTo>
                <a:close/>
                <a:moveTo>
                  <a:pt x="94" y="176"/>
                </a:moveTo>
                <a:cubicBezTo>
                  <a:pt x="98" y="176"/>
                  <a:pt x="102" y="177"/>
                  <a:pt x="105" y="177"/>
                </a:cubicBezTo>
                <a:cubicBezTo>
                  <a:pt x="103" y="176"/>
                  <a:pt x="102" y="174"/>
                  <a:pt x="101" y="173"/>
                </a:cubicBezTo>
                <a:cubicBezTo>
                  <a:pt x="99" y="174"/>
                  <a:pt x="97" y="175"/>
                  <a:pt x="94" y="176"/>
                </a:cubicBezTo>
                <a:close/>
                <a:moveTo>
                  <a:pt x="197" y="175"/>
                </a:moveTo>
                <a:cubicBezTo>
                  <a:pt x="176" y="175"/>
                  <a:pt x="154" y="175"/>
                  <a:pt x="132" y="176"/>
                </a:cubicBezTo>
                <a:cubicBezTo>
                  <a:pt x="128" y="176"/>
                  <a:pt x="124" y="176"/>
                  <a:pt x="120" y="176"/>
                </a:cubicBezTo>
                <a:cubicBezTo>
                  <a:pt x="119" y="176"/>
                  <a:pt x="118" y="176"/>
                  <a:pt x="116" y="176"/>
                </a:cubicBezTo>
                <a:cubicBezTo>
                  <a:pt x="114" y="176"/>
                  <a:pt x="113" y="174"/>
                  <a:pt x="112" y="176"/>
                </a:cubicBezTo>
                <a:cubicBezTo>
                  <a:pt x="113" y="176"/>
                  <a:pt x="112" y="176"/>
                  <a:pt x="112" y="177"/>
                </a:cubicBezTo>
                <a:cubicBezTo>
                  <a:pt x="119" y="177"/>
                  <a:pt x="124" y="178"/>
                  <a:pt x="131" y="178"/>
                </a:cubicBezTo>
                <a:cubicBezTo>
                  <a:pt x="132" y="178"/>
                  <a:pt x="131" y="177"/>
                  <a:pt x="132" y="177"/>
                </a:cubicBezTo>
                <a:cubicBezTo>
                  <a:pt x="144" y="178"/>
                  <a:pt x="158" y="177"/>
                  <a:pt x="170" y="177"/>
                </a:cubicBezTo>
                <a:cubicBezTo>
                  <a:pt x="175" y="178"/>
                  <a:pt x="182" y="177"/>
                  <a:pt x="188" y="177"/>
                </a:cubicBezTo>
                <a:cubicBezTo>
                  <a:pt x="191" y="177"/>
                  <a:pt x="199" y="178"/>
                  <a:pt x="198" y="175"/>
                </a:cubicBezTo>
                <a:cubicBezTo>
                  <a:pt x="198" y="175"/>
                  <a:pt x="198" y="175"/>
                  <a:pt x="198" y="175"/>
                </a:cubicBezTo>
                <a:cubicBezTo>
                  <a:pt x="198" y="175"/>
                  <a:pt x="198" y="175"/>
                  <a:pt x="197" y="175"/>
                </a:cubicBezTo>
                <a:close/>
                <a:moveTo>
                  <a:pt x="177" y="183"/>
                </a:moveTo>
                <a:cubicBezTo>
                  <a:pt x="167" y="182"/>
                  <a:pt x="157" y="181"/>
                  <a:pt x="147" y="180"/>
                </a:cubicBezTo>
                <a:cubicBezTo>
                  <a:pt x="145" y="180"/>
                  <a:pt x="142" y="180"/>
                  <a:pt x="140" y="180"/>
                </a:cubicBezTo>
                <a:cubicBezTo>
                  <a:pt x="131" y="179"/>
                  <a:pt x="123" y="179"/>
                  <a:pt x="114" y="179"/>
                </a:cubicBezTo>
                <a:cubicBezTo>
                  <a:pt x="112" y="179"/>
                  <a:pt x="111" y="178"/>
                  <a:pt x="110" y="178"/>
                </a:cubicBezTo>
                <a:cubicBezTo>
                  <a:pt x="103" y="178"/>
                  <a:pt x="98" y="178"/>
                  <a:pt x="91" y="178"/>
                </a:cubicBezTo>
                <a:cubicBezTo>
                  <a:pt x="91" y="178"/>
                  <a:pt x="91" y="177"/>
                  <a:pt x="91" y="177"/>
                </a:cubicBezTo>
                <a:cubicBezTo>
                  <a:pt x="91" y="178"/>
                  <a:pt x="91" y="178"/>
                  <a:pt x="91" y="179"/>
                </a:cubicBezTo>
                <a:cubicBezTo>
                  <a:pt x="88" y="177"/>
                  <a:pt x="87" y="180"/>
                  <a:pt x="85" y="181"/>
                </a:cubicBezTo>
                <a:cubicBezTo>
                  <a:pt x="81" y="190"/>
                  <a:pt x="81" y="202"/>
                  <a:pt x="86" y="210"/>
                </a:cubicBezTo>
                <a:cubicBezTo>
                  <a:pt x="93" y="211"/>
                  <a:pt x="99" y="210"/>
                  <a:pt x="106" y="210"/>
                </a:cubicBezTo>
                <a:cubicBezTo>
                  <a:pt x="101" y="209"/>
                  <a:pt x="95" y="210"/>
                  <a:pt x="89" y="209"/>
                </a:cubicBezTo>
                <a:cubicBezTo>
                  <a:pt x="88" y="208"/>
                  <a:pt x="89" y="208"/>
                  <a:pt x="89" y="207"/>
                </a:cubicBezTo>
                <a:cubicBezTo>
                  <a:pt x="82" y="199"/>
                  <a:pt x="84" y="188"/>
                  <a:pt x="88" y="179"/>
                </a:cubicBezTo>
                <a:cubicBezTo>
                  <a:pt x="90" y="179"/>
                  <a:pt x="92" y="180"/>
                  <a:pt x="93" y="180"/>
                </a:cubicBezTo>
                <a:cubicBezTo>
                  <a:pt x="94" y="180"/>
                  <a:pt x="95" y="180"/>
                  <a:pt x="96" y="180"/>
                </a:cubicBezTo>
                <a:cubicBezTo>
                  <a:pt x="100" y="181"/>
                  <a:pt x="103" y="181"/>
                  <a:pt x="106" y="181"/>
                </a:cubicBezTo>
                <a:cubicBezTo>
                  <a:pt x="122" y="181"/>
                  <a:pt x="136" y="182"/>
                  <a:pt x="150" y="184"/>
                </a:cubicBezTo>
                <a:cubicBezTo>
                  <a:pt x="153" y="183"/>
                  <a:pt x="157" y="184"/>
                  <a:pt x="160" y="184"/>
                </a:cubicBezTo>
                <a:cubicBezTo>
                  <a:pt x="167" y="185"/>
                  <a:pt x="174" y="185"/>
                  <a:pt x="180" y="186"/>
                </a:cubicBezTo>
                <a:cubicBezTo>
                  <a:pt x="180" y="184"/>
                  <a:pt x="179" y="183"/>
                  <a:pt x="177" y="183"/>
                </a:cubicBezTo>
                <a:close/>
                <a:moveTo>
                  <a:pt x="148" y="179"/>
                </a:moveTo>
                <a:cubicBezTo>
                  <a:pt x="146" y="179"/>
                  <a:pt x="147" y="179"/>
                  <a:pt x="148" y="179"/>
                </a:cubicBezTo>
                <a:cubicBezTo>
                  <a:pt x="154" y="179"/>
                  <a:pt x="160" y="180"/>
                  <a:pt x="166" y="180"/>
                </a:cubicBezTo>
                <a:cubicBezTo>
                  <a:pt x="169" y="181"/>
                  <a:pt x="172" y="181"/>
                  <a:pt x="175" y="181"/>
                </a:cubicBezTo>
                <a:cubicBezTo>
                  <a:pt x="177" y="182"/>
                  <a:pt x="179" y="181"/>
                  <a:pt x="180" y="182"/>
                </a:cubicBezTo>
                <a:cubicBezTo>
                  <a:pt x="183" y="181"/>
                  <a:pt x="187" y="180"/>
                  <a:pt x="189" y="178"/>
                </a:cubicBezTo>
                <a:cubicBezTo>
                  <a:pt x="175" y="179"/>
                  <a:pt x="161" y="179"/>
                  <a:pt x="148" y="179"/>
                </a:cubicBezTo>
                <a:close/>
                <a:moveTo>
                  <a:pt x="191" y="180"/>
                </a:moveTo>
                <a:cubicBezTo>
                  <a:pt x="187" y="180"/>
                  <a:pt x="185" y="182"/>
                  <a:pt x="181" y="183"/>
                </a:cubicBezTo>
                <a:cubicBezTo>
                  <a:pt x="181" y="184"/>
                  <a:pt x="182" y="184"/>
                  <a:pt x="182" y="185"/>
                </a:cubicBezTo>
                <a:cubicBezTo>
                  <a:pt x="187" y="183"/>
                  <a:pt x="193" y="182"/>
                  <a:pt x="197" y="179"/>
                </a:cubicBezTo>
                <a:cubicBezTo>
                  <a:pt x="195" y="179"/>
                  <a:pt x="194" y="178"/>
                  <a:pt x="192" y="178"/>
                </a:cubicBezTo>
                <a:cubicBezTo>
                  <a:pt x="192" y="179"/>
                  <a:pt x="192" y="179"/>
                  <a:pt x="191" y="180"/>
                </a:cubicBezTo>
                <a:close/>
                <a:moveTo>
                  <a:pt x="67" y="190"/>
                </a:moveTo>
                <a:cubicBezTo>
                  <a:pt x="69" y="192"/>
                  <a:pt x="71" y="194"/>
                  <a:pt x="73" y="196"/>
                </a:cubicBezTo>
                <a:cubicBezTo>
                  <a:pt x="73" y="191"/>
                  <a:pt x="72" y="185"/>
                  <a:pt x="71" y="181"/>
                </a:cubicBezTo>
                <a:cubicBezTo>
                  <a:pt x="70" y="184"/>
                  <a:pt x="68" y="186"/>
                  <a:pt x="67" y="190"/>
                </a:cubicBezTo>
                <a:close/>
                <a:moveTo>
                  <a:pt x="152" y="195"/>
                </a:moveTo>
                <a:cubicBezTo>
                  <a:pt x="161" y="194"/>
                  <a:pt x="169" y="194"/>
                  <a:pt x="180" y="193"/>
                </a:cubicBezTo>
                <a:cubicBezTo>
                  <a:pt x="181" y="191"/>
                  <a:pt x="180" y="188"/>
                  <a:pt x="179" y="187"/>
                </a:cubicBezTo>
                <a:cubicBezTo>
                  <a:pt x="171" y="186"/>
                  <a:pt x="164" y="187"/>
                  <a:pt x="158" y="186"/>
                </a:cubicBezTo>
                <a:cubicBezTo>
                  <a:pt x="154" y="186"/>
                  <a:pt x="150" y="185"/>
                  <a:pt x="147" y="185"/>
                </a:cubicBezTo>
                <a:cubicBezTo>
                  <a:pt x="142" y="184"/>
                  <a:pt x="137" y="183"/>
                  <a:pt x="132" y="183"/>
                </a:cubicBezTo>
                <a:cubicBezTo>
                  <a:pt x="118" y="183"/>
                  <a:pt x="104" y="183"/>
                  <a:pt x="90" y="181"/>
                </a:cubicBezTo>
                <a:cubicBezTo>
                  <a:pt x="89" y="184"/>
                  <a:pt x="91" y="185"/>
                  <a:pt x="91" y="187"/>
                </a:cubicBezTo>
                <a:cubicBezTo>
                  <a:pt x="100" y="188"/>
                  <a:pt x="106" y="187"/>
                  <a:pt x="114" y="187"/>
                </a:cubicBezTo>
                <a:cubicBezTo>
                  <a:pt x="114" y="188"/>
                  <a:pt x="116" y="188"/>
                  <a:pt x="116" y="189"/>
                </a:cubicBezTo>
                <a:cubicBezTo>
                  <a:pt x="106" y="188"/>
                  <a:pt x="98" y="188"/>
                  <a:pt x="91" y="188"/>
                </a:cubicBezTo>
                <a:cubicBezTo>
                  <a:pt x="90" y="191"/>
                  <a:pt x="93" y="190"/>
                  <a:pt x="95" y="190"/>
                </a:cubicBezTo>
                <a:cubicBezTo>
                  <a:pt x="99" y="191"/>
                  <a:pt x="105" y="191"/>
                  <a:pt x="109" y="191"/>
                </a:cubicBezTo>
                <a:cubicBezTo>
                  <a:pt x="105" y="192"/>
                  <a:pt x="96" y="192"/>
                  <a:pt x="92" y="191"/>
                </a:cubicBezTo>
                <a:cubicBezTo>
                  <a:pt x="91" y="194"/>
                  <a:pt x="91" y="195"/>
                  <a:pt x="92" y="198"/>
                </a:cubicBezTo>
                <a:cubicBezTo>
                  <a:pt x="98" y="199"/>
                  <a:pt x="105" y="199"/>
                  <a:pt x="109" y="199"/>
                </a:cubicBezTo>
                <a:cubicBezTo>
                  <a:pt x="109" y="199"/>
                  <a:pt x="109" y="199"/>
                  <a:pt x="109" y="199"/>
                </a:cubicBezTo>
                <a:cubicBezTo>
                  <a:pt x="116" y="199"/>
                  <a:pt x="123" y="199"/>
                  <a:pt x="130" y="200"/>
                </a:cubicBezTo>
                <a:cubicBezTo>
                  <a:pt x="117" y="199"/>
                  <a:pt x="104" y="200"/>
                  <a:pt x="91" y="200"/>
                </a:cubicBezTo>
                <a:cubicBezTo>
                  <a:pt x="92" y="200"/>
                  <a:pt x="91" y="201"/>
                  <a:pt x="91" y="202"/>
                </a:cubicBezTo>
                <a:cubicBezTo>
                  <a:pt x="94" y="202"/>
                  <a:pt x="99" y="203"/>
                  <a:pt x="102" y="203"/>
                </a:cubicBezTo>
                <a:cubicBezTo>
                  <a:pt x="98" y="204"/>
                  <a:pt x="94" y="203"/>
                  <a:pt x="91" y="203"/>
                </a:cubicBezTo>
                <a:cubicBezTo>
                  <a:pt x="91" y="205"/>
                  <a:pt x="92" y="206"/>
                  <a:pt x="92" y="208"/>
                </a:cubicBezTo>
                <a:cubicBezTo>
                  <a:pt x="101" y="208"/>
                  <a:pt x="107" y="209"/>
                  <a:pt x="116" y="210"/>
                </a:cubicBezTo>
                <a:cubicBezTo>
                  <a:pt x="117" y="210"/>
                  <a:pt x="117" y="210"/>
                  <a:pt x="117" y="210"/>
                </a:cubicBezTo>
                <a:cubicBezTo>
                  <a:pt x="129" y="212"/>
                  <a:pt x="144" y="212"/>
                  <a:pt x="158" y="213"/>
                </a:cubicBezTo>
                <a:cubicBezTo>
                  <a:pt x="162" y="213"/>
                  <a:pt x="167" y="212"/>
                  <a:pt x="169" y="213"/>
                </a:cubicBezTo>
                <a:cubicBezTo>
                  <a:pt x="173" y="213"/>
                  <a:pt x="177" y="213"/>
                  <a:pt x="181" y="213"/>
                </a:cubicBezTo>
                <a:cubicBezTo>
                  <a:pt x="181" y="212"/>
                  <a:pt x="180" y="211"/>
                  <a:pt x="180" y="209"/>
                </a:cubicBezTo>
                <a:cubicBezTo>
                  <a:pt x="181" y="208"/>
                  <a:pt x="182" y="208"/>
                  <a:pt x="181" y="207"/>
                </a:cubicBezTo>
                <a:cubicBezTo>
                  <a:pt x="176" y="206"/>
                  <a:pt x="170" y="207"/>
                  <a:pt x="166" y="205"/>
                </a:cubicBezTo>
                <a:cubicBezTo>
                  <a:pt x="171" y="205"/>
                  <a:pt x="177" y="206"/>
                  <a:pt x="182" y="206"/>
                </a:cubicBezTo>
                <a:cubicBezTo>
                  <a:pt x="181" y="205"/>
                  <a:pt x="181" y="205"/>
                  <a:pt x="181" y="204"/>
                </a:cubicBezTo>
                <a:cubicBezTo>
                  <a:pt x="173" y="203"/>
                  <a:pt x="166" y="203"/>
                  <a:pt x="159" y="203"/>
                </a:cubicBezTo>
                <a:cubicBezTo>
                  <a:pt x="153" y="203"/>
                  <a:pt x="149" y="203"/>
                  <a:pt x="144" y="203"/>
                </a:cubicBezTo>
                <a:cubicBezTo>
                  <a:pt x="142" y="203"/>
                  <a:pt x="140" y="204"/>
                  <a:pt x="139" y="203"/>
                </a:cubicBezTo>
                <a:cubicBezTo>
                  <a:pt x="151" y="201"/>
                  <a:pt x="166" y="203"/>
                  <a:pt x="180" y="203"/>
                </a:cubicBezTo>
                <a:cubicBezTo>
                  <a:pt x="180" y="201"/>
                  <a:pt x="182" y="200"/>
                  <a:pt x="181" y="199"/>
                </a:cubicBezTo>
                <a:cubicBezTo>
                  <a:pt x="181" y="195"/>
                  <a:pt x="174" y="197"/>
                  <a:pt x="171" y="196"/>
                </a:cubicBezTo>
                <a:cubicBezTo>
                  <a:pt x="174" y="195"/>
                  <a:pt x="177" y="195"/>
                  <a:pt x="180" y="195"/>
                </a:cubicBezTo>
                <a:cubicBezTo>
                  <a:pt x="175" y="194"/>
                  <a:pt x="169" y="195"/>
                  <a:pt x="164" y="195"/>
                </a:cubicBezTo>
                <a:cubicBezTo>
                  <a:pt x="161" y="195"/>
                  <a:pt x="158" y="195"/>
                  <a:pt x="155" y="195"/>
                </a:cubicBezTo>
                <a:cubicBezTo>
                  <a:pt x="154" y="196"/>
                  <a:pt x="153" y="195"/>
                  <a:pt x="152" y="195"/>
                </a:cubicBezTo>
                <a:close/>
                <a:moveTo>
                  <a:pt x="181" y="187"/>
                </a:moveTo>
                <a:cubicBezTo>
                  <a:pt x="181" y="189"/>
                  <a:pt x="182" y="190"/>
                  <a:pt x="182" y="191"/>
                </a:cubicBezTo>
                <a:cubicBezTo>
                  <a:pt x="182" y="192"/>
                  <a:pt x="181" y="193"/>
                  <a:pt x="181" y="194"/>
                </a:cubicBezTo>
                <a:cubicBezTo>
                  <a:pt x="181" y="196"/>
                  <a:pt x="183" y="197"/>
                  <a:pt x="183" y="200"/>
                </a:cubicBezTo>
                <a:cubicBezTo>
                  <a:pt x="181" y="202"/>
                  <a:pt x="183" y="205"/>
                  <a:pt x="183" y="207"/>
                </a:cubicBezTo>
                <a:cubicBezTo>
                  <a:pt x="182" y="208"/>
                  <a:pt x="181" y="210"/>
                  <a:pt x="182" y="212"/>
                </a:cubicBezTo>
                <a:cubicBezTo>
                  <a:pt x="187" y="210"/>
                  <a:pt x="190" y="207"/>
                  <a:pt x="193" y="205"/>
                </a:cubicBezTo>
                <a:cubicBezTo>
                  <a:pt x="194" y="203"/>
                  <a:pt x="195" y="202"/>
                  <a:pt x="194" y="200"/>
                </a:cubicBezTo>
                <a:cubicBezTo>
                  <a:pt x="191" y="200"/>
                  <a:pt x="189" y="202"/>
                  <a:pt x="187" y="203"/>
                </a:cubicBezTo>
                <a:cubicBezTo>
                  <a:pt x="187" y="200"/>
                  <a:pt x="192" y="200"/>
                  <a:pt x="193" y="198"/>
                </a:cubicBezTo>
                <a:cubicBezTo>
                  <a:pt x="192" y="198"/>
                  <a:pt x="191" y="200"/>
                  <a:pt x="189" y="199"/>
                </a:cubicBezTo>
                <a:cubicBezTo>
                  <a:pt x="191" y="198"/>
                  <a:pt x="192" y="196"/>
                  <a:pt x="194" y="195"/>
                </a:cubicBezTo>
                <a:cubicBezTo>
                  <a:pt x="194" y="194"/>
                  <a:pt x="193" y="193"/>
                  <a:pt x="193" y="192"/>
                </a:cubicBezTo>
                <a:cubicBezTo>
                  <a:pt x="190" y="192"/>
                  <a:pt x="189" y="194"/>
                  <a:pt x="186" y="194"/>
                </a:cubicBezTo>
                <a:cubicBezTo>
                  <a:pt x="187" y="192"/>
                  <a:pt x="196" y="191"/>
                  <a:pt x="193" y="187"/>
                </a:cubicBezTo>
                <a:cubicBezTo>
                  <a:pt x="192" y="188"/>
                  <a:pt x="191" y="189"/>
                  <a:pt x="190" y="189"/>
                </a:cubicBezTo>
                <a:cubicBezTo>
                  <a:pt x="191" y="187"/>
                  <a:pt x="193" y="186"/>
                  <a:pt x="194" y="184"/>
                </a:cubicBezTo>
                <a:cubicBezTo>
                  <a:pt x="194" y="184"/>
                  <a:pt x="194" y="183"/>
                  <a:pt x="193" y="183"/>
                </a:cubicBezTo>
                <a:cubicBezTo>
                  <a:pt x="189" y="184"/>
                  <a:pt x="185" y="185"/>
                  <a:pt x="181" y="187"/>
                </a:cubicBezTo>
                <a:close/>
                <a:moveTo>
                  <a:pt x="66" y="194"/>
                </a:moveTo>
                <a:cubicBezTo>
                  <a:pt x="68" y="197"/>
                  <a:pt x="72" y="199"/>
                  <a:pt x="74" y="202"/>
                </a:cubicBezTo>
                <a:cubicBezTo>
                  <a:pt x="74" y="200"/>
                  <a:pt x="73" y="200"/>
                  <a:pt x="73" y="198"/>
                </a:cubicBezTo>
                <a:cubicBezTo>
                  <a:pt x="71" y="196"/>
                  <a:pt x="69" y="194"/>
                  <a:pt x="67" y="192"/>
                </a:cubicBezTo>
                <a:cubicBezTo>
                  <a:pt x="67" y="193"/>
                  <a:pt x="66" y="193"/>
                  <a:pt x="66" y="194"/>
                </a:cubicBezTo>
                <a:close/>
                <a:moveTo>
                  <a:pt x="71" y="210"/>
                </a:moveTo>
                <a:cubicBezTo>
                  <a:pt x="73" y="212"/>
                  <a:pt x="74" y="213"/>
                  <a:pt x="76" y="214"/>
                </a:cubicBezTo>
                <a:cubicBezTo>
                  <a:pt x="75" y="211"/>
                  <a:pt x="75" y="207"/>
                  <a:pt x="74" y="204"/>
                </a:cubicBezTo>
                <a:cubicBezTo>
                  <a:pt x="71" y="202"/>
                  <a:pt x="69" y="199"/>
                  <a:pt x="67" y="197"/>
                </a:cubicBezTo>
                <a:cubicBezTo>
                  <a:pt x="66" y="202"/>
                  <a:pt x="68" y="207"/>
                  <a:pt x="71" y="210"/>
                </a:cubicBezTo>
                <a:close/>
                <a:moveTo>
                  <a:pt x="206" y="225"/>
                </a:moveTo>
                <a:cubicBezTo>
                  <a:pt x="207" y="225"/>
                  <a:pt x="208" y="226"/>
                  <a:pt x="208" y="225"/>
                </a:cubicBezTo>
                <a:cubicBezTo>
                  <a:pt x="210" y="225"/>
                  <a:pt x="211" y="222"/>
                  <a:pt x="212" y="220"/>
                </a:cubicBezTo>
                <a:cubicBezTo>
                  <a:pt x="214" y="218"/>
                  <a:pt x="215" y="217"/>
                  <a:pt x="216" y="215"/>
                </a:cubicBezTo>
                <a:cubicBezTo>
                  <a:pt x="216" y="212"/>
                  <a:pt x="215" y="209"/>
                  <a:pt x="217" y="206"/>
                </a:cubicBezTo>
                <a:cubicBezTo>
                  <a:pt x="216" y="203"/>
                  <a:pt x="215" y="203"/>
                  <a:pt x="212" y="203"/>
                </a:cubicBezTo>
                <a:cubicBezTo>
                  <a:pt x="210" y="203"/>
                  <a:pt x="208" y="202"/>
                  <a:pt x="207" y="201"/>
                </a:cubicBezTo>
                <a:cubicBezTo>
                  <a:pt x="205" y="199"/>
                  <a:pt x="205" y="198"/>
                  <a:pt x="203" y="197"/>
                </a:cubicBezTo>
                <a:cubicBezTo>
                  <a:pt x="200" y="197"/>
                  <a:pt x="198" y="198"/>
                  <a:pt x="195" y="200"/>
                </a:cubicBezTo>
                <a:cubicBezTo>
                  <a:pt x="196" y="200"/>
                  <a:pt x="195" y="202"/>
                  <a:pt x="196" y="203"/>
                </a:cubicBezTo>
                <a:cubicBezTo>
                  <a:pt x="198" y="202"/>
                  <a:pt x="202" y="202"/>
                  <a:pt x="202" y="206"/>
                </a:cubicBezTo>
                <a:cubicBezTo>
                  <a:pt x="201" y="208"/>
                  <a:pt x="198" y="208"/>
                  <a:pt x="196" y="210"/>
                </a:cubicBezTo>
                <a:cubicBezTo>
                  <a:pt x="201" y="212"/>
                  <a:pt x="206" y="213"/>
                  <a:pt x="209" y="217"/>
                </a:cubicBezTo>
                <a:cubicBezTo>
                  <a:pt x="211" y="221"/>
                  <a:pt x="207" y="223"/>
                  <a:pt x="203" y="222"/>
                </a:cubicBezTo>
                <a:cubicBezTo>
                  <a:pt x="203" y="223"/>
                  <a:pt x="202" y="224"/>
                  <a:pt x="202" y="225"/>
                </a:cubicBezTo>
                <a:cubicBezTo>
                  <a:pt x="203" y="225"/>
                  <a:pt x="203" y="226"/>
                  <a:pt x="204" y="227"/>
                </a:cubicBezTo>
                <a:cubicBezTo>
                  <a:pt x="205" y="226"/>
                  <a:pt x="205" y="226"/>
                  <a:pt x="206" y="225"/>
                </a:cubicBezTo>
                <a:close/>
                <a:moveTo>
                  <a:pt x="198" y="204"/>
                </a:moveTo>
                <a:cubicBezTo>
                  <a:pt x="194" y="206"/>
                  <a:pt x="188" y="211"/>
                  <a:pt x="183" y="213"/>
                </a:cubicBezTo>
                <a:cubicBezTo>
                  <a:pt x="183" y="214"/>
                  <a:pt x="184" y="214"/>
                  <a:pt x="185" y="215"/>
                </a:cubicBezTo>
                <a:cubicBezTo>
                  <a:pt x="190" y="211"/>
                  <a:pt x="196" y="209"/>
                  <a:pt x="200" y="205"/>
                </a:cubicBezTo>
                <a:cubicBezTo>
                  <a:pt x="200" y="204"/>
                  <a:pt x="199" y="204"/>
                  <a:pt x="198" y="204"/>
                </a:cubicBezTo>
                <a:close/>
                <a:moveTo>
                  <a:pt x="195" y="211"/>
                </a:moveTo>
                <a:cubicBezTo>
                  <a:pt x="192" y="213"/>
                  <a:pt x="188" y="214"/>
                  <a:pt x="185" y="217"/>
                </a:cubicBezTo>
                <a:cubicBezTo>
                  <a:pt x="192" y="216"/>
                  <a:pt x="198" y="217"/>
                  <a:pt x="206" y="216"/>
                </a:cubicBezTo>
                <a:cubicBezTo>
                  <a:pt x="203" y="213"/>
                  <a:pt x="198" y="212"/>
                  <a:pt x="195" y="211"/>
                </a:cubicBezTo>
                <a:close/>
                <a:moveTo>
                  <a:pt x="176" y="215"/>
                </a:moveTo>
                <a:cubicBezTo>
                  <a:pt x="168" y="215"/>
                  <a:pt x="158" y="214"/>
                  <a:pt x="148" y="214"/>
                </a:cubicBezTo>
                <a:cubicBezTo>
                  <a:pt x="141" y="214"/>
                  <a:pt x="133" y="213"/>
                  <a:pt x="126" y="213"/>
                </a:cubicBezTo>
                <a:cubicBezTo>
                  <a:pt x="112" y="211"/>
                  <a:pt x="96" y="212"/>
                  <a:pt x="84" y="212"/>
                </a:cubicBezTo>
                <a:cubicBezTo>
                  <a:pt x="83" y="213"/>
                  <a:pt x="81" y="213"/>
                  <a:pt x="81" y="214"/>
                </a:cubicBezTo>
                <a:cubicBezTo>
                  <a:pt x="96" y="212"/>
                  <a:pt x="108" y="213"/>
                  <a:pt x="122" y="213"/>
                </a:cubicBezTo>
                <a:cubicBezTo>
                  <a:pt x="124" y="213"/>
                  <a:pt x="126" y="214"/>
                  <a:pt x="129" y="214"/>
                </a:cubicBezTo>
                <a:cubicBezTo>
                  <a:pt x="131" y="214"/>
                  <a:pt x="135" y="214"/>
                  <a:pt x="138" y="214"/>
                </a:cubicBezTo>
                <a:cubicBezTo>
                  <a:pt x="142" y="214"/>
                  <a:pt x="146" y="215"/>
                  <a:pt x="151" y="215"/>
                </a:cubicBezTo>
                <a:cubicBezTo>
                  <a:pt x="155" y="215"/>
                  <a:pt x="159" y="215"/>
                  <a:pt x="162" y="215"/>
                </a:cubicBezTo>
                <a:cubicBezTo>
                  <a:pt x="167" y="216"/>
                  <a:pt x="172" y="216"/>
                  <a:pt x="176" y="217"/>
                </a:cubicBezTo>
                <a:cubicBezTo>
                  <a:pt x="178" y="217"/>
                  <a:pt x="181" y="217"/>
                  <a:pt x="183" y="215"/>
                </a:cubicBezTo>
                <a:cubicBezTo>
                  <a:pt x="181" y="215"/>
                  <a:pt x="178" y="215"/>
                  <a:pt x="176" y="215"/>
                </a:cubicBezTo>
                <a:close/>
                <a:moveTo>
                  <a:pt x="191" y="218"/>
                </a:moveTo>
                <a:cubicBezTo>
                  <a:pt x="183" y="219"/>
                  <a:pt x="175" y="218"/>
                  <a:pt x="169" y="217"/>
                </a:cubicBezTo>
                <a:cubicBezTo>
                  <a:pt x="166" y="217"/>
                  <a:pt x="164" y="217"/>
                  <a:pt x="161" y="217"/>
                </a:cubicBezTo>
                <a:cubicBezTo>
                  <a:pt x="156" y="216"/>
                  <a:pt x="150" y="216"/>
                  <a:pt x="143" y="216"/>
                </a:cubicBezTo>
                <a:cubicBezTo>
                  <a:pt x="137" y="216"/>
                  <a:pt x="131" y="215"/>
                  <a:pt x="125" y="214"/>
                </a:cubicBezTo>
                <a:cubicBezTo>
                  <a:pt x="123" y="216"/>
                  <a:pt x="119" y="215"/>
                  <a:pt x="116" y="214"/>
                </a:cubicBezTo>
                <a:cubicBezTo>
                  <a:pt x="115" y="214"/>
                  <a:pt x="114" y="215"/>
                  <a:pt x="114" y="215"/>
                </a:cubicBezTo>
                <a:cubicBezTo>
                  <a:pt x="112" y="215"/>
                  <a:pt x="110" y="215"/>
                  <a:pt x="109" y="214"/>
                </a:cubicBezTo>
                <a:cubicBezTo>
                  <a:pt x="101" y="214"/>
                  <a:pt x="92" y="214"/>
                  <a:pt x="83" y="215"/>
                </a:cubicBezTo>
                <a:cubicBezTo>
                  <a:pt x="81" y="215"/>
                  <a:pt x="78" y="215"/>
                  <a:pt x="76" y="216"/>
                </a:cubicBezTo>
                <a:cubicBezTo>
                  <a:pt x="74" y="217"/>
                  <a:pt x="74" y="219"/>
                  <a:pt x="74" y="221"/>
                </a:cubicBezTo>
                <a:cubicBezTo>
                  <a:pt x="80" y="219"/>
                  <a:pt x="85" y="217"/>
                  <a:pt x="90" y="217"/>
                </a:cubicBezTo>
                <a:cubicBezTo>
                  <a:pt x="91" y="216"/>
                  <a:pt x="92" y="216"/>
                  <a:pt x="92" y="216"/>
                </a:cubicBezTo>
                <a:cubicBezTo>
                  <a:pt x="104" y="214"/>
                  <a:pt x="117" y="216"/>
                  <a:pt x="127" y="218"/>
                </a:cubicBezTo>
                <a:cubicBezTo>
                  <a:pt x="130" y="217"/>
                  <a:pt x="135" y="218"/>
                  <a:pt x="140" y="218"/>
                </a:cubicBezTo>
                <a:cubicBezTo>
                  <a:pt x="144" y="219"/>
                  <a:pt x="148" y="219"/>
                  <a:pt x="152" y="219"/>
                </a:cubicBezTo>
                <a:cubicBezTo>
                  <a:pt x="159" y="219"/>
                  <a:pt x="167" y="220"/>
                  <a:pt x="174" y="221"/>
                </a:cubicBezTo>
                <a:cubicBezTo>
                  <a:pt x="179" y="221"/>
                  <a:pt x="184" y="220"/>
                  <a:pt x="189" y="221"/>
                </a:cubicBezTo>
                <a:cubicBezTo>
                  <a:pt x="191" y="221"/>
                  <a:pt x="193" y="221"/>
                  <a:pt x="196" y="221"/>
                </a:cubicBezTo>
                <a:cubicBezTo>
                  <a:pt x="198" y="221"/>
                  <a:pt x="206" y="221"/>
                  <a:pt x="207" y="220"/>
                </a:cubicBezTo>
                <a:cubicBezTo>
                  <a:pt x="208" y="219"/>
                  <a:pt x="207" y="218"/>
                  <a:pt x="207" y="217"/>
                </a:cubicBezTo>
                <a:cubicBezTo>
                  <a:pt x="202" y="218"/>
                  <a:pt x="195" y="218"/>
                  <a:pt x="191" y="218"/>
                </a:cubicBezTo>
                <a:close/>
                <a:moveTo>
                  <a:pt x="66" y="250"/>
                </a:moveTo>
                <a:cubicBezTo>
                  <a:pt x="73" y="253"/>
                  <a:pt x="79" y="255"/>
                  <a:pt x="86" y="254"/>
                </a:cubicBezTo>
                <a:cubicBezTo>
                  <a:pt x="95" y="254"/>
                  <a:pt x="104" y="249"/>
                  <a:pt x="113" y="247"/>
                </a:cubicBezTo>
                <a:cubicBezTo>
                  <a:pt x="117" y="246"/>
                  <a:pt x="121" y="245"/>
                  <a:pt x="126" y="245"/>
                </a:cubicBezTo>
                <a:cubicBezTo>
                  <a:pt x="134" y="244"/>
                  <a:pt x="141" y="247"/>
                  <a:pt x="147" y="246"/>
                </a:cubicBezTo>
                <a:cubicBezTo>
                  <a:pt x="148" y="245"/>
                  <a:pt x="150" y="244"/>
                  <a:pt x="151" y="242"/>
                </a:cubicBezTo>
                <a:cubicBezTo>
                  <a:pt x="152" y="237"/>
                  <a:pt x="148" y="232"/>
                  <a:pt x="146" y="230"/>
                </a:cubicBezTo>
                <a:cubicBezTo>
                  <a:pt x="145" y="229"/>
                  <a:pt x="143" y="228"/>
                  <a:pt x="142" y="227"/>
                </a:cubicBezTo>
                <a:cubicBezTo>
                  <a:pt x="137" y="223"/>
                  <a:pt x="131" y="222"/>
                  <a:pt x="127" y="219"/>
                </a:cubicBezTo>
                <a:cubicBezTo>
                  <a:pt x="116" y="217"/>
                  <a:pt x="103" y="215"/>
                  <a:pt x="92" y="217"/>
                </a:cubicBezTo>
                <a:cubicBezTo>
                  <a:pt x="82" y="219"/>
                  <a:pt x="74" y="222"/>
                  <a:pt x="67" y="227"/>
                </a:cubicBezTo>
                <a:cubicBezTo>
                  <a:pt x="62" y="230"/>
                  <a:pt x="59" y="233"/>
                  <a:pt x="56" y="236"/>
                </a:cubicBezTo>
                <a:cubicBezTo>
                  <a:pt x="56" y="238"/>
                  <a:pt x="56" y="238"/>
                  <a:pt x="55" y="239"/>
                </a:cubicBezTo>
                <a:cubicBezTo>
                  <a:pt x="56" y="240"/>
                  <a:pt x="55" y="241"/>
                  <a:pt x="56" y="241"/>
                </a:cubicBezTo>
                <a:cubicBezTo>
                  <a:pt x="58" y="238"/>
                  <a:pt x="60" y="235"/>
                  <a:pt x="64" y="234"/>
                </a:cubicBezTo>
                <a:cubicBezTo>
                  <a:pt x="64" y="230"/>
                  <a:pt x="67" y="229"/>
                  <a:pt x="70" y="228"/>
                </a:cubicBezTo>
                <a:cubicBezTo>
                  <a:pt x="70" y="227"/>
                  <a:pt x="70" y="227"/>
                  <a:pt x="71" y="226"/>
                </a:cubicBezTo>
                <a:cubicBezTo>
                  <a:pt x="76" y="223"/>
                  <a:pt x="85" y="222"/>
                  <a:pt x="90" y="225"/>
                </a:cubicBezTo>
                <a:cubicBezTo>
                  <a:pt x="98" y="223"/>
                  <a:pt x="106" y="223"/>
                  <a:pt x="115" y="223"/>
                </a:cubicBezTo>
                <a:cubicBezTo>
                  <a:pt x="118" y="223"/>
                  <a:pt x="122" y="223"/>
                  <a:pt x="126" y="224"/>
                </a:cubicBezTo>
                <a:cubicBezTo>
                  <a:pt x="127" y="224"/>
                  <a:pt x="129" y="224"/>
                  <a:pt x="129" y="225"/>
                </a:cubicBezTo>
                <a:cubicBezTo>
                  <a:pt x="128" y="227"/>
                  <a:pt x="126" y="225"/>
                  <a:pt x="124" y="225"/>
                </a:cubicBezTo>
                <a:cubicBezTo>
                  <a:pt x="122" y="225"/>
                  <a:pt x="120" y="225"/>
                  <a:pt x="118" y="225"/>
                </a:cubicBezTo>
                <a:cubicBezTo>
                  <a:pt x="109" y="225"/>
                  <a:pt x="99" y="224"/>
                  <a:pt x="91" y="227"/>
                </a:cubicBezTo>
                <a:cubicBezTo>
                  <a:pt x="91" y="228"/>
                  <a:pt x="91" y="230"/>
                  <a:pt x="90" y="231"/>
                </a:cubicBezTo>
                <a:cubicBezTo>
                  <a:pt x="88" y="233"/>
                  <a:pt x="84" y="235"/>
                  <a:pt x="80" y="236"/>
                </a:cubicBezTo>
                <a:cubicBezTo>
                  <a:pt x="79" y="236"/>
                  <a:pt x="77" y="236"/>
                  <a:pt x="76" y="237"/>
                </a:cubicBezTo>
                <a:cubicBezTo>
                  <a:pt x="75" y="237"/>
                  <a:pt x="73" y="237"/>
                  <a:pt x="72" y="237"/>
                </a:cubicBezTo>
                <a:cubicBezTo>
                  <a:pt x="69" y="237"/>
                  <a:pt x="66" y="236"/>
                  <a:pt x="65" y="235"/>
                </a:cubicBezTo>
                <a:cubicBezTo>
                  <a:pt x="62" y="237"/>
                  <a:pt x="59" y="239"/>
                  <a:pt x="57" y="243"/>
                </a:cubicBezTo>
                <a:cubicBezTo>
                  <a:pt x="60" y="246"/>
                  <a:pt x="63" y="248"/>
                  <a:pt x="66" y="250"/>
                </a:cubicBezTo>
                <a:close/>
                <a:moveTo>
                  <a:pt x="181" y="221"/>
                </a:moveTo>
                <a:cubicBezTo>
                  <a:pt x="180" y="221"/>
                  <a:pt x="179" y="222"/>
                  <a:pt x="177" y="222"/>
                </a:cubicBezTo>
                <a:cubicBezTo>
                  <a:pt x="162" y="222"/>
                  <a:pt x="146" y="220"/>
                  <a:pt x="131" y="219"/>
                </a:cubicBezTo>
                <a:cubicBezTo>
                  <a:pt x="134" y="221"/>
                  <a:pt x="139" y="222"/>
                  <a:pt x="142" y="225"/>
                </a:cubicBezTo>
                <a:cubicBezTo>
                  <a:pt x="146" y="225"/>
                  <a:pt x="151" y="225"/>
                  <a:pt x="156" y="225"/>
                </a:cubicBezTo>
                <a:cubicBezTo>
                  <a:pt x="158" y="225"/>
                  <a:pt x="160" y="225"/>
                  <a:pt x="161" y="226"/>
                </a:cubicBezTo>
                <a:cubicBezTo>
                  <a:pt x="156" y="225"/>
                  <a:pt x="150" y="227"/>
                  <a:pt x="144" y="226"/>
                </a:cubicBezTo>
                <a:cubicBezTo>
                  <a:pt x="145" y="228"/>
                  <a:pt x="146" y="228"/>
                  <a:pt x="147" y="229"/>
                </a:cubicBezTo>
                <a:cubicBezTo>
                  <a:pt x="151" y="233"/>
                  <a:pt x="153" y="239"/>
                  <a:pt x="155" y="245"/>
                </a:cubicBezTo>
                <a:cubicBezTo>
                  <a:pt x="157" y="245"/>
                  <a:pt x="158" y="245"/>
                  <a:pt x="160" y="245"/>
                </a:cubicBezTo>
                <a:cubicBezTo>
                  <a:pt x="175" y="245"/>
                  <a:pt x="189" y="243"/>
                  <a:pt x="202" y="244"/>
                </a:cubicBezTo>
                <a:cubicBezTo>
                  <a:pt x="202" y="242"/>
                  <a:pt x="203" y="241"/>
                  <a:pt x="202" y="240"/>
                </a:cubicBezTo>
                <a:cubicBezTo>
                  <a:pt x="194" y="239"/>
                  <a:pt x="182" y="239"/>
                  <a:pt x="175" y="239"/>
                </a:cubicBezTo>
                <a:cubicBezTo>
                  <a:pt x="173" y="239"/>
                  <a:pt x="171" y="239"/>
                  <a:pt x="169" y="238"/>
                </a:cubicBezTo>
                <a:cubicBezTo>
                  <a:pt x="179" y="239"/>
                  <a:pt x="190" y="239"/>
                  <a:pt x="201" y="238"/>
                </a:cubicBezTo>
                <a:cubicBezTo>
                  <a:pt x="200" y="237"/>
                  <a:pt x="198" y="237"/>
                  <a:pt x="196" y="237"/>
                </a:cubicBezTo>
                <a:cubicBezTo>
                  <a:pt x="193" y="236"/>
                  <a:pt x="190" y="237"/>
                  <a:pt x="188" y="237"/>
                </a:cubicBezTo>
                <a:cubicBezTo>
                  <a:pt x="192" y="236"/>
                  <a:pt x="197" y="236"/>
                  <a:pt x="201" y="236"/>
                </a:cubicBezTo>
                <a:cubicBezTo>
                  <a:pt x="202" y="235"/>
                  <a:pt x="201" y="233"/>
                  <a:pt x="201" y="232"/>
                </a:cubicBezTo>
                <a:cubicBezTo>
                  <a:pt x="198" y="231"/>
                  <a:pt x="196" y="231"/>
                  <a:pt x="193" y="231"/>
                </a:cubicBezTo>
                <a:cubicBezTo>
                  <a:pt x="192" y="231"/>
                  <a:pt x="190" y="232"/>
                  <a:pt x="189" y="231"/>
                </a:cubicBezTo>
                <a:cubicBezTo>
                  <a:pt x="192" y="231"/>
                  <a:pt x="197" y="230"/>
                  <a:pt x="200" y="231"/>
                </a:cubicBezTo>
                <a:cubicBezTo>
                  <a:pt x="201" y="229"/>
                  <a:pt x="202" y="229"/>
                  <a:pt x="202" y="227"/>
                </a:cubicBezTo>
                <a:cubicBezTo>
                  <a:pt x="196" y="226"/>
                  <a:pt x="190" y="228"/>
                  <a:pt x="185" y="227"/>
                </a:cubicBezTo>
                <a:cubicBezTo>
                  <a:pt x="191" y="227"/>
                  <a:pt x="195" y="226"/>
                  <a:pt x="201" y="226"/>
                </a:cubicBezTo>
                <a:cubicBezTo>
                  <a:pt x="200" y="225"/>
                  <a:pt x="201" y="223"/>
                  <a:pt x="201" y="223"/>
                </a:cubicBezTo>
                <a:cubicBezTo>
                  <a:pt x="194" y="222"/>
                  <a:pt x="188" y="222"/>
                  <a:pt x="181" y="221"/>
                </a:cubicBezTo>
                <a:close/>
                <a:moveTo>
                  <a:pt x="79" y="227"/>
                </a:moveTo>
                <a:cubicBezTo>
                  <a:pt x="80" y="227"/>
                  <a:pt x="80" y="228"/>
                  <a:pt x="81" y="227"/>
                </a:cubicBezTo>
                <a:cubicBezTo>
                  <a:pt x="81" y="227"/>
                  <a:pt x="81" y="226"/>
                  <a:pt x="82" y="225"/>
                </a:cubicBezTo>
                <a:cubicBezTo>
                  <a:pt x="81" y="225"/>
                  <a:pt x="81" y="225"/>
                  <a:pt x="80" y="225"/>
                </a:cubicBezTo>
                <a:cubicBezTo>
                  <a:pt x="79" y="226"/>
                  <a:pt x="79" y="227"/>
                  <a:pt x="79" y="227"/>
                </a:cubicBezTo>
                <a:close/>
                <a:moveTo>
                  <a:pt x="87" y="227"/>
                </a:moveTo>
                <a:cubicBezTo>
                  <a:pt x="88" y="234"/>
                  <a:pt x="74" y="236"/>
                  <a:pt x="68" y="233"/>
                </a:cubicBezTo>
                <a:cubicBezTo>
                  <a:pt x="68" y="232"/>
                  <a:pt x="67" y="231"/>
                  <a:pt x="68" y="230"/>
                </a:cubicBezTo>
                <a:cubicBezTo>
                  <a:pt x="67" y="230"/>
                  <a:pt x="65" y="232"/>
                  <a:pt x="66" y="234"/>
                </a:cubicBezTo>
                <a:cubicBezTo>
                  <a:pt x="70" y="238"/>
                  <a:pt x="89" y="235"/>
                  <a:pt x="89" y="228"/>
                </a:cubicBezTo>
                <a:cubicBezTo>
                  <a:pt x="89" y="226"/>
                  <a:pt x="87" y="225"/>
                  <a:pt x="85" y="225"/>
                </a:cubicBezTo>
                <a:cubicBezTo>
                  <a:pt x="87" y="226"/>
                  <a:pt x="86" y="226"/>
                  <a:pt x="87" y="227"/>
                </a:cubicBezTo>
                <a:close/>
                <a:moveTo>
                  <a:pt x="76" y="227"/>
                </a:moveTo>
                <a:cubicBezTo>
                  <a:pt x="76" y="227"/>
                  <a:pt x="77" y="227"/>
                  <a:pt x="78" y="227"/>
                </a:cubicBezTo>
                <a:cubicBezTo>
                  <a:pt x="78" y="227"/>
                  <a:pt x="78" y="226"/>
                  <a:pt x="78" y="225"/>
                </a:cubicBezTo>
                <a:cubicBezTo>
                  <a:pt x="76" y="225"/>
                  <a:pt x="76" y="226"/>
                  <a:pt x="76" y="227"/>
                </a:cubicBezTo>
                <a:close/>
                <a:moveTo>
                  <a:pt x="82" y="228"/>
                </a:moveTo>
                <a:cubicBezTo>
                  <a:pt x="82" y="228"/>
                  <a:pt x="83" y="228"/>
                  <a:pt x="84" y="228"/>
                </a:cubicBezTo>
                <a:cubicBezTo>
                  <a:pt x="83" y="229"/>
                  <a:pt x="84" y="229"/>
                  <a:pt x="84" y="229"/>
                </a:cubicBezTo>
                <a:cubicBezTo>
                  <a:pt x="85" y="228"/>
                  <a:pt x="84" y="227"/>
                  <a:pt x="83" y="226"/>
                </a:cubicBezTo>
                <a:cubicBezTo>
                  <a:pt x="83" y="227"/>
                  <a:pt x="82" y="227"/>
                  <a:pt x="82" y="228"/>
                </a:cubicBezTo>
                <a:close/>
                <a:moveTo>
                  <a:pt x="72" y="227"/>
                </a:moveTo>
                <a:cubicBezTo>
                  <a:pt x="73" y="228"/>
                  <a:pt x="72" y="229"/>
                  <a:pt x="73" y="229"/>
                </a:cubicBezTo>
                <a:cubicBezTo>
                  <a:pt x="73" y="228"/>
                  <a:pt x="75" y="228"/>
                  <a:pt x="75" y="226"/>
                </a:cubicBezTo>
                <a:cubicBezTo>
                  <a:pt x="74" y="226"/>
                  <a:pt x="73" y="227"/>
                  <a:pt x="72" y="227"/>
                </a:cubicBezTo>
                <a:close/>
                <a:moveTo>
                  <a:pt x="70" y="230"/>
                </a:moveTo>
                <a:cubicBezTo>
                  <a:pt x="70" y="230"/>
                  <a:pt x="70" y="230"/>
                  <a:pt x="70" y="231"/>
                </a:cubicBezTo>
                <a:cubicBezTo>
                  <a:pt x="70" y="231"/>
                  <a:pt x="71" y="231"/>
                  <a:pt x="71" y="231"/>
                </a:cubicBezTo>
                <a:cubicBezTo>
                  <a:pt x="71" y="230"/>
                  <a:pt x="71" y="229"/>
                  <a:pt x="71" y="229"/>
                </a:cubicBezTo>
                <a:cubicBezTo>
                  <a:pt x="70" y="229"/>
                  <a:pt x="70" y="230"/>
                  <a:pt x="70" y="230"/>
                </a:cubicBezTo>
                <a:close/>
                <a:moveTo>
                  <a:pt x="167" y="258"/>
                </a:moveTo>
                <a:cubicBezTo>
                  <a:pt x="168" y="258"/>
                  <a:pt x="169" y="258"/>
                  <a:pt x="170" y="258"/>
                </a:cubicBezTo>
                <a:cubicBezTo>
                  <a:pt x="174" y="259"/>
                  <a:pt x="178" y="260"/>
                  <a:pt x="181" y="261"/>
                </a:cubicBezTo>
                <a:cubicBezTo>
                  <a:pt x="183" y="261"/>
                  <a:pt x="185" y="260"/>
                  <a:pt x="188" y="261"/>
                </a:cubicBezTo>
                <a:cubicBezTo>
                  <a:pt x="197" y="261"/>
                  <a:pt x="205" y="260"/>
                  <a:pt x="212" y="259"/>
                </a:cubicBezTo>
                <a:cubicBezTo>
                  <a:pt x="215" y="258"/>
                  <a:pt x="218" y="257"/>
                  <a:pt x="220" y="256"/>
                </a:cubicBezTo>
                <a:cubicBezTo>
                  <a:pt x="223" y="255"/>
                  <a:pt x="225" y="253"/>
                  <a:pt x="227" y="252"/>
                </a:cubicBezTo>
                <a:cubicBezTo>
                  <a:pt x="227" y="251"/>
                  <a:pt x="229" y="250"/>
                  <a:pt x="230" y="248"/>
                </a:cubicBezTo>
                <a:cubicBezTo>
                  <a:pt x="230" y="244"/>
                  <a:pt x="230" y="241"/>
                  <a:pt x="227" y="238"/>
                </a:cubicBezTo>
                <a:cubicBezTo>
                  <a:pt x="226" y="238"/>
                  <a:pt x="225" y="237"/>
                  <a:pt x="224" y="236"/>
                </a:cubicBezTo>
                <a:cubicBezTo>
                  <a:pt x="221" y="234"/>
                  <a:pt x="216" y="233"/>
                  <a:pt x="212" y="231"/>
                </a:cubicBezTo>
                <a:cubicBezTo>
                  <a:pt x="208" y="230"/>
                  <a:pt x="206" y="229"/>
                  <a:pt x="203" y="229"/>
                </a:cubicBezTo>
                <a:cubicBezTo>
                  <a:pt x="203" y="229"/>
                  <a:pt x="203" y="230"/>
                  <a:pt x="202" y="230"/>
                </a:cubicBezTo>
                <a:cubicBezTo>
                  <a:pt x="203" y="231"/>
                  <a:pt x="203" y="232"/>
                  <a:pt x="203" y="233"/>
                </a:cubicBezTo>
                <a:cubicBezTo>
                  <a:pt x="211" y="234"/>
                  <a:pt x="219" y="236"/>
                  <a:pt x="225" y="241"/>
                </a:cubicBezTo>
                <a:cubicBezTo>
                  <a:pt x="225" y="243"/>
                  <a:pt x="227" y="244"/>
                  <a:pt x="227" y="247"/>
                </a:cubicBezTo>
                <a:cubicBezTo>
                  <a:pt x="226" y="248"/>
                  <a:pt x="224" y="249"/>
                  <a:pt x="224" y="250"/>
                </a:cubicBezTo>
                <a:cubicBezTo>
                  <a:pt x="221" y="252"/>
                  <a:pt x="217" y="255"/>
                  <a:pt x="212" y="256"/>
                </a:cubicBezTo>
                <a:cubicBezTo>
                  <a:pt x="211" y="256"/>
                  <a:pt x="210" y="256"/>
                  <a:pt x="209" y="256"/>
                </a:cubicBezTo>
                <a:cubicBezTo>
                  <a:pt x="201" y="257"/>
                  <a:pt x="191" y="258"/>
                  <a:pt x="183" y="258"/>
                </a:cubicBezTo>
                <a:cubicBezTo>
                  <a:pt x="180" y="258"/>
                  <a:pt x="177" y="257"/>
                  <a:pt x="175" y="256"/>
                </a:cubicBezTo>
                <a:cubicBezTo>
                  <a:pt x="170" y="256"/>
                  <a:pt x="165" y="255"/>
                  <a:pt x="161" y="253"/>
                </a:cubicBezTo>
                <a:cubicBezTo>
                  <a:pt x="161" y="254"/>
                  <a:pt x="161" y="255"/>
                  <a:pt x="161" y="256"/>
                </a:cubicBezTo>
                <a:cubicBezTo>
                  <a:pt x="163" y="256"/>
                  <a:pt x="165" y="257"/>
                  <a:pt x="167" y="258"/>
                </a:cubicBezTo>
                <a:close/>
                <a:moveTo>
                  <a:pt x="203" y="234"/>
                </a:moveTo>
                <a:cubicBezTo>
                  <a:pt x="203" y="235"/>
                  <a:pt x="202" y="236"/>
                  <a:pt x="203" y="237"/>
                </a:cubicBezTo>
                <a:cubicBezTo>
                  <a:pt x="204" y="237"/>
                  <a:pt x="208" y="237"/>
                  <a:pt x="210" y="236"/>
                </a:cubicBezTo>
                <a:cubicBezTo>
                  <a:pt x="208" y="235"/>
                  <a:pt x="206" y="235"/>
                  <a:pt x="203" y="234"/>
                </a:cubicBezTo>
                <a:close/>
                <a:moveTo>
                  <a:pt x="209" y="240"/>
                </a:moveTo>
                <a:cubicBezTo>
                  <a:pt x="212" y="239"/>
                  <a:pt x="214" y="239"/>
                  <a:pt x="217" y="238"/>
                </a:cubicBezTo>
                <a:cubicBezTo>
                  <a:pt x="213" y="235"/>
                  <a:pt x="207" y="239"/>
                  <a:pt x="203" y="238"/>
                </a:cubicBezTo>
                <a:cubicBezTo>
                  <a:pt x="204" y="241"/>
                  <a:pt x="206" y="240"/>
                  <a:pt x="209" y="240"/>
                </a:cubicBezTo>
                <a:close/>
                <a:moveTo>
                  <a:pt x="219" y="239"/>
                </a:moveTo>
                <a:cubicBezTo>
                  <a:pt x="214" y="240"/>
                  <a:pt x="211" y="241"/>
                  <a:pt x="204" y="241"/>
                </a:cubicBezTo>
                <a:cubicBezTo>
                  <a:pt x="204" y="242"/>
                  <a:pt x="203" y="243"/>
                  <a:pt x="203" y="244"/>
                </a:cubicBezTo>
                <a:cubicBezTo>
                  <a:pt x="206" y="243"/>
                  <a:pt x="207" y="245"/>
                  <a:pt x="208" y="247"/>
                </a:cubicBezTo>
                <a:cubicBezTo>
                  <a:pt x="207" y="248"/>
                  <a:pt x="207" y="248"/>
                  <a:pt x="206" y="250"/>
                </a:cubicBezTo>
                <a:cubicBezTo>
                  <a:pt x="191" y="252"/>
                  <a:pt x="178" y="251"/>
                  <a:pt x="163" y="253"/>
                </a:cubicBezTo>
                <a:cubicBezTo>
                  <a:pt x="167" y="253"/>
                  <a:pt x="173" y="255"/>
                  <a:pt x="177" y="256"/>
                </a:cubicBezTo>
                <a:cubicBezTo>
                  <a:pt x="183" y="257"/>
                  <a:pt x="191" y="256"/>
                  <a:pt x="198" y="255"/>
                </a:cubicBezTo>
                <a:cubicBezTo>
                  <a:pt x="209" y="255"/>
                  <a:pt x="222" y="254"/>
                  <a:pt x="225" y="245"/>
                </a:cubicBezTo>
                <a:cubicBezTo>
                  <a:pt x="224" y="243"/>
                  <a:pt x="222" y="240"/>
                  <a:pt x="219" y="239"/>
                </a:cubicBezTo>
                <a:close/>
                <a:moveTo>
                  <a:pt x="52" y="251"/>
                </a:moveTo>
                <a:cubicBezTo>
                  <a:pt x="58" y="254"/>
                  <a:pt x="63" y="256"/>
                  <a:pt x="69" y="258"/>
                </a:cubicBezTo>
                <a:cubicBezTo>
                  <a:pt x="72" y="259"/>
                  <a:pt x="75" y="259"/>
                  <a:pt x="78" y="260"/>
                </a:cubicBezTo>
                <a:cubicBezTo>
                  <a:pt x="84" y="261"/>
                  <a:pt x="90" y="261"/>
                  <a:pt x="95" y="261"/>
                </a:cubicBezTo>
                <a:cubicBezTo>
                  <a:pt x="101" y="262"/>
                  <a:pt x="106" y="261"/>
                  <a:pt x="112" y="260"/>
                </a:cubicBezTo>
                <a:cubicBezTo>
                  <a:pt x="117" y="260"/>
                  <a:pt x="122" y="259"/>
                  <a:pt x="127" y="258"/>
                </a:cubicBezTo>
                <a:cubicBezTo>
                  <a:pt x="129" y="257"/>
                  <a:pt x="131" y="256"/>
                  <a:pt x="133" y="256"/>
                </a:cubicBezTo>
                <a:cubicBezTo>
                  <a:pt x="136" y="255"/>
                  <a:pt x="140" y="253"/>
                  <a:pt x="143" y="251"/>
                </a:cubicBezTo>
                <a:cubicBezTo>
                  <a:pt x="147" y="250"/>
                  <a:pt x="151" y="248"/>
                  <a:pt x="153" y="246"/>
                </a:cubicBezTo>
                <a:cubicBezTo>
                  <a:pt x="153" y="245"/>
                  <a:pt x="153" y="243"/>
                  <a:pt x="152" y="242"/>
                </a:cubicBezTo>
                <a:cubicBezTo>
                  <a:pt x="152" y="244"/>
                  <a:pt x="150" y="245"/>
                  <a:pt x="149" y="246"/>
                </a:cubicBezTo>
                <a:cubicBezTo>
                  <a:pt x="143" y="250"/>
                  <a:pt x="133" y="246"/>
                  <a:pt x="127" y="246"/>
                </a:cubicBezTo>
                <a:cubicBezTo>
                  <a:pt x="125" y="246"/>
                  <a:pt x="124" y="247"/>
                  <a:pt x="122" y="247"/>
                </a:cubicBezTo>
                <a:cubicBezTo>
                  <a:pt x="121" y="247"/>
                  <a:pt x="119" y="247"/>
                  <a:pt x="118" y="247"/>
                </a:cubicBezTo>
                <a:cubicBezTo>
                  <a:pt x="112" y="249"/>
                  <a:pt x="108" y="250"/>
                  <a:pt x="103" y="252"/>
                </a:cubicBezTo>
                <a:cubicBezTo>
                  <a:pt x="101" y="252"/>
                  <a:pt x="99" y="253"/>
                  <a:pt x="97" y="254"/>
                </a:cubicBezTo>
                <a:cubicBezTo>
                  <a:pt x="90" y="257"/>
                  <a:pt x="82" y="257"/>
                  <a:pt x="74" y="255"/>
                </a:cubicBezTo>
                <a:cubicBezTo>
                  <a:pt x="68" y="253"/>
                  <a:pt x="64" y="251"/>
                  <a:pt x="60" y="247"/>
                </a:cubicBezTo>
                <a:cubicBezTo>
                  <a:pt x="57" y="245"/>
                  <a:pt x="54" y="243"/>
                  <a:pt x="53" y="241"/>
                </a:cubicBezTo>
                <a:cubicBezTo>
                  <a:pt x="53" y="241"/>
                  <a:pt x="53" y="241"/>
                  <a:pt x="53" y="241"/>
                </a:cubicBezTo>
                <a:cubicBezTo>
                  <a:pt x="52" y="244"/>
                  <a:pt x="52" y="247"/>
                  <a:pt x="52" y="251"/>
                </a:cubicBezTo>
                <a:close/>
                <a:moveTo>
                  <a:pt x="199" y="249"/>
                </a:moveTo>
                <a:cubicBezTo>
                  <a:pt x="201" y="249"/>
                  <a:pt x="206" y="249"/>
                  <a:pt x="206" y="247"/>
                </a:cubicBezTo>
                <a:cubicBezTo>
                  <a:pt x="206" y="246"/>
                  <a:pt x="204" y="245"/>
                  <a:pt x="202" y="245"/>
                </a:cubicBezTo>
                <a:cubicBezTo>
                  <a:pt x="199" y="245"/>
                  <a:pt x="192" y="245"/>
                  <a:pt x="189" y="245"/>
                </a:cubicBezTo>
                <a:cubicBezTo>
                  <a:pt x="181" y="245"/>
                  <a:pt x="171" y="246"/>
                  <a:pt x="163" y="246"/>
                </a:cubicBezTo>
                <a:cubicBezTo>
                  <a:pt x="160" y="246"/>
                  <a:pt x="158" y="246"/>
                  <a:pt x="155" y="247"/>
                </a:cubicBezTo>
                <a:cubicBezTo>
                  <a:pt x="155" y="250"/>
                  <a:pt x="161" y="248"/>
                  <a:pt x="161" y="251"/>
                </a:cubicBezTo>
                <a:cubicBezTo>
                  <a:pt x="172" y="251"/>
                  <a:pt x="186" y="250"/>
                  <a:pt x="199" y="249"/>
                </a:cubicBezTo>
                <a:close/>
                <a:moveTo>
                  <a:pt x="53" y="257"/>
                </a:moveTo>
                <a:cubicBezTo>
                  <a:pt x="55" y="259"/>
                  <a:pt x="58" y="260"/>
                  <a:pt x="61" y="261"/>
                </a:cubicBezTo>
                <a:cubicBezTo>
                  <a:pt x="65" y="263"/>
                  <a:pt x="68" y="264"/>
                  <a:pt x="73" y="265"/>
                </a:cubicBezTo>
                <a:cubicBezTo>
                  <a:pt x="83" y="266"/>
                  <a:pt x="92" y="267"/>
                  <a:pt x="101" y="268"/>
                </a:cubicBezTo>
                <a:cubicBezTo>
                  <a:pt x="117" y="268"/>
                  <a:pt x="135" y="263"/>
                  <a:pt x="147" y="257"/>
                </a:cubicBezTo>
                <a:cubicBezTo>
                  <a:pt x="151" y="256"/>
                  <a:pt x="154" y="254"/>
                  <a:pt x="154" y="249"/>
                </a:cubicBezTo>
                <a:cubicBezTo>
                  <a:pt x="154" y="249"/>
                  <a:pt x="154" y="249"/>
                  <a:pt x="153" y="249"/>
                </a:cubicBezTo>
                <a:cubicBezTo>
                  <a:pt x="147" y="251"/>
                  <a:pt x="141" y="254"/>
                  <a:pt x="135" y="256"/>
                </a:cubicBezTo>
                <a:cubicBezTo>
                  <a:pt x="132" y="257"/>
                  <a:pt x="130" y="259"/>
                  <a:pt x="127" y="259"/>
                </a:cubicBezTo>
                <a:cubicBezTo>
                  <a:pt x="125" y="259"/>
                  <a:pt x="124" y="260"/>
                  <a:pt x="122" y="260"/>
                </a:cubicBezTo>
                <a:cubicBezTo>
                  <a:pt x="115" y="262"/>
                  <a:pt x="107" y="263"/>
                  <a:pt x="98" y="263"/>
                </a:cubicBezTo>
                <a:cubicBezTo>
                  <a:pt x="97" y="264"/>
                  <a:pt x="98" y="264"/>
                  <a:pt x="98" y="264"/>
                </a:cubicBezTo>
                <a:cubicBezTo>
                  <a:pt x="96" y="263"/>
                  <a:pt x="95" y="264"/>
                  <a:pt x="93" y="264"/>
                </a:cubicBezTo>
                <a:cubicBezTo>
                  <a:pt x="93" y="264"/>
                  <a:pt x="93" y="264"/>
                  <a:pt x="93" y="264"/>
                </a:cubicBezTo>
                <a:cubicBezTo>
                  <a:pt x="92" y="264"/>
                  <a:pt x="93" y="264"/>
                  <a:pt x="92" y="263"/>
                </a:cubicBezTo>
                <a:cubicBezTo>
                  <a:pt x="78" y="263"/>
                  <a:pt x="61" y="261"/>
                  <a:pt x="52" y="253"/>
                </a:cubicBezTo>
                <a:cubicBezTo>
                  <a:pt x="52" y="255"/>
                  <a:pt x="54" y="255"/>
                  <a:pt x="53" y="257"/>
                </a:cubicBezTo>
                <a:close/>
                <a:moveTo>
                  <a:pt x="153" y="255"/>
                </a:moveTo>
                <a:cubicBezTo>
                  <a:pt x="155" y="255"/>
                  <a:pt x="158" y="256"/>
                  <a:pt x="159" y="255"/>
                </a:cubicBezTo>
                <a:cubicBezTo>
                  <a:pt x="160" y="251"/>
                  <a:pt x="158" y="250"/>
                  <a:pt x="156" y="250"/>
                </a:cubicBezTo>
                <a:cubicBezTo>
                  <a:pt x="155" y="252"/>
                  <a:pt x="155" y="254"/>
                  <a:pt x="153" y="25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2" name="Text Box 1"/>
          <p:cNvSpPr txBox="1"/>
          <p:nvPr/>
        </p:nvSpPr>
        <p:spPr>
          <a:xfrm>
            <a:off x="1901825" y="1362075"/>
            <a:ext cx="4723130" cy="691515"/>
          </a:xfrm>
          <a:prstGeom prst="rect">
            <a:avLst/>
          </a:prstGeom>
          <a:noFill/>
        </p:spPr>
        <p:txBody>
          <a:bodyPr wrap="none" rtlCol="0">
            <a:spAutoFit/>
          </a:bodyPr>
          <a:p>
            <a:r>
              <a:rPr lang="en-US">
                <a:solidFill>
                  <a:schemeClr val="bg2"/>
                </a:solidFill>
              </a:rPr>
              <a:t>From this we can conclude that by C++ programming we can </a:t>
            </a:r>
            <a:endParaRPr lang="en-US">
              <a:solidFill>
                <a:schemeClr val="bg2"/>
              </a:solidFill>
            </a:endParaRPr>
          </a:p>
          <a:p>
            <a:r>
              <a:rPr lang="en-US">
                <a:solidFill>
                  <a:schemeClr val="bg2"/>
                </a:solidFill>
              </a:rPr>
              <a:t>get simple conversion process from binary to decimal and get </a:t>
            </a:r>
            <a:endParaRPr lang="en-US">
              <a:solidFill>
                <a:schemeClr val="bg2"/>
              </a:solidFill>
            </a:endParaRPr>
          </a:p>
          <a:p>
            <a:r>
              <a:rPr lang="en-US">
                <a:solidFill>
                  <a:schemeClr val="bg2"/>
                </a:solidFill>
              </a:rPr>
              <a:t>truth table of AND , OR etc. gate in one command.</a:t>
            </a:r>
            <a:endParaRPr lang="en-US">
              <a:solidFill>
                <a:schemeClr val="bg2"/>
              </a:solidFill>
            </a:endParaRPr>
          </a:p>
        </p:txBody>
      </p:sp>
    </p:spTree>
    <p:custDataLst>
      <p:tags r:id="rId1"/>
    </p:custData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2" name="文本框 208"/>
          <p:cNvSpPr txBox="1">
            <a:spLocks noChangeArrowheads="1"/>
          </p:cNvSpPr>
          <p:nvPr/>
        </p:nvSpPr>
        <p:spPr bwMode="auto">
          <a:xfrm>
            <a:off x="1562625" y="1879901"/>
            <a:ext cx="6018748"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itchFamily="34" charset="0"/>
                <a:ea typeface="华康少女文字W5(P)" pitchFamily="82" charset="-122"/>
              </a:defRPr>
            </a:lvl1pPr>
            <a:lvl2pPr marL="742950" indent="-285750">
              <a:defRPr sz="1300">
                <a:solidFill>
                  <a:schemeClr val="tx1"/>
                </a:solidFill>
                <a:latin typeface="Lao UI" pitchFamily="34" charset="0"/>
                <a:ea typeface="华康少女文字W5(P)" pitchFamily="82" charset="-122"/>
              </a:defRPr>
            </a:lvl2pPr>
            <a:lvl3pPr marL="1143000" indent="-228600">
              <a:defRPr sz="1300">
                <a:solidFill>
                  <a:schemeClr val="tx1"/>
                </a:solidFill>
                <a:latin typeface="Lao UI" pitchFamily="34" charset="0"/>
                <a:ea typeface="华康少女文字W5(P)" pitchFamily="82" charset="-122"/>
              </a:defRPr>
            </a:lvl3pPr>
            <a:lvl4pPr marL="1600200" indent="-228600">
              <a:defRPr sz="1300">
                <a:solidFill>
                  <a:schemeClr val="tx1"/>
                </a:solidFill>
                <a:latin typeface="Lao UI" pitchFamily="34" charset="0"/>
                <a:ea typeface="华康少女文字W5(P)" pitchFamily="82" charset="-122"/>
              </a:defRPr>
            </a:lvl4pPr>
            <a:lvl5pPr marL="2057400" indent="-228600">
              <a:defRPr sz="1300">
                <a:solidFill>
                  <a:schemeClr val="tx1"/>
                </a:solidFill>
                <a:latin typeface="Lao UI" pitchFamily="34" charset="0"/>
                <a:ea typeface="华康少女文字W5(P)" pitchFamily="82" charset="-122"/>
              </a:defRPr>
            </a:lvl5pPr>
            <a:lvl6pPr marL="2514600" indent="-228600" defTabSz="685800" fontAlgn="base">
              <a:spcBef>
                <a:spcPct val="0"/>
              </a:spcBef>
              <a:spcAft>
                <a:spcPct val="0"/>
              </a:spcAft>
              <a:defRPr sz="1300">
                <a:solidFill>
                  <a:schemeClr val="tx1"/>
                </a:solidFill>
                <a:latin typeface="Lao UI" pitchFamily="34" charset="0"/>
                <a:ea typeface="华康少女文字W5(P)" pitchFamily="82" charset="-122"/>
              </a:defRPr>
            </a:lvl6pPr>
            <a:lvl7pPr marL="2971800" indent="-228600" defTabSz="685800" fontAlgn="base">
              <a:spcBef>
                <a:spcPct val="0"/>
              </a:spcBef>
              <a:spcAft>
                <a:spcPct val="0"/>
              </a:spcAft>
              <a:defRPr sz="1300">
                <a:solidFill>
                  <a:schemeClr val="tx1"/>
                </a:solidFill>
                <a:latin typeface="Lao UI" pitchFamily="34" charset="0"/>
                <a:ea typeface="华康少女文字W5(P)" pitchFamily="82" charset="-122"/>
              </a:defRPr>
            </a:lvl7pPr>
            <a:lvl8pPr marL="3429000" indent="-228600" defTabSz="685800" fontAlgn="base">
              <a:spcBef>
                <a:spcPct val="0"/>
              </a:spcBef>
              <a:spcAft>
                <a:spcPct val="0"/>
              </a:spcAft>
              <a:defRPr sz="1300">
                <a:solidFill>
                  <a:schemeClr val="tx1"/>
                </a:solidFill>
                <a:latin typeface="Lao UI" pitchFamily="34" charset="0"/>
                <a:ea typeface="华康少女文字W5(P)" pitchFamily="82" charset="-122"/>
              </a:defRPr>
            </a:lvl8pPr>
            <a:lvl9pPr marL="3886200" indent="-228600" defTabSz="685800" fontAlgn="base">
              <a:spcBef>
                <a:spcPct val="0"/>
              </a:spcBef>
              <a:spcAft>
                <a:spcPct val="0"/>
              </a:spcAft>
              <a:defRPr sz="1300">
                <a:solidFill>
                  <a:schemeClr val="tx1"/>
                </a:solidFill>
                <a:latin typeface="Lao UI" pitchFamily="34" charset="0"/>
                <a:ea typeface="华康少女文字W5(P)" pitchFamily="82" charset="-122"/>
              </a:defRPr>
            </a:lvl9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w="12700">
                  <a:noFill/>
                </a:ln>
                <a:blipFill dpi="0" rotWithShape="1">
                  <a:blip r:embed="rId1">
                    <a:extLst>
                      <a:ext uri="{28A0092B-C50C-407E-A947-70E740481C1C}">
                        <a14:useLocalDpi xmlns:a14="http://schemas.microsoft.com/office/drawing/2010/main" val="0"/>
                      </a:ext>
                    </a:extLst>
                  </a:blip>
                  <a:srcRect/>
                  <a:stretch>
                    <a:fillRect/>
                  </a:stretch>
                </a:blipFill>
                <a:effectLst/>
                <a:uLnTx/>
                <a:uFillTx/>
                <a:latin typeface="Arial Black" panose="020B0A04020102020204" charset="0"/>
                <a:ea typeface="方正正大黑简体" panose="02000000000000000000" pitchFamily="2" charset="-122"/>
                <a:cs typeface="Arial Black" panose="020B0A04020102020204" charset="0"/>
                <a:sym typeface="+mn-ea"/>
              </a:rPr>
              <a:t>Thank You</a:t>
            </a:r>
            <a:endParaRPr kumimoji="0" lang="en-US" altLang="zh-CN" sz="5400" b="0" i="0" u="none" strike="noStrike" kern="1200" cap="none" spc="0" normalizeH="0" baseline="0" noProof="0" dirty="0">
              <a:ln w="12700">
                <a:noFill/>
              </a:ln>
              <a:blipFill dpi="0" rotWithShape="1">
                <a:blip r:embed="rId1">
                  <a:extLst>
                    <a:ext uri="{28A0092B-C50C-407E-A947-70E740481C1C}">
                      <a14:useLocalDpi xmlns:a14="http://schemas.microsoft.com/office/drawing/2010/main" val="0"/>
                    </a:ext>
                  </a:extLst>
                </a:blip>
                <a:srcRect/>
                <a:stretch>
                  <a:fillRect/>
                </a:stretch>
              </a:blipFill>
              <a:effectLst/>
              <a:uLnTx/>
              <a:uFillTx/>
              <a:latin typeface="Arial Black" panose="020B0A04020102020204" charset="0"/>
              <a:ea typeface="方正正大黑简体" panose="02000000000000000000" pitchFamily="2" charset="-122"/>
              <a:cs typeface="Arial Black" panose="020B0A04020102020204" charset="0"/>
              <a:sym typeface="+mn-ea"/>
            </a:endParaRPr>
          </a:p>
        </p:txBody>
      </p:sp>
      <p:grpSp>
        <p:nvGrpSpPr>
          <p:cNvPr id="39938" name="组合 4"/>
          <p:cNvGrpSpPr/>
          <p:nvPr/>
        </p:nvGrpSpPr>
        <p:grpSpPr>
          <a:xfrm>
            <a:off x="2686050" y="2803525"/>
            <a:ext cx="3771900" cy="179388"/>
            <a:chOff x="2804139" y="4450981"/>
            <a:chExt cx="7078926" cy="223552"/>
          </a:xfrm>
        </p:grpSpPr>
        <p:sp>
          <p:nvSpPr>
            <p:cNvPr id="6" name="Freeform 334"/>
            <p:cNvSpPr>
              <a:spLocks noEditPoints="1"/>
            </p:cNvSpPr>
            <p:nvPr/>
          </p:nvSpPr>
          <p:spPr bwMode="auto">
            <a:xfrm rot="10800000">
              <a:off x="2804139" y="4450981"/>
              <a:ext cx="3624526" cy="223551"/>
            </a:xfrm>
            <a:custGeom>
              <a:avLst/>
              <a:gdLst>
                <a:gd name="T0" fmla="*/ 32 w 1069"/>
                <a:gd name="T1" fmla="*/ 50 h 77"/>
                <a:gd name="T2" fmla="*/ 29 w 1069"/>
                <a:gd name="T3" fmla="*/ 17 h 77"/>
                <a:gd name="T4" fmla="*/ 87 w 1069"/>
                <a:gd name="T5" fmla="*/ 15 h 77"/>
                <a:gd name="T6" fmla="*/ 108 w 1069"/>
                <a:gd name="T7" fmla="*/ 20 h 77"/>
                <a:gd name="T8" fmla="*/ 148 w 1069"/>
                <a:gd name="T9" fmla="*/ 19 h 77"/>
                <a:gd name="T10" fmla="*/ 191 w 1069"/>
                <a:gd name="T11" fmla="*/ 13 h 77"/>
                <a:gd name="T12" fmla="*/ 241 w 1069"/>
                <a:gd name="T13" fmla="*/ 12 h 77"/>
                <a:gd name="T14" fmla="*/ 285 w 1069"/>
                <a:gd name="T15" fmla="*/ 10 h 77"/>
                <a:gd name="T16" fmla="*/ 325 w 1069"/>
                <a:gd name="T17" fmla="*/ 23 h 77"/>
                <a:gd name="T18" fmla="*/ 385 w 1069"/>
                <a:gd name="T19" fmla="*/ 9 h 77"/>
                <a:gd name="T20" fmla="*/ 405 w 1069"/>
                <a:gd name="T21" fmla="*/ 24 h 77"/>
                <a:gd name="T22" fmla="*/ 449 w 1069"/>
                <a:gd name="T23" fmla="*/ 12 h 77"/>
                <a:gd name="T24" fmla="*/ 488 w 1069"/>
                <a:gd name="T25" fmla="*/ 17 h 77"/>
                <a:gd name="T26" fmla="*/ 530 w 1069"/>
                <a:gd name="T27" fmla="*/ 14 h 77"/>
                <a:gd name="T28" fmla="*/ 587 w 1069"/>
                <a:gd name="T29" fmla="*/ 8 h 77"/>
                <a:gd name="T30" fmla="*/ 621 w 1069"/>
                <a:gd name="T31" fmla="*/ 19 h 77"/>
                <a:gd name="T32" fmla="*/ 677 w 1069"/>
                <a:gd name="T33" fmla="*/ 20 h 77"/>
                <a:gd name="T34" fmla="*/ 716 w 1069"/>
                <a:gd name="T35" fmla="*/ 15 h 77"/>
                <a:gd name="T36" fmla="*/ 761 w 1069"/>
                <a:gd name="T37" fmla="*/ 17 h 77"/>
                <a:gd name="T38" fmla="*/ 816 w 1069"/>
                <a:gd name="T39" fmla="*/ 9 h 77"/>
                <a:gd name="T40" fmla="*/ 850 w 1069"/>
                <a:gd name="T41" fmla="*/ 15 h 77"/>
                <a:gd name="T42" fmla="*/ 890 w 1069"/>
                <a:gd name="T43" fmla="*/ 9 h 77"/>
                <a:gd name="T44" fmla="*/ 939 w 1069"/>
                <a:gd name="T45" fmla="*/ 15 h 77"/>
                <a:gd name="T46" fmla="*/ 981 w 1069"/>
                <a:gd name="T47" fmla="*/ 29 h 77"/>
                <a:gd name="T48" fmla="*/ 1010 w 1069"/>
                <a:gd name="T49" fmla="*/ 27 h 77"/>
                <a:gd name="T50" fmla="*/ 1044 w 1069"/>
                <a:gd name="T51" fmla="*/ 53 h 77"/>
                <a:gd name="T52" fmla="*/ 1051 w 1069"/>
                <a:gd name="T53" fmla="*/ 58 h 77"/>
                <a:gd name="T54" fmla="*/ 1010 w 1069"/>
                <a:gd name="T55" fmla="*/ 69 h 77"/>
                <a:gd name="T56" fmla="*/ 981 w 1069"/>
                <a:gd name="T57" fmla="*/ 61 h 77"/>
                <a:gd name="T58" fmla="*/ 928 w 1069"/>
                <a:gd name="T59" fmla="*/ 42 h 77"/>
                <a:gd name="T60" fmla="*/ 866 w 1069"/>
                <a:gd name="T61" fmla="*/ 59 h 77"/>
                <a:gd name="T62" fmla="*/ 832 w 1069"/>
                <a:gd name="T63" fmla="*/ 53 h 77"/>
                <a:gd name="T64" fmla="*/ 806 w 1069"/>
                <a:gd name="T65" fmla="*/ 59 h 77"/>
                <a:gd name="T66" fmla="*/ 756 w 1069"/>
                <a:gd name="T67" fmla="*/ 59 h 77"/>
                <a:gd name="T68" fmla="*/ 716 w 1069"/>
                <a:gd name="T69" fmla="*/ 47 h 77"/>
                <a:gd name="T70" fmla="*/ 665 w 1069"/>
                <a:gd name="T71" fmla="*/ 40 h 77"/>
                <a:gd name="T72" fmla="*/ 629 w 1069"/>
                <a:gd name="T73" fmla="*/ 50 h 77"/>
                <a:gd name="T74" fmla="*/ 584 w 1069"/>
                <a:gd name="T75" fmla="*/ 62 h 77"/>
                <a:gd name="T76" fmla="*/ 533 w 1069"/>
                <a:gd name="T77" fmla="*/ 55 h 77"/>
                <a:gd name="T78" fmla="*/ 481 w 1069"/>
                <a:gd name="T79" fmla="*/ 50 h 77"/>
                <a:gd name="T80" fmla="*/ 455 w 1069"/>
                <a:gd name="T81" fmla="*/ 42 h 77"/>
                <a:gd name="T82" fmla="*/ 412 w 1069"/>
                <a:gd name="T83" fmla="*/ 62 h 77"/>
                <a:gd name="T84" fmla="*/ 359 w 1069"/>
                <a:gd name="T85" fmla="*/ 57 h 77"/>
                <a:gd name="T86" fmla="*/ 321 w 1069"/>
                <a:gd name="T87" fmla="*/ 56 h 77"/>
                <a:gd name="T88" fmla="*/ 283 w 1069"/>
                <a:gd name="T89" fmla="*/ 59 h 77"/>
                <a:gd name="T90" fmla="*/ 246 w 1069"/>
                <a:gd name="T91" fmla="*/ 62 h 77"/>
                <a:gd name="T92" fmla="*/ 203 w 1069"/>
                <a:gd name="T93" fmla="*/ 58 h 77"/>
                <a:gd name="T94" fmla="*/ 174 w 1069"/>
                <a:gd name="T95" fmla="*/ 63 h 77"/>
                <a:gd name="T96" fmla="*/ 153 w 1069"/>
                <a:gd name="T97" fmla="*/ 58 h 77"/>
                <a:gd name="T98" fmla="*/ 115 w 1069"/>
                <a:gd name="T99" fmla="*/ 57 h 77"/>
                <a:gd name="T100" fmla="*/ 364 w 1069"/>
                <a:gd name="T101" fmla="*/ 18 h 77"/>
                <a:gd name="T102" fmla="*/ 13 w 1069"/>
                <a:gd name="T103" fmla="*/ 43 h 77"/>
                <a:gd name="T104" fmla="*/ 179 w 1069"/>
                <a:gd name="T105" fmla="*/ 29 h 77"/>
                <a:gd name="T106" fmla="*/ 233 w 1069"/>
                <a:gd name="T107" fmla="*/ 45 h 77"/>
                <a:gd name="T108" fmla="*/ 276 w 1069"/>
                <a:gd name="T109" fmla="*/ 32 h 77"/>
                <a:gd name="T110" fmla="*/ 404 w 1069"/>
                <a:gd name="T111" fmla="*/ 35 h 77"/>
                <a:gd name="T112" fmla="*/ 479 w 1069"/>
                <a:gd name="T113" fmla="*/ 39 h 77"/>
                <a:gd name="T114" fmla="*/ 612 w 1069"/>
                <a:gd name="T115" fmla="*/ 27 h 77"/>
                <a:gd name="T116" fmla="*/ 736 w 1069"/>
                <a:gd name="T117" fmla="*/ 44 h 77"/>
                <a:gd name="T118" fmla="*/ 789 w 1069"/>
                <a:gd name="T119" fmla="*/ 31 h 77"/>
                <a:gd name="T120" fmla="*/ 800 w 1069"/>
                <a:gd name="T121" fmla="*/ 29 h 77"/>
                <a:gd name="T122" fmla="*/ 894 w 1069"/>
                <a:gd name="T123" fmla="*/ 41 h 77"/>
                <a:gd name="T124" fmla="*/ 955 w 1069"/>
                <a:gd name="T125" fmla="*/ 3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69" h="77">
                  <a:moveTo>
                    <a:pt x="63" y="56"/>
                  </a:moveTo>
                  <a:cubicBezTo>
                    <a:pt x="62" y="56"/>
                    <a:pt x="60" y="55"/>
                    <a:pt x="60" y="55"/>
                  </a:cubicBezTo>
                  <a:cubicBezTo>
                    <a:pt x="60" y="55"/>
                    <a:pt x="62" y="52"/>
                    <a:pt x="62" y="52"/>
                  </a:cubicBezTo>
                  <a:cubicBezTo>
                    <a:pt x="62" y="52"/>
                    <a:pt x="64" y="54"/>
                    <a:pt x="64" y="54"/>
                  </a:cubicBezTo>
                  <a:cubicBezTo>
                    <a:pt x="65" y="54"/>
                    <a:pt x="66" y="52"/>
                    <a:pt x="66" y="52"/>
                  </a:cubicBezTo>
                  <a:cubicBezTo>
                    <a:pt x="66" y="52"/>
                    <a:pt x="67" y="50"/>
                    <a:pt x="68" y="50"/>
                  </a:cubicBezTo>
                  <a:cubicBezTo>
                    <a:pt x="68" y="50"/>
                    <a:pt x="70" y="51"/>
                    <a:pt x="70" y="51"/>
                  </a:cubicBezTo>
                  <a:cubicBezTo>
                    <a:pt x="70" y="51"/>
                    <a:pt x="72" y="53"/>
                    <a:pt x="72" y="53"/>
                  </a:cubicBezTo>
                  <a:cubicBezTo>
                    <a:pt x="72" y="53"/>
                    <a:pt x="74" y="51"/>
                    <a:pt x="74" y="51"/>
                  </a:cubicBezTo>
                  <a:cubicBezTo>
                    <a:pt x="74" y="50"/>
                    <a:pt x="72" y="50"/>
                    <a:pt x="72" y="49"/>
                  </a:cubicBezTo>
                  <a:cubicBezTo>
                    <a:pt x="72" y="49"/>
                    <a:pt x="73" y="47"/>
                    <a:pt x="73" y="47"/>
                  </a:cubicBezTo>
                  <a:cubicBezTo>
                    <a:pt x="73" y="47"/>
                    <a:pt x="71" y="45"/>
                    <a:pt x="71" y="45"/>
                  </a:cubicBezTo>
                  <a:cubicBezTo>
                    <a:pt x="71" y="46"/>
                    <a:pt x="70" y="47"/>
                    <a:pt x="69" y="47"/>
                  </a:cubicBezTo>
                  <a:cubicBezTo>
                    <a:pt x="69" y="48"/>
                    <a:pt x="68" y="50"/>
                    <a:pt x="68" y="50"/>
                  </a:cubicBezTo>
                  <a:cubicBezTo>
                    <a:pt x="67" y="50"/>
                    <a:pt x="66" y="48"/>
                    <a:pt x="66" y="48"/>
                  </a:cubicBezTo>
                  <a:cubicBezTo>
                    <a:pt x="65" y="48"/>
                    <a:pt x="64" y="50"/>
                    <a:pt x="64" y="50"/>
                  </a:cubicBezTo>
                  <a:cubicBezTo>
                    <a:pt x="63" y="51"/>
                    <a:pt x="63" y="52"/>
                    <a:pt x="62" y="52"/>
                  </a:cubicBezTo>
                  <a:cubicBezTo>
                    <a:pt x="62" y="53"/>
                    <a:pt x="60" y="51"/>
                    <a:pt x="60" y="51"/>
                  </a:cubicBezTo>
                  <a:cubicBezTo>
                    <a:pt x="60" y="51"/>
                    <a:pt x="58" y="53"/>
                    <a:pt x="58" y="53"/>
                  </a:cubicBezTo>
                  <a:cubicBezTo>
                    <a:pt x="58" y="53"/>
                    <a:pt x="57" y="55"/>
                    <a:pt x="56" y="55"/>
                  </a:cubicBezTo>
                  <a:cubicBezTo>
                    <a:pt x="56" y="55"/>
                    <a:pt x="55" y="54"/>
                    <a:pt x="54" y="53"/>
                  </a:cubicBezTo>
                  <a:cubicBezTo>
                    <a:pt x="54" y="53"/>
                    <a:pt x="52" y="52"/>
                    <a:pt x="52" y="52"/>
                  </a:cubicBezTo>
                  <a:cubicBezTo>
                    <a:pt x="52" y="52"/>
                    <a:pt x="51" y="54"/>
                    <a:pt x="50" y="54"/>
                  </a:cubicBezTo>
                  <a:cubicBezTo>
                    <a:pt x="50" y="54"/>
                    <a:pt x="49" y="56"/>
                    <a:pt x="49" y="56"/>
                  </a:cubicBezTo>
                  <a:cubicBezTo>
                    <a:pt x="48" y="56"/>
                    <a:pt x="47" y="54"/>
                    <a:pt x="46" y="55"/>
                  </a:cubicBezTo>
                  <a:cubicBezTo>
                    <a:pt x="46" y="55"/>
                    <a:pt x="45" y="56"/>
                    <a:pt x="45" y="57"/>
                  </a:cubicBezTo>
                  <a:cubicBezTo>
                    <a:pt x="44" y="57"/>
                    <a:pt x="43" y="59"/>
                    <a:pt x="43" y="59"/>
                  </a:cubicBezTo>
                  <a:cubicBezTo>
                    <a:pt x="42" y="59"/>
                    <a:pt x="41" y="57"/>
                    <a:pt x="41" y="57"/>
                  </a:cubicBezTo>
                  <a:cubicBezTo>
                    <a:pt x="40" y="57"/>
                    <a:pt x="39" y="60"/>
                    <a:pt x="39" y="60"/>
                  </a:cubicBezTo>
                  <a:cubicBezTo>
                    <a:pt x="38" y="59"/>
                    <a:pt x="37" y="58"/>
                    <a:pt x="37" y="58"/>
                  </a:cubicBezTo>
                  <a:cubicBezTo>
                    <a:pt x="37" y="58"/>
                    <a:pt x="35" y="56"/>
                    <a:pt x="35" y="56"/>
                  </a:cubicBezTo>
                  <a:cubicBezTo>
                    <a:pt x="34" y="56"/>
                    <a:pt x="33" y="58"/>
                    <a:pt x="33" y="58"/>
                  </a:cubicBezTo>
                  <a:cubicBezTo>
                    <a:pt x="32" y="59"/>
                    <a:pt x="32" y="60"/>
                    <a:pt x="31" y="61"/>
                  </a:cubicBezTo>
                  <a:cubicBezTo>
                    <a:pt x="31" y="61"/>
                    <a:pt x="30" y="63"/>
                    <a:pt x="29" y="63"/>
                  </a:cubicBezTo>
                  <a:cubicBezTo>
                    <a:pt x="29" y="63"/>
                    <a:pt x="27" y="61"/>
                    <a:pt x="27" y="61"/>
                  </a:cubicBezTo>
                  <a:cubicBezTo>
                    <a:pt x="27" y="61"/>
                    <a:pt x="25" y="59"/>
                    <a:pt x="25" y="59"/>
                  </a:cubicBezTo>
                  <a:cubicBezTo>
                    <a:pt x="25" y="59"/>
                    <a:pt x="24" y="61"/>
                    <a:pt x="23" y="62"/>
                  </a:cubicBezTo>
                  <a:cubicBezTo>
                    <a:pt x="23" y="62"/>
                    <a:pt x="22" y="63"/>
                    <a:pt x="22" y="64"/>
                  </a:cubicBezTo>
                  <a:cubicBezTo>
                    <a:pt x="20" y="63"/>
                    <a:pt x="19" y="62"/>
                    <a:pt x="17" y="60"/>
                  </a:cubicBezTo>
                  <a:cubicBezTo>
                    <a:pt x="18" y="60"/>
                    <a:pt x="18" y="58"/>
                    <a:pt x="19" y="58"/>
                  </a:cubicBezTo>
                  <a:cubicBezTo>
                    <a:pt x="19" y="58"/>
                    <a:pt x="21" y="60"/>
                    <a:pt x="21" y="60"/>
                  </a:cubicBezTo>
                  <a:cubicBezTo>
                    <a:pt x="22" y="60"/>
                    <a:pt x="22" y="58"/>
                    <a:pt x="23" y="58"/>
                  </a:cubicBezTo>
                  <a:cubicBezTo>
                    <a:pt x="23" y="57"/>
                    <a:pt x="24" y="56"/>
                    <a:pt x="24" y="55"/>
                  </a:cubicBezTo>
                  <a:cubicBezTo>
                    <a:pt x="25" y="55"/>
                    <a:pt x="26" y="57"/>
                    <a:pt x="27" y="57"/>
                  </a:cubicBezTo>
                  <a:cubicBezTo>
                    <a:pt x="27" y="57"/>
                    <a:pt x="28" y="55"/>
                    <a:pt x="28" y="55"/>
                  </a:cubicBezTo>
                  <a:cubicBezTo>
                    <a:pt x="29" y="54"/>
                    <a:pt x="30" y="53"/>
                    <a:pt x="30" y="53"/>
                  </a:cubicBezTo>
                  <a:cubicBezTo>
                    <a:pt x="31" y="52"/>
                    <a:pt x="31" y="51"/>
                    <a:pt x="32" y="50"/>
                  </a:cubicBezTo>
                  <a:cubicBezTo>
                    <a:pt x="31" y="50"/>
                    <a:pt x="30" y="49"/>
                    <a:pt x="30" y="49"/>
                  </a:cubicBezTo>
                  <a:cubicBezTo>
                    <a:pt x="29" y="49"/>
                    <a:pt x="28" y="51"/>
                    <a:pt x="28" y="51"/>
                  </a:cubicBezTo>
                  <a:cubicBezTo>
                    <a:pt x="28" y="51"/>
                    <a:pt x="26" y="53"/>
                    <a:pt x="26" y="53"/>
                  </a:cubicBezTo>
                  <a:cubicBezTo>
                    <a:pt x="26" y="53"/>
                    <a:pt x="24" y="52"/>
                    <a:pt x="24" y="52"/>
                  </a:cubicBezTo>
                  <a:cubicBezTo>
                    <a:pt x="24" y="51"/>
                    <a:pt x="26" y="50"/>
                    <a:pt x="26" y="49"/>
                  </a:cubicBezTo>
                  <a:cubicBezTo>
                    <a:pt x="26" y="49"/>
                    <a:pt x="23" y="48"/>
                    <a:pt x="23" y="48"/>
                  </a:cubicBezTo>
                  <a:cubicBezTo>
                    <a:pt x="23" y="47"/>
                    <a:pt x="25" y="46"/>
                    <a:pt x="25" y="45"/>
                  </a:cubicBezTo>
                  <a:cubicBezTo>
                    <a:pt x="25" y="45"/>
                    <a:pt x="23" y="44"/>
                    <a:pt x="23" y="44"/>
                  </a:cubicBezTo>
                  <a:cubicBezTo>
                    <a:pt x="22" y="44"/>
                    <a:pt x="22" y="45"/>
                    <a:pt x="21" y="46"/>
                  </a:cubicBezTo>
                  <a:cubicBezTo>
                    <a:pt x="21" y="46"/>
                    <a:pt x="20" y="48"/>
                    <a:pt x="19" y="48"/>
                  </a:cubicBezTo>
                  <a:cubicBezTo>
                    <a:pt x="19" y="48"/>
                    <a:pt x="18" y="46"/>
                    <a:pt x="17" y="46"/>
                  </a:cubicBezTo>
                  <a:cubicBezTo>
                    <a:pt x="17" y="47"/>
                    <a:pt x="16" y="48"/>
                    <a:pt x="16" y="49"/>
                  </a:cubicBezTo>
                  <a:cubicBezTo>
                    <a:pt x="15" y="49"/>
                    <a:pt x="14" y="51"/>
                    <a:pt x="14" y="51"/>
                  </a:cubicBezTo>
                  <a:cubicBezTo>
                    <a:pt x="14" y="51"/>
                    <a:pt x="12" y="49"/>
                    <a:pt x="12" y="49"/>
                  </a:cubicBezTo>
                  <a:cubicBezTo>
                    <a:pt x="11" y="50"/>
                    <a:pt x="10" y="51"/>
                    <a:pt x="10" y="51"/>
                  </a:cubicBezTo>
                  <a:cubicBezTo>
                    <a:pt x="9" y="52"/>
                    <a:pt x="9" y="53"/>
                    <a:pt x="8" y="54"/>
                  </a:cubicBezTo>
                  <a:cubicBezTo>
                    <a:pt x="7" y="55"/>
                    <a:pt x="6" y="57"/>
                    <a:pt x="5" y="58"/>
                  </a:cubicBezTo>
                  <a:cubicBezTo>
                    <a:pt x="3" y="57"/>
                    <a:pt x="2" y="56"/>
                    <a:pt x="0" y="55"/>
                  </a:cubicBezTo>
                  <a:cubicBezTo>
                    <a:pt x="0" y="54"/>
                    <a:pt x="2" y="53"/>
                    <a:pt x="2" y="52"/>
                  </a:cubicBezTo>
                  <a:cubicBezTo>
                    <a:pt x="2" y="52"/>
                    <a:pt x="0" y="51"/>
                    <a:pt x="0" y="51"/>
                  </a:cubicBezTo>
                  <a:cubicBezTo>
                    <a:pt x="0" y="50"/>
                    <a:pt x="1" y="49"/>
                    <a:pt x="1" y="49"/>
                  </a:cubicBezTo>
                  <a:cubicBezTo>
                    <a:pt x="2" y="48"/>
                    <a:pt x="3" y="47"/>
                    <a:pt x="3" y="46"/>
                  </a:cubicBezTo>
                  <a:cubicBezTo>
                    <a:pt x="3" y="46"/>
                    <a:pt x="1" y="45"/>
                    <a:pt x="1" y="45"/>
                  </a:cubicBezTo>
                  <a:cubicBezTo>
                    <a:pt x="1" y="44"/>
                    <a:pt x="3" y="43"/>
                    <a:pt x="3" y="42"/>
                  </a:cubicBezTo>
                  <a:cubicBezTo>
                    <a:pt x="3" y="42"/>
                    <a:pt x="4" y="41"/>
                    <a:pt x="4" y="40"/>
                  </a:cubicBezTo>
                  <a:cubicBezTo>
                    <a:pt x="4" y="40"/>
                    <a:pt x="2" y="39"/>
                    <a:pt x="2" y="38"/>
                  </a:cubicBezTo>
                  <a:cubicBezTo>
                    <a:pt x="2" y="38"/>
                    <a:pt x="4" y="36"/>
                    <a:pt x="4" y="36"/>
                  </a:cubicBezTo>
                  <a:cubicBezTo>
                    <a:pt x="4" y="36"/>
                    <a:pt x="6" y="38"/>
                    <a:pt x="6" y="38"/>
                  </a:cubicBezTo>
                  <a:cubicBezTo>
                    <a:pt x="6" y="38"/>
                    <a:pt x="8" y="40"/>
                    <a:pt x="8" y="40"/>
                  </a:cubicBezTo>
                  <a:cubicBezTo>
                    <a:pt x="9" y="39"/>
                    <a:pt x="10" y="38"/>
                    <a:pt x="10" y="37"/>
                  </a:cubicBezTo>
                  <a:cubicBezTo>
                    <a:pt x="10" y="37"/>
                    <a:pt x="8" y="36"/>
                    <a:pt x="8" y="36"/>
                  </a:cubicBezTo>
                  <a:cubicBezTo>
                    <a:pt x="8" y="35"/>
                    <a:pt x="10" y="34"/>
                    <a:pt x="9" y="33"/>
                  </a:cubicBezTo>
                  <a:cubicBezTo>
                    <a:pt x="9" y="33"/>
                    <a:pt x="7" y="32"/>
                    <a:pt x="7" y="32"/>
                  </a:cubicBezTo>
                  <a:cubicBezTo>
                    <a:pt x="7" y="31"/>
                    <a:pt x="9" y="30"/>
                    <a:pt x="9" y="29"/>
                  </a:cubicBezTo>
                  <a:cubicBezTo>
                    <a:pt x="9" y="29"/>
                    <a:pt x="7" y="28"/>
                    <a:pt x="7" y="28"/>
                  </a:cubicBezTo>
                  <a:cubicBezTo>
                    <a:pt x="7" y="27"/>
                    <a:pt x="8" y="26"/>
                    <a:pt x="8" y="26"/>
                  </a:cubicBezTo>
                  <a:cubicBezTo>
                    <a:pt x="9" y="25"/>
                    <a:pt x="9" y="24"/>
                    <a:pt x="10" y="23"/>
                  </a:cubicBezTo>
                  <a:cubicBezTo>
                    <a:pt x="10" y="23"/>
                    <a:pt x="12" y="25"/>
                    <a:pt x="12" y="25"/>
                  </a:cubicBezTo>
                  <a:cubicBezTo>
                    <a:pt x="13" y="26"/>
                    <a:pt x="14" y="26"/>
                    <a:pt x="15" y="27"/>
                  </a:cubicBezTo>
                  <a:cubicBezTo>
                    <a:pt x="15" y="27"/>
                    <a:pt x="16" y="28"/>
                    <a:pt x="17" y="28"/>
                  </a:cubicBezTo>
                  <a:cubicBezTo>
                    <a:pt x="17" y="28"/>
                    <a:pt x="18" y="26"/>
                    <a:pt x="19" y="26"/>
                  </a:cubicBezTo>
                  <a:cubicBezTo>
                    <a:pt x="19" y="26"/>
                    <a:pt x="20" y="24"/>
                    <a:pt x="20" y="24"/>
                  </a:cubicBezTo>
                  <a:cubicBezTo>
                    <a:pt x="21" y="24"/>
                    <a:pt x="21" y="22"/>
                    <a:pt x="22" y="22"/>
                  </a:cubicBezTo>
                  <a:cubicBezTo>
                    <a:pt x="22" y="22"/>
                    <a:pt x="24" y="24"/>
                    <a:pt x="24" y="23"/>
                  </a:cubicBezTo>
                  <a:cubicBezTo>
                    <a:pt x="25" y="23"/>
                    <a:pt x="25" y="22"/>
                    <a:pt x="26" y="21"/>
                  </a:cubicBezTo>
                  <a:cubicBezTo>
                    <a:pt x="26" y="20"/>
                    <a:pt x="27" y="20"/>
                    <a:pt x="28" y="19"/>
                  </a:cubicBezTo>
                  <a:cubicBezTo>
                    <a:pt x="28" y="18"/>
                    <a:pt x="29" y="17"/>
                    <a:pt x="29" y="17"/>
                  </a:cubicBezTo>
                  <a:cubicBezTo>
                    <a:pt x="30" y="16"/>
                    <a:pt x="30" y="15"/>
                    <a:pt x="31" y="14"/>
                  </a:cubicBezTo>
                  <a:cubicBezTo>
                    <a:pt x="32" y="14"/>
                    <a:pt x="32" y="13"/>
                    <a:pt x="33" y="12"/>
                  </a:cubicBezTo>
                  <a:cubicBezTo>
                    <a:pt x="33" y="12"/>
                    <a:pt x="35" y="14"/>
                    <a:pt x="35" y="14"/>
                  </a:cubicBezTo>
                  <a:cubicBezTo>
                    <a:pt x="35" y="15"/>
                    <a:pt x="33" y="16"/>
                    <a:pt x="33" y="16"/>
                  </a:cubicBezTo>
                  <a:cubicBezTo>
                    <a:pt x="34" y="16"/>
                    <a:pt x="35" y="18"/>
                    <a:pt x="35" y="18"/>
                  </a:cubicBezTo>
                  <a:cubicBezTo>
                    <a:pt x="36" y="18"/>
                    <a:pt x="37" y="16"/>
                    <a:pt x="37" y="16"/>
                  </a:cubicBezTo>
                  <a:cubicBezTo>
                    <a:pt x="37" y="16"/>
                    <a:pt x="39" y="13"/>
                    <a:pt x="39" y="13"/>
                  </a:cubicBezTo>
                  <a:cubicBezTo>
                    <a:pt x="39" y="14"/>
                    <a:pt x="41" y="15"/>
                    <a:pt x="41" y="15"/>
                  </a:cubicBezTo>
                  <a:cubicBezTo>
                    <a:pt x="41" y="16"/>
                    <a:pt x="40" y="17"/>
                    <a:pt x="39" y="17"/>
                  </a:cubicBezTo>
                  <a:cubicBezTo>
                    <a:pt x="39" y="18"/>
                    <a:pt x="38" y="19"/>
                    <a:pt x="38" y="20"/>
                  </a:cubicBezTo>
                  <a:cubicBezTo>
                    <a:pt x="38" y="20"/>
                    <a:pt x="40" y="21"/>
                    <a:pt x="40" y="21"/>
                  </a:cubicBezTo>
                  <a:cubicBezTo>
                    <a:pt x="40" y="22"/>
                    <a:pt x="42" y="23"/>
                    <a:pt x="42" y="23"/>
                  </a:cubicBezTo>
                  <a:cubicBezTo>
                    <a:pt x="42" y="23"/>
                    <a:pt x="40" y="25"/>
                    <a:pt x="40" y="25"/>
                  </a:cubicBezTo>
                  <a:cubicBezTo>
                    <a:pt x="41" y="26"/>
                    <a:pt x="42" y="26"/>
                    <a:pt x="43" y="27"/>
                  </a:cubicBezTo>
                  <a:cubicBezTo>
                    <a:pt x="43" y="26"/>
                    <a:pt x="44" y="25"/>
                    <a:pt x="44" y="25"/>
                  </a:cubicBezTo>
                  <a:cubicBezTo>
                    <a:pt x="45" y="24"/>
                    <a:pt x="46" y="23"/>
                    <a:pt x="46" y="22"/>
                  </a:cubicBezTo>
                  <a:cubicBezTo>
                    <a:pt x="46" y="22"/>
                    <a:pt x="48" y="21"/>
                    <a:pt x="48" y="20"/>
                  </a:cubicBezTo>
                  <a:cubicBezTo>
                    <a:pt x="48" y="20"/>
                    <a:pt x="46" y="19"/>
                    <a:pt x="46" y="19"/>
                  </a:cubicBezTo>
                  <a:cubicBezTo>
                    <a:pt x="46" y="18"/>
                    <a:pt x="47" y="16"/>
                    <a:pt x="47" y="16"/>
                  </a:cubicBezTo>
                  <a:cubicBezTo>
                    <a:pt x="48" y="16"/>
                    <a:pt x="49" y="18"/>
                    <a:pt x="49" y="18"/>
                  </a:cubicBezTo>
                  <a:cubicBezTo>
                    <a:pt x="50" y="18"/>
                    <a:pt x="51" y="20"/>
                    <a:pt x="52" y="20"/>
                  </a:cubicBezTo>
                  <a:cubicBezTo>
                    <a:pt x="52" y="20"/>
                    <a:pt x="53" y="18"/>
                    <a:pt x="53" y="17"/>
                  </a:cubicBezTo>
                  <a:cubicBezTo>
                    <a:pt x="54" y="17"/>
                    <a:pt x="55" y="19"/>
                    <a:pt x="56" y="19"/>
                  </a:cubicBezTo>
                  <a:cubicBezTo>
                    <a:pt x="56" y="19"/>
                    <a:pt x="57" y="17"/>
                    <a:pt x="57" y="17"/>
                  </a:cubicBezTo>
                  <a:cubicBezTo>
                    <a:pt x="58" y="17"/>
                    <a:pt x="59" y="15"/>
                    <a:pt x="59" y="15"/>
                  </a:cubicBezTo>
                  <a:cubicBezTo>
                    <a:pt x="60" y="15"/>
                    <a:pt x="61" y="16"/>
                    <a:pt x="61" y="16"/>
                  </a:cubicBezTo>
                  <a:cubicBezTo>
                    <a:pt x="62" y="17"/>
                    <a:pt x="63" y="18"/>
                    <a:pt x="64" y="18"/>
                  </a:cubicBezTo>
                  <a:cubicBezTo>
                    <a:pt x="64" y="19"/>
                    <a:pt x="65" y="19"/>
                    <a:pt x="66" y="20"/>
                  </a:cubicBezTo>
                  <a:cubicBezTo>
                    <a:pt x="66" y="20"/>
                    <a:pt x="64" y="22"/>
                    <a:pt x="64" y="22"/>
                  </a:cubicBezTo>
                  <a:cubicBezTo>
                    <a:pt x="64" y="23"/>
                    <a:pt x="66" y="23"/>
                    <a:pt x="66" y="24"/>
                  </a:cubicBezTo>
                  <a:cubicBezTo>
                    <a:pt x="66" y="23"/>
                    <a:pt x="68" y="22"/>
                    <a:pt x="68" y="22"/>
                  </a:cubicBezTo>
                  <a:cubicBezTo>
                    <a:pt x="68" y="21"/>
                    <a:pt x="66" y="21"/>
                    <a:pt x="66" y="20"/>
                  </a:cubicBezTo>
                  <a:cubicBezTo>
                    <a:pt x="66" y="19"/>
                    <a:pt x="68" y="18"/>
                    <a:pt x="67" y="18"/>
                  </a:cubicBezTo>
                  <a:cubicBezTo>
                    <a:pt x="67" y="17"/>
                    <a:pt x="65" y="16"/>
                    <a:pt x="65" y="16"/>
                  </a:cubicBezTo>
                  <a:cubicBezTo>
                    <a:pt x="65" y="16"/>
                    <a:pt x="67" y="14"/>
                    <a:pt x="67" y="14"/>
                  </a:cubicBezTo>
                  <a:cubicBezTo>
                    <a:pt x="67" y="14"/>
                    <a:pt x="69" y="15"/>
                    <a:pt x="69" y="15"/>
                  </a:cubicBezTo>
                  <a:cubicBezTo>
                    <a:pt x="70" y="16"/>
                    <a:pt x="71" y="17"/>
                    <a:pt x="71" y="17"/>
                  </a:cubicBezTo>
                  <a:cubicBezTo>
                    <a:pt x="72" y="17"/>
                    <a:pt x="73" y="19"/>
                    <a:pt x="74" y="19"/>
                  </a:cubicBezTo>
                  <a:cubicBezTo>
                    <a:pt x="74" y="19"/>
                    <a:pt x="75" y="17"/>
                    <a:pt x="75" y="17"/>
                  </a:cubicBezTo>
                  <a:cubicBezTo>
                    <a:pt x="75" y="16"/>
                    <a:pt x="73" y="15"/>
                    <a:pt x="73" y="15"/>
                  </a:cubicBezTo>
                  <a:cubicBezTo>
                    <a:pt x="73" y="15"/>
                    <a:pt x="74" y="13"/>
                    <a:pt x="75" y="13"/>
                  </a:cubicBezTo>
                  <a:cubicBezTo>
                    <a:pt x="75" y="13"/>
                    <a:pt x="77" y="15"/>
                    <a:pt x="77" y="14"/>
                  </a:cubicBezTo>
                  <a:cubicBezTo>
                    <a:pt x="78" y="14"/>
                    <a:pt x="78" y="12"/>
                    <a:pt x="79" y="12"/>
                  </a:cubicBezTo>
                  <a:cubicBezTo>
                    <a:pt x="79" y="12"/>
                    <a:pt x="80" y="14"/>
                    <a:pt x="81" y="14"/>
                  </a:cubicBezTo>
                  <a:cubicBezTo>
                    <a:pt x="82" y="14"/>
                    <a:pt x="82" y="12"/>
                    <a:pt x="83" y="12"/>
                  </a:cubicBezTo>
                  <a:cubicBezTo>
                    <a:pt x="83" y="12"/>
                    <a:pt x="84" y="13"/>
                    <a:pt x="85" y="13"/>
                  </a:cubicBezTo>
                  <a:cubicBezTo>
                    <a:pt x="85" y="13"/>
                    <a:pt x="87" y="15"/>
                    <a:pt x="87" y="15"/>
                  </a:cubicBezTo>
                  <a:cubicBezTo>
                    <a:pt x="87" y="15"/>
                    <a:pt x="86" y="17"/>
                    <a:pt x="85" y="17"/>
                  </a:cubicBezTo>
                  <a:cubicBezTo>
                    <a:pt x="85" y="17"/>
                    <a:pt x="84" y="16"/>
                    <a:pt x="83" y="16"/>
                  </a:cubicBezTo>
                  <a:cubicBezTo>
                    <a:pt x="83" y="16"/>
                    <a:pt x="81" y="14"/>
                    <a:pt x="81" y="14"/>
                  </a:cubicBezTo>
                  <a:cubicBezTo>
                    <a:pt x="80" y="14"/>
                    <a:pt x="80" y="16"/>
                    <a:pt x="79" y="16"/>
                  </a:cubicBezTo>
                  <a:cubicBezTo>
                    <a:pt x="79" y="17"/>
                    <a:pt x="78" y="18"/>
                    <a:pt x="78" y="18"/>
                  </a:cubicBezTo>
                  <a:cubicBezTo>
                    <a:pt x="77" y="19"/>
                    <a:pt x="80" y="20"/>
                    <a:pt x="80" y="20"/>
                  </a:cubicBezTo>
                  <a:cubicBezTo>
                    <a:pt x="80" y="21"/>
                    <a:pt x="78" y="22"/>
                    <a:pt x="78" y="22"/>
                  </a:cubicBezTo>
                  <a:cubicBezTo>
                    <a:pt x="78" y="23"/>
                    <a:pt x="80" y="23"/>
                    <a:pt x="80" y="24"/>
                  </a:cubicBezTo>
                  <a:cubicBezTo>
                    <a:pt x="81" y="24"/>
                    <a:pt x="82" y="26"/>
                    <a:pt x="83" y="26"/>
                  </a:cubicBezTo>
                  <a:cubicBezTo>
                    <a:pt x="83" y="26"/>
                    <a:pt x="84" y="24"/>
                    <a:pt x="84" y="23"/>
                  </a:cubicBezTo>
                  <a:cubicBezTo>
                    <a:pt x="85" y="23"/>
                    <a:pt x="85" y="22"/>
                    <a:pt x="86" y="21"/>
                  </a:cubicBezTo>
                  <a:cubicBezTo>
                    <a:pt x="86" y="21"/>
                    <a:pt x="87" y="19"/>
                    <a:pt x="88" y="19"/>
                  </a:cubicBezTo>
                  <a:cubicBezTo>
                    <a:pt x="88" y="19"/>
                    <a:pt x="89" y="21"/>
                    <a:pt x="90" y="21"/>
                  </a:cubicBezTo>
                  <a:cubicBezTo>
                    <a:pt x="91" y="20"/>
                    <a:pt x="91" y="19"/>
                    <a:pt x="92" y="18"/>
                  </a:cubicBezTo>
                  <a:cubicBezTo>
                    <a:pt x="92" y="18"/>
                    <a:pt x="93" y="17"/>
                    <a:pt x="93" y="16"/>
                  </a:cubicBezTo>
                  <a:cubicBezTo>
                    <a:pt x="94" y="16"/>
                    <a:pt x="95" y="14"/>
                    <a:pt x="95" y="14"/>
                  </a:cubicBezTo>
                  <a:cubicBezTo>
                    <a:pt x="96" y="14"/>
                    <a:pt x="97" y="16"/>
                    <a:pt x="97" y="16"/>
                  </a:cubicBezTo>
                  <a:cubicBezTo>
                    <a:pt x="98" y="16"/>
                    <a:pt x="98" y="13"/>
                    <a:pt x="99" y="13"/>
                  </a:cubicBezTo>
                  <a:cubicBezTo>
                    <a:pt x="99" y="13"/>
                    <a:pt x="101" y="15"/>
                    <a:pt x="101" y="15"/>
                  </a:cubicBezTo>
                  <a:cubicBezTo>
                    <a:pt x="102" y="16"/>
                    <a:pt x="103" y="16"/>
                    <a:pt x="103" y="17"/>
                  </a:cubicBezTo>
                  <a:cubicBezTo>
                    <a:pt x="102" y="18"/>
                    <a:pt x="101" y="20"/>
                    <a:pt x="100" y="21"/>
                  </a:cubicBezTo>
                  <a:cubicBezTo>
                    <a:pt x="100" y="22"/>
                    <a:pt x="98" y="23"/>
                    <a:pt x="98" y="23"/>
                  </a:cubicBezTo>
                  <a:cubicBezTo>
                    <a:pt x="98" y="24"/>
                    <a:pt x="101" y="25"/>
                    <a:pt x="101" y="25"/>
                  </a:cubicBezTo>
                  <a:cubicBezTo>
                    <a:pt x="100" y="25"/>
                    <a:pt x="99" y="27"/>
                    <a:pt x="99" y="27"/>
                  </a:cubicBezTo>
                  <a:cubicBezTo>
                    <a:pt x="98" y="27"/>
                    <a:pt x="97" y="26"/>
                    <a:pt x="97" y="26"/>
                  </a:cubicBezTo>
                  <a:cubicBezTo>
                    <a:pt x="96" y="26"/>
                    <a:pt x="94" y="24"/>
                    <a:pt x="94" y="24"/>
                  </a:cubicBezTo>
                  <a:cubicBezTo>
                    <a:pt x="94" y="24"/>
                    <a:pt x="93" y="26"/>
                    <a:pt x="93" y="26"/>
                  </a:cubicBezTo>
                  <a:cubicBezTo>
                    <a:pt x="93" y="27"/>
                    <a:pt x="95" y="27"/>
                    <a:pt x="95" y="28"/>
                  </a:cubicBezTo>
                  <a:cubicBezTo>
                    <a:pt x="95" y="29"/>
                    <a:pt x="93" y="30"/>
                    <a:pt x="93" y="30"/>
                  </a:cubicBezTo>
                  <a:cubicBezTo>
                    <a:pt x="93" y="31"/>
                    <a:pt x="96" y="32"/>
                    <a:pt x="95" y="32"/>
                  </a:cubicBezTo>
                  <a:cubicBezTo>
                    <a:pt x="95" y="33"/>
                    <a:pt x="94" y="34"/>
                    <a:pt x="94" y="34"/>
                  </a:cubicBezTo>
                  <a:cubicBezTo>
                    <a:pt x="93" y="35"/>
                    <a:pt x="93" y="36"/>
                    <a:pt x="92" y="36"/>
                  </a:cubicBezTo>
                  <a:cubicBezTo>
                    <a:pt x="91" y="37"/>
                    <a:pt x="91" y="38"/>
                    <a:pt x="90" y="39"/>
                  </a:cubicBezTo>
                  <a:cubicBezTo>
                    <a:pt x="91" y="39"/>
                    <a:pt x="92" y="40"/>
                    <a:pt x="93" y="40"/>
                  </a:cubicBezTo>
                  <a:cubicBezTo>
                    <a:pt x="93" y="40"/>
                    <a:pt x="94" y="38"/>
                    <a:pt x="94" y="38"/>
                  </a:cubicBezTo>
                  <a:cubicBezTo>
                    <a:pt x="95" y="38"/>
                    <a:pt x="95" y="36"/>
                    <a:pt x="96" y="36"/>
                  </a:cubicBezTo>
                  <a:cubicBezTo>
                    <a:pt x="96" y="35"/>
                    <a:pt x="97" y="34"/>
                    <a:pt x="98" y="34"/>
                  </a:cubicBezTo>
                  <a:cubicBezTo>
                    <a:pt x="98" y="33"/>
                    <a:pt x="99" y="32"/>
                    <a:pt x="99" y="31"/>
                  </a:cubicBezTo>
                  <a:cubicBezTo>
                    <a:pt x="100" y="31"/>
                    <a:pt x="101" y="29"/>
                    <a:pt x="101" y="29"/>
                  </a:cubicBezTo>
                  <a:cubicBezTo>
                    <a:pt x="101" y="29"/>
                    <a:pt x="103" y="31"/>
                    <a:pt x="103" y="31"/>
                  </a:cubicBezTo>
                  <a:cubicBezTo>
                    <a:pt x="103" y="30"/>
                    <a:pt x="105" y="29"/>
                    <a:pt x="105" y="29"/>
                  </a:cubicBezTo>
                  <a:cubicBezTo>
                    <a:pt x="105" y="28"/>
                    <a:pt x="103" y="27"/>
                    <a:pt x="103" y="27"/>
                  </a:cubicBezTo>
                  <a:cubicBezTo>
                    <a:pt x="103" y="27"/>
                    <a:pt x="101" y="25"/>
                    <a:pt x="101" y="25"/>
                  </a:cubicBezTo>
                  <a:cubicBezTo>
                    <a:pt x="101" y="24"/>
                    <a:pt x="102" y="24"/>
                    <a:pt x="102" y="23"/>
                  </a:cubicBezTo>
                  <a:cubicBezTo>
                    <a:pt x="103" y="22"/>
                    <a:pt x="103" y="21"/>
                    <a:pt x="104" y="21"/>
                  </a:cubicBezTo>
                  <a:cubicBezTo>
                    <a:pt x="104" y="20"/>
                    <a:pt x="105" y="19"/>
                    <a:pt x="106" y="19"/>
                  </a:cubicBezTo>
                  <a:cubicBezTo>
                    <a:pt x="106" y="18"/>
                    <a:pt x="107" y="20"/>
                    <a:pt x="108" y="20"/>
                  </a:cubicBezTo>
                  <a:cubicBezTo>
                    <a:pt x="108" y="20"/>
                    <a:pt x="110" y="18"/>
                    <a:pt x="110" y="18"/>
                  </a:cubicBezTo>
                  <a:cubicBezTo>
                    <a:pt x="110" y="17"/>
                    <a:pt x="111" y="16"/>
                    <a:pt x="111" y="16"/>
                  </a:cubicBezTo>
                  <a:cubicBezTo>
                    <a:pt x="111" y="16"/>
                    <a:pt x="109" y="14"/>
                    <a:pt x="109" y="14"/>
                  </a:cubicBezTo>
                  <a:cubicBezTo>
                    <a:pt x="109" y="14"/>
                    <a:pt x="107" y="16"/>
                    <a:pt x="107" y="16"/>
                  </a:cubicBezTo>
                  <a:cubicBezTo>
                    <a:pt x="107" y="16"/>
                    <a:pt x="105" y="15"/>
                    <a:pt x="105" y="15"/>
                  </a:cubicBezTo>
                  <a:cubicBezTo>
                    <a:pt x="105" y="14"/>
                    <a:pt x="107" y="13"/>
                    <a:pt x="107" y="12"/>
                  </a:cubicBezTo>
                  <a:cubicBezTo>
                    <a:pt x="107" y="12"/>
                    <a:pt x="108" y="11"/>
                    <a:pt x="109" y="10"/>
                  </a:cubicBezTo>
                  <a:cubicBezTo>
                    <a:pt x="109" y="10"/>
                    <a:pt x="106" y="9"/>
                    <a:pt x="106" y="8"/>
                  </a:cubicBezTo>
                  <a:cubicBezTo>
                    <a:pt x="106" y="8"/>
                    <a:pt x="108" y="7"/>
                    <a:pt x="108" y="6"/>
                  </a:cubicBezTo>
                  <a:cubicBezTo>
                    <a:pt x="108" y="5"/>
                    <a:pt x="109" y="5"/>
                    <a:pt x="110" y="4"/>
                  </a:cubicBezTo>
                  <a:cubicBezTo>
                    <a:pt x="110" y="4"/>
                    <a:pt x="107" y="2"/>
                    <a:pt x="107" y="2"/>
                  </a:cubicBezTo>
                  <a:cubicBezTo>
                    <a:pt x="108" y="2"/>
                    <a:pt x="109" y="0"/>
                    <a:pt x="109" y="0"/>
                  </a:cubicBezTo>
                  <a:cubicBezTo>
                    <a:pt x="109" y="0"/>
                    <a:pt x="111" y="2"/>
                    <a:pt x="111" y="2"/>
                  </a:cubicBezTo>
                  <a:cubicBezTo>
                    <a:pt x="111" y="2"/>
                    <a:pt x="110" y="4"/>
                    <a:pt x="110" y="4"/>
                  </a:cubicBezTo>
                  <a:cubicBezTo>
                    <a:pt x="110" y="5"/>
                    <a:pt x="111" y="5"/>
                    <a:pt x="112" y="6"/>
                  </a:cubicBezTo>
                  <a:cubicBezTo>
                    <a:pt x="112" y="6"/>
                    <a:pt x="114" y="7"/>
                    <a:pt x="114" y="7"/>
                  </a:cubicBezTo>
                  <a:cubicBezTo>
                    <a:pt x="114" y="8"/>
                    <a:pt x="113" y="9"/>
                    <a:pt x="112" y="10"/>
                  </a:cubicBezTo>
                  <a:cubicBezTo>
                    <a:pt x="113" y="10"/>
                    <a:pt x="114" y="11"/>
                    <a:pt x="115" y="11"/>
                  </a:cubicBezTo>
                  <a:cubicBezTo>
                    <a:pt x="115" y="11"/>
                    <a:pt x="116" y="9"/>
                    <a:pt x="116" y="9"/>
                  </a:cubicBezTo>
                  <a:cubicBezTo>
                    <a:pt x="116" y="9"/>
                    <a:pt x="114" y="8"/>
                    <a:pt x="114" y="7"/>
                  </a:cubicBezTo>
                  <a:cubicBezTo>
                    <a:pt x="114" y="7"/>
                    <a:pt x="115" y="6"/>
                    <a:pt x="116" y="5"/>
                  </a:cubicBezTo>
                  <a:cubicBezTo>
                    <a:pt x="116" y="5"/>
                    <a:pt x="117" y="3"/>
                    <a:pt x="118" y="3"/>
                  </a:cubicBezTo>
                  <a:cubicBezTo>
                    <a:pt x="118" y="3"/>
                    <a:pt x="120" y="4"/>
                    <a:pt x="120" y="5"/>
                  </a:cubicBezTo>
                  <a:cubicBezTo>
                    <a:pt x="120" y="5"/>
                    <a:pt x="118" y="6"/>
                    <a:pt x="118" y="7"/>
                  </a:cubicBezTo>
                  <a:cubicBezTo>
                    <a:pt x="118" y="8"/>
                    <a:pt x="120" y="8"/>
                    <a:pt x="120" y="9"/>
                  </a:cubicBezTo>
                  <a:cubicBezTo>
                    <a:pt x="119" y="10"/>
                    <a:pt x="118" y="11"/>
                    <a:pt x="117" y="13"/>
                  </a:cubicBezTo>
                  <a:cubicBezTo>
                    <a:pt x="116" y="14"/>
                    <a:pt x="115" y="16"/>
                    <a:pt x="114" y="17"/>
                  </a:cubicBezTo>
                  <a:cubicBezTo>
                    <a:pt x="115" y="19"/>
                    <a:pt x="116" y="20"/>
                    <a:pt x="118" y="21"/>
                  </a:cubicBezTo>
                  <a:cubicBezTo>
                    <a:pt x="119" y="21"/>
                    <a:pt x="119" y="22"/>
                    <a:pt x="120" y="23"/>
                  </a:cubicBezTo>
                  <a:cubicBezTo>
                    <a:pt x="121" y="22"/>
                    <a:pt x="121" y="20"/>
                    <a:pt x="122" y="20"/>
                  </a:cubicBezTo>
                  <a:cubicBezTo>
                    <a:pt x="122" y="20"/>
                    <a:pt x="124" y="22"/>
                    <a:pt x="124" y="22"/>
                  </a:cubicBezTo>
                  <a:cubicBezTo>
                    <a:pt x="124" y="22"/>
                    <a:pt x="126" y="24"/>
                    <a:pt x="126" y="24"/>
                  </a:cubicBezTo>
                  <a:cubicBezTo>
                    <a:pt x="127" y="24"/>
                    <a:pt x="128" y="22"/>
                    <a:pt x="128" y="22"/>
                  </a:cubicBezTo>
                  <a:cubicBezTo>
                    <a:pt x="129" y="21"/>
                    <a:pt x="130" y="20"/>
                    <a:pt x="130" y="19"/>
                  </a:cubicBezTo>
                  <a:cubicBezTo>
                    <a:pt x="130" y="19"/>
                    <a:pt x="128" y="18"/>
                    <a:pt x="128" y="18"/>
                  </a:cubicBezTo>
                  <a:cubicBezTo>
                    <a:pt x="128" y="17"/>
                    <a:pt x="129" y="16"/>
                    <a:pt x="129" y="15"/>
                  </a:cubicBezTo>
                  <a:cubicBezTo>
                    <a:pt x="129" y="15"/>
                    <a:pt x="131" y="17"/>
                    <a:pt x="131" y="17"/>
                  </a:cubicBezTo>
                  <a:cubicBezTo>
                    <a:pt x="132" y="17"/>
                    <a:pt x="133" y="15"/>
                    <a:pt x="133" y="15"/>
                  </a:cubicBezTo>
                  <a:cubicBezTo>
                    <a:pt x="134" y="14"/>
                    <a:pt x="134" y="13"/>
                    <a:pt x="135" y="13"/>
                  </a:cubicBezTo>
                  <a:cubicBezTo>
                    <a:pt x="135" y="13"/>
                    <a:pt x="137" y="14"/>
                    <a:pt x="137" y="14"/>
                  </a:cubicBezTo>
                  <a:cubicBezTo>
                    <a:pt x="137" y="15"/>
                    <a:pt x="135" y="16"/>
                    <a:pt x="135" y="17"/>
                  </a:cubicBezTo>
                  <a:cubicBezTo>
                    <a:pt x="136" y="17"/>
                    <a:pt x="137" y="18"/>
                    <a:pt x="138" y="18"/>
                  </a:cubicBezTo>
                  <a:cubicBezTo>
                    <a:pt x="138" y="19"/>
                    <a:pt x="139" y="20"/>
                    <a:pt x="140" y="20"/>
                  </a:cubicBezTo>
                  <a:cubicBezTo>
                    <a:pt x="140" y="20"/>
                    <a:pt x="142" y="22"/>
                    <a:pt x="142" y="22"/>
                  </a:cubicBezTo>
                  <a:cubicBezTo>
                    <a:pt x="142" y="22"/>
                    <a:pt x="144" y="20"/>
                    <a:pt x="144" y="19"/>
                  </a:cubicBezTo>
                  <a:cubicBezTo>
                    <a:pt x="144" y="19"/>
                    <a:pt x="146" y="17"/>
                    <a:pt x="146" y="17"/>
                  </a:cubicBezTo>
                  <a:cubicBezTo>
                    <a:pt x="146" y="17"/>
                    <a:pt x="148" y="18"/>
                    <a:pt x="148" y="19"/>
                  </a:cubicBezTo>
                  <a:cubicBezTo>
                    <a:pt x="148" y="19"/>
                    <a:pt x="146" y="21"/>
                    <a:pt x="146" y="21"/>
                  </a:cubicBezTo>
                  <a:cubicBezTo>
                    <a:pt x="146" y="22"/>
                    <a:pt x="145" y="23"/>
                    <a:pt x="144" y="23"/>
                  </a:cubicBezTo>
                  <a:cubicBezTo>
                    <a:pt x="144" y="24"/>
                    <a:pt x="143" y="25"/>
                    <a:pt x="143" y="26"/>
                  </a:cubicBezTo>
                  <a:cubicBezTo>
                    <a:pt x="143" y="26"/>
                    <a:pt x="145" y="27"/>
                    <a:pt x="145" y="27"/>
                  </a:cubicBezTo>
                  <a:cubicBezTo>
                    <a:pt x="145" y="28"/>
                    <a:pt x="143" y="29"/>
                    <a:pt x="143" y="29"/>
                  </a:cubicBezTo>
                  <a:cubicBezTo>
                    <a:pt x="143" y="30"/>
                    <a:pt x="145" y="31"/>
                    <a:pt x="145" y="31"/>
                  </a:cubicBezTo>
                  <a:cubicBezTo>
                    <a:pt x="146" y="31"/>
                    <a:pt x="147" y="29"/>
                    <a:pt x="147" y="29"/>
                  </a:cubicBezTo>
                  <a:cubicBezTo>
                    <a:pt x="148" y="29"/>
                    <a:pt x="149" y="31"/>
                    <a:pt x="149" y="31"/>
                  </a:cubicBezTo>
                  <a:cubicBezTo>
                    <a:pt x="150" y="30"/>
                    <a:pt x="150" y="29"/>
                    <a:pt x="151" y="28"/>
                  </a:cubicBezTo>
                  <a:cubicBezTo>
                    <a:pt x="151" y="28"/>
                    <a:pt x="153" y="27"/>
                    <a:pt x="153" y="26"/>
                  </a:cubicBezTo>
                  <a:cubicBezTo>
                    <a:pt x="153" y="26"/>
                    <a:pt x="151" y="25"/>
                    <a:pt x="151" y="24"/>
                  </a:cubicBezTo>
                  <a:cubicBezTo>
                    <a:pt x="150" y="24"/>
                    <a:pt x="152" y="23"/>
                    <a:pt x="152" y="22"/>
                  </a:cubicBezTo>
                  <a:cubicBezTo>
                    <a:pt x="152" y="22"/>
                    <a:pt x="153" y="21"/>
                    <a:pt x="154" y="20"/>
                  </a:cubicBezTo>
                  <a:cubicBezTo>
                    <a:pt x="154" y="20"/>
                    <a:pt x="156" y="18"/>
                    <a:pt x="156" y="18"/>
                  </a:cubicBezTo>
                  <a:cubicBezTo>
                    <a:pt x="156" y="18"/>
                    <a:pt x="153" y="16"/>
                    <a:pt x="153" y="16"/>
                  </a:cubicBezTo>
                  <a:cubicBezTo>
                    <a:pt x="154" y="15"/>
                    <a:pt x="155" y="15"/>
                    <a:pt x="155" y="14"/>
                  </a:cubicBezTo>
                  <a:cubicBezTo>
                    <a:pt x="156" y="13"/>
                    <a:pt x="156" y="12"/>
                    <a:pt x="157" y="12"/>
                  </a:cubicBezTo>
                  <a:cubicBezTo>
                    <a:pt x="157" y="11"/>
                    <a:pt x="159" y="13"/>
                    <a:pt x="159" y="13"/>
                  </a:cubicBezTo>
                  <a:cubicBezTo>
                    <a:pt x="160" y="13"/>
                    <a:pt x="160" y="11"/>
                    <a:pt x="161" y="11"/>
                  </a:cubicBezTo>
                  <a:cubicBezTo>
                    <a:pt x="161" y="11"/>
                    <a:pt x="162" y="13"/>
                    <a:pt x="163" y="13"/>
                  </a:cubicBezTo>
                  <a:cubicBezTo>
                    <a:pt x="164" y="13"/>
                    <a:pt x="164" y="11"/>
                    <a:pt x="165" y="11"/>
                  </a:cubicBezTo>
                  <a:cubicBezTo>
                    <a:pt x="165" y="11"/>
                    <a:pt x="166" y="12"/>
                    <a:pt x="167" y="12"/>
                  </a:cubicBezTo>
                  <a:cubicBezTo>
                    <a:pt x="168" y="11"/>
                    <a:pt x="169" y="9"/>
                    <a:pt x="170" y="8"/>
                  </a:cubicBezTo>
                  <a:cubicBezTo>
                    <a:pt x="171" y="8"/>
                    <a:pt x="172" y="9"/>
                    <a:pt x="173" y="10"/>
                  </a:cubicBezTo>
                  <a:cubicBezTo>
                    <a:pt x="173" y="10"/>
                    <a:pt x="171" y="11"/>
                    <a:pt x="171" y="12"/>
                  </a:cubicBezTo>
                  <a:cubicBezTo>
                    <a:pt x="170" y="12"/>
                    <a:pt x="169" y="13"/>
                    <a:pt x="169" y="14"/>
                  </a:cubicBezTo>
                  <a:cubicBezTo>
                    <a:pt x="169" y="15"/>
                    <a:pt x="167" y="16"/>
                    <a:pt x="167" y="16"/>
                  </a:cubicBezTo>
                  <a:cubicBezTo>
                    <a:pt x="168" y="17"/>
                    <a:pt x="170" y="17"/>
                    <a:pt x="170" y="18"/>
                  </a:cubicBezTo>
                  <a:cubicBezTo>
                    <a:pt x="170" y="18"/>
                    <a:pt x="168" y="20"/>
                    <a:pt x="168" y="20"/>
                  </a:cubicBezTo>
                  <a:cubicBezTo>
                    <a:pt x="168" y="20"/>
                    <a:pt x="170" y="22"/>
                    <a:pt x="170" y="22"/>
                  </a:cubicBezTo>
                  <a:cubicBezTo>
                    <a:pt x="171" y="22"/>
                    <a:pt x="171" y="20"/>
                    <a:pt x="172" y="20"/>
                  </a:cubicBezTo>
                  <a:cubicBezTo>
                    <a:pt x="173" y="20"/>
                    <a:pt x="173" y="21"/>
                    <a:pt x="174" y="21"/>
                  </a:cubicBezTo>
                  <a:cubicBezTo>
                    <a:pt x="174" y="21"/>
                    <a:pt x="176" y="20"/>
                    <a:pt x="176" y="19"/>
                  </a:cubicBezTo>
                  <a:cubicBezTo>
                    <a:pt x="176" y="19"/>
                    <a:pt x="174" y="18"/>
                    <a:pt x="174" y="17"/>
                  </a:cubicBezTo>
                  <a:cubicBezTo>
                    <a:pt x="174" y="17"/>
                    <a:pt x="175" y="16"/>
                    <a:pt x="175" y="15"/>
                  </a:cubicBezTo>
                  <a:cubicBezTo>
                    <a:pt x="176" y="14"/>
                    <a:pt x="176" y="14"/>
                    <a:pt x="177" y="13"/>
                  </a:cubicBezTo>
                  <a:cubicBezTo>
                    <a:pt x="178" y="12"/>
                    <a:pt x="178" y="11"/>
                    <a:pt x="179" y="11"/>
                  </a:cubicBezTo>
                  <a:cubicBezTo>
                    <a:pt x="179" y="10"/>
                    <a:pt x="180" y="9"/>
                    <a:pt x="180" y="8"/>
                  </a:cubicBezTo>
                  <a:cubicBezTo>
                    <a:pt x="181" y="8"/>
                    <a:pt x="182" y="6"/>
                    <a:pt x="182" y="6"/>
                  </a:cubicBezTo>
                  <a:cubicBezTo>
                    <a:pt x="182" y="6"/>
                    <a:pt x="184" y="8"/>
                    <a:pt x="184" y="8"/>
                  </a:cubicBezTo>
                  <a:cubicBezTo>
                    <a:pt x="184" y="8"/>
                    <a:pt x="183" y="10"/>
                    <a:pt x="183" y="10"/>
                  </a:cubicBezTo>
                  <a:cubicBezTo>
                    <a:pt x="183" y="10"/>
                    <a:pt x="181" y="12"/>
                    <a:pt x="181" y="12"/>
                  </a:cubicBezTo>
                  <a:cubicBezTo>
                    <a:pt x="182" y="13"/>
                    <a:pt x="183" y="14"/>
                    <a:pt x="183" y="14"/>
                  </a:cubicBezTo>
                  <a:cubicBezTo>
                    <a:pt x="184" y="14"/>
                    <a:pt x="185" y="12"/>
                    <a:pt x="185" y="12"/>
                  </a:cubicBezTo>
                  <a:cubicBezTo>
                    <a:pt x="186" y="12"/>
                    <a:pt x="187" y="13"/>
                    <a:pt x="187" y="14"/>
                  </a:cubicBezTo>
                  <a:cubicBezTo>
                    <a:pt x="188" y="14"/>
                    <a:pt x="189" y="15"/>
                    <a:pt x="189" y="15"/>
                  </a:cubicBezTo>
                  <a:cubicBezTo>
                    <a:pt x="190" y="15"/>
                    <a:pt x="190" y="13"/>
                    <a:pt x="191" y="13"/>
                  </a:cubicBezTo>
                  <a:cubicBezTo>
                    <a:pt x="192" y="13"/>
                    <a:pt x="193" y="15"/>
                    <a:pt x="193" y="15"/>
                  </a:cubicBezTo>
                  <a:cubicBezTo>
                    <a:pt x="194" y="15"/>
                    <a:pt x="195" y="12"/>
                    <a:pt x="195" y="13"/>
                  </a:cubicBezTo>
                  <a:cubicBezTo>
                    <a:pt x="196" y="13"/>
                    <a:pt x="197" y="14"/>
                    <a:pt x="197" y="14"/>
                  </a:cubicBezTo>
                  <a:cubicBezTo>
                    <a:pt x="198" y="15"/>
                    <a:pt x="199" y="15"/>
                    <a:pt x="199" y="16"/>
                  </a:cubicBezTo>
                  <a:cubicBezTo>
                    <a:pt x="200" y="16"/>
                    <a:pt x="201" y="18"/>
                    <a:pt x="202" y="18"/>
                  </a:cubicBezTo>
                  <a:cubicBezTo>
                    <a:pt x="202" y="18"/>
                    <a:pt x="203" y="15"/>
                    <a:pt x="203" y="15"/>
                  </a:cubicBezTo>
                  <a:cubicBezTo>
                    <a:pt x="204" y="16"/>
                    <a:pt x="206" y="17"/>
                    <a:pt x="206" y="17"/>
                  </a:cubicBezTo>
                  <a:cubicBezTo>
                    <a:pt x="206" y="18"/>
                    <a:pt x="204" y="19"/>
                    <a:pt x="204" y="19"/>
                  </a:cubicBezTo>
                  <a:cubicBezTo>
                    <a:pt x="204" y="20"/>
                    <a:pt x="206" y="21"/>
                    <a:pt x="206" y="21"/>
                  </a:cubicBezTo>
                  <a:cubicBezTo>
                    <a:pt x="206" y="22"/>
                    <a:pt x="205" y="23"/>
                    <a:pt x="204" y="23"/>
                  </a:cubicBezTo>
                  <a:cubicBezTo>
                    <a:pt x="204" y="24"/>
                    <a:pt x="203" y="25"/>
                    <a:pt x="203" y="26"/>
                  </a:cubicBezTo>
                  <a:cubicBezTo>
                    <a:pt x="203" y="26"/>
                    <a:pt x="205" y="27"/>
                    <a:pt x="205" y="27"/>
                  </a:cubicBezTo>
                  <a:cubicBezTo>
                    <a:pt x="206" y="26"/>
                    <a:pt x="207" y="24"/>
                    <a:pt x="208" y="23"/>
                  </a:cubicBezTo>
                  <a:cubicBezTo>
                    <a:pt x="209" y="22"/>
                    <a:pt x="210" y="21"/>
                    <a:pt x="210" y="21"/>
                  </a:cubicBezTo>
                  <a:cubicBezTo>
                    <a:pt x="210" y="20"/>
                    <a:pt x="208" y="19"/>
                    <a:pt x="208" y="19"/>
                  </a:cubicBezTo>
                  <a:cubicBezTo>
                    <a:pt x="208" y="18"/>
                    <a:pt x="209" y="17"/>
                    <a:pt x="210" y="17"/>
                  </a:cubicBezTo>
                  <a:cubicBezTo>
                    <a:pt x="210" y="16"/>
                    <a:pt x="211" y="14"/>
                    <a:pt x="211" y="14"/>
                  </a:cubicBezTo>
                  <a:cubicBezTo>
                    <a:pt x="212" y="14"/>
                    <a:pt x="213" y="16"/>
                    <a:pt x="214" y="16"/>
                  </a:cubicBezTo>
                  <a:cubicBezTo>
                    <a:pt x="212" y="18"/>
                    <a:pt x="211" y="19"/>
                    <a:pt x="210" y="21"/>
                  </a:cubicBezTo>
                  <a:cubicBezTo>
                    <a:pt x="210" y="21"/>
                    <a:pt x="212" y="22"/>
                    <a:pt x="212" y="22"/>
                  </a:cubicBezTo>
                  <a:cubicBezTo>
                    <a:pt x="212" y="23"/>
                    <a:pt x="211" y="24"/>
                    <a:pt x="211" y="24"/>
                  </a:cubicBezTo>
                  <a:cubicBezTo>
                    <a:pt x="210" y="25"/>
                    <a:pt x="209" y="26"/>
                    <a:pt x="209" y="27"/>
                  </a:cubicBezTo>
                  <a:cubicBezTo>
                    <a:pt x="208" y="27"/>
                    <a:pt x="207" y="28"/>
                    <a:pt x="207" y="29"/>
                  </a:cubicBezTo>
                  <a:cubicBezTo>
                    <a:pt x="207" y="29"/>
                    <a:pt x="209" y="30"/>
                    <a:pt x="209" y="31"/>
                  </a:cubicBezTo>
                  <a:cubicBezTo>
                    <a:pt x="210" y="30"/>
                    <a:pt x="211" y="29"/>
                    <a:pt x="211" y="28"/>
                  </a:cubicBezTo>
                  <a:cubicBezTo>
                    <a:pt x="212" y="28"/>
                    <a:pt x="213" y="27"/>
                    <a:pt x="213" y="26"/>
                  </a:cubicBezTo>
                  <a:cubicBezTo>
                    <a:pt x="213" y="26"/>
                    <a:pt x="215" y="24"/>
                    <a:pt x="215" y="24"/>
                  </a:cubicBezTo>
                  <a:cubicBezTo>
                    <a:pt x="215" y="24"/>
                    <a:pt x="212" y="22"/>
                    <a:pt x="212" y="22"/>
                  </a:cubicBezTo>
                  <a:cubicBezTo>
                    <a:pt x="213" y="22"/>
                    <a:pt x="214" y="20"/>
                    <a:pt x="214" y="20"/>
                  </a:cubicBezTo>
                  <a:cubicBezTo>
                    <a:pt x="214" y="20"/>
                    <a:pt x="216" y="21"/>
                    <a:pt x="216" y="22"/>
                  </a:cubicBezTo>
                  <a:cubicBezTo>
                    <a:pt x="217" y="22"/>
                    <a:pt x="218" y="23"/>
                    <a:pt x="218" y="23"/>
                  </a:cubicBezTo>
                  <a:cubicBezTo>
                    <a:pt x="219" y="23"/>
                    <a:pt x="220" y="21"/>
                    <a:pt x="220" y="21"/>
                  </a:cubicBezTo>
                  <a:cubicBezTo>
                    <a:pt x="220" y="21"/>
                    <a:pt x="222" y="19"/>
                    <a:pt x="222" y="19"/>
                  </a:cubicBezTo>
                  <a:cubicBezTo>
                    <a:pt x="222" y="19"/>
                    <a:pt x="224" y="21"/>
                    <a:pt x="224" y="21"/>
                  </a:cubicBezTo>
                  <a:cubicBezTo>
                    <a:pt x="224" y="20"/>
                    <a:pt x="226" y="19"/>
                    <a:pt x="226" y="18"/>
                  </a:cubicBezTo>
                  <a:cubicBezTo>
                    <a:pt x="226" y="18"/>
                    <a:pt x="224" y="17"/>
                    <a:pt x="224" y="17"/>
                  </a:cubicBezTo>
                  <a:cubicBezTo>
                    <a:pt x="224" y="16"/>
                    <a:pt x="225" y="15"/>
                    <a:pt x="225" y="14"/>
                  </a:cubicBezTo>
                  <a:cubicBezTo>
                    <a:pt x="226" y="14"/>
                    <a:pt x="227" y="12"/>
                    <a:pt x="227" y="12"/>
                  </a:cubicBezTo>
                  <a:cubicBezTo>
                    <a:pt x="227" y="12"/>
                    <a:pt x="229" y="14"/>
                    <a:pt x="229" y="14"/>
                  </a:cubicBezTo>
                  <a:cubicBezTo>
                    <a:pt x="230" y="14"/>
                    <a:pt x="231" y="15"/>
                    <a:pt x="231" y="16"/>
                  </a:cubicBezTo>
                  <a:cubicBezTo>
                    <a:pt x="232" y="16"/>
                    <a:pt x="233" y="17"/>
                    <a:pt x="234" y="17"/>
                  </a:cubicBezTo>
                  <a:cubicBezTo>
                    <a:pt x="234" y="17"/>
                    <a:pt x="235" y="15"/>
                    <a:pt x="235" y="15"/>
                  </a:cubicBezTo>
                  <a:cubicBezTo>
                    <a:pt x="236" y="15"/>
                    <a:pt x="237" y="16"/>
                    <a:pt x="238" y="17"/>
                  </a:cubicBezTo>
                  <a:cubicBezTo>
                    <a:pt x="238" y="17"/>
                    <a:pt x="240" y="19"/>
                    <a:pt x="240" y="19"/>
                  </a:cubicBezTo>
                  <a:cubicBezTo>
                    <a:pt x="240" y="18"/>
                    <a:pt x="241" y="17"/>
                    <a:pt x="242" y="16"/>
                  </a:cubicBezTo>
                  <a:cubicBezTo>
                    <a:pt x="242" y="16"/>
                    <a:pt x="243" y="14"/>
                    <a:pt x="243" y="14"/>
                  </a:cubicBezTo>
                  <a:cubicBezTo>
                    <a:pt x="243" y="14"/>
                    <a:pt x="241" y="12"/>
                    <a:pt x="241" y="12"/>
                  </a:cubicBezTo>
                  <a:cubicBezTo>
                    <a:pt x="241" y="12"/>
                    <a:pt x="242" y="10"/>
                    <a:pt x="243" y="10"/>
                  </a:cubicBezTo>
                  <a:cubicBezTo>
                    <a:pt x="243" y="10"/>
                    <a:pt x="245" y="12"/>
                    <a:pt x="245" y="12"/>
                  </a:cubicBezTo>
                  <a:cubicBezTo>
                    <a:pt x="245" y="12"/>
                    <a:pt x="247" y="13"/>
                    <a:pt x="247" y="14"/>
                  </a:cubicBezTo>
                  <a:cubicBezTo>
                    <a:pt x="247" y="14"/>
                    <a:pt x="246" y="15"/>
                    <a:pt x="246" y="16"/>
                  </a:cubicBezTo>
                  <a:cubicBezTo>
                    <a:pt x="245" y="16"/>
                    <a:pt x="244" y="17"/>
                    <a:pt x="244" y="18"/>
                  </a:cubicBezTo>
                  <a:cubicBezTo>
                    <a:pt x="244" y="18"/>
                    <a:pt x="246" y="19"/>
                    <a:pt x="246" y="20"/>
                  </a:cubicBezTo>
                  <a:cubicBezTo>
                    <a:pt x="247" y="19"/>
                    <a:pt x="247" y="18"/>
                    <a:pt x="248" y="17"/>
                  </a:cubicBezTo>
                  <a:cubicBezTo>
                    <a:pt x="248" y="17"/>
                    <a:pt x="249" y="15"/>
                    <a:pt x="249" y="15"/>
                  </a:cubicBezTo>
                  <a:cubicBezTo>
                    <a:pt x="250" y="15"/>
                    <a:pt x="252" y="17"/>
                    <a:pt x="252" y="17"/>
                  </a:cubicBezTo>
                  <a:cubicBezTo>
                    <a:pt x="252" y="17"/>
                    <a:pt x="253" y="15"/>
                    <a:pt x="253" y="15"/>
                  </a:cubicBezTo>
                  <a:cubicBezTo>
                    <a:pt x="253" y="14"/>
                    <a:pt x="251" y="14"/>
                    <a:pt x="251" y="13"/>
                  </a:cubicBezTo>
                  <a:cubicBezTo>
                    <a:pt x="251" y="12"/>
                    <a:pt x="253" y="11"/>
                    <a:pt x="253" y="11"/>
                  </a:cubicBezTo>
                  <a:cubicBezTo>
                    <a:pt x="253" y="10"/>
                    <a:pt x="254" y="9"/>
                    <a:pt x="255" y="9"/>
                  </a:cubicBezTo>
                  <a:cubicBezTo>
                    <a:pt x="255" y="8"/>
                    <a:pt x="256" y="10"/>
                    <a:pt x="257" y="10"/>
                  </a:cubicBezTo>
                  <a:cubicBezTo>
                    <a:pt x="258" y="10"/>
                    <a:pt x="258" y="8"/>
                    <a:pt x="258" y="8"/>
                  </a:cubicBezTo>
                  <a:cubicBezTo>
                    <a:pt x="259" y="8"/>
                    <a:pt x="260" y="10"/>
                    <a:pt x="261" y="10"/>
                  </a:cubicBezTo>
                  <a:cubicBezTo>
                    <a:pt x="261" y="10"/>
                    <a:pt x="259" y="11"/>
                    <a:pt x="259" y="12"/>
                  </a:cubicBezTo>
                  <a:cubicBezTo>
                    <a:pt x="259" y="12"/>
                    <a:pt x="261" y="13"/>
                    <a:pt x="261" y="14"/>
                  </a:cubicBezTo>
                  <a:cubicBezTo>
                    <a:pt x="261" y="14"/>
                    <a:pt x="260" y="15"/>
                    <a:pt x="260" y="16"/>
                  </a:cubicBezTo>
                  <a:cubicBezTo>
                    <a:pt x="259" y="17"/>
                    <a:pt x="258" y="18"/>
                    <a:pt x="258" y="18"/>
                  </a:cubicBezTo>
                  <a:cubicBezTo>
                    <a:pt x="258" y="18"/>
                    <a:pt x="256" y="16"/>
                    <a:pt x="256" y="16"/>
                  </a:cubicBezTo>
                  <a:cubicBezTo>
                    <a:pt x="255" y="16"/>
                    <a:pt x="255" y="19"/>
                    <a:pt x="254" y="19"/>
                  </a:cubicBezTo>
                  <a:cubicBezTo>
                    <a:pt x="253" y="19"/>
                    <a:pt x="252" y="17"/>
                    <a:pt x="252" y="17"/>
                  </a:cubicBezTo>
                  <a:cubicBezTo>
                    <a:pt x="251" y="17"/>
                    <a:pt x="251" y="19"/>
                    <a:pt x="250" y="19"/>
                  </a:cubicBezTo>
                  <a:cubicBezTo>
                    <a:pt x="251" y="20"/>
                    <a:pt x="253" y="21"/>
                    <a:pt x="254" y="23"/>
                  </a:cubicBezTo>
                  <a:cubicBezTo>
                    <a:pt x="255" y="23"/>
                    <a:pt x="256" y="24"/>
                    <a:pt x="257" y="24"/>
                  </a:cubicBezTo>
                  <a:cubicBezTo>
                    <a:pt x="257" y="24"/>
                    <a:pt x="258" y="22"/>
                    <a:pt x="258" y="22"/>
                  </a:cubicBezTo>
                  <a:cubicBezTo>
                    <a:pt x="259" y="22"/>
                    <a:pt x="260" y="24"/>
                    <a:pt x="261" y="24"/>
                  </a:cubicBezTo>
                  <a:cubicBezTo>
                    <a:pt x="261" y="24"/>
                    <a:pt x="263" y="26"/>
                    <a:pt x="263" y="25"/>
                  </a:cubicBezTo>
                  <a:cubicBezTo>
                    <a:pt x="263" y="25"/>
                    <a:pt x="265" y="23"/>
                    <a:pt x="265" y="23"/>
                  </a:cubicBezTo>
                  <a:cubicBezTo>
                    <a:pt x="264" y="23"/>
                    <a:pt x="262" y="22"/>
                    <a:pt x="262" y="22"/>
                  </a:cubicBezTo>
                  <a:cubicBezTo>
                    <a:pt x="262" y="21"/>
                    <a:pt x="264" y="20"/>
                    <a:pt x="264" y="19"/>
                  </a:cubicBezTo>
                  <a:cubicBezTo>
                    <a:pt x="264" y="19"/>
                    <a:pt x="265" y="18"/>
                    <a:pt x="266" y="17"/>
                  </a:cubicBezTo>
                  <a:cubicBezTo>
                    <a:pt x="266" y="16"/>
                    <a:pt x="267" y="15"/>
                    <a:pt x="267" y="15"/>
                  </a:cubicBezTo>
                  <a:cubicBezTo>
                    <a:pt x="268" y="15"/>
                    <a:pt x="269" y="17"/>
                    <a:pt x="270" y="17"/>
                  </a:cubicBezTo>
                  <a:cubicBezTo>
                    <a:pt x="270" y="16"/>
                    <a:pt x="271" y="14"/>
                    <a:pt x="271" y="14"/>
                  </a:cubicBezTo>
                  <a:cubicBezTo>
                    <a:pt x="272" y="14"/>
                    <a:pt x="273" y="16"/>
                    <a:pt x="274" y="16"/>
                  </a:cubicBezTo>
                  <a:cubicBezTo>
                    <a:pt x="274" y="16"/>
                    <a:pt x="275" y="14"/>
                    <a:pt x="275" y="14"/>
                  </a:cubicBezTo>
                  <a:cubicBezTo>
                    <a:pt x="275" y="14"/>
                    <a:pt x="273" y="12"/>
                    <a:pt x="273" y="12"/>
                  </a:cubicBezTo>
                  <a:cubicBezTo>
                    <a:pt x="273" y="12"/>
                    <a:pt x="274" y="10"/>
                    <a:pt x="275" y="10"/>
                  </a:cubicBezTo>
                  <a:cubicBezTo>
                    <a:pt x="275" y="10"/>
                    <a:pt x="276" y="12"/>
                    <a:pt x="277" y="12"/>
                  </a:cubicBezTo>
                  <a:cubicBezTo>
                    <a:pt x="278" y="11"/>
                    <a:pt x="278" y="10"/>
                    <a:pt x="279" y="9"/>
                  </a:cubicBezTo>
                  <a:cubicBezTo>
                    <a:pt x="279" y="9"/>
                    <a:pt x="280" y="11"/>
                    <a:pt x="281" y="11"/>
                  </a:cubicBezTo>
                  <a:cubicBezTo>
                    <a:pt x="281" y="11"/>
                    <a:pt x="282" y="9"/>
                    <a:pt x="283" y="9"/>
                  </a:cubicBezTo>
                  <a:cubicBezTo>
                    <a:pt x="283" y="8"/>
                    <a:pt x="284" y="7"/>
                    <a:pt x="284" y="7"/>
                  </a:cubicBezTo>
                  <a:cubicBezTo>
                    <a:pt x="285" y="7"/>
                    <a:pt x="286" y="8"/>
                    <a:pt x="287" y="8"/>
                  </a:cubicBezTo>
                  <a:cubicBezTo>
                    <a:pt x="287" y="9"/>
                    <a:pt x="285" y="10"/>
                    <a:pt x="285" y="10"/>
                  </a:cubicBezTo>
                  <a:cubicBezTo>
                    <a:pt x="284" y="11"/>
                    <a:pt x="284" y="12"/>
                    <a:pt x="283" y="13"/>
                  </a:cubicBezTo>
                  <a:cubicBezTo>
                    <a:pt x="283" y="13"/>
                    <a:pt x="281" y="11"/>
                    <a:pt x="281" y="11"/>
                  </a:cubicBezTo>
                  <a:cubicBezTo>
                    <a:pt x="281" y="11"/>
                    <a:pt x="280" y="13"/>
                    <a:pt x="279" y="13"/>
                  </a:cubicBezTo>
                  <a:cubicBezTo>
                    <a:pt x="279" y="14"/>
                    <a:pt x="278" y="15"/>
                    <a:pt x="278" y="15"/>
                  </a:cubicBezTo>
                  <a:cubicBezTo>
                    <a:pt x="278" y="16"/>
                    <a:pt x="280" y="17"/>
                    <a:pt x="280" y="17"/>
                  </a:cubicBezTo>
                  <a:cubicBezTo>
                    <a:pt x="280" y="17"/>
                    <a:pt x="278" y="19"/>
                    <a:pt x="278" y="19"/>
                  </a:cubicBezTo>
                  <a:cubicBezTo>
                    <a:pt x="279" y="20"/>
                    <a:pt x="280" y="21"/>
                    <a:pt x="280" y="21"/>
                  </a:cubicBezTo>
                  <a:cubicBezTo>
                    <a:pt x="281" y="21"/>
                    <a:pt x="281" y="19"/>
                    <a:pt x="282" y="19"/>
                  </a:cubicBezTo>
                  <a:cubicBezTo>
                    <a:pt x="283" y="19"/>
                    <a:pt x="284" y="21"/>
                    <a:pt x="284" y="21"/>
                  </a:cubicBezTo>
                  <a:cubicBezTo>
                    <a:pt x="285" y="20"/>
                    <a:pt x="285" y="19"/>
                    <a:pt x="286" y="18"/>
                  </a:cubicBezTo>
                  <a:cubicBezTo>
                    <a:pt x="287" y="18"/>
                    <a:pt x="287" y="16"/>
                    <a:pt x="288" y="16"/>
                  </a:cubicBezTo>
                  <a:cubicBezTo>
                    <a:pt x="288" y="16"/>
                    <a:pt x="289" y="18"/>
                    <a:pt x="290" y="18"/>
                  </a:cubicBezTo>
                  <a:cubicBezTo>
                    <a:pt x="291" y="18"/>
                    <a:pt x="291" y="16"/>
                    <a:pt x="292" y="16"/>
                  </a:cubicBezTo>
                  <a:cubicBezTo>
                    <a:pt x="292" y="16"/>
                    <a:pt x="294" y="17"/>
                    <a:pt x="294" y="17"/>
                  </a:cubicBezTo>
                  <a:cubicBezTo>
                    <a:pt x="294" y="18"/>
                    <a:pt x="292" y="19"/>
                    <a:pt x="292" y="20"/>
                  </a:cubicBezTo>
                  <a:cubicBezTo>
                    <a:pt x="292" y="20"/>
                    <a:pt x="294" y="21"/>
                    <a:pt x="294" y="21"/>
                  </a:cubicBezTo>
                  <a:cubicBezTo>
                    <a:pt x="295" y="21"/>
                    <a:pt x="295" y="19"/>
                    <a:pt x="296" y="19"/>
                  </a:cubicBezTo>
                  <a:cubicBezTo>
                    <a:pt x="296" y="19"/>
                    <a:pt x="298" y="21"/>
                    <a:pt x="298" y="21"/>
                  </a:cubicBezTo>
                  <a:cubicBezTo>
                    <a:pt x="299" y="20"/>
                    <a:pt x="300" y="19"/>
                    <a:pt x="300" y="18"/>
                  </a:cubicBezTo>
                  <a:cubicBezTo>
                    <a:pt x="301" y="18"/>
                    <a:pt x="301" y="17"/>
                    <a:pt x="302" y="16"/>
                  </a:cubicBezTo>
                  <a:cubicBezTo>
                    <a:pt x="302" y="15"/>
                    <a:pt x="303" y="15"/>
                    <a:pt x="303" y="14"/>
                  </a:cubicBezTo>
                  <a:cubicBezTo>
                    <a:pt x="304" y="14"/>
                    <a:pt x="305" y="12"/>
                    <a:pt x="305" y="12"/>
                  </a:cubicBezTo>
                  <a:cubicBezTo>
                    <a:pt x="305" y="12"/>
                    <a:pt x="307" y="13"/>
                    <a:pt x="307" y="13"/>
                  </a:cubicBezTo>
                  <a:cubicBezTo>
                    <a:pt x="307" y="14"/>
                    <a:pt x="306" y="15"/>
                    <a:pt x="306" y="16"/>
                  </a:cubicBezTo>
                  <a:cubicBezTo>
                    <a:pt x="306" y="16"/>
                    <a:pt x="308" y="17"/>
                    <a:pt x="308" y="17"/>
                  </a:cubicBezTo>
                  <a:cubicBezTo>
                    <a:pt x="308" y="18"/>
                    <a:pt x="306" y="20"/>
                    <a:pt x="306" y="20"/>
                  </a:cubicBezTo>
                  <a:cubicBezTo>
                    <a:pt x="307" y="20"/>
                    <a:pt x="308" y="21"/>
                    <a:pt x="308" y="21"/>
                  </a:cubicBezTo>
                  <a:cubicBezTo>
                    <a:pt x="309" y="21"/>
                    <a:pt x="310" y="19"/>
                    <a:pt x="310" y="19"/>
                  </a:cubicBezTo>
                  <a:cubicBezTo>
                    <a:pt x="311" y="19"/>
                    <a:pt x="311" y="18"/>
                    <a:pt x="312" y="17"/>
                  </a:cubicBezTo>
                  <a:cubicBezTo>
                    <a:pt x="312" y="17"/>
                    <a:pt x="313" y="15"/>
                    <a:pt x="313" y="15"/>
                  </a:cubicBezTo>
                  <a:cubicBezTo>
                    <a:pt x="314" y="15"/>
                    <a:pt x="315" y="16"/>
                    <a:pt x="316" y="16"/>
                  </a:cubicBezTo>
                  <a:cubicBezTo>
                    <a:pt x="316" y="17"/>
                    <a:pt x="318" y="18"/>
                    <a:pt x="318" y="18"/>
                  </a:cubicBezTo>
                  <a:cubicBezTo>
                    <a:pt x="318" y="18"/>
                    <a:pt x="316" y="20"/>
                    <a:pt x="316" y="20"/>
                  </a:cubicBezTo>
                  <a:cubicBezTo>
                    <a:pt x="316" y="20"/>
                    <a:pt x="314" y="22"/>
                    <a:pt x="315" y="23"/>
                  </a:cubicBezTo>
                  <a:cubicBezTo>
                    <a:pt x="315" y="23"/>
                    <a:pt x="316" y="24"/>
                    <a:pt x="317" y="24"/>
                  </a:cubicBezTo>
                  <a:cubicBezTo>
                    <a:pt x="317" y="23"/>
                    <a:pt x="318" y="23"/>
                    <a:pt x="318" y="22"/>
                  </a:cubicBezTo>
                  <a:cubicBezTo>
                    <a:pt x="319" y="21"/>
                    <a:pt x="320" y="20"/>
                    <a:pt x="320" y="20"/>
                  </a:cubicBezTo>
                  <a:cubicBezTo>
                    <a:pt x="320" y="19"/>
                    <a:pt x="318" y="18"/>
                    <a:pt x="318" y="18"/>
                  </a:cubicBezTo>
                  <a:cubicBezTo>
                    <a:pt x="318" y="17"/>
                    <a:pt x="320" y="16"/>
                    <a:pt x="320" y="16"/>
                  </a:cubicBezTo>
                  <a:cubicBezTo>
                    <a:pt x="320" y="15"/>
                    <a:pt x="321" y="14"/>
                    <a:pt x="321" y="14"/>
                  </a:cubicBezTo>
                  <a:cubicBezTo>
                    <a:pt x="321" y="14"/>
                    <a:pt x="324" y="15"/>
                    <a:pt x="324" y="15"/>
                  </a:cubicBezTo>
                  <a:cubicBezTo>
                    <a:pt x="324" y="16"/>
                    <a:pt x="322" y="17"/>
                    <a:pt x="322" y="18"/>
                  </a:cubicBezTo>
                  <a:cubicBezTo>
                    <a:pt x="322" y="18"/>
                    <a:pt x="324" y="19"/>
                    <a:pt x="324" y="19"/>
                  </a:cubicBezTo>
                  <a:cubicBezTo>
                    <a:pt x="324" y="20"/>
                    <a:pt x="323" y="21"/>
                    <a:pt x="322" y="21"/>
                  </a:cubicBezTo>
                  <a:cubicBezTo>
                    <a:pt x="322" y="22"/>
                    <a:pt x="321" y="24"/>
                    <a:pt x="321" y="24"/>
                  </a:cubicBezTo>
                  <a:cubicBezTo>
                    <a:pt x="321" y="24"/>
                    <a:pt x="323" y="25"/>
                    <a:pt x="323" y="25"/>
                  </a:cubicBezTo>
                  <a:cubicBezTo>
                    <a:pt x="324" y="25"/>
                    <a:pt x="324" y="23"/>
                    <a:pt x="325" y="23"/>
                  </a:cubicBezTo>
                  <a:cubicBezTo>
                    <a:pt x="325" y="23"/>
                    <a:pt x="327" y="25"/>
                    <a:pt x="327" y="25"/>
                  </a:cubicBezTo>
                  <a:cubicBezTo>
                    <a:pt x="328" y="25"/>
                    <a:pt x="328" y="26"/>
                    <a:pt x="329" y="27"/>
                  </a:cubicBezTo>
                  <a:cubicBezTo>
                    <a:pt x="329" y="26"/>
                    <a:pt x="331" y="25"/>
                    <a:pt x="331" y="24"/>
                  </a:cubicBezTo>
                  <a:cubicBezTo>
                    <a:pt x="331" y="24"/>
                    <a:pt x="329" y="23"/>
                    <a:pt x="329" y="23"/>
                  </a:cubicBezTo>
                  <a:cubicBezTo>
                    <a:pt x="329" y="22"/>
                    <a:pt x="330" y="21"/>
                    <a:pt x="330" y="20"/>
                  </a:cubicBezTo>
                  <a:cubicBezTo>
                    <a:pt x="330" y="20"/>
                    <a:pt x="328" y="19"/>
                    <a:pt x="328" y="19"/>
                  </a:cubicBezTo>
                  <a:cubicBezTo>
                    <a:pt x="328" y="18"/>
                    <a:pt x="330" y="17"/>
                    <a:pt x="330" y="16"/>
                  </a:cubicBezTo>
                  <a:cubicBezTo>
                    <a:pt x="330" y="16"/>
                    <a:pt x="331" y="15"/>
                    <a:pt x="331" y="14"/>
                  </a:cubicBezTo>
                  <a:cubicBezTo>
                    <a:pt x="331" y="14"/>
                    <a:pt x="330" y="13"/>
                    <a:pt x="329" y="13"/>
                  </a:cubicBezTo>
                  <a:cubicBezTo>
                    <a:pt x="329" y="13"/>
                    <a:pt x="331" y="10"/>
                    <a:pt x="331" y="10"/>
                  </a:cubicBezTo>
                  <a:cubicBezTo>
                    <a:pt x="331" y="10"/>
                    <a:pt x="333" y="12"/>
                    <a:pt x="333" y="12"/>
                  </a:cubicBezTo>
                  <a:cubicBezTo>
                    <a:pt x="333" y="12"/>
                    <a:pt x="335" y="10"/>
                    <a:pt x="335" y="10"/>
                  </a:cubicBezTo>
                  <a:cubicBezTo>
                    <a:pt x="335" y="10"/>
                    <a:pt x="337" y="11"/>
                    <a:pt x="337" y="11"/>
                  </a:cubicBezTo>
                  <a:cubicBezTo>
                    <a:pt x="337" y="12"/>
                    <a:pt x="335" y="14"/>
                    <a:pt x="335" y="14"/>
                  </a:cubicBezTo>
                  <a:cubicBezTo>
                    <a:pt x="336" y="14"/>
                    <a:pt x="337" y="15"/>
                    <a:pt x="338" y="15"/>
                  </a:cubicBezTo>
                  <a:cubicBezTo>
                    <a:pt x="338" y="15"/>
                    <a:pt x="339" y="13"/>
                    <a:pt x="339" y="13"/>
                  </a:cubicBezTo>
                  <a:cubicBezTo>
                    <a:pt x="340" y="13"/>
                    <a:pt x="341" y="14"/>
                    <a:pt x="342" y="15"/>
                  </a:cubicBezTo>
                  <a:cubicBezTo>
                    <a:pt x="342" y="15"/>
                    <a:pt x="343" y="17"/>
                    <a:pt x="344" y="17"/>
                  </a:cubicBezTo>
                  <a:cubicBezTo>
                    <a:pt x="344" y="17"/>
                    <a:pt x="345" y="18"/>
                    <a:pt x="346" y="18"/>
                  </a:cubicBezTo>
                  <a:cubicBezTo>
                    <a:pt x="346" y="18"/>
                    <a:pt x="347" y="16"/>
                    <a:pt x="348" y="16"/>
                  </a:cubicBezTo>
                  <a:cubicBezTo>
                    <a:pt x="348" y="15"/>
                    <a:pt x="349" y="14"/>
                    <a:pt x="349" y="14"/>
                  </a:cubicBezTo>
                  <a:cubicBezTo>
                    <a:pt x="350" y="14"/>
                    <a:pt x="351" y="12"/>
                    <a:pt x="351" y="12"/>
                  </a:cubicBezTo>
                  <a:cubicBezTo>
                    <a:pt x="352" y="12"/>
                    <a:pt x="353" y="13"/>
                    <a:pt x="353" y="13"/>
                  </a:cubicBezTo>
                  <a:cubicBezTo>
                    <a:pt x="354" y="13"/>
                    <a:pt x="354" y="11"/>
                    <a:pt x="355" y="11"/>
                  </a:cubicBezTo>
                  <a:cubicBezTo>
                    <a:pt x="355" y="12"/>
                    <a:pt x="357" y="12"/>
                    <a:pt x="357" y="13"/>
                  </a:cubicBezTo>
                  <a:cubicBezTo>
                    <a:pt x="357" y="13"/>
                    <a:pt x="355" y="14"/>
                    <a:pt x="356" y="15"/>
                  </a:cubicBezTo>
                  <a:cubicBezTo>
                    <a:pt x="356" y="16"/>
                    <a:pt x="358" y="16"/>
                    <a:pt x="358" y="17"/>
                  </a:cubicBezTo>
                  <a:cubicBezTo>
                    <a:pt x="358" y="17"/>
                    <a:pt x="356" y="18"/>
                    <a:pt x="356" y="19"/>
                  </a:cubicBezTo>
                  <a:cubicBezTo>
                    <a:pt x="356" y="20"/>
                    <a:pt x="358" y="20"/>
                    <a:pt x="358" y="21"/>
                  </a:cubicBezTo>
                  <a:cubicBezTo>
                    <a:pt x="359" y="20"/>
                    <a:pt x="360" y="19"/>
                    <a:pt x="360" y="18"/>
                  </a:cubicBezTo>
                  <a:cubicBezTo>
                    <a:pt x="360" y="18"/>
                    <a:pt x="362" y="16"/>
                    <a:pt x="362" y="16"/>
                  </a:cubicBezTo>
                  <a:cubicBezTo>
                    <a:pt x="362" y="16"/>
                    <a:pt x="360" y="14"/>
                    <a:pt x="360" y="14"/>
                  </a:cubicBezTo>
                  <a:cubicBezTo>
                    <a:pt x="360" y="14"/>
                    <a:pt x="361" y="12"/>
                    <a:pt x="361" y="12"/>
                  </a:cubicBezTo>
                  <a:cubicBezTo>
                    <a:pt x="361" y="12"/>
                    <a:pt x="363" y="14"/>
                    <a:pt x="363" y="14"/>
                  </a:cubicBezTo>
                  <a:cubicBezTo>
                    <a:pt x="363" y="14"/>
                    <a:pt x="362" y="16"/>
                    <a:pt x="362" y="16"/>
                  </a:cubicBezTo>
                  <a:cubicBezTo>
                    <a:pt x="362" y="16"/>
                    <a:pt x="364" y="18"/>
                    <a:pt x="364" y="18"/>
                  </a:cubicBezTo>
                  <a:cubicBezTo>
                    <a:pt x="365" y="18"/>
                    <a:pt x="365" y="16"/>
                    <a:pt x="366" y="16"/>
                  </a:cubicBezTo>
                  <a:cubicBezTo>
                    <a:pt x="366" y="16"/>
                    <a:pt x="367" y="17"/>
                    <a:pt x="368" y="17"/>
                  </a:cubicBezTo>
                  <a:cubicBezTo>
                    <a:pt x="369" y="17"/>
                    <a:pt x="369" y="15"/>
                    <a:pt x="370" y="15"/>
                  </a:cubicBezTo>
                  <a:cubicBezTo>
                    <a:pt x="370" y="15"/>
                    <a:pt x="371" y="17"/>
                    <a:pt x="372" y="17"/>
                  </a:cubicBezTo>
                  <a:cubicBezTo>
                    <a:pt x="372" y="17"/>
                    <a:pt x="373" y="15"/>
                    <a:pt x="374" y="15"/>
                  </a:cubicBezTo>
                  <a:cubicBezTo>
                    <a:pt x="374" y="15"/>
                    <a:pt x="375" y="16"/>
                    <a:pt x="376" y="16"/>
                  </a:cubicBezTo>
                  <a:cubicBezTo>
                    <a:pt x="376" y="16"/>
                    <a:pt x="377" y="14"/>
                    <a:pt x="378" y="14"/>
                  </a:cubicBezTo>
                  <a:cubicBezTo>
                    <a:pt x="378" y="14"/>
                    <a:pt x="379" y="12"/>
                    <a:pt x="379" y="12"/>
                  </a:cubicBezTo>
                  <a:cubicBezTo>
                    <a:pt x="380" y="12"/>
                    <a:pt x="381" y="14"/>
                    <a:pt x="381" y="14"/>
                  </a:cubicBezTo>
                  <a:cubicBezTo>
                    <a:pt x="382" y="13"/>
                    <a:pt x="383" y="12"/>
                    <a:pt x="383" y="11"/>
                  </a:cubicBezTo>
                  <a:cubicBezTo>
                    <a:pt x="384" y="11"/>
                    <a:pt x="384" y="9"/>
                    <a:pt x="385" y="9"/>
                  </a:cubicBezTo>
                  <a:cubicBezTo>
                    <a:pt x="385" y="9"/>
                    <a:pt x="387" y="11"/>
                    <a:pt x="387" y="11"/>
                  </a:cubicBezTo>
                  <a:cubicBezTo>
                    <a:pt x="387" y="12"/>
                    <a:pt x="386" y="12"/>
                    <a:pt x="385" y="13"/>
                  </a:cubicBezTo>
                  <a:cubicBezTo>
                    <a:pt x="385" y="13"/>
                    <a:pt x="384" y="15"/>
                    <a:pt x="384" y="15"/>
                  </a:cubicBezTo>
                  <a:cubicBezTo>
                    <a:pt x="384" y="15"/>
                    <a:pt x="386" y="17"/>
                    <a:pt x="386" y="17"/>
                  </a:cubicBezTo>
                  <a:cubicBezTo>
                    <a:pt x="385" y="18"/>
                    <a:pt x="385" y="18"/>
                    <a:pt x="384" y="19"/>
                  </a:cubicBezTo>
                  <a:cubicBezTo>
                    <a:pt x="384" y="20"/>
                    <a:pt x="383" y="21"/>
                    <a:pt x="383" y="21"/>
                  </a:cubicBezTo>
                  <a:cubicBezTo>
                    <a:pt x="382" y="22"/>
                    <a:pt x="381" y="20"/>
                    <a:pt x="380" y="20"/>
                  </a:cubicBezTo>
                  <a:cubicBezTo>
                    <a:pt x="380" y="20"/>
                    <a:pt x="379" y="22"/>
                    <a:pt x="379" y="22"/>
                  </a:cubicBezTo>
                  <a:cubicBezTo>
                    <a:pt x="378" y="22"/>
                    <a:pt x="377" y="20"/>
                    <a:pt x="376" y="20"/>
                  </a:cubicBezTo>
                  <a:cubicBezTo>
                    <a:pt x="376" y="20"/>
                    <a:pt x="375" y="22"/>
                    <a:pt x="375" y="22"/>
                  </a:cubicBezTo>
                  <a:cubicBezTo>
                    <a:pt x="375" y="23"/>
                    <a:pt x="377" y="24"/>
                    <a:pt x="377" y="24"/>
                  </a:cubicBezTo>
                  <a:cubicBezTo>
                    <a:pt x="377" y="25"/>
                    <a:pt x="375" y="26"/>
                    <a:pt x="375" y="26"/>
                  </a:cubicBezTo>
                  <a:cubicBezTo>
                    <a:pt x="376" y="26"/>
                    <a:pt x="377" y="28"/>
                    <a:pt x="377" y="28"/>
                  </a:cubicBezTo>
                  <a:cubicBezTo>
                    <a:pt x="378" y="28"/>
                    <a:pt x="379" y="26"/>
                    <a:pt x="379" y="26"/>
                  </a:cubicBezTo>
                  <a:cubicBezTo>
                    <a:pt x="380" y="26"/>
                    <a:pt x="381" y="28"/>
                    <a:pt x="381" y="28"/>
                  </a:cubicBezTo>
                  <a:cubicBezTo>
                    <a:pt x="382" y="28"/>
                    <a:pt x="382" y="25"/>
                    <a:pt x="383" y="25"/>
                  </a:cubicBezTo>
                  <a:cubicBezTo>
                    <a:pt x="384" y="25"/>
                    <a:pt x="385" y="27"/>
                    <a:pt x="385" y="27"/>
                  </a:cubicBezTo>
                  <a:cubicBezTo>
                    <a:pt x="385" y="26"/>
                    <a:pt x="387" y="25"/>
                    <a:pt x="387" y="25"/>
                  </a:cubicBezTo>
                  <a:cubicBezTo>
                    <a:pt x="387" y="24"/>
                    <a:pt x="385" y="24"/>
                    <a:pt x="385" y="23"/>
                  </a:cubicBezTo>
                  <a:cubicBezTo>
                    <a:pt x="385" y="22"/>
                    <a:pt x="386" y="22"/>
                    <a:pt x="386" y="21"/>
                  </a:cubicBezTo>
                  <a:cubicBezTo>
                    <a:pt x="387" y="20"/>
                    <a:pt x="388" y="19"/>
                    <a:pt x="388" y="19"/>
                  </a:cubicBezTo>
                  <a:cubicBezTo>
                    <a:pt x="388" y="18"/>
                    <a:pt x="386" y="17"/>
                    <a:pt x="386" y="17"/>
                  </a:cubicBezTo>
                  <a:cubicBezTo>
                    <a:pt x="386" y="17"/>
                    <a:pt x="387" y="15"/>
                    <a:pt x="388" y="15"/>
                  </a:cubicBezTo>
                  <a:cubicBezTo>
                    <a:pt x="388" y="15"/>
                    <a:pt x="390" y="17"/>
                    <a:pt x="390" y="16"/>
                  </a:cubicBezTo>
                  <a:cubicBezTo>
                    <a:pt x="390" y="16"/>
                    <a:pt x="392" y="14"/>
                    <a:pt x="392" y="14"/>
                  </a:cubicBezTo>
                  <a:cubicBezTo>
                    <a:pt x="392" y="14"/>
                    <a:pt x="389" y="12"/>
                    <a:pt x="389" y="12"/>
                  </a:cubicBezTo>
                  <a:cubicBezTo>
                    <a:pt x="390" y="12"/>
                    <a:pt x="391" y="10"/>
                    <a:pt x="391" y="10"/>
                  </a:cubicBezTo>
                  <a:cubicBezTo>
                    <a:pt x="392" y="10"/>
                    <a:pt x="393" y="12"/>
                    <a:pt x="393" y="12"/>
                  </a:cubicBezTo>
                  <a:cubicBezTo>
                    <a:pt x="393" y="13"/>
                    <a:pt x="391" y="14"/>
                    <a:pt x="392" y="14"/>
                  </a:cubicBezTo>
                  <a:cubicBezTo>
                    <a:pt x="392" y="15"/>
                    <a:pt x="394" y="15"/>
                    <a:pt x="394" y="16"/>
                  </a:cubicBezTo>
                  <a:cubicBezTo>
                    <a:pt x="394" y="17"/>
                    <a:pt x="396" y="17"/>
                    <a:pt x="396" y="18"/>
                  </a:cubicBezTo>
                  <a:cubicBezTo>
                    <a:pt x="396" y="18"/>
                    <a:pt x="395" y="19"/>
                    <a:pt x="394" y="20"/>
                  </a:cubicBezTo>
                  <a:cubicBezTo>
                    <a:pt x="394" y="20"/>
                    <a:pt x="392" y="18"/>
                    <a:pt x="392" y="18"/>
                  </a:cubicBezTo>
                  <a:cubicBezTo>
                    <a:pt x="392" y="18"/>
                    <a:pt x="391" y="20"/>
                    <a:pt x="390" y="20"/>
                  </a:cubicBezTo>
                  <a:cubicBezTo>
                    <a:pt x="390" y="21"/>
                    <a:pt x="389" y="22"/>
                    <a:pt x="389" y="23"/>
                  </a:cubicBezTo>
                  <a:cubicBezTo>
                    <a:pt x="389" y="23"/>
                    <a:pt x="390" y="24"/>
                    <a:pt x="391" y="24"/>
                  </a:cubicBezTo>
                  <a:cubicBezTo>
                    <a:pt x="391" y="24"/>
                    <a:pt x="392" y="22"/>
                    <a:pt x="393" y="22"/>
                  </a:cubicBezTo>
                  <a:cubicBezTo>
                    <a:pt x="393" y="22"/>
                    <a:pt x="394" y="24"/>
                    <a:pt x="395" y="24"/>
                  </a:cubicBezTo>
                  <a:cubicBezTo>
                    <a:pt x="395" y="24"/>
                    <a:pt x="396" y="22"/>
                    <a:pt x="397" y="22"/>
                  </a:cubicBezTo>
                  <a:cubicBezTo>
                    <a:pt x="397" y="21"/>
                    <a:pt x="398" y="23"/>
                    <a:pt x="399" y="23"/>
                  </a:cubicBezTo>
                  <a:cubicBezTo>
                    <a:pt x="399" y="23"/>
                    <a:pt x="400" y="22"/>
                    <a:pt x="400" y="21"/>
                  </a:cubicBezTo>
                  <a:cubicBezTo>
                    <a:pt x="401" y="20"/>
                    <a:pt x="402" y="20"/>
                    <a:pt x="402" y="19"/>
                  </a:cubicBezTo>
                  <a:cubicBezTo>
                    <a:pt x="402" y="19"/>
                    <a:pt x="404" y="17"/>
                    <a:pt x="404" y="17"/>
                  </a:cubicBezTo>
                  <a:cubicBezTo>
                    <a:pt x="404" y="17"/>
                    <a:pt x="406" y="18"/>
                    <a:pt x="406" y="18"/>
                  </a:cubicBezTo>
                  <a:cubicBezTo>
                    <a:pt x="406" y="19"/>
                    <a:pt x="404" y="20"/>
                    <a:pt x="404" y="20"/>
                  </a:cubicBezTo>
                  <a:cubicBezTo>
                    <a:pt x="405" y="21"/>
                    <a:pt x="407" y="22"/>
                    <a:pt x="407" y="22"/>
                  </a:cubicBezTo>
                  <a:cubicBezTo>
                    <a:pt x="407" y="23"/>
                    <a:pt x="405" y="24"/>
                    <a:pt x="405" y="24"/>
                  </a:cubicBezTo>
                  <a:cubicBezTo>
                    <a:pt x="405" y="25"/>
                    <a:pt x="407" y="26"/>
                    <a:pt x="407" y="26"/>
                  </a:cubicBezTo>
                  <a:cubicBezTo>
                    <a:pt x="408" y="26"/>
                    <a:pt x="408" y="24"/>
                    <a:pt x="409" y="24"/>
                  </a:cubicBezTo>
                  <a:cubicBezTo>
                    <a:pt x="409" y="23"/>
                    <a:pt x="407" y="23"/>
                    <a:pt x="407" y="22"/>
                  </a:cubicBezTo>
                  <a:cubicBezTo>
                    <a:pt x="407" y="22"/>
                    <a:pt x="408" y="20"/>
                    <a:pt x="408" y="20"/>
                  </a:cubicBezTo>
                  <a:cubicBezTo>
                    <a:pt x="409" y="19"/>
                    <a:pt x="410" y="18"/>
                    <a:pt x="410" y="18"/>
                  </a:cubicBezTo>
                  <a:cubicBezTo>
                    <a:pt x="410" y="17"/>
                    <a:pt x="408" y="17"/>
                    <a:pt x="408" y="16"/>
                  </a:cubicBezTo>
                  <a:cubicBezTo>
                    <a:pt x="408" y="16"/>
                    <a:pt x="409" y="14"/>
                    <a:pt x="410" y="14"/>
                  </a:cubicBezTo>
                  <a:cubicBezTo>
                    <a:pt x="410" y="14"/>
                    <a:pt x="412" y="15"/>
                    <a:pt x="412" y="15"/>
                  </a:cubicBezTo>
                  <a:cubicBezTo>
                    <a:pt x="412" y="16"/>
                    <a:pt x="410" y="17"/>
                    <a:pt x="410" y="18"/>
                  </a:cubicBezTo>
                  <a:cubicBezTo>
                    <a:pt x="410" y="18"/>
                    <a:pt x="412" y="19"/>
                    <a:pt x="412" y="19"/>
                  </a:cubicBezTo>
                  <a:cubicBezTo>
                    <a:pt x="412" y="20"/>
                    <a:pt x="410" y="21"/>
                    <a:pt x="411" y="22"/>
                  </a:cubicBezTo>
                  <a:cubicBezTo>
                    <a:pt x="411" y="22"/>
                    <a:pt x="413" y="23"/>
                    <a:pt x="413" y="23"/>
                  </a:cubicBezTo>
                  <a:cubicBezTo>
                    <a:pt x="413" y="24"/>
                    <a:pt x="415" y="25"/>
                    <a:pt x="415" y="25"/>
                  </a:cubicBezTo>
                  <a:cubicBezTo>
                    <a:pt x="415" y="25"/>
                    <a:pt x="416" y="23"/>
                    <a:pt x="417" y="23"/>
                  </a:cubicBezTo>
                  <a:cubicBezTo>
                    <a:pt x="417" y="22"/>
                    <a:pt x="418" y="21"/>
                    <a:pt x="418" y="21"/>
                  </a:cubicBezTo>
                  <a:cubicBezTo>
                    <a:pt x="419" y="20"/>
                    <a:pt x="420" y="19"/>
                    <a:pt x="420" y="18"/>
                  </a:cubicBezTo>
                  <a:cubicBezTo>
                    <a:pt x="420" y="18"/>
                    <a:pt x="421" y="16"/>
                    <a:pt x="422" y="16"/>
                  </a:cubicBezTo>
                  <a:cubicBezTo>
                    <a:pt x="422" y="16"/>
                    <a:pt x="424" y="18"/>
                    <a:pt x="424" y="18"/>
                  </a:cubicBezTo>
                  <a:cubicBezTo>
                    <a:pt x="425" y="18"/>
                    <a:pt x="425" y="16"/>
                    <a:pt x="426" y="16"/>
                  </a:cubicBezTo>
                  <a:cubicBezTo>
                    <a:pt x="426" y="16"/>
                    <a:pt x="428" y="17"/>
                    <a:pt x="428" y="17"/>
                  </a:cubicBezTo>
                  <a:cubicBezTo>
                    <a:pt x="428" y="18"/>
                    <a:pt x="426" y="19"/>
                    <a:pt x="426" y="20"/>
                  </a:cubicBezTo>
                  <a:cubicBezTo>
                    <a:pt x="426" y="20"/>
                    <a:pt x="428" y="21"/>
                    <a:pt x="429" y="21"/>
                  </a:cubicBezTo>
                  <a:cubicBezTo>
                    <a:pt x="429" y="21"/>
                    <a:pt x="430" y="23"/>
                    <a:pt x="431" y="23"/>
                  </a:cubicBezTo>
                  <a:cubicBezTo>
                    <a:pt x="431" y="22"/>
                    <a:pt x="433" y="21"/>
                    <a:pt x="433" y="21"/>
                  </a:cubicBezTo>
                  <a:cubicBezTo>
                    <a:pt x="432" y="20"/>
                    <a:pt x="430" y="20"/>
                    <a:pt x="430" y="19"/>
                  </a:cubicBezTo>
                  <a:cubicBezTo>
                    <a:pt x="430" y="18"/>
                    <a:pt x="432" y="18"/>
                    <a:pt x="432" y="17"/>
                  </a:cubicBezTo>
                  <a:cubicBezTo>
                    <a:pt x="432" y="16"/>
                    <a:pt x="430" y="16"/>
                    <a:pt x="430" y="15"/>
                  </a:cubicBezTo>
                  <a:cubicBezTo>
                    <a:pt x="430" y="15"/>
                    <a:pt x="431" y="13"/>
                    <a:pt x="431" y="13"/>
                  </a:cubicBezTo>
                  <a:cubicBezTo>
                    <a:pt x="432" y="12"/>
                    <a:pt x="433" y="11"/>
                    <a:pt x="433" y="11"/>
                  </a:cubicBezTo>
                  <a:cubicBezTo>
                    <a:pt x="435" y="12"/>
                    <a:pt x="436" y="13"/>
                    <a:pt x="438" y="14"/>
                  </a:cubicBezTo>
                  <a:cubicBezTo>
                    <a:pt x="438" y="15"/>
                    <a:pt x="436" y="16"/>
                    <a:pt x="436" y="16"/>
                  </a:cubicBezTo>
                  <a:cubicBezTo>
                    <a:pt x="436" y="17"/>
                    <a:pt x="438" y="17"/>
                    <a:pt x="438" y="18"/>
                  </a:cubicBezTo>
                  <a:cubicBezTo>
                    <a:pt x="438" y="18"/>
                    <a:pt x="436" y="20"/>
                    <a:pt x="436" y="20"/>
                  </a:cubicBezTo>
                  <a:cubicBezTo>
                    <a:pt x="437" y="21"/>
                    <a:pt x="438" y="21"/>
                    <a:pt x="439" y="22"/>
                  </a:cubicBezTo>
                  <a:cubicBezTo>
                    <a:pt x="439" y="22"/>
                    <a:pt x="440" y="23"/>
                    <a:pt x="441" y="24"/>
                  </a:cubicBezTo>
                  <a:cubicBezTo>
                    <a:pt x="442" y="22"/>
                    <a:pt x="443" y="21"/>
                    <a:pt x="444" y="19"/>
                  </a:cubicBezTo>
                  <a:cubicBezTo>
                    <a:pt x="444" y="18"/>
                    <a:pt x="442" y="18"/>
                    <a:pt x="442" y="17"/>
                  </a:cubicBezTo>
                  <a:cubicBezTo>
                    <a:pt x="442" y="17"/>
                    <a:pt x="444" y="16"/>
                    <a:pt x="444" y="15"/>
                  </a:cubicBezTo>
                  <a:cubicBezTo>
                    <a:pt x="444" y="14"/>
                    <a:pt x="442" y="14"/>
                    <a:pt x="442" y="13"/>
                  </a:cubicBezTo>
                  <a:cubicBezTo>
                    <a:pt x="441" y="13"/>
                    <a:pt x="443" y="12"/>
                    <a:pt x="443" y="11"/>
                  </a:cubicBezTo>
                  <a:cubicBezTo>
                    <a:pt x="443" y="11"/>
                    <a:pt x="441" y="10"/>
                    <a:pt x="441" y="10"/>
                  </a:cubicBezTo>
                  <a:cubicBezTo>
                    <a:pt x="442" y="9"/>
                    <a:pt x="442" y="8"/>
                    <a:pt x="443" y="7"/>
                  </a:cubicBezTo>
                  <a:cubicBezTo>
                    <a:pt x="443" y="7"/>
                    <a:pt x="444" y="5"/>
                    <a:pt x="444" y="5"/>
                  </a:cubicBezTo>
                  <a:cubicBezTo>
                    <a:pt x="445" y="5"/>
                    <a:pt x="447" y="7"/>
                    <a:pt x="447" y="7"/>
                  </a:cubicBezTo>
                  <a:cubicBezTo>
                    <a:pt x="447" y="7"/>
                    <a:pt x="445" y="8"/>
                    <a:pt x="445" y="9"/>
                  </a:cubicBezTo>
                  <a:cubicBezTo>
                    <a:pt x="446" y="10"/>
                    <a:pt x="446" y="10"/>
                    <a:pt x="447" y="11"/>
                  </a:cubicBezTo>
                  <a:cubicBezTo>
                    <a:pt x="448" y="11"/>
                    <a:pt x="449" y="12"/>
                    <a:pt x="449" y="12"/>
                  </a:cubicBezTo>
                  <a:cubicBezTo>
                    <a:pt x="450" y="13"/>
                    <a:pt x="448" y="14"/>
                    <a:pt x="448" y="15"/>
                  </a:cubicBezTo>
                  <a:cubicBezTo>
                    <a:pt x="447" y="15"/>
                    <a:pt x="446" y="17"/>
                    <a:pt x="446" y="17"/>
                  </a:cubicBezTo>
                  <a:cubicBezTo>
                    <a:pt x="446" y="17"/>
                    <a:pt x="448" y="18"/>
                    <a:pt x="448" y="19"/>
                  </a:cubicBezTo>
                  <a:cubicBezTo>
                    <a:pt x="449" y="19"/>
                    <a:pt x="450" y="20"/>
                    <a:pt x="450" y="20"/>
                  </a:cubicBezTo>
                  <a:cubicBezTo>
                    <a:pt x="451" y="21"/>
                    <a:pt x="449" y="22"/>
                    <a:pt x="449" y="23"/>
                  </a:cubicBezTo>
                  <a:cubicBezTo>
                    <a:pt x="449" y="23"/>
                    <a:pt x="447" y="24"/>
                    <a:pt x="447" y="25"/>
                  </a:cubicBezTo>
                  <a:cubicBezTo>
                    <a:pt x="447" y="25"/>
                    <a:pt x="449" y="26"/>
                    <a:pt x="449" y="26"/>
                  </a:cubicBezTo>
                  <a:cubicBezTo>
                    <a:pt x="449" y="27"/>
                    <a:pt x="451" y="28"/>
                    <a:pt x="452" y="28"/>
                  </a:cubicBezTo>
                  <a:cubicBezTo>
                    <a:pt x="452" y="27"/>
                    <a:pt x="453" y="27"/>
                    <a:pt x="453" y="26"/>
                  </a:cubicBezTo>
                  <a:cubicBezTo>
                    <a:pt x="453" y="26"/>
                    <a:pt x="451" y="25"/>
                    <a:pt x="451" y="24"/>
                  </a:cubicBezTo>
                  <a:cubicBezTo>
                    <a:pt x="451" y="24"/>
                    <a:pt x="452" y="23"/>
                    <a:pt x="453" y="22"/>
                  </a:cubicBezTo>
                  <a:cubicBezTo>
                    <a:pt x="453" y="21"/>
                    <a:pt x="454" y="20"/>
                    <a:pt x="454" y="20"/>
                  </a:cubicBezTo>
                  <a:cubicBezTo>
                    <a:pt x="455" y="20"/>
                    <a:pt x="456" y="22"/>
                    <a:pt x="457" y="21"/>
                  </a:cubicBezTo>
                  <a:cubicBezTo>
                    <a:pt x="457" y="21"/>
                    <a:pt x="458" y="20"/>
                    <a:pt x="458" y="19"/>
                  </a:cubicBezTo>
                  <a:cubicBezTo>
                    <a:pt x="459" y="19"/>
                    <a:pt x="460" y="18"/>
                    <a:pt x="460" y="17"/>
                  </a:cubicBezTo>
                  <a:cubicBezTo>
                    <a:pt x="461" y="16"/>
                    <a:pt x="461" y="16"/>
                    <a:pt x="462" y="15"/>
                  </a:cubicBezTo>
                  <a:cubicBezTo>
                    <a:pt x="462" y="14"/>
                    <a:pt x="464" y="13"/>
                    <a:pt x="463" y="13"/>
                  </a:cubicBezTo>
                  <a:cubicBezTo>
                    <a:pt x="463" y="12"/>
                    <a:pt x="462" y="11"/>
                    <a:pt x="461" y="11"/>
                  </a:cubicBezTo>
                  <a:cubicBezTo>
                    <a:pt x="461" y="11"/>
                    <a:pt x="459" y="9"/>
                    <a:pt x="459" y="9"/>
                  </a:cubicBezTo>
                  <a:cubicBezTo>
                    <a:pt x="459" y="9"/>
                    <a:pt x="460" y="7"/>
                    <a:pt x="461" y="7"/>
                  </a:cubicBezTo>
                  <a:cubicBezTo>
                    <a:pt x="461" y="7"/>
                    <a:pt x="462" y="9"/>
                    <a:pt x="463" y="9"/>
                  </a:cubicBezTo>
                  <a:cubicBezTo>
                    <a:pt x="463" y="8"/>
                    <a:pt x="464" y="6"/>
                    <a:pt x="465" y="6"/>
                  </a:cubicBezTo>
                  <a:cubicBezTo>
                    <a:pt x="465" y="7"/>
                    <a:pt x="466" y="8"/>
                    <a:pt x="467" y="8"/>
                  </a:cubicBezTo>
                  <a:cubicBezTo>
                    <a:pt x="467" y="8"/>
                    <a:pt x="469" y="10"/>
                    <a:pt x="469" y="10"/>
                  </a:cubicBezTo>
                  <a:cubicBezTo>
                    <a:pt x="470" y="10"/>
                    <a:pt x="471" y="12"/>
                    <a:pt x="471" y="11"/>
                  </a:cubicBezTo>
                  <a:cubicBezTo>
                    <a:pt x="472" y="11"/>
                    <a:pt x="473" y="10"/>
                    <a:pt x="473" y="9"/>
                  </a:cubicBezTo>
                  <a:cubicBezTo>
                    <a:pt x="474" y="9"/>
                    <a:pt x="474" y="8"/>
                    <a:pt x="475" y="7"/>
                  </a:cubicBezTo>
                  <a:cubicBezTo>
                    <a:pt x="475" y="6"/>
                    <a:pt x="476" y="6"/>
                    <a:pt x="476" y="5"/>
                  </a:cubicBezTo>
                  <a:cubicBezTo>
                    <a:pt x="477" y="5"/>
                    <a:pt x="479" y="6"/>
                    <a:pt x="479" y="6"/>
                  </a:cubicBezTo>
                  <a:cubicBezTo>
                    <a:pt x="479" y="7"/>
                    <a:pt x="477" y="8"/>
                    <a:pt x="477" y="9"/>
                  </a:cubicBezTo>
                  <a:cubicBezTo>
                    <a:pt x="477" y="9"/>
                    <a:pt x="479" y="10"/>
                    <a:pt x="479" y="10"/>
                  </a:cubicBezTo>
                  <a:cubicBezTo>
                    <a:pt x="479" y="11"/>
                    <a:pt x="478" y="12"/>
                    <a:pt x="478" y="13"/>
                  </a:cubicBezTo>
                  <a:cubicBezTo>
                    <a:pt x="477" y="13"/>
                    <a:pt x="476" y="14"/>
                    <a:pt x="476" y="15"/>
                  </a:cubicBezTo>
                  <a:cubicBezTo>
                    <a:pt x="476" y="15"/>
                    <a:pt x="474" y="17"/>
                    <a:pt x="474" y="17"/>
                  </a:cubicBezTo>
                  <a:cubicBezTo>
                    <a:pt x="474" y="17"/>
                    <a:pt x="476" y="19"/>
                    <a:pt x="476" y="19"/>
                  </a:cubicBezTo>
                  <a:cubicBezTo>
                    <a:pt x="477" y="19"/>
                    <a:pt x="478" y="20"/>
                    <a:pt x="479" y="21"/>
                  </a:cubicBezTo>
                  <a:cubicBezTo>
                    <a:pt x="479" y="21"/>
                    <a:pt x="481" y="22"/>
                    <a:pt x="481" y="22"/>
                  </a:cubicBezTo>
                  <a:cubicBezTo>
                    <a:pt x="481" y="22"/>
                    <a:pt x="479" y="24"/>
                    <a:pt x="479" y="24"/>
                  </a:cubicBezTo>
                  <a:cubicBezTo>
                    <a:pt x="479" y="25"/>
                    <a:pt x="477" y="26"/>
                    <a:pt x="477" y="27"/>
                  </a:cubicBezTo>
                  <a:cubicBezTo>
                    <a:pt x="478" y="27"/>
                    <a:pt x="479" y="28"/>
                    <a:pt x="480" y="28"/>
                  </a:cubicBezTo>
                  <a:cubicBezTo>
                    <a:pt x="480" y="29"/>
                    <a:pt x="481" y="29"/>
                    <a:pt x="482" y="30"/>
                  </a:cubicBezTo>
                  <a:cubicBezTo>
                    <a:pt x="482" y="29"/>
                    <a:pt x="483" y="29"/>
                    <a:pt x="484" y="28"/>
                  </a:cubicBezTo>
                  <a:cubicBezTo>
                    <a:pt x="484" y="27"/>
                    <a:pt x="485" y="26"/>
                    <a:pt x="485" y="26"/>
                  </a:cubicBezTo>
                  <a:cubicBezTo>
                    <a:pt x="485" y="25"/>
                    <a:pt x="487" y="24"/>
                    <a:pt x="487" y="23"/>
                  </a:cubicBezTo>
                  <a:cubicBezTo>
                    <a:pt x="487" y="23"/>
                    <a:pt x="485" y="22"/>
                    <a:pt x="485" y="22"/>
                  </a:cubicBezTo>
                  <a:cubicBezTo>
                    <a:pt x="485" y="21"/>
                    <a:pt x="486" y="20"/>
                    <a:pt x="486" y="19"/>
                  </a:cubicBezTo>
                  <a:cubicBezTo>
                    <a:pt x="487" y="19"/>
                    <a:pt x="488" y="18"/>
                    <a:pt x="488" y="17"/>
                  </a:cubicBezTo>
                  <a:cubicBezTo>
                    <a:pt x="488" y="17"/>
                    <a:pt x="486" y="16"/>
                    <a:pt x="486" y="16"/>
                  </a:cubicBezTo>
                  <a:cubicBezTo>
                    <a:pt x="486" y="15"/>
                    <a:pt x="487" y="13"/>
                    <a:pt x="488" y="13"/>
                  </a:cubicBezTo>
                  <a:cubicBezTo>
                    <a:pt x="488" y="13"/>
                    <a:pt x="489" y="15"/>
                    <a:pt x="490" y="15"/>
                  </a:cubicBezTo>
                  <a:cubicBezTo>
                    <a:pt x="490" y="15"/>
                    <a:pt x="491" y="13"/>
                    <a:pt x="492" y="13"/>
                  </a:cubicBezTo>
                  <a:cubicBezTo>
                    <a:pt x="492" y="12"/>
                    <a:pt x="493" y="11"/>
                    <a:pt x="493" y="11"/>
                  </a:cubicBezTo>
                  <a:cubicBezTo>
                    <a:pt x="493" y="10"/>
                    <a:pt x="491" y="9"/>
                    <a:pt x="491" y="9"/>
                  </a:cubicBezTo>
                  <a:cubicBezTo>
                    <a:pt x="492" y="7"/>
                    <a:pt x="493" y="6"/>
                    <a:pt x="494" y="4"/>
                  </a:cubicBezTo>
                  <a:cubicBezTo>
                    <a:pt x="496" y="6"/>
                    <a:pt x="497" y="7"/>
                    <a:pt x="499" y="8"/>
                  </a:cubicBezTo>
                  <a:cubicBezTo>
                    <a:pt x="499" y="8"/>
                    <a:pt x="501" y="9"/>
                    <a:pt x="501" y="9"/>
                  </a:cubicBezTo>
                  <a:cubicBezTo>
                    <a:pt x="501" y="10"/>
                    <a:pt x="499" y="11"/>
                    <a:pt x="499" y="12"/>
                  </a:cubicBezTo>
                  <a:cubicBezTo>
                    <a:pt x="500" y="12"/>
                    <a:pt x="501" y="13"/>
                    <a:pt x="502" y="13"/>
                  </a:cubicBezTo>
                  <a:cubicBezTo>
                    <a:pt x="502" y="14"/>
                    <a:pt x="500" y="15"/>
                    <a:pt x="500" y="16"/>
                  </a:cubicBezTo>
                  <a:cubicBezTo>
                    <a:pt x="500" y="16"/>
                    <a:pt x="502" y="17"/>
                    <a:pt x="502" y="17"/>
                  </a:cubicBezTo>
                  <a:cubicBezTo>
                    <a:pt x="502" y="18"/>
                    <a:pt x="500" y="19"/>
                    <a:pt x="500" y="20"/>
                  </a:cubicBezTo>
                  <a:cubicBezTo>
                    <a:pt x="501" y="20"/>
                    <a:pt x="503" y="21"/>
                    <a:pt x="503" y="21"/>
                  </a:cubicBezTo>
                  <a:cubicBezTo>
                    <a:pt x="503" y="22"/>
                    <a:pt x="501" y="23"/>
                    <a:pt x="501" y="24"/>
                  </a:cubicBezTo>
                  <a:cubicBezTo>
                    <a:pt x="501" y="24"/>
                    <a:pt x="503" y="25"/>
                    <a:pt x="503" y="25"/>
                  </a:cubicBezTo>
                  <a:cubicBezTo>
                    <a:pt x="504" y="26"/>
                    <a:pt x="505" y="26"/>
                    <a:pt x="505" y="27"/>
                  </a:cubicBezTo>
                  <a:cubicBezTo>
                    <a:pt x="506" y="26"/>
                    <a:pt x="507" y="25"/>
                    <a:pt x="507" y="25"/>
                  </a:cubicBezTo>
                  <a:cubicBezTo>
                    <a:pt x="508" y="24"/>
                    <a:pt x="509" y="23"/>
                    <a:pt x="509" y="22"/>
                  </a:cubicBezTo>
                  <a:cubicBezTo>
                    <a:pt x="509" y="22"/>
                    <a:pt x="507" y="21"/>
                    <a:pt x="507" y="21"/>
                  </a:cubicBezTo>
                  <a:cubicBezTo>
                    <a:pt x="507" y="20"/>
                    <a:pt x="508" y="19"/>
                    <a:pt x="508" y="19"/>
                  </a:cubicBezTo>
                  <a:cubicBezTo>
                    <a:pt x="509" y="18"/>
                    <a:pt x="510" y="17"/>
                    <a:pt x="510" y="16"/>
                  </a:cubicBezTo>
                  <a:cubicBezTo>
                    <a:pt x="511" y="16"/>
                    <a:pt x="511" y="15"/>
                    <a:pt x="512" y="14"/>
                  </a:cubicBezTo>
                  <a:cubicBezTo>
                    <a:pt x="513" y="13"/>
                    <a:pt x="514" y="11"/>
                    <a:pt x="515" y="10"/>
                  </a:cubicBezTo>
                  <a:cubicBezTo>
                    <a:pt x="516" y="10"/>
                    <a:pt x="517" y="11"/>
                    <a:pt x="517" y="11"/>
                  </a:cubicBezTo>
                  <a:cubicBezTo>
                    <a:pt x="518" y="12"/>
                    <a:pt x="519" y="12"/>
                    <a:pt x="520" y="13"/>
                  </a:cubicBezTo>
                  <a:cubicBezTo>
                    <a:pt x="520" y="14"/>
                    <a:pt x="521" y="14"/>
                    <a:pt x="522" y="15"/>
                  </a:cubicBezTo>
                  <a:cubicBezTo>
                    <a:pt x="522" y="14"/>
                    <a:pt x="523" y="13"/>
                    <a:pt x="524" y="12"/>
                  </a:cubicBezTo>
                  <a:cubicBezTo>
                    <a:pt x="523" y="13"/>
                    <a:pt x="526" y="14"/>
                    <a:pt x="526" y="14"/>
                  </a:cubicBezTo>
                  <a:cubicBezTo>
                    <a:pt x="526" y="14"/>
                    <a:pt x="524" y="16"/>
                    <a:pt x="524" y="16"/>
                  </a:cubicBezTo>
                  <a:cubicBezTo>
                    <a:pt x="524" y="16"/>
                    <a:pt x="522" y="15"/>
                    <a:pt x="522" y="15"/>
                  </a:cubicBezTo>
                  <a:cubicBezTo>
                    <a:pt x="522" y="15"/>
                    <a:pt x="520" y="17"/>
                    <a:pt x="520" y="17"/>
                  </a:cubicBezTo>
                  <a:cubicBezTo>
                    <a:pt x="520" y="17"/>
                    <a:pt x="522" y="19"/>
                    <a:pt x="522" y="19"/>
                  </a:cubicBezTo>
                  <a:cubicBezTo>
                    <a:pt x="522" y="19"/>
                    <a:pt x="521" y="20"/>
                    <a:pt x="521" y="21"/>
                  </a:cubicBezTo>
                  <a:cubicBezTo>
                    <a:pt x="520" y="22"/>
                    <a:pt x="520" y="22"/>
                    <a:pt x="519" y="23"/>
                  </a:cubicBezTo>
                  <a:cubicBezTo>
                    <a:pt x="518" y="24"/>
                    <a:pt x="518" y="25"/>
                    <a:pt x="517" y="25"/>
                  </a:cubicBezTo>
                  <a:cubicBezTo>
                    <a:pt x="517" y="26"/>
                    <a:pt x="516" y="27"/>
                    <a:pt x="516" y="28"/>
                  </a:cubicBezTo>
                  <a:cubicBezTo>
                    <a:pt x="515" y="28"/>
                    <a:pt x="518" y="29"/>
                    <a:pt x="518" y="29"/>
                  </a:cubicBezTo>
                  <a:cubicBezTo>
                    <a:pt x="519" y="28"/>
                    <a:pt x="520" y="26"/>
                    <a:pt x="521" y="25"/>
                  </a:cubicBezTo>
                  <a:cubicBezTo>
                    <a:pt x="522" y="24"/>
                    <a:pt x="522" y="23"/>
                    <a:pt x="523" y="23"/>
                  </a:cubicBezTo>
                  <a:cubicBezTo>
                    <a:pt x="523" y="22"/>
                    <a:pt x="525" y="24"/>
                    <a:pt x="525" y="24"/>
                  </a:cubicBezTo>
                  <a:cubicBezTo>
                    <a:pt x="526" y="24"/>
                    <a:pt x="527" y="22"/>
                    <a:pt x="527" y="22"/>
                  </a:cubicBezTo>
                  <a:cubicBezTo>
                    <a:pt x="527" y="21"/>
                    <a:pt x="528" y="21"/>
                    <a:pt x="529" y="20"/>
                  </a:cubicBezTo>
                  <a:cubicBezTo>
                    <a:pt x="529" y="19"/>
                    <a:pt x="530" y="18"/>
                    <a:pt x="530" y="18"/>
                  </a:cubicBezTo>
                  <a:cubicBezTo>
                    <a:pt x="530" y="17"/>
                    <a:pt x="528" y="16"/>
                    <a:pt x="528" y="16"/>
                  </a:cubicBezTo>
                  <a:cubicBezTo>
                    <a:pt x="528" y="15"/>
                    <a:pt x="530" y="14"/>
                    <a:pt x="530" y="14"/>
                  </a:cubicBezTo>
                  <a:cubicBezTo>
                    <a:pt x="529" y="14"/>
                    <a:pt x="528" y="12"/>
                    <a:pt x="528" y="12"/>
                  </a:cubicBezTo>
                  <a:cubicBezTo>
                    <a:pt x="528" y="12"/>
                    <a:pt x="529" y="10"/>
                    <a:pt x="529" y="10"/>
                  </a:cubicBezTo>
                  <a:cubicBezTo>
                    <a:pt x="530" y="10"/>
                    <a:pt x="531" y="11"/>
                    <a:pt x="531" y="11"/>
                  </a:cubicBezTo>
                  <a:cubicBezTo>
                    <a:pt x="532" y="12"/>
                    <a:pt x="534" y="13"/>
                    <a:pt x="534" y="13"/>
                  </a:cubicBezTo>
                  <a:cubicBezTo>
                    <a:pt x="534" y="14"/>
                    <a:pt x="532" y="15"/>
                    <a:pt x="532" y="15"/>
                  </a:cubicBezTo>
                  <a:cubicBezTo>
                    <a:pt x="532" y="16"/>
                    <a:pt x="534" y="16"/>
                    <a:pt x="534" y="17"/>
                  </a:cubicBezTo>
                  <a:cubicBezTo>
                    <a:pt x="534" y="18"/>
                    <a:pt x="532" y="19"/>
                    <a:pt x="532" y="19"/>
                  </a:cubicBezTo>
                  <a:cubicBezTo>
                    <a:pt x="533" y="20"/>
                    <a:pt x="535" y="20"/>
                    <a:pt x="535" y="21"/>
                  </a:cubicBezTo>
                  <a:cubicBezTo>
                    <a:pt x="535" y="22"/>
                    <a:pt x="537" y="22"/>
                    <a:pt x="537" y="23"/>
                  </a:cubicBezTo>
                  <a:cubicBezTo>
                    <a:pt x="537" y="22"/>
                    <a:pt x="539" y="21"/>
                    <a:pt x="539" y="20"/>
                  </a:cubicBezTo>
                  <a:cubicBezTo>
                    <a:pt x="539" y="20"/>
                    <a:pt x="536" y="19"/>
                    <a:pt x="536" y="19"/>
                  </a:cubicBezTo>
                  <a:cubicBezTo>
                    <a:pt x="536" y="18"/>
                    <a:pt x="538" y="17"/>
                    <a:pt x="538" y="17"/>
                  </a:cubicBezTo>
                  <a:cubicBezTo>
                    <a:pt x="538" y="16"/>
                    <a:pt x="539" y="14"/>
                    <a:pt x="540" y="14"/>
                  </a:cubicBezTo>
                  <a:cubicBezTo>
                    <a:pt x="540" y="14"/>
                    <a:pt x="542" y="16"/>
                    <a:pt x="542" y="16"/>
                  </a:cubicBezTo>
                  <a:cubicBezTo>
                    <a:pt x="543" y="16"/>
                    <a:pt x="543" y="14"/>
                    <a:pt x="544" y="14"/>
                  </a:cubicBezTo>
                  <a:cubicBezTo>
                    <a:pt x="545" y="14"/>
                    <a:pt x="545" y="15"/>
                    <a:pt x="546" y="15"/>
                  </a:cubicBezTo>
                  <a:cubicBezTo>
                    <a:pt x="547" y="16"/>
                    <a:pt x="548" y="17"/>
                    <a:pt x="548" y="17"/>
                  </a:cubicBezTo>
                  <a:cubicBezTo>
                    <a:pt x="548" y="18"/>
                    <a:pt x="546" y="19"/>
                    <a:pt x="547" y="19"/>
                  </a:cubicBezTo>
                  <a:cubicBezTo>
                    <a:pt x="547" y="20"/>
                    <a:pt x="549" y="21"/>
                    <a:pt x="549" y="21"/>
                  </a:cubicBezTo>
                  <a:cubicBezTo>
                    <a:pt x="549" y="21"/>
                    <a:pt x="550" y="23"/>
                    <a:pt x="551" y="23"/>
                  </a:cubicBezTo>
                  <a:cubicBezTo>
                    <a:pt x="551" y="23"/>
                    <a:pt x="552" y="21"/>
                    <a:pt x="553" y="21"/>
                  </a:cubicBezTo>
                  <a:cubicBezTo>
                    <a:pt x="553" y="20"/>
                    <a:pt x="554" y="19"/>
                    <a:pt x="554" y="18"/>
                  </a:cubicBezTo>
                  <a:cubicBezTo>
                    <a:pt x="554" y="18"/>
                    <a:pt x="552" y="17"/>
                    <a:pt x="552" y="17"/>
                  </a:cubicBezTo>
                  <a:cubicBezTo>
                    <a:pt x="553" y="16"/>
                    <a:pt x="553" y="15"/>
                    <a:pt x="554" y="14"/>
                  </a:cubicBezTo>
                  <a:cubicBezTo>
                    <a:pt x="554" y="14"/>
                    <a:pt x="556" y="16"/>
                    <a:pt x="556" y="16"/>
                  </a:cubicBezTo>
                  <a:cubicBezTo>
                    <a:pt x="557" y="17"/>
                    <a:pt x="558" y="18"/>
                    <a:pt x="558" y="18"/>
                  </a:cubicBezTo>
                  <a:cubicBezTo>
                    <a:pt x="559" y="18"/>
                    <a:pt x="560" y="20"/>
                    <a:pt x="561" y="20"/>
                  </a:cubicBezTo>
                  <a:cubicBezTo>
                    <a:pt x="561" y="20"/>
                    <a:pt x="562" y="17"/>
                    <a:pt x="562" y="17"/>
                  </a:cubicBezTo>
                  <a:cubicBezTo>
                    <a:pt x="563" y="18"/>
                    <a:pt x="564" y="19"/>
                    <a:pt x="565" y="19"/>
                  </a:cubicBezTo>
                  <a:cubicBezTo>
                    <a:pt x="565" y="20"/>
                    <a:pt x="563" y="21"/>
                    <a:pt x="563" y="21"/>
                  </a:cubicBezTo>
                  <a:cubicBezTo>
                    <a:pt x="563" y="22"/>
                    <a:pt x="561" y="23"/>
                    <a:pt x="561" y="23"/>
                  </a:cubicBezTo>
                  <a:cubicBezTo>
                    <a:pt x="561" y="24"/>
                    <a:pt x="563" y="25"/>
                    <a:pt x="563" y="25"/>
                  </a:cubicBezTo>
                  <a:cubicBezTo>
                    <a:pt x="564" y="26"/>
                    <a:pt x="565" y="26"/>
                    <a:pt x="566" y="27"/>
                  </a:cubicBezTo>
                  <a:cubicBezTo>
                    <a:pt x="567" y="25"/>
                    <a:pt x="568" y="24"/>
                    <a:pt x="569" y="22"/>
                  </a:cubicBezTo>
                  <a:cubicBezTo>
                    <a:pt x="570" y="22"/>
                    <a:pt x="570" y="21"/>
                    <a:pt x="571" y="20"/>
                  </a:cubicBezTo>
                  <a:cubicBezTo>
                    <a:pt x="572" y="19"/>
                    <a:pt x="573" y="17"/>
                    <a:pt x="574" y="16"/>
                  </a:cubicBezTo>
                  <a:cubicBezTo>
                    <a:pt x="575" y="15"/>
                    <a:pt x="575" y="14"/>
                    <a:pt x="576" y="14"/>
                  </a:cubicBezTo>
                  <a:cubicBezTo>
                    <a:pt x="577" y="14"/>
                    <a:pt x="577" y="15"/>
                    <a:pt x="578" y="15"/>
                  </a:cubicBezTo>
                  <a:cubicBezTo>
                    <a:pt x="579" y="16"/>
                    <a:pt x="580" y="16"/>
                    <a:pt x="580" y="17"/>
                  </a:cubicBezTo>
                  <a:cubicBezTo>
                    <a:pt x="580" y="17"/>
                    <a:pt x="578" y="19"/>
                    <a:pt x="579" y="19"/>
                  </a:cubicBezTo>
                  <a:cubicBezTo>
                    <a:pt x="579" y="19"/>
                    <a:pt x="581" y="21"/>
                    <a:pt x="581" y="21"/>
                  </a:cubicBezTo>
                  <a:cubicBezTo>
                    <a:pt x="581" y="21"/>
                    <a:pt x="582" y="19"/>
                    <a:pt x="582" y="19"/>
                  </a:cubicBezTo>
                  <a:cubicBezTo>
                    <a:pt x="583" y="18"/>
                    <a:pt x="584" y="17"/>
                    <a:pt x="584" y="16"/>
                  </a:cubicBezTo>
                  <a:cubicBezTo>
                    <a:pt x="584" y="16"/>
                    <a:pt x="582" y="15"/>
                    <a:pt x="582" y="15"/>
                  </a:cubicBezTo>
                  <a:cubicBezTo>
                    <a:pt x="582" y="14"/>
                    <a:pt x="583" y="13"/>
                    <a:pt x="584" y="12"/>
                  </a:cubicBezTo>
                  <a:cubicBezTo>
                    <a:pt x="584" y="12"/>
                    <a:pt x="585" y="11"/>
                    <a:pt x="585" y="10"/>
                  </a:cubicBezTo>
                  <a:cubicBezTo>
                    <a:pt x="586" y="9"/>
                    <a:pt x="587" y="9"/>
                    <a:pt x="587" y="8"/>
                  </a:cubicBezTo>
                  <a:cubicBezTo>
                    <a:pt x="587" y="8"/>
                    <a:pt x="588" y="6"/>
                    <a:pt x="589" y="6"/>
                  </a:cubicBezTo>
                  <a:cubicBezTo>
                    <a:pt x="589" y="6"/>
                    <a:pt x="591" y="7"/>
                    <a:pt x="591" y="7"/>
                  </a:cubicBezTo>
                  <a:cubicBezTo>
                    <a:pt x="591" y="8"/>
                    <a:pt x="590" y="9"/>
                    <a:pt x="589" y="10"/>
                  </a:cubicBezTo>
                  <a:cubicBezTo>
                    <a:pt x="589" y="10"/>
                    <a:pt x="588" y="12"/>
                    <a:pt x="588" y="12"/>
                  </a:cubicBezTo>
                  <a:cubicBezTo>
                    <a:pt x="588" y="12"/>
                    <a:pt x="590" y="14"/>
                    <a:pt x="590" y="14"/>
                  </a:cubicBezTo>
                  <a:cubicBezTo>
                    <a:pt x="590" y="14"/>
                    <a:pt x="591" y="11"/>
                    <a:pt x="592" y="11"/>
                  </a:cubicBezTo>
                  <a:cubicBezTo>
                    <a:pt x="592" y="11"/>
                    <a:pt x="593" y="13"/>
                    <a:pt x="594" y="13"/>
                  </a:cubicBezTo>
                  <a:cubicBezTo>
                    <a:pt x="594" y="13"/>
                    <a:pt x="595" y="11"/>
                    <a:pt x="595" y="11"/>
                  </a:cubicBezTo>
                  <a:cubicBezTo>
                    <a:pt x="596" y="11"/>
                    <a:pt x="597" y="13"/>
                    <a:pt x="598" y="13"/>
                  </a:cubicBezTo>
                  <a:cubicBezTo>
                    <a:pt x="598" y="12"/>
                    <a:pt x="599" y="11"/>
                    <a:pt x="599" y="10"/>
                  </a:cubicBezTo>
                  <a:cubicBezTo>
                    <a:pt x="600" y="10"/>
                    <a:pt x="601" y="9"/>
                    <a:pt x="601" y="8"/>
                  </a:cubicBezTo>
                  <a:cubicBezTo>
                    <a:pt x="601" y="8"/>
                    <a:pt x="603" y="6"/>
                    <a:pt x="603" y="6"/>
                  </a:cubicBezTo>
                  <a:cubicBezTo>
                    <a:pt x="603" y="6"/>
                    <a:pt x="601" y="4"/>
                    <a:pt x="601" y="4"/>
                  </a:cubicBezTo>
                  <a:cubicBezTo>
                    <a:pt x="601" y="4"/>
                    <a:pt x="602" y="2"/>
                    <a:pt x="602" y="2"/>
                  </a:cubicBezTo>
                  <a:cubicBezTo>
                    <a:pt x="603" y="2"/>
                    <a:pt x="604" y="4"/>
                    <a:pt x="605" y="4"/>
                  </a:cubicBezTo>
                  <a:cubicBezTo>
                    <a:pt x="605" y="4"/>
                    <a:pt x="607" y="5"/>
                    <a:pt x="607" y="5"/>
                  </a:cubicBezTo>
                  <a:cubicBezTo>
                    <a:pt x="607" y="6"/>
                    <a:pt x="605" y="7"/>
                    <a:pt x="605" y="8"/>
                  </a:cubicBezTo>
                  <a:cubicBezTo>
                    <a:pt x="605" y="8"/>
                    <a:pt x="603" y="9"/>
                    <a:pt x="603" y="10"/>
                  </a:cubicBezTo>
                  <a:cubicBezTo>
                    <a:pt x="603" y="10"/>
                    <a:pt x="606" y="11"/>
                    <a:pt x="606" y="12"/>
                  </a:cubicBezTo>
                  <a:cubicBezTo>
                    <a:pt x="605" y="12"/>
                    <a:pt x="604" y="14"/>
                    <a:pt x="604" y="14"/>
                  </a:cubicBezTo>
                  <a:cubicBezTo>
                    <a:pt x="603" y="14"/>
                    <a:pt x="602" y="12"/>
                    <a:pt x="602" y="12"/>
                  </a:cubicBezTo>
                  <a:cubicBezTo>
                    <a:pt x="601" y="12"/>
                    <a:pt x="600" y="14"/>
                    <a:pt x="600" y="14"/>
                  </a:cubicBezTo>
                  <a:cubicBezTo>
                    <a:pt x="600" y="15"/>
                    <a:pt x="598" y="16"/>
                    <a:pt x="598" y="16"/>
                  </a:cubicBezTo>
                  <a:cubicBezTo>
                    <a:pt x="598" y="17"/>
                    <a:pt x="601" y="18"/>
                    <a:pt x="600" y="18"/>
                  </a:cubicBezTo>
                  <a:cubicBezTo>
                    <a:pt x="600" y="19"/>
                    <a:pt x="599" y="20"/>
                    <a:pt x="599" y="20"/>
                  </a:cubicBezTo>
                  <a:cubicBezTo>
                    <a:pt x="598" y="21"/>
                    <a:pt x="597" y="22"/>
                    <a:pt x="597" y="23"/>
                  </a:cubicBezTo>
                  <a:cubicBezTo>
                    <a:pt x="597" y="23"/>
                    <a:pt x="599" y="24"/>
                    <a:pt x="599" y="24"/>
                  </a:cubicBezTo>
                  <a:cubicBezTo>
                    <a:pt x="599" y="25"/>
                    <a:pt x="598" y="26"/>
                    <a:pt x="598" y="27"/>
                  </a:cubicBezTo>
                  <a:cubicBezTo>
                    <a:pt x="597" y="27"/>
                    <a:pt x="596" y="28"/>
                    <a:pt x="596" y="29"/>
                  </a:cubicBezTo>
                  <a:cubicBezTo>
                    <a:pt x="597" y="29"/>
                    <a:pt x="597" y="31"/>
                    <a:pt x="598" y="31"/>
                  </a:cubicBezTo>
                  <a:cubicBezTo>
                    <a:pt x="598" y="30"/>
                    <a:pt x="600" y="29"/>
                    <a:pt x="600" y="28"/>
                  </a:cubicBezTo>
                  <a:cubicBezTo>
                    <a:pt x="600" y="28"/>
                    <a:pt x="601" y="27"/>
                    <a:pt x="602" y="26"/>
                  </a:cubicBezTo>
                  <a:cubicBezTo>
                    <a:pt x="602" y="25"/>
                    <a:pt x="603" y="25"/>
                    <a:pt x="603" y="24"/>
                  </a:cubicBezTo>
                  <a:cubicBezTo>
                    <a:pt x="604" y="23"/>
                    <a:pt x="604" y="22"/>
                    <a:pt x="605" y="22"/>
                  </a:cubicBezTo>
                  <a:cubicBezTo>
                    <a:pt x="605" y="21"/>
                    <a:pt x="607" y="20"/>
                    <a:pt x="607" y="19"/>
                  </a:cubicBezTo>
                  <a:cubicBezTo>
                    <a:pt x="607" y="19"/>
                    <a:pt x="604" y="18"/>
                    <a:pt x="604" y="18"/>
                  </a:cubicBezTo>
                  <a:cubicBezTo>
                    <a:pt x="605" y="17"/>
                    <a:pt x="606" y="16"/>
                    <a:pt x="606" y="15"/>
                  </a:cubicBezTo>
                  <a:cubicBezTo>
                    <a:pt x="607" y="15"/>
                    <a:pt x="607" y="14"/>
                    <a:pt x="608" y="13"/>
                  </a:cubicBezTo>
                  <a:cubicBezTo>
                    <a:pt x="608" y="13"/>
                    <a:pt x="610" y="15"/>
                    <a:pt x="610" y="15"/>
                  </a:cubicBezTo>
                  <a:cubicBezTo>
                    <a:pt x="611" y="13"/>
                    <a:pt x="612" y="12"/>
                    <a:pt x="613" y="10"/>
                  </a:cubicBezTo>
                  <a:cubicBezTo>
                    <a:pt x="614" y="11"/>
                    <a:pt x="616" y="12"/>
                    <a:pt x="616" y="12"/>
                  </a:cubicBezTo>
                  <a:cubicBezTo>
                    <a:pt x="616" y="13"/>
                    <a:pt x="614" y="14"/>
                    <a:pt x="614" y="14"/>
                  </a:cubicBezTo>
                  <a:cubicBezTo>
                    <a:pt x="614" y="15"/>
                    <a:pt x="616" y="16"/>
                    <a:pt x="616" y="16"/>
                  </a:cubicBezTo>
                  <a:cubicBezTo>
                    <a:pt x="616" y="16"/>
                    <a:pt x="618" y="14"/>
                    <a:pt x="618" y="14"/>
                  </a:cubicBezTo>
                  <a:cubicBezTo>
                    <a:pt x="618" y="14"/>
                    <a:pt x="620" y="15"/>
                    <a:pt x="620" y="16"/>
                  </a:cubicBezTo>
                  <a:cubicBezTo>
                    <a:pt x="620" y="16"/>
                    <a:pt x="618" y="18"/>
                    <a:pt x="618" y="18"/>
                  </a:cubicBezTo>
                  <a:cubicBezTo>
                    <a:pt x="619" y="18"/>
                    <a:pt x="620" y="19"/>
                    <a:pt x="621" y="19"/>
                  </a:cubicBezTo>
                  <a:cubicBezTo>
                    <a:pt x="621" y="20"/>
                    <a:pt x="622" y="17"/>
                    <a:pt x="622" y="17"/>
                  </a:cubicBezTo>
                  <a:cubicBezTo>
                    <a:pt x="623" y="17"/>
                    <a:pt x="624" y="19"/>
                    <a:pt x="625" y="19"/>
                  </a:cubicBezTo>
                  <a:cubicBezTo>
                    <a:pt x="626" y="17"/>
                    <a:pt x="627" y="16"/>
                    <a:pt x="628" y="15"/>
                  </a:cubicBezTo>
                  <a:cubicBezTo>
                    <a:pt x="629" y="14"/>
                    <a:pt x="629" y="13"/>
                    <a:pt x="630" y="12"/>
                  </a:cubicBezTo>
                  <a:cubicBezTo>
                    <a:pt x="630" y="12"/>
                    <a:pt x="631" y="11"/>
                    <a:pt x="631" y="10"/>
                  </a:cubicBezTo>
                  <a:cubicBezTo>
                    <a:pt x="632" y="10"/>
                    <a:pt x="633" y="8"/>
                    <a:pt x="633" y="8"/>
                  </a:cubicBezTo>
                  <a:cubicBezTo>
                    <a:pt x="633" y="7"/>
                    <a:pt x="631" y="6"/>
                    <a:pt x="631" y="6"/>
                  </a:cubicBezTo>
                  <a:cubicBezTo>
                    <a:pt x="631" y="5"/>
                    <a:pt x="632" y="4"/>
                    <a:pt x="633" y="4"/>
                  </a:cubicBezTo>
                  <a:cubicBezTo>
                    <a:pt x="633" y="3"/>
                    <a:pt x="634" y="2"/>
                    <a:pt x="634" y="2"/>
                  </a:cubicBezTo>
                  <a:cubicBezTo>
                    <a:pt x="636" y="3"/>
                    <a:pt x="637" y="4"/>
                    <a:pt x="639" y="5"/>
                  </a:cubicBezTo>
                  <a:cubicBezTo>
                    <a:pt x="639" y="6"/>
                    <a:pt x="637" y="7"/>
                    <a:pt x="637" y="7"/>
                  </a:cubicBezTo>
                  <a:cubicBezTo>
                    <a:pt x="637" y="8"/>
                    <a:pt x="639" y="9"/>
                    <a:pt x="639" y="9"/>
                  </a:cubicBezTo>
                  <a:cubicBezTo>
                    <a:pt x="640" y="10"/>
                    <a:pt x="641" y="10"/>
                    <a:pt x="642" y="11"/>
                  </a:cubicBezTo>
                  <a:cubicBezTo>
                    <a:pt x="642" y="11"/>
                    <a:pt x="643" y="12"/>
                    <a:pt x="644" y="12"/>
                  </a:cubicBezTo>
                  <a:cubicBezTo>
                    <a:pt x="645" y="13"/>
                    <a:pt x="645" y="14"/>
                    <a:pt x="646" y="14"/>
                  </a:cubicBezTo>
                  <a:cubicBezTo>
                    <a:pt x="646" y="14"/>
                    <a:pt x="648" y="16"/>
                    <a:pt x="648" y="16"/>
                  </a:cubicBezTo>
                  <a:cubicBezTo>
                    <a:pt x="648" y="16"/>
                    <a:pt x="647" y="18"/>
                    <a:pt x="647" y="18"/>
                  </a:cubicBezTo>
                  <a:cubicBezTo>
                    <a:pt x="646" y="19"/>
                    <a:pt x="645" y="20"/>
                    <a:pt x="645" y="20"/>
                  </a:cubicBezTo>
                  <a:cubicBezTo>
                    <a:pt x="644" y="20"/>
                    <a:pt x="643" y="19"/>
                    <a:pt x="643" y="19"/>
                  </a:cubicBezTo>
                  <a:cubicBezTo>
                    <a:pt x="642" y="19"/>
                    <a:pt x="642" y="21"/>
                    <a:pt x="641" y="21"/>
                  </a:cubicBezTo>
                  <a:cubicBezTo>
                    <a:pt x="642" y="22"/>
                    <a:pt x="644" y="23"/>
                    <a:pt x="645" y="24"/>
                  </a:cubicBezTo>
                  <a:cubicBezTo>
                    <a:pt x="646" y="24"/>
                    <a:pt x="646" y="22"/>
                    <a:pt x="647" y="22"/>
                  </a:cubicBezTo>
                  <a:cubicBezTo>
                    <a:pt x="647" y="22"/>
                    <a:pt x="649" y="24"/>
                    <a:pt x="649" y="24"/>
                  </a:cubicBezTo>
                  <a:cubicBezTo>
                    <a:pt x="650" y="23"/>
                    <a:pt x="651" y="22"/>
                    <a:pt x="651" y="21"/>
                  </a:cubicBezTo>
                  <a:cubicBezTo>
                    <a:pt x="652" y="21"/>
                    <a:pt x="652" y="20"/>
                    <a:pt x="653" y="19"/>
                  </a:cubicBezTo>
                  <a:cubicBezTo>
                    <a:pt x="653" y="18"/>
                    <a:pt x="654" y="18"/>
                    <a:pt x="654" y="17"/>
                  </a:cubicBezTo>
                  <a:cubicBezTo>
                    <a:pt x="655" y="16"/>
                    <a:pt x="656" y="15"/>
                    <a:pt x="656" y="15"/>
                  </a:cubicBezTo>
                  <a:cubicBezTo>
                    <a:pt x="656" y="14"/>
                    <a:pt x="658" y="13"/>
                    <a:pt x="658" y="13"/>
                  </a:cubicBezTo>
                  <a:cubicBezTo>
                    <a:pt x="658" y="12"/>
                    <a:pt x="656" y="11"/>
                    <a:pt x="656" y="11"/>
                  </a:cubicBezTo>
                  <a:cubicBezTo>
                    <a:pt x="655" y="11"/>
                    <a:pt x="653" y="9"/>
                    <a:pt x="653" y="9"/>
                  </a:cubicBezTo>
                  <a:cubicBezTo>
                    <a:pt x="654" y="9"/>
                    <a:pt x="655" y="7"/>
                    <a:pt x="655" y="7"/>
                  </a:cubicBezTo>
                  <a:cubicBezTo>
                    <a:pt x="656" y="7"/>
                    <a:pt x="657" y="8"/>
                    <a:pt x="657" y="9"/>
                  </a:cubicBezTo>
                  <a:cubicBezTo>
                    <a:pt x="658" y="9"/>
                    <a:pt x="659" y="10"/>
                    <a:pt x="660" y="10"/>
                  </a:cubicBezTo>
                  <a:cubicBezTo>
                    <a:pt x="660" y="11"/>
                    <a:pt x="661" y="12"/>
                    <a:pt x="662" y="12"/>
                  </a:cubicBezTo>
                  <a:cubicBezTo>
                    <a:pt x="662" y="12"/>
                    <a:pt x="663" y="14"/>
                    <a:pt x="664" y="14"/>
                  </a:cubicBezTo>
                  <a:cubicBezTo>
                    <a:pt x="664" y="14"/>
                    <a:pt x="665" y="12"/>
                    <a:pt x="666" y="11"/>
                  </a:cubicBezTo>
                  <a:cubicBezTo>
                    <a:pt x="666" y="11"/>
                    <a:pt x="667" y="9"/>
                    <a:pt x="667" y="9"/>
                  </a:cubicBezTo>
                  <a:cubicBezTo>
                    <a:pt x="668" y="9"/>
                    <a:pt x="669" y="11"/>
                    <a:pt x="670" y="11"/>
                  </a:cubicBezTo>
                  <a:cubicBezTo>
                    <a:pt x="670" y="11"/>
                    <a:pt x="671" y="13"/>
                    <a:pt x="672" y="13"/>
                  </a:cubicBezTo>
                  <a:cubicBezTo>
                    <a:pt x="672" y="13"/>
                    <a:pt x="673" y="11"/>
                    <a:pt x="674" y="10"/>
                  </a:cubicBezTo>
                  <a:cubicBezTo>
                    <a:pt x="674" y="10"/>
                    <a:pt x="675" y="8"/>
                    <a:pt x="675" y="8"/>
                  </a:cubicBezTo>
                  <a:cubicBezTo>
                    <a:pt x="676" y="8"/>
                    <a:pt x="677" y="9"/>
                    <a:pt x="677" y="10"/>
                  </a:cubicBezTo>
                  <a:cubicBezTo>
                    <a:pt x="678" y="10"/>
                    <a:pt x="676" y="12"/>
                    <a:pt x="676" y="12"/>
                  </a:cubicBezTo>
                  <a:cubicBezTo>
                    <a:pt x="675" y="13"/>
                    <a:pt x="674" y="14"/>
                    <a:pt x="674" y="14"/>
                  </a:cubicBezTo>
                  <a:cubicBezTo>
                    <a:pt x="674" y="15"/>
                    <a:pt x="676" y="16"/>
                    <a:pt x="676" y="16"/>
                  </a:cubicBezTo>
                  <a:cubicBezTo>
                    <a:pt x="676" y="17"/>
                    <a:pt x="675" y="18"/>
                    <a:pt x="675" y="18"/>
                  </a:cubicBezTo>
                  <a:cubicBezTo>
                    <a:pt x="675" y="19"/>
                    <a:pt x="677" y="19"/>
                    <a:pt x="677" y="20"/>
                  </a:cubicBezTo>
                  <a:cubicBezTo>
                    <a:pt x="677" y="21"/>
                    <a:pt x="675" y="22"/>
                    <a:pt x="675" y="22"/>
                  </a:cubicBezTo>
                  <a:cubicBezTo>
                    <a:pt x="675" y="23"/>
                    <a:pt x="677" y="23"/>
                    <a:pt x="677" y="24"/>
                  </a:cubicBezTo>
                  <a:cubicBezTo>
                    <a:pt x="677" y="25"/>
                    <a:pt x="676" y="26"/>
                    <a:pt x="676" y="26"/>
                  </a:cubicBezTo>
                  <a:cubicBezTo>
                    <a:pt x="676" y="27"/>
                    <a:pt x="678" y="27"/>
                    <a:pt x="678" y="28"/>
                  </a:cubicBezTo>
                  <a:cubicBezTo>
                    <a:pt x="678" y="27"/>
                    <a:pt x="679" y="26"/>
                    <a:pt x="680" y="26"/>
                  </a:cubicBezTo>
                  <a:cubicBezTo>
                    <a:pt x="680" y="25"/>
                    <a:pt x="681" y="24"/>
                    <a:pt x="681" y="23"/>
                  </a:cubicBezTo>
                  <a:cubicBezTo>
                    <a:pt x="682" y="23"/>
                    <a:pt x="683" y="22"/>
                    <a:pt x="683" y="21"/>
                  </a:cubicBezTo>
                  <a:cubicBezTo>
                    <a:pt x="683" y="21"/>
                    <a:pt x="681" y="20"/>
                    <a:pt x="681" y="19"/>
                  </a:cubicBezTo>
                  <a:cubicBezTo>
                    <a:pt x="681" y="19"/>
                    <a:pt x="683" y="18"/>
                    <a:pt x="682" y="17"/>
                  </a:cubicBezTo>
                  <a:cubicBezTo>
                    <a:pt x="682" y="17"/>
                    <a:pt x="680" y="16"/>
                    <a:pt x="680" y="16"/>
                  </a:cubicBezTo>
                  <a:cubicBezTo>
                    <a:pt x="680" y="15"/>
                    <a:pt x="682" y="14"/>
                    <a:pt x="682" y="13"/>
                  </a:cubicBezTo>
                  <a:cubicBezTo>
                    <a:pt x="682" y="13"/>
                    <a:pt x="680" y="12"/>
                    <a:pt x="680" y="12"/>
                  </a:cubicBezTo>
                  <a:cubicBezTo>
                    <a:pt x="680" y="11"/>
                    <a:pt x="681" y="9"/>
                    <a:pt x="681" y="9"/>
                  </a:cubicBezTo>
                  <a:cubicBezTo>
                    <a:pt x="682" y="9"/>
                    <a:pt x="683" y="11"/>
                    <a:pt x="684" y="11"/>
                  </a:cubicBezTo>
                  <a:cubicBezTo>
                    <a:pt x="684" y="11"/>
                    <a:pt x="685" y="13"/>
                    <a:pt x="686" y="13"/>
                  </a:cubicBezTo>
                  <a:cubicBezTo>
                    <a:pt x="686" y="13"/>
                    <a:pt x="687" y="10"/>
                    <a:pt x="688" y="11"/>
                  </a:cubicBezTo>
                  <a:cubicBezTo>
                    <a:pt x="688" y="11"/>
                    <a:pt x="689" y="12"/>
                    <a:pt x="690" y="12"/>
                  </a:cubicBezTo>
                  <a:cubicBezTo>
                    <a:pt x="691" y="13"/>
                    <a:pt x="691" y="13"/>
                    <a:pt x="692" y="14"/>
                  </a:cubicBezTo>
                  <a:cubicBezTo>
                    <a:pt x="693" y="14"/>
                    <a:pt x="694" y="15"/>
                    <a:pt x="694" y="16"/>
                  </a:cubicBezTo>
                  <a:cubicBezTo>
                    <a:pt x="695" y="16"/>
                    <a:pt x="696" y="17"/>
                    <a:pt x="697" y="17"/>
                  </a:cubicBezTo>
                  <a:cubicBezTo>
                    <a:pt x="697" y="17"/>
                    <a:pt x="698" y="15"/>
                    <a:pt x="698" y="15"/>
                  </a:cubicBezTo>
                  <a:cubicBezTo>
                    <a:pt x="699" y="15"/>
                    <a:pt x="700" y="17"/>
                    <a:pt x="700" y="17"/>
                  </a:cubicBezTo>
                  <a:cubicBezTo>
                    <a:pt x="701" y="17"/>
                    <a:pt x="702" y="15"/>
                    <a:pt x="702" y="15"/>
                  </a:cubicBezTo>
                  <a:cubicBezTo>
                    <a:pt x="702" y="14"/>
                    <a:pt x="700" y="13"/>
                    <a:pt x="700" y="13"/>
                  </a:cubicBezTo>
                  <a:cubicBezTo>
                    <a:pt x="700" y="12"/>
                    <a:pt x="701" y="11"/>
                    <a:pt x="702" y="11"/>
                  </a:cubicBezTo>
                  <a:cubicBezTo>
                    <a:pt x="702" y="10"/>
                    <a:pt x="703" y="9"/>
                    <a:pt x="703" y="8"/>
                  </a:cubicBezTo>
                  <a:cubicBezTo>
                    <a:pt x="705" y="10"/>
                    <a:pt x="706" y="11"/>
                    <a:pt x="708" y="12"/>
                  </a:cubicBezTo>
                  <a:cubicBezTo>
                    <a:pt x="707" y="13"/>
                    <a:pt x="707" y="13"/>
                    <a:pt x="706" y="14"/>
                  </a:cubicBezTo>
                  <a:cubicBezTo>
                    <a:pt x="706" y="14"/>
                    <a:pt x="704" y="16"/>
                    <a:pt x="704" y="16"/>
                  </a:cubicBezTo>
                  <a:cubicBezTo>
                    <a:pt x="704" y="17"/>
                    <a:pt x="706" y="18"/>
                    <a:pt x="707" y="18"/>
                  </a:cubicBezTo>
                  <a:cubicBezTo>
                    <a:pt x="707" y="18"/>
                    <a:pt x="709" y="19"/>
                    <a:pt x="709" y="20"/>
                  </a:cubicBezTo>
                  <a:cubicBezTo>
                    <a:pt x="709" y="20"/>
                    <a:pt x="707" y="21"/>
                    <a:pt x="707" y="22"/>
                  </a:cubicBezTo>
                  <a:cubicBezTo>
                    <a:pt x="707" y="22"/>
                    <a:pt x="709" y="23"/>
                    <a:pt x="709" y="24"/>
                  </a:cubicBezTo>
                  <a:cubicBezTo>
                    <a:pt x="709" y="24"/>
                    <a:pt x="708" y="25"/>
                    <a:pt x="708" y="26"/>
                  </a:cubicBezTo>
                  <a:cubicBezTo>
                    <a:pt x="707" y="26"/>
                    <a:pt x="706" y="28"/>
                    <a:pt x="706" y="28"/>
                  </a:cubicBezTo>
                  <a:cubicBezTo>
                    <a:pt x="706" y="29"/>
                    <a:pt x="708" y="29"/>
                    <a:pt x="708" y="30"/>
                  </a:cubicBezTo>
                  <a:cubicBezTo>
                    <a:pt x="709" y="28"/>
                    <a:pt x="710" y="27"/>
                    <a:pt x="712" y="25"/>
                  </a:cubicBezTo>
                  <a:cubicBezTo>
                    <a:pt x="712" y="25"/>
                    <a:pt x="713" y="23"/>
                    <a:pt x="713" y="23"/>
                  </a:cubicBezTo>
                  <a:cubicBezTo>
                    <a:pt x="713" y="23"/>
                    <a:pt x="711" y="22"/>
                    <a:pt x="711" y="21"/>
                  </a:cubicBezTo>
                  <a:cubicBezTo>
                    <a:pt x="711" y="21"/>
                    <a:pt x="709" y="20"/>
                    <a:pt x="709" y="20"/>
                  </a:cubicBezTo>
                  <a:cubicBezTo>
                    <a:pt x="709" y="19"/>
                    <a:pt x="710" y="18"/>
                    <a:pt x="711" y="17"/>
                  </a:cubicBezTo>
                  <a:cubicBezTo>
                    <a:pt x="711" y="17"/>
                    <a:pt x="712" y="16"/>
                    <a:pt x="712" y="15"/>
                  </a:cubicBezTo>
                  <a:cubicBezTo>
                    <a:pt x="712" y="15"/>
                    <a:pt x="710" y="14"/>
                    <a:pt x="710" y="14"/>
                  </a:cubicBezTo>
                  <a:cubicBezTo>
                    <a:pt x="711" y="12"/>
                    <a:pt x="712" y="11"/>
                    <a:pt x="713" y="9"/>
                  </a:cubicBezTo>
                  <a:cubicBezTo>
                    <a:pt x="714" y="10"/>
                    <a:pt x="715" y="10"/>
                    <a:pt x="716" y="11"/>
                  </a:cubicBezTo>
                  <a:cubicBezTo>
                    <a:pt x="716" y="11"/>
                    <a:pt x="718" y="12"/>
                    <a:pt x="718" y="12"/>
                  </a:cubicBezTo>
                  <a:cubicBezTo>
                    <a:pt x="718" y="13"/>
                    <a:pt x="716" y="14"/>
                    <a:pt x="716" y="15"/>
                  </a:cubicBezTo>
                  <a:cubicBezTo>
                    <a:pt x="716" y="15"/>
                    <a:pt x="714" y="13"/>
                    <a:pt x="714" y="13"/>
                  </a:cubicBezTo>
                  <a:cubicBezTo>
                    <a:pt x="713" y="13"/>
                    <a:pt x="713" y="15"/>
                    <a:pt x="712" y="15"/>
                  </a:cubicBezTo>
                  <a:cubicBezTo>
                    <a:pt x="714" y="16"/>
                    <a:pt x="715" y="17"/>
                    <a:pt x="717" y="19"/>
                  </a:cubicBezTo>
                  <a:cubicBezTo>
                    <a:pt x="717" y="18"/>
                    <a:pt x="718" y="17"/>
                    <a:pt x="718" y="16"/>
                  </a:cubicBezTo>
                  <a:cubicBezTo>
                    <a:pt x="719" y="16"/>
                    <a:pt x="719" y="15"/>
                    <a:pt x="720" y="14"/>
                  </a:cubicBezTo>
                  <a:cubicBezTo>
                    <a:pt x="721" y="14"/>
                    <a:pt x="721" y="12"/>
                    <a:pt x="722" y="12"/>
                  </a:cubicBezTo>
                  <a:cubicBezTo>
                    <a:pt x="722" y="12"/>
                    <a:pt x="724" y="14"/>
                    <a:pt x="724" y="14"/>
                  </a:cubicBezTo>
                  <a:cubicBezTo>
                    <a:pt x="724" y="13"/>
                    <a:pt x="726" y="12"/>
                    <a:pt x="726" y="11"/>
                  </a:cubicBezTo>
                  <a:cubicBezTo>
                    <a:pt x="726" y="11"/>
                    <a:pt x="723" y="10"/>
                    <a:pt x="724" y="10"/>
                  </a:cubicBezTo>
                  <a:cubicBezTo>
                    <a:pt x="724" y="9"/>
                    <a:pt x="725" y="8"/>
                    <a:pt x="725" y="7"/>
                  </a:cubicBezTo>
                  <a:cubicBezTo>
                    <a:pt x="726" y="7"/>
                    <a:pt x="727" y="9"/>
                    <a:pt x="727" y="9"/>
                  </a:cubicBezTo>
                  <a:cubicBezTo>
                    <a:pt x="728" y="10"/>
                    <a:pt x="730" y="10"/>
                    <a:pt x="730" y="11"/>
                  </a:cubicBezTo>
                  <a:cubicBezTo>
                    <a:pt x="730" y="11"/>
                    <a:pt x="728" y="13"/>
                    <a:pt x="728" y="13"/>
                  </a:cubicBezTo>
                  <a:cubicBezTo>
                    <a:pt x="727" y="14"/>
                    <a:pt x="727" y="15"/>
                    <a:pt x="726" y="15"/>
                  </a:cubicBezTo>
                  <a:cubicBezTo>
                    <a:pt x="726" y="15"/>
                    <a:pt x="725" y="14"/>
                    <a:pt x="724" y="14"/>
                  </a:cubicBezTo>
                  <a:cubicBezTo>
                    <a:pt x="724" y="14"/>
                    <a:pt x="722" y="16"/>
                    <a:pt x="722" y="16"/>
                  </a:cubicBezTo>
                  <a:cubicBezTo>
                    <a:pt x="722" y="16"/>
                    <a:pt x="725" y="17"/>
                    <a:pt x="725" y="18"/>
                  </a:cubicBezTo>
                  <a:cubicBezTo>
                    <a:pt x="725" y="18"/>
                    <a:pt x="723" y="19"/>
                    <a:pt x="723" y="20"/>
                  </a:cubicBezTo>
                  <a:cubicBezTo>
                    <a:pt x="724" y="20"/>
                    <a:pt x="724" y="21"/>
                    <a:pt x="725" y="22"/>
                  </a:cubicBezTo>
                  <a:cubicBezTo>
                    <a:pt x="726" y="22"/>
                    <a:pt x="727" y="23"/>
                    <a:pt x="727" y="23"/>
                  </a:cubicBezTo>
                  <a:cubicBezTo>
                    <a:pt x="728" y="23"/>
                    <a:pt x="729" y="21"/>
                    <a:pt x="729" y="21"/>
                  </a:cubicBezTo>
                  <a:cubicBezTo>
                    <a:pt x="730" y="20"/>
                    <a:pt x="730" y="19"/>
                    <a:pt x="731" y="19"/>
                  </a:cubicBezTo>
                  <a:cubicBezTo>
                    <a:pt x="731" y="18"/>
                    <a:pt x="732" y="17"/>
                    <a:pt x="732" y="17"/>
                  </a:cubicBezTo>
                  <a:cubicBezTo>
                    <a:pt x="733" y="16"/>
                    <a:pt x="734" y="14"/>
                    <a:pt x="734" y="14"/>
                  </a:cubicBezTo>
                  <a:cubicBezTo>
                    <a:pt x="735" y="14"/>
                    <a:pt x="736" y="16"/>
                    <a:pt x="736" y="16"/>
                  </a:cubicBezTo>
                  <a:cubicBezTo>
                    <a:pt x="737" y="16"/>
                    <a:pt x="738" y="17"/>
                    <a:pt x="739" y="18"/>
                  </a:cubicBezTo>
                  <a:cubicBezTo>
                    <a:pt x="739" y="18"/>
                    <a:pt x="737" y="20"/>
                    <a:pt x="737" y="20"/>
                  </a:cubicBezTo>
                  <a:cubicBezTo>
                    <a:pt x="737" y="20"/>
                    <a:pt x="739" y="22"/>
                    <a:pt x="739" y="22"/>
                  </a:cubicBezTo>
                  <a:cubicBezTo>
                    <a:pt x="739" y="21"/>
                    <a:pt x="741" y="20"/>
                    <a:pt x="741" y="19"/>
                  </a:cubicBezTo>
                  <a:cubicBezTo>
                    <a:pt x="741" y="19"/>
                    <a:pt x="739" y="18"/>
                    <a:pt x="739" y="18"/>
                  </a:cubicBezTo>
                  <a:cubicBezTo>
                    <a:pt x="739" y="17"/>
                    <a:pt x="740" y="16"/>
                    <a:pt x="740" y="15"/>
                  </a:cubicBezTo>
                  <a:cubicBezTo>
                    <a:pt x="741" y="15"/>
                    <a:pt x="742" y="14"/>
                    <a:pt x="742" y="13"/>
                  </a:cubicBezTo>
                  <a:cubicBezTo>
                    <a:pt x="742" y="13"/>
                    <a:pt x="744" y="12"/>
                    <a:pt x="744" y="11"/>
                  </a:cubicBezTo>
                  <a:cubicBezTo>
                    <a:pt x="744" y="11"/>
                    <a:pt x="741" y="10"/>
                    <a:pt x="742" y="9"/>
                  </a:cubicBezTo>
                  <a:cubicBezTo>
                    <a:pt x="742" y="9"/>
                    <a:pt x="743" y="8"/>
                    <a:pt x="743" y="7"/>
                  </a:cubicBezTo>
                  <a:cubicBezTo>
                    <a:pt x="744" y="6"/>
                    <a:pt x="744" y="5"/>
                    <a:pt x="745" y="5"/>
                  </a:cubicBezTo>
                  <a:cubicBezTo>
                    <a:pt x="745" y="5"/>
                    <a:pt x="747" y="7"/>
                    <a:pt x="747" y="7"/>
                  </a:cubicBezTo>
                  <a:cubicBezTo>
                    <a:pt x="748" y="6"/>
                    <a:pt x="748" y="5"/>
                    <a:pt x="749" y="4"/>
                  </a:cubicBezTo>
                  <a:cubicBezTo>
                    <a:pt x="750" y="5"/>
                    <a:pt x="750" y="5"/>
                    <a:pt x="751" y="6"/>
                  </a:cubicBezTo>
                  <a:cubicBezTo>
                    <a:pt x="752" y="7"/>
                    <a:pt x="753" y="7"/>
                    <a:pt x="753" y="8"/>
                  </a:cubicBezTo>
                  <a:cubicBezTo>
                    <a:pt x="754" y="8"/>
                    <a:pt x="755" y="9"/>
                    <a:pt x="756" y="9"/>
                  </a:cubicBezTo>
                  <a:cubicBezTo>
                    <a:pt x="756" y="10"/>
                    <a:pt x="754" y="11"/>
                    <a:pt x="754" y="12"/>
                  </a:cubicBezTo>
                  <a:cubicBezTo>
                    <a:pt x="754" y="12"/>
                    <a:pt x="756" y="13"/>
                    <a:pt x="756" y="13"/>
                  </a:cubicBezTo>
                  <a:cubicBezTo>
                    <a:pt x="756" y="14"/>
                    <a:pt x="758" y="15"/>
                    <a:pt x="758" y="15"/>
                  </a:cubicBezTo>
                  <a:cubicBezTo>
                    <a:pt x="758" y="15"/>
                    <a:pt x="756" y="17"/>
                    <a:pt x="757" y="17"/>
                  </a:cubicBezTo>
                  <a:cubicBezTo>
                    <a:pt x="757" y="18"/>
                    <a:pt x="758" y="19"/>
                    <a:pt x="759" y="19"/>
                  </a:cubicBezTo>
                  <a:cubicBezTo>
                    <a:pt x="759" y="19"/>
                    <a:pt x="760" y="17"/>
                    <a:pt x="761" y="17"/>
                  </a:cubicBezTo>
                  <a:cubicBezTo>
                    <a:pt x="761" y="17"/>
                    <a:pt x="762" y="18"/>
                    <a:pt x="763" y="18"/>
                  </a:cubicBezTo>
                  <a:cubicBezTo>
                    <a:pt x="763" y="18"/>
                    <a:pt x="765" y="20"/>
                    <a:pt x="765" y="20"/>
                  </a:cubicBezTo>
                  <a:cubicBezTo>
                    <a:pt x="766" y="20"/>
                    <a:pt x="766" y="19"/>
                    <a:pt x="767" y="18"/>
                  </a:cubicBezTo>
                  <a:cubicBezTo>
                    <a:pt x="767" y="17"/>
                    <a:pt x="768" y="16"/>
                    <a:pt x="768" y="16"/>
                  </a:cubicBezTo>
                  <a:cubicBezTo>
                    <a:pt x="769" y="15"/>
                    <a:pt x="770" y="14"/>
                    <a:pt x="770" y="13"/>
                  </a:cubicBezTo>
                  <a:cubicBezTo>
                    <a:pt x="771" y="13"/>
                    <a:pt x="771" y="12"/>
                    <a:pt x="772" y="11"/>
                  </a:cubicBezTo>
                  <a:cubicBezTo>
                    <a:pt x="772" y="11"/>
                    <a:pt x="774" y="13"/>
                    <a:pt x="774" y="13"/>
                  </a:cubicBezTo>
                  <a:cubicBezTo>
                    <a:pt x="775" y="13"/>
                    <a:pt x="775" y="11"/>
                    <a:pt x="776" y="11"/>
                  </a:cubicBezTo>
                  <a:cubicBezTo>
                    <a:pt x="776" y="11"/>
                    <a:pt x="778" y="13"/>
                    <a:pt x="778" y="12"/>
                  </a:cubicBezTo>
                  <a:cubicBezTo>
                    <a:pt x="779" y="12"/>
                    <a:pt x="779" y="11"/>
                    <a:pt x="780" y="10"/>
                  </a:cubicBezTo>
                  <a:cubicBezTo>
                    <a:pt x="780" y="10"/>
                    <a:pt x="781" y="8"/>
                    <a:pt x="781" y="8"/>
                  </a:cubicBezTo>
                  <a:cubicBezTo>
                    <a:pt x="782" y="8"/>
                    <a:pt x="783" y="9"/>
                    <a:pt x="784" y="10"/>
                  </a:cubicBezTo>
                  <a:cubicBezTo>
                    <a:pt x="784" y="10"/>
                    <a:pt x="785" y="11"/>
                    <a:pt x="786" y="11"/>
                  </a:cubicBezTo>
                  <a:cubicBezTo>
                    <a:pt x="786" y="11"/>
                    <a:pt x="787" y="9"/>
                    <a:pt x="788" y="9"/>
                  </a:cubicBezTo>
                  <a:cubicBezTo>
                    <a:pt x="788" y="9"/>
                    <a:pt x="790" y="11"/>
                    <a:pt x="790" y="11"/>
                  </a:cubicBezTo>
                  <a:cubicBezTo>
                    <a:pt x="790" y="11"/>
                    <a:pt x="788" y="13"/>
                    <a:pt x="788" y="13"/>
                  </a:cubicBezTo>
                  <a:cubicBezTo>
                    <a:pt x="788" y="13"/>
                    <a:pt x="786" y="11"/>
                    <a:pt x="786" y="11"/>
                  </a:cubicBezTo>
                  <a:cubicBezTo>
                    <a:pt x="785" y="11"/>
                    <a:pt x="784" y="13"/>
                    <a:pt x="784" y="14"/>
                  </a:cubicBezTo>
                  <a:cubicBezTo>
                    <a:pt x="784" y="14"/>
                    <a:pt x="783" y="15"/>
                    <a:pt x="782" y="16"/>
                  </a:cubicBezTo>
                  <a:cubicBezTo>
                    <a:pt x="782" y="17"/>
                    <a:pt x="781" y="17"/>
                    <a:pt x="781" y="18"/>
                  </a:cubicBezTo>
                  <a:cubicBezTo>
                    <a:pt x="780" y="19"/>
                    <a:pt x="780" y="20"/>
                    <a:pt x="779" y="20"/>
                  </a:cubicBezTo>
                  <a:cubicBezTo>
                    <a:pt x="781" y="21"/>
                    <a:pt x="782" y="23"/>
                    <a:pt x="784" y="24"/>
                  </a:cubicBezTo>
                  <a:cubicBezTo>
                    <a:pt x="784" y="23"/>
                    <a:pt x="785" y="22"/>
                    <a:pt x="785" y="21"/>
                  </a:cubicBezTo>
                  <a:cubicBezTo>
                    <a:pt x="785" y="21"/>
                    <a:pt x="787" y="19"/>
                    <a:pt x="787" y="19"/>
                  </a:cubicBezTo>
                  <a:cubicBezTo>
                    <a:pt x="788" y="19"/>
                    <a:pt x="789" y="21"/>
                    <a:pt x="789" y="21"/>
                  </a:cubicBezTo>
                  <a:cubicBezTo>
                    <a:pt x="790" y="21"/>
                    <a:pt x="790" y="19"/>
                    <a:pt x="791" y="19"/>
                  </a:cubicBezTo>
                  <a:cubicBezTo>
                    <a:pt x="791" y="19"/>
                    <a:pt x="793" y="21"/>
                    <a:pt x="793" y="20"/>
                  </a:cubicBezTo>
                  <a:cubicBezTo>
                    <a:pt x="794" y="20"/>
                    <a:pt x="794" y="19"/>
                    <a:pt x="795" y="18"/>
                  </a:cubicBezTo>
                  <a:cubicBezTo>
                    <a:pt x="795" y="17"/>
                    <a:pt x="796" y="17"/>
                    <a:pt x="797" y="16"/>
                  </a:cubicBezTo>
                  <a:cubicBezTo>
                    <a:pt x="797" y="15"/>
                    <a:pt x="798" y="14"/>
                    <a:pt x="798" y="14"/>
                  </a:cubicBezTo>
                  <a:cubicBezTo>
                    <a:pt x="799" y="13"/>
                    <a:pt x="799" y="12"/>
                    <a:pt x="800" y="11"/>
                  </a:cubicBezTo>
                  <a:cubicBezTo>
                    <a:pt x="800" y="11"/>
                    <a:pt x="802" y="13"/>
                    <a:pt x="802" y="13"/>
                  </a:cubicBezTo>
                  <a:cubicBezTo>
                    <a:pt x="803" y="13"/>
                    <a:pt x="803" y="11"/>
                    <a:pt x="804" y="11"/>
                  </a:cubicBezTo>
                  <a:cubicBezTo>
                    <a:pt x="805" y="12"/>
                    <a:pt x="805" y="12"/>
                    <a:pt x="806" y="13"/>
                  </a:cubicBezTo>
                  <a:cubicBezTo>
                    <a:pt x="806" y="13"/>
                    <a:pt x="808" y="14"/>
                    <a:pt x="808" y="14"/>
                  </a:cubicBezTo>
                  <a:cubicBezTo>
                    <a:pt x="808" y="15"/>
                    <a:pt x="806" y="16"/>
                    <a:pt x="807" y="17"/>
                  </a:cubicBezTo>
                  <a:cubicBezTo>
                    <a:pt x="807" y="17"/>
                    <a:pt x="808" y="18"/>
                    <a:pt x="809" y="18"/>
                  </a:cubicBezTo>
                  <a:cubicBezTo>
                    <a:pt x="810" y="19"/>
                    <a:pt x="810" y="19"/>
                    <a:pt x="811" y="20"/>
                  </a:cubicBezTo>
                  <a:cubicBezTo>
                    <a:pt x="812" y="20"/>
                    <a:pt x="812" y="18"/>
                    <a:pt x="813" y="18"/>
                  </a:cubicBezTo>
                  <a:cubicBezTo>
                    <a:pt x="813" y="18"/>
                    <a:pt x="815" y="20"/>
                    <a:pt x="815" y="19"/>
                  </a:cubicBezTo>
                  <a:cubicBezTo>
                    <a:pt x="815" y="19"/>
                    <a:pt x="817" y="17"/>
                    <a:pt x="817" y="17"/>
                  </a:cubicBezTo>
                  <a:cubicBezTo>
                    <a:pt x="817" y="17"/>
                    <a:pt x="815" y="15"/>
                    <a:pt x="814" y="16"/>
                  </a:cubicBezTo>
                  <a:cubicBezTo>
                    <a:pt x="814" y="16"/>
                    <a:pt x="813" y="18"/>
                    <a:pt x="813" y="18"/>
                  </a:cubicBezTo>
                  <a:cubicBezTo>
                    <a:pt x="812" y="17"/>
                    <a:pt x="811" y="16"/>
                    <a:pt x="811" y="16"/>
                  </a:cubicBezTo>
                  <a:cubicBezTo>
                    <a:pt x="811" y="16"/>
                    <a:pt x="812" y="14"/>
                    <a:pt x="812" y="14"/>
                  </a:cubicBezTo>
                  <a:cubicBezTo>
                    <a:pt x="813" y="13"/>
                    <a:pt x="813" y="12"/>
                    <a:pt x="814" y="12"/>
                  </a:cubicBezTo>
                  <a:cubicBezTo>
                    <a:pt x="814" y="11"/>
                    <a:pt x="815" y="9"/>
                    <a:pt x="816" y="9"/>
                  </a:cubicBezTo>
                  <a:cubicBezTo>
                    <a:pt x="816" y="9"/>
                    <a:pt x="817" y="11"/>
                    <a:pt x="818" y="11"/>
                  </a:cubicBezTo>
                  <a:cubicBezTo>
                    <a:pt x="818" y="11"/>
                    <a:pt x="816" y="13"/>
                    <a:pt x="816" y="13"/>
                  </a:cubicBezTo>
                  <a:cubicBezTo>
                    <a:pt x="816" y="14"/>
                    <a:pt x="818" y="15"/>
                    <a:pt x="818" y="15"/>
                  </a:cubicBezTo>
                  <a:cubicBezTo>
                    <a:pt x="819" y="16"/>
                    <a:pt x="820" y="16"/>
                    <a:pt x="821" y="17"/>
                  </a:cubicBezTo>
                  <a:cubicBezTo>
                    <a:pt x="821" y="16"/>
                    <a:pt x="822" y="15"/>
                    <a:pt x="822" y="14"/>
                  </a:cubicBezTo>
                  <a:cubicBezTo>
                    <a:pt x="823" y="14"/>
                    <a:pt x="824" y="13"/>
                    <a:pt x="824" y="12"/>
                  </a:cubicBezTo>
                  <a:cubicBezTo>
                    <a:pt x="824" y="12"/>
                    <a:pt x="822" y="11"/>
                    <a:pt x="822" y="11"/>
                  </a:cubicBezTo>
                  <a:cubicBezTo>
                    <a:pt x="822" y="10"/>
                    <a:pt x="823" y="9"/>
                    <a:pt x="824" y="8"/>
                  </a:cubicBezTo>
                  <a:cubicBezTo>
                    <a:pt x="824" y="8"/>
                    <a:pt x="825" y="7"/>
                    <a:pt x="825" y="6"/>
                  </a:cubicBezTo>
                  <a:cubicBezTo>
                    <a:pt x="825" y="5"/>
                    <a:pt x="827" y="4"/>
                    <a:pt x="827" y="4"/>
                  </a:cubicBezTo>
                  <a:cubicBezTo>
                    <a:pt x="827" y="5"/>
                    <a:pt x="829" y="5"/>
                    <a:pt x="829" y="6"/>
                  </a:cubicBezTo>
                  <a:cubicBezTo>
                    <a:pt x="829" y="6"/>
                    <a:pt x="827" y="7"/>
                    <a:pt x="827" y="8"/>
                  </a:cubicBezTo>
                  <a:cubicBezTo>
                    <a:pt x="828" y="8"/>
                    <a:pt x="830" y="9"/>
                    <a:pt x="830" y="9"/>
                  </a:cubicBezTo>
                  <a:cubicBezTo>
                    <a:pt x="830" y="10"/>
                    <a:pt x="828" y="11"/>
                    <a:pt x="828" y="12"/>
                  </a:cubicBezTo>
                  <a:cubicBezTo>
                    <a:pt x="827" y="12"/>
                    <a:pt x="827" y="13"/>
                    <a:pt x="826" y="14"/>
                  </a:cubicBezTo>
                  <a:cubicBezTo>
                    <a:pt x="826" y="14"/>
                    <a:pt x="825" y="16"/>
                    <a:pt x="825" y="16"/>
                  </a:cubicBezTo>
                  <a:cubicBezTo>
                    <a:pt x="825" y="16"/>
                    <a:pt x="827" y="18"/>
                    <a:pt x="827" y="18"/>
                  </a:cubicBezTo>
                  <a:cubicBezTo>
                    <a:pt x="827" y="18"/>
                    <a:pt x="828" y="16"/>
                    <a:pt x="829" y="16"/>
                  </a:cubicBezTo>
                  <a:cubicBezTo>
                    <a:pt x="829" y="16"/>
                    <a:pt x="830" y="17"/>
                    <a:pt x="831" y="17"/>
                  </a:cubicBezTo>
                  <a:cubicBezTo>
                    <a:pt x="831" y="18"/>
                    <a:pt x="832" y="18"/>
                    <a:pt x="833" y="19"/>
                  </a:cubicBezTo>
                  <a:cubicBezTo>
                    <a:pt x="833" y="19"/>
                    <a:pt x="831" y="21"/>
                    <a:pt x="831" y="21"/>
                  </a:cubicBezTo>
                  <a:cubicBezTo>
                    <a:pt x="831" y="22"/>
                    <a:pt x="834" y="22"/>
                    <a:pt x="834" y="23"/>
                  </a:cubicBezTo>
                  <a:cubicBezTo>
                    <a:pt x="833" y="24"/>
                    <a:pt x="832" y="24"/>
                    <a:pt x="832" y="25"/>
                  </a:cubicBezTo>
                  <a:cubicBezTo>
                    <a:pt x="832" y="26"/>
                    <a:pt x="834" y="26"/>
                    <a:pt x="834" y="27"/>
                  </a:cubicBezTo>
                  <a:cubicBezTo>
                    <a:pt x="834" y="27"/>
                    <a:pt x="833" y="29"/>
                    <a:pt x="832" y="29"/>
                  </a:cubicBezTo>
                  <a:cubicBezTo>
                    <a:pt x="832" y="29"/>
                    <a:pt x="831" y="31"/>
                    <a:pt x="831" y="31"/>
                  </a:cubicBezTo>
                  <a:cubicBezTo>
                    <a:pt x="831" y="32"/>
                    <a:pt x="833" y="32"/>
                    <a:pt x="833" y="33"/>
                  </a:cubicBezTo>
                  <a:cubicBezTo>
                    <a:pt x="833" y="32"/>
                    <a:pt x="834" y="32"/>
                    <a:pt x="835" y="31"/>
                  </a:cubicBezTo>
                  <a:cubicBezTo>
                    <a:pt x="835" y="30"/>
                    <a:pt x="836" y="29"/>
                    <a:pt x="836" y="29"/>
                  </a:cubicBezTo>
                  <a:cubicBezTo>
                    <a:pt x="836" y="28"/>
                    <a:pt x="838" y="27"/>
                    <a:pt x="838" y="26"/>
                  </a:cubicBezTo>
                  <a:cubicBezTo>
                    <a:pt x="838" y="26"/>
                    <a:pt x="836" y="25"/>
                    <a:pt x="836" y="25"/>
                  </a:cubicBezTo>
                  <a:cubicBezTo>
                    <a:pt x="836" y="24"/>
                    <a:pt x="837" y="23"/>
                    <a:pt x="837" y="22"/>
                  </a:cubicBezTo>
                  <a:cubicBezTo>
                    <a:pt x="838" y="22"/>
                    <a:pt x="839" y="20"/>
                    <a:pt x="839" y="20"/>
                  </a:cubicBezTo>
                  <a:cubicBezTo>
                    <a:pt x="839" y="20"/>
                    <a:pt x="841" y="22"/>
                    <a:pt x="841" y="22"/>
                  </a:cubicBezTo>
                  <a:cubicBezTo>
                    <a:pt x="842" y="21"/>
                    <a:pt x="843" y="20"/>
                    <a:pt x="843" y="20"/>
                  </a:cubicBezTo>
                  <a:cubicBezTo>
                    <a:pt x="843" y="19"/>
                    <a:pt x="841" y="19"/>
                    <a:pt x="841" y="18"/>
                  </a:cubicBezTo>
                  <a:cubicBezTo>
                    <a:pt x="841" y="17"/>
                    <a:pt x="843" y="16"/>
                    <a:pt x="843" y="16"/>
                  </a:cubicBezTo>
                  <a:cubicBezTo>
                    <a:pt x="842" y="15"/>
                    <a:pt x="840" y="15"/>
                    <a:pt x="840" y="14"/>
                  </a:cubicBezTo>
                  <a:cubicBezTo>
                    <a:pt x="840" y="14"/>
                    <a:pt x="842" y="12"/>
                    <a:pt x="842" y="12"/>
                  </a:cubicBezTo>
                  <a:cubicBezTo>
                    <a:pt x="842" y="12"/>
                    <a:pt x="844" y="10"/>
                    <a:pt x="844" y="10"/>
                  </a:cubicBezTo>
                  <a:cubicBezTo>
                    <a:pt x="844" y="9"/>
                    <a:pt x="842" y="9"/>
                    <a:pt x="842" y="8"/>
                  </a:cubicBezTo>
                  <a:cubicBezTo>
                    <a:pt x="843" y="6"/>
                    <a:pt x="844" y="5"/>
                    <a:pt x="845" y="3"/>
                  </a:cubicBezTo>
                  <a:cubicBezTo>
                    <a:pt x="846" y="5"/>
                    <a:pt x="848" y="6"/>
                    <a:pt x="849" y="7"/>
                  </a:cubicBezTo>
                  <a:cubicBezTo>
                    <a:pt x="849" y="8"/>
                    <a:pt x="848" y="8"/>
                    <a:pt x="848" y="9"/>
                  </a:cubicBezTo>
                  <a:cubicBezTo>
                    <a:pt x="848" y="10"/>
                    <a:pt x="850" y="10"/>
                    <a:pt x="850" y="11"/>
                  </a:cubicBezTo>
                  <a:cubicBezTo>
                    <a:pt x="850" y="11"/>
                    <a:pt x="848" y="13"/>
                    <a:pt x="848" y="13"/>
                  </a:cubicBezTo>
                  <a:cubicBezTo>
                    <a:pt x="848" y="14"/>
                    <a:pt x="850" y="14"/>
                    <a:pt x="850" y="15"/>
                  </a:cubicBezTo>
                  <a:cubicBezTo>
                    <a:pt x="851" y="15"/>
                    <a:pt x="852" y="16"/>
                    <a:pt x="853" y="16"/>
                  </a:cubicBezTo>
                  <a:cubicBezTo>
                    <a:pt x="853" y="17"/>
                    <a:pt x="855" y="18"/>
                    <a:pt x="855" y="18"/>
                  </a:cubicBezTo>
                  <a:cubicBezTo>
                    <a:pt x="855" y="18"/>
                    <a:pt x="853" y="20"/>
                    <a:pt x="853" y="20"/>
                  </a:cubicBezTo>
                  <a:cubicBezTo>
                    <a:pt x="853" y="21"/>
                    <a:pt x="851" y="22"/>
                    <a:pt x="851" y="23"/>
                  </a:cubicBezTo>
                  <a:cubicBezTo>
                    <a:pt x="852" y="23"/>
                    <a:pt x="853" y="24"/>
                    <a:pt x="854" y="24"/>
                  </a:cubicBezTo>
                  <a:cubicBezTo>
                    <a:pt x="854" y="24"/>
                    <a:pt x="855" y="23"/>
                    <a:pt x="855" y="22"/>
                  </a:cubicBezTo>
                  <a:cubicBezTo>
                    <a:pt x="856" y="22"/>
                    <a:pt x="857" y="20"/>
                    <a:pt x="857" y="20"/>
                  </a:cubicBezTo>
                  <a:cubicBezTo>
                    <a:pt x="857" y="19"/>
                    <a:pt x="855" y="19"/>
                    <a:pt x="855" y="18"/>
                  </a:cubicBezTo>
                  <a:cubicBezTo>
                    <a:pt x="855" y="17"/>
                    <a:pt x="857" y="17"/>
                    <a:pt x="857" y="16"/>
                  </a:cubicBezTo>
                  <a:cubicBezTo>
                    <a:pt x="857" y="15"/>
                    <a:pt x="854" y="15"/>
                    <a:pt x="854" y="14"/>
                  </a:cubicBezTo>
                  <a:cubicBezTo>
                    <a:pt x="854" y="14"/>
                    <a:pt x="856" y="13"/>
                    <a:pt x="856" y="12"/>
                  </a:cubicBezTo>
                  <a:cubicBezTo>
                    <a:pt x="856" y="11"/>
                    <a:pt x="854" y="11"/>
                    <a:pt x="854" y="10"/>
                  </a:cubicBezTo>
                  <a:cubicBezTo>
                    <a:pt x="854" y="10"/>
                    <a:pt x="856" y="9"/>
                    <a:pt x="856" y="8"/>
                  </a:cubicBezTo>
                  <a:cubicBezTo>
                    <a:pt x="855" y="7"/>
                    <a:pt x="853" y="7"/>
                    <a:pt x="853" y="6"/>
                  </a:cubicBezTo>
                  <a:cubicBezTo>
                    <a:pt x="853" y="6"/>
                    <a:pt x="855" y="4"/>
                    <a:pt x="855" y="4"/>
                  </a:cubicBezTo>
                  <a:cubicBezTo>
                    <a:pt x="856" y="4"/>
                    <a:pt x="857" y="6"/>
                    <a:pt x="857" y="6"/>
                  </a:cubicBezTo>
                  <a:cubicBezTo>
                    <a:pt x="857" y="6"/>
                    <a:pt x="859" y="7"/>
                    <a:pt x="859" y="7"/>
                  </a:cubicBezTo>
                  <a:cubicBezTo>
                    <a:pt x="860" y="8"/>
                    <a:pt x="858" y="9"/>
                    <a:pt x="858" y="10"/>
                  </a:cubicBezTo>
                  <a:cubicBezTo>
                    <a:pt x="858" y="10"/>
                    <a:pt x="860" y="11"/>
                    <a:pt x="860" y="11"/>
                  </a:cubicBezTo>
                  <a:cubicBezTo>
                    <a:pt x="860" y="12"/>
                    <a:pt x="859" y="13"/>
                    <a:pt x="858" y="14"/>
                  </a:cubicBezTo>
                  <a:cubicBezTo>
                    <a:pt x="858" y="14"/>
                    <a:pt x="857" y="16"/>
                    <a:pt x="857" y="16"/>
                  </a:cubicBezTo>
                  <a:cubicBezTo>
                    <a:pt x="857" y="16"/>
                    <a:pt x="859" y="18"/>
                    <a:pt x="859" y="18"/>
                  </a:cubicBezTo>
                  <a:cubicBezTo>
                    <a:pt x="859" y="18"/>
                    <a:pt x="860" y="16"/>
                    <a:pt x="861" y="15"/>
                  </a:cubicBezTo>
                  <a:cubicBezTo>
                    <a:pt x="861" y="15"/>
                    <a:pt x="862" y="13"/>
                    <a:pt x="862" y="13"/>
                  </a:cubicBezTo>
                  <a:cubicBezTo>
                    <a:pt x="862" y="13"/>
                    <a:pt x="864" y="15"/>
                    <a:pt x="864" y="15"/>
                  </a:cubicBezTo>
                  <a:cubicBezTo>
                    <a:pt x="865" y="15"/>
                    <a:pt x="863" y="17"/>
                    <a:pt x="863" y="17"/>
                  </a:cubicBezTo>
                  <a:cubicBezTo>
                    <a:pt x="863" y="18"/>
                    <a:pt x="865" y="18"/>
                    <a:pt x="865" y="19"/>
                  </a:cubicBezTo>
                  <a:cubicBezTo>
                    <a:pt x="865" y="19"/>
                    <a:pt x="863" y="20"/>
                    <a:pt x="863" y="21"/>
                  </a:cubicBezTo>
                  <a:cubicBezTo>
                    <a:pt x="863" y="21"/>
                    <a:pt x="865" y="22"/>
                    <a:pt x="866" y="23"/>
                  </a:cubicBezTo>
                  <a:cubicBezTo>
                    <a:pt x="866" y="23"/>
                    <a:pt x="867" y="24"/>
                    <a:pt x="868" y="24"/>
                  </a:cubicBezTo>
                  <a:cubicBezTo>
                    <a:pt x="869" y="23"/>
                    <a:pt x="870" y="21"/>
                    <a:pt x="871" y="20"/>
                  </a:cubicBezTo>
                  <a:cubicBezTo>
                    <a:pt x="872" y="19"/>
                    <a:pt x="872" y="18"/>
                    <a:pt x="873" y="18"/>
                  </a:cubicBezTo>
                  <a:cubicBezTo>
                    <a:pt x="874" y="16"/>
                    <a:pt x="875" y="15"/>
                    <a:pt x="876" y="13"/>
                  </a:cubicBezTo>
                  <a:cubicBezTo>
                    <a:pt x="877" y="12"/>
                    <a:pt x="877" y="12"/>
                    <a:pt x="878" y="11"/>
                  </a:cubicBezTo>
                  <a:cubicBezTo>
                    <a:pt x="879" y="12"/>
                    <a:pt x="881" y="13"/>
                    <a:pt x="882" y="14"/>
                  </a:cubicBezTo>
                  <a:cubicBezTo>
                    <a:pt x="882" y="15"/>
                    <a:pt x="881" y="16"/>
                    <a:pt x="881" y="17"/>
                  </a:cubicBezTo>
                  <a:cubicBezTo>
                    <a:pt x="881" y="17"/>
                    <a:pt x="879" y="19"/>
                    <a:pt x="879" y="19"/>
                  </a:cubicBezTo>
                  <a:cubicBezTo>
                    <a:pt x="879" y="19"/>
                    <a:pt x="881" y="20"/>
                    <a:pt x="881" y="21"/>
                  </a:cubicBezTo>
                  <a:cubicBezTo>
                    <a:pt x="882" y="21"/>
                    <a:pt x="883" y="22"/>
                    <a:pt x="884" y="22"/>
                  </a:cubicBezTo>
                  <a:cubicBezTo>
                    <a:pt x="884" y="22"/>
                    <a:pt x="885" y="20"/>
                    <a:pt x="885" y="20"/>
                  </a:cubicBezTo>
                  <a:cubicBezTo>
                    <a:pt x="885" y="20"/>
                    <a:pt x="887" y="22"/>
                    <a:pt x="887" y="22"/>
                  </a:cubicBezTo>
                  <a:cubicBezTo>
                    <a:pt x="888" y="21"/>
                    <a:pt x="889" y="20"/>
                    <a:pt x="889" y="20"/>
                  </a:cubicBezTo>
                  <a:cubicBezTo>
                    <a:pt x="889" y="19"/>
                    <a:pt x="887" y="18"/>
                    <a:pt x="887" y="18"/>
                  </a:cubicBezTo>
                  <a:cubicBezTo>
                    <a:pt x="887" y="17"/>
                    <a:pt x="889" y="16"/>
                    <a:pt x="889" y="16"/>
                  </a:cubicBezTo>
                  <a:cubicBezTo>
                    <a:pt x="889" y="15"/>
                    <a:pt x="886" y="14"/>
                    <a:pt x="886" y="14"/>
                  </a:cubicBezTo>
                  <a:cubicBezTo>
                    <a:pt x="886" y="14"/>
                    <a:pt x="888" y="12"/>
                    <a:pt x="888" y="12"/>
                  </a:cubicBezTo>
                  <a:cubicBezTo>
                    <a:pt x="889" y="11"/>
                    <a:pt x="889" y="10"/>
                    <a:pt x="890" y="9"/>
                  </a:cubicBezTo>
                  <a:cubicBezTo>
                    <a:pt x="890" y="10"/>
                    <a:pt x="892" y="11"/>
                    <a:pt x="892" y="11"/>
                  </a:cubicBezTo>
                  <a:cubicBezTo>
                    <a:pt x="892" y="12"/>
                    <a:pt x="890" y="13"/>
                    <a:pt x="890" y="13"/>
                  </a:cubicBezTo>
                  <a:cubicBezTo>
                    <a:pt x="891" y="14"/>
                    <a:pt x="892" y="14"/>
                    <a:pt x="893" y="15"/>
                  </a:cubicBezTo>
                  <a:cubicBezTo>
                    <a:pt x="893" y="15"/>
                    <a:pt x="891" y="17"/>
                    <a:pt x="891" y="17"/>
                  </a:cubicBezTo>
                  <a:cubicBezTo>
                    <a:pt x="891" y="17"/>
                    <a:pt x="893" y="19"/>
                    <a:pt x="893" y="19"/>
                  </a:cubicBezTo>
                  <a:cubicBezTo>
                    <a:pt x="893" y="19"/>
                    <a:pt x="895" y="17"/>
                    <a:pt x="895" y="17"/>
                  </a:cubicBezTo>
                  <a:cubicBezTo>
                    <a:pt x="895" y="17"/>
                    <a:pt x="896" y="15"/>
                    <a:pt x="896" y="15"/>
                  </a:cubicBezTo>
                  <a:cubicBezTo>
                    <a:pt x="897" y="15"/>
                    <a:pt x="898" y="16"/>
                    <a:pt x="899" y="16"/>
                  </a:cubicBezTo>
                  <a:cubicBezTo>
                    <a:pt x="899" y="17"/>
                    <a:pt x="901" y="17"/>
                    <a:pt x="901" y="18"/>
                  </a:cubicBezTo>
                  <a:cubicBezTo>
                    <a:pt x="901" y="18"/>
                    <a:pt x="899" y="20"/>
                    <a:pt x="899" y="20"/>
                  </a:cubicBezTo>
                  <a:cubicBezTo>
                    <a:pt x="899" y="20"/>
                    <a:pt x="901" y="22"/>
                    <a:pt x="901" y="22"/>
                  </a:cubicBezTo>
                  <a:cubicBezTo>
                    <a:pt x="902" y="22"/>
                    <a:pt x="903" y="20"/>
                    <a:pt x="903" y="20"/>
                  </a:cubicBezTo>
                  <a:cubicBezTo>
                    <a:pt x="903" y="19"/>
                    <a:pt x="905" y="18"/>
                    <a:pt x="905" y="17"/>
                  </a:cubicBezTo>
                  <a:cubicBezTo>
                    <a:pt x="905" y="17"/>
                    <a:pt x="903" y="16"/>
                    <a:pt x="903" y="16"/>
                  </a:cubicBezTo>
                  <a:cubicBezTo>
                    <a:pt x="903" y="15"/>
                    <a:pt x="904" y="14"/>
                    <a:pt x="904" y="13"/>
                  </a:cubicBezTo>
                  <a:cubicBezTo>
                    <a:pt x="905" y="14"/>
                    <a:pt x="906" y="15"/>
                    <a:pt x="907" y="15"/>
                  </a:cubicBezTo>
                  <a:cubicBezTo>
                    <a:pt x="907" y="15"/>
                    <a:pt x="909" y="17"/>
                    <a:pt x="909" y="17"/>
                  </a:cubicBezTo>
                  <a:cubicBezTo>
                    <a:pt x="909" y="18"/>
                    <a:pt x="907" y="18"/>
                    <a:pt x="907" y="19"/>
                  </a:cubicBezTo>
                  <a:cubicBezTo>
                    <a:pt x="907" y="20"/>
                    <a:pt x="909" y="20"/>
                    <a:pt x="909" y="21"/>
                  </a:cubicBezTo>
                  <a:cubicBezTo>
                    <a:pt x="909" y="21"/>
                    <a:pt x="908" y="22"/>
                    <a:pt x="908" y="23"/>
                  </a:cubicBezTo>
                  <a:cubicBezTo>
                    <a:pt x="908" y="24"/>
                    <a:pt x="910" y="24"/>
                    <a:pt x="910" y="25"/>
                  </a:cubicBezTo>
                  <a:cubicBezTo>
                    <a:pt x="911" y="23"/>
                    <a:pt x="912" y="22"/>
                    <a:pt x="913" y="20"/>
                  </a:cubicBezTo>
                  <a:cubicBezTo>
                    <a:pt x="914" y="20"/>
                    <a:pt x="914" y="19"/>
                    <a:pt x="915" y="18"/>
                  </a:cubicBezTo>
                  <a:cubicBezTo>
                    <a:pt x="916" y="17"/>
                    <a:pt x="916" y="17"/>
                    <a:pt x="917" y="16"/>
                  </a:cubicBezTo>
                  <a:cubicBezTo>
                    <a:pt x="917" y="16"/>
                    <a:pt x="914" y="14"/>
                    <a:pt x="914" y="14"/>
                  </a:cubicBezTo>
                  <a:cubicBezTo>
                    <a:pt x="914" y="14"/>
                    <a:pt x="916" y="12"/>
                    <a:pt x="916" y="12"/>
                  </a:cubicBezTo>
                  <a:cubicBezTo>
                    <a:pt x="917" y="12"/>
                    <a:pt x="918" y="13"/>
                    <a:pt x="918" y="14"/>
                  </a:cubicBezTo>
                  <a:cubicBezTo>
                    <a:pt x="918" y="13"/>
                    <a:pt x="920" y="12"/>
                    <a:pt x="920" y="11"/>
                  </a:cubicBezTo>
                  <a:cubicBezTo>
                    <a:pt x="920" y="12"/>
                    <a:pt x="922" y="12"/>
                    <a:pt x="922" y="13"/>
                  </a:cubicBezTo>
                  <a:cubicBezTo>
                    <a:pt x="922" y="13"/>
                    <a:pt x="921" y="15"/>
                    <a:pt x="921" y="15"/>
                  </a:cubicBezTo>
                  <a:cubicBezTo>
                    <a:pt x="920" y="16"/>
                    <a:pt x="919" y="17"/>
                    <a:pt x="919" y="18"/>
                  </a:cubicBezTo>
                  <a:cubicBezTo>
                    <a:pt x="919" y="18"/>
                    <a:pt x="921" y="19"/>
                    <a:pt x="921" y="19"/>
                  </a:cubicBezTo>
                  <a:cubicBezTo>
                    <a:pt x="921" y="20"/>
                    <a:pt x="920" y="21"/>
                    <a:pt x="919" y="21"/>
                  </a:cubicBezTo>
                  <a:cubicBezTo>
                    <a:pt x="919" y="22"/>
                    <a:pt x="918" y="23"/>
                    <a:pt x="918" y="24"/>
                  </a:cubicBezTo>
                  <a:cubicBezTo>
                    <a:pt x="918" y="24"/>
                    <a:pt x="920" y="25"/>
                    <a:pt x="920" y="25"/>
                  </a:cubicBezTo>
                  <a:cubicBezTo>
                    <a:pt x="921" y="25"/>
                    <a:pt x="921" y="24"/>
                    <a:pt x="922" y="23"/>
                  </a:cubicBezTo>
                  <a:cubicBezTo>
                    <a:pt x="922" y="23"/>
                    <a:pt x="923" y="21"/>
                    <a:pt x="923" y="21"/>
                  </a:cubicBezTo>
                  <a:cubicBezTo>
                    <a:pt x="924" y="21"/>
                    <a:pt x="925" y="22"/>
                    <a:pt x="926" y="23"/>
                  </a:cubicBezTo>
                  <a:cubicBezTo>
                    <a:pt x="926" y="23"/>
                    <a:pt x="927" y="24"/>
                    <a:pt x="928" y="24"/>
                  </a:cubicBezTo>
                  <a:cubicBezTo>
                    <a:pt x="928" y="24"/>
                    <a:pt x="929" y="22"/>
                    <a:pt x="930" y="22"/>
                  </a:cubicBezTo>
                  <a:cubicBezTo>
                    <a:pt x="930" y="22"/>
                    <a:pt x="931" y="24"/>
                    <a:pt x="932" y="24"/>
                  </a:cubicBezTo>
                  <a:cubicBezTo>
                    <a:pt x="932" y="24"/>
                    <a:pt x="934" y="22"/>
                    <a:pt x="933" y="22"/>
                  </a:cubicBezTo>
                  <a:cubicBezTo>
                    <a:pt x="933" y="21"/>
                    <a:pt x="931" y="20"/>
                    <a:pt x="931" y="20"/>
                  </a:cubicBezTo>
                  <a:cubicBezTo>
                    <a:pt x="931" y="19"/>
                    <a:pt x="933" y="18"/>
                    <a:pt x="933" y="18"/>
                  </a:cubicBezTo>
                  <a:cubicBezTo>
                    <a:pt x="933" y="17"/>
                    <a:pt x="934" y="16"/>
                    <a:pt x="935" y="15"/>
                  </a:cubicBezTo>
                  <a:cubicBezTo>
                    <a:pt x="935" y="15"/>
                    <a:pt x="936" y="17"/>
                    <a:pt x="937" y="17"/>
                  </a:cubicBezTo>
                  <a:cubicBezTo>
                    <a:pt x="937" y="17"/>
                    <a:pt x="938" y="15"/>
                    <a:pt x="939" y="15"/>
                  </a:cubicBezTo>
                  <a:cubicBezTo>
                    <a:pt x="939" y="15"/>
                    <a:pt x="940" y="16"/>
                    <a:pt x="941" y="17"/>
                  </a:cubicBezTo>
                  <a:cubicBezTo>
                    <a:pt x="941" y="16"/>
                    <a:pt x="943" y="14"/>
                    <a:pt x="943" y="14"/>
                  </a:cubicBezTo>
                  <a:cubicBezTo>
                    <a:pt x="943" y="15"/>
                    <a:pt x="945" y="16"/>
                    <a:pt x="945" y="16"/>
                  </a:cubicBezTo>
                  <a:cubicBezTo>
                    <a:pt x="945" y="16"/>
                    <a:pt x="943" y="18"/>
                    <a:pt x="943" y="18"/>
                  </a:cubicBezTo>
                  <a:cubicBezTo>
                    <a:pt x="943" y="19"/>
                    <a:pt x="942" y="20"/>
                    <a:pt x="941" y="21"/>
                  </a:cubicBezTo>
                  <a:cubicBezTo>
                    <a:pt x="941" y="21"/>
                    <a:pt x="939" y="19"/>
                    <a:pt x="939" y="19"/>
                  </a:cubicBezTo>
                  <a:cubicBezTo>
                    <a:pt x="939" y="19"/>
                    <a:pt x="938" y="21"/>
                    <a:pt x="937" y="21"/>
                  </a:cubicBezTo>
                  <a:cubicBezTo>
                    <a:pt x="937" y="22"/>
                    <a:pt x="936" y="23"/>
                    <a:pt x="936" y="23"/>
                  </a:cubicBezTo>
                  <a:cubicBezTo>
                    <a:pt x="936" y="23"/>
                    <a:pt x="937" y="25"/>
                    <a:pt x="938" y="25"/>
                  </a:cubicBezTo>
                  <a:cubicBezTo>
                    <a:pt x="938" y="25"/>
                    <a:pt x="939" y="23"/>
                    <a:pt x="940" y="23"/>
                  </a:cubicBezTo>
                  <a:cubicBezTo>
                    <a:pt x="940" y="22"/>
                    <a:pt x="941" y="21"/>
                    <a:pt x="941" y="21"/>
                  </a:cubicBezTo>
                  <a:cubicBezTo>
                    <a:pt x="942" y="20"/>
                    <a:pt x="943" y="22"/>
                    <a:pt x="944" y="22"/>
                  </a:cubicBezTo>
                  <a:cubicBezTo>
                    <a:pt x="944" y="22"/>
                    <a:pt x="945" y="20"/>
                    <a:pt x="945" y="20"/>
                  </a:cubicBezTo>
                  <a:cubicBezTo>
                    <a:pt x="946" y="20"/>
                    <a:pt x="947" y="22"/>
                    <a:pt x="948" y="22"/>
                  </a:cubicBezTo>
                  <a:cubicBezTo>
                    <a:pt x="948" y="22"/>
                    <a:pt x="949" y="20"/>
                    <a:pt x="949" y="19"/>
                  </a:cubicBezTo>
                  <a:cubicBezTo>
                    <a:pt x="950" y="19"/>
                    <a:pt x="951" y="21"/>
                    <a:pt x="951" y="21"/>
                  </a:cubicBezTo>
                  <a:cubicBezTo>
                    <a:pt x="952" y="21"/>
                    <a:pt x="953" y="19"/>
                    <a:pt x="953" y="19"/>
                  </a:cubicBezTo>
                  <a:cubicBezTo>
                    <a:pt x="954" y="19"/>
                    <a:pt x="955" y="21"/>
                    <a:pt x="955" y="21"/>
                  </a:cubicBezTo>
                  <a:cubicBezTo>
                    <a:pt x="956" y="21"/>
                    <a:pt x="957" y="18"/>
                    <a:pt x="957" y="18"/>
                  </a:cubicBezTo>
                  <a:cubicBezTo>
                    <a:pt x="957" y="18"/>
                    <a:pt x="959" y="20"/>
                    <a:pt x="959" y="20"/>
                  </a:cubicBezTo>
                  <a:cubicBezTo>
                    <a:pt x="960" y="20"/>
                    <a:pt x="961" y="18"/>
                    <a:pt x="961" y="18"/>
                  </a:cubicBezTo>
                  <a:cubicBezTo>
                    <a:pt x="962" y="17"/>
                    <a:pt x="962" y="16"/>
                    <a:pt x="963" y="16"/>
                  </a:cubicBezTo>
                  <a:cubicBezTo>
                    <a:pt x="963" y="15"/>
                    <a:pt x="965" y="14"/>
                    <a:pt x="964" y="13"/>
                  </a:cubicBezTo>
                  <a:cubicBezTo>
                    <a:pt x="964" y="13"/>
                    <a:pt x="962" y="12"/>
                    <a:pt x="962" y="12"/>
                  </a:cubicBezTo>
                  <a:cubicBezTo>
                    <a:pt x="963" y="11"/>
                    <a:pt x="964" y="10"/>
                    <a:pt x="964" y="9"/>
                  </a:cubicBezTo>
                  <a:cubicBezTo>
                    <a:pt x="965" y="9"/>
                    <a:pt x="965" y="11"/>
                    <a:pt x="966" y="11"/>
                  </a:cubicBezTo>
                  <a:cubicBezTo>
                    <a:pt x="966" y="12"/>
                    <a:pt x="968" y="12"/>
                    <a:pt x="968" y="13"/>
                  </a:cubicBezTo>
                  <a:cubicBezTo>
                    <a:pt x="968" y="13"/>
                    <a:pt x="967" y="15"/>
                    <a:pt x="967" y="15"/>
                  </a:cubicBezTo>
                  <a:cubicBezTo>
                    <a:pt x="966" y="16"/>
                    <a:pt x="965" y="17"/>
                    <a:pt x="965" y="17"/>
                  </a:cubicBezTo>
                  <a:cubicBezTo>
                    <a:pt x="965" y="18"/>
                    <a:pt x="964" y="19"/>
                    <a:pt x="963" y="20"/>
                  </a:cubicBezTo>
                  <a:cubicBezTo>
                    <a:pt x="963" y="20"/>
                    <a:pt x="962" y="21"/>
                    <a:pt x="962" y="22"/>
                  </a:cubicBezTo>
                  <a:cubicBezTo>
                    <a:pt x="962" y="22"/>
                    <a:pt x="964" y="23"/>
                    <a:pt x="964" y="24"/>
                  </a:cubicBezTo>
                  <a:cubicBezTo>
                    <a:pt x="964" y="24"/>
                    <a:pt x="962" y="25"/>
                    <a:pt x="962" y="26"/>
                  </a:cubicBezTo>
                  <a:cubicBezTo>
                    <a:pt x="962" y="26"/>
                    <a:pt x="964" y="27"/>
                    <a:pt x="964" y="27"/>
                  </a:cubicBezTo>
                  <a:cubicBezTo>
                    <a:pt x="965" y="26"/>
                    <a:pt x="967" y="24"/>
                    <a:pt x="968" y="23"/>
                  </a:cubicBezTo>
                  <a:cubicBezTo>
                    <a:pt x="968" y="22"/>
                    <a:pt x="969" y="22"/>
                    <a:pt x="969" y="21"/>
                  </a:cubicBezTo>
                  <a:cubicBezTo>
                    <a:pt x="971" y="19"/>
                    <a:pt x="972" y="18"/>
                    <a:pt x="973" y="16"/>
                  </a:cubicBezTo>
                  <a:cubicBezTo>
                    <a:pt x="974" y="17"/>
                    <a:pt x="976" y="19"/>
                    <a:pt x="977" y="20"/>
                  </a:cubicBezTo>
                  <a:cubicBezTo>
                    <a:pt x="977" y="20"/>
                    <a:pt x="976" y="21"/>
                    <a:pt x="976" y="22"/>
                  </a:cubicBezTo>
                  <a:cubicBezTo>
                    <a:pt x="976" y="22"/>
                    <a:pt x="978" y="23"/>
                    <a:pt x="978" y="24"/>
                  </a:cubicBezTo>
                  <a:cubicBezTo>
                    <a:pt x="978" y="24"/>
                    <a:pt x="976" y="26"/>
                    <a:pt x="976" y="26"/>
                  </a:cubicBezTo>
                  <a:cubicBezTo>
                    <a:pt x="976" y="26"/>
                    <a:pt x="974" y="24"/>
                    <a:pt x="974" y="24"/>
                  </a:cubicBezTo>
                  <a:cubicBezTo>
                    <a:pt x="974" y="24"/>
                    <a:pt x="972" y="26"/>
                    <a:pt x="972" y="26"/>
                  </a:cubicBezTo>
                  <a:cubicBezTo>
                    <a:pt x="972" y="27"/>
                    <a:pt x="971" y="28"/>
                    <a:pt x="971" y="29"/>
                  </a:cubicBezTo>
                  <a:cubicBezTo>
                    <a:pt x="972" y="30"/>
                    <a:pt x="973" y="31"/>
                    <a:pt x="975" y="32"/>
                  </a:cubicBezTo>
                  <a:cubicBezTo>
                    <a:pt x="976" y="33"/>
                    <a:pt x="976" y="33"/>
                    <a:pt x="977" y="34"/>
                  </a:cubicBezTo>
                  <a:cubicBezTo>
                    <a:pt x="978" y="32"/>
                    <a:pt x="979" y="31"/>
                    <a:pt x="981" y="29"/>
                  </a:cubicBezTo>
                  <a:cubicBezTo>
                    <a:pt x="981" y="29"/>
                    <a:pt x="982" y="28"/>
                    <a:pt x="982" y="27"/>
                  </a:cubicBezTo>
                  <a:cubicBezTo>
                    <a:pt x="983" y="27"/>
                    <a:pt x="984" y="25"/>
                    <a:pt x="984" y="25"/>
                  </a:cubicBezTo>
                  <a:cubicBezTo>
                    <a:pt x="984" y="25"/>
                    <a:pt x="982" y="23"/>
                    <a:pt x="982" y="23"/>
                  </a:cubicBezTo>
                  <a:cubicBezTo>
                    <a:pt x="982" y="23"/>
                    <a:pt x="983" y="21"/>
                    <a:pt x="983" y="21"/>
                  </a:cubicBezTo>
                  <a:cubicBezTo>
                    <a:pt x="984" y="21"/>
                    <a:pt x="985" y="23"/>
                    <a:pt x="986" y="23"/>
                  </a:cubicBezTo>
                  <a:cubicBezTo>
                    <a:pt x="986" y="22"/>
                    <a:pt x="987" y="21"/>
                    <a:pt x="987" y="20"/>
                  </a:cubicBezTo>
                  <a:cubicBezTo>
                    <a:pt x="989" y="19"/>
                    <a:pt x="990" y="17"/>
                    <a:pt x="991" y="16"/>
                  </a:cubicBezTo>
                  <a:cubicBezTo>
                    <a:pt x="991" y="15"/>
                    <a:pt x="992" y="14"/>
                    <a:pt x="993" y="14"/>
                  </a:cubicBezTo>
                  <a:cubicBezTo>
                    <a:pt x="993" y="13"/>
                    <a:pt x="994" y="12"/>
                    <a:pt x="994" y="11"/>
                  </a:cubicBezTo>
                  <a:cubicBezTo>
                    <a:pt x="994" y="12"/>
                    <a:pt x="996" y="12"/>
                    <a:pt x="996" y="13"/>
                  </a:cubicBezTo>
                  <a:cubicBezTo>
                    <a:pt x="997" y="14"/>
                    <a:pt x="995" y="15"/>
                    <a:pt x="995" y="15"/>
                  </a:cubicBezTo>
                  <a:cubicBezTo>
                    <a:pt x="994" y="16"/>
                    <a:pt x="994" y="17"/>
                    <a:pt x="993" y="18"/>
                  </a:cubicBezTo>
                  <a:cubicBezTo>
                    <a:pt x="993" y="18"/>
                    <a:pt x="992" y="19"/>
                    <a:pt x="991" y="20"/>
                  </a:cubicBezTo>
                  <a:cubicBezTo>
                    <a:pt x="991" y="21"/>
                    <a:pt x="990" y="21"/>
                    <a:pt x="990" y="22"/>
                  </a:cubicBezTo>
                  <a:cubicBezTo>
                    <a:pt x="989" y="23"/>
                    <a:pt x="988" y="24"/>
                    <a:pt x="988" y="24"/>
                  </a:cubicBezTo>
                  <a:cubicBezTo>
                    <a:pt x="988" y="25"/>
                    <a:pt x="990" y="26"/>
                    <a:pt x="990" y="26"/>
                  </a:cubicBezTo>
                  <a:cubicBezTo>
                    <a:pt x="990" y="26"/>
                    <a:pt x="988" y="28"/>
                    <a:pt x="988" y="28"/>
                  </a:cubicBezTo>
                  <a:cubicBezTo>
                    <a:pt x="989" y="28"/>
                    <a:pt x="990" y="30"/>
                    <a:pt x="991" y="30"/>
                  </a:cubicBezTo>
                  <a:cubicBezTo>
                    <a:pt x="991" y="30"/>
                    <a:pt x="992" y="28"/>
                    <a:pt x="992" y="28"/>
                  </a:cubicBezTo>
                  <a:cubicBezTo>
                    <a:pt x="993" y="28"/>
                    <a:pt x="994" y="29"/>
                    <a:pt x="995" y="29"/>
                  </a:cubicBezTo>
                  <a:cubicBezTo>
                    <a:pt x="995" y="30"/>
                    <a:pt x="996" y="31"/>
                    <a:pt x="997" y="31"/>
                  </a:cubicBezTo>
                  <a:cubicBezTo>
                    <a:pt x="997" y="30"/>
                    <a:pt x="998" y="30"/>
                    <a:pt x="999" y="29"/>
                  </a:cubicBezTo>
                  <a:cubicBezTo>
                    <a:pt x="999" y="29"/>
                    <a:pt x="1000" y="27"/>
                    <a:pt x="1000" y="27"/>
                  </a:cubicBezTo>
                  <a:cubicBezTo>
                    <a:pt x="1000" y="26"/>
                    <a:pt x="998" y="25"/>
                    <a:pt x="998" y="25"/>
                  </a:cubicBezTo>
                  <a:cubicBezTo>
                    <a:pt x="997" y="24"/>
                    <a:pt x="997" y="24"/>
                    <a:pt x="996" y="23"/>
                  </a:cubicBezTo>
                  <a:cubicBezTo>
                    <a:pt x="997" y="22"/>
                    <a:pt x="998" y="20"/>
                    <a:pt x="999" y="19"/>
                  </a:cubicBezTo>
                  <a:cubicBezTo>
                    <a:pt x="1000" y="18"/>
                    <a:pt x="1000" y="17"/>
                    <a:pt x="1001" y="17"/>
                  </a:cubicBezTo>
                  <a:cubicBezTo>
                    <a:pt x="1001" y="16"/>
                    <a:pt x="1002" y="14"/>
                    <a:pt x="1003" y="14"/>
                  </a:cubicBezTo>
                  <a:cubicBezTo>
                    <a:pt x="1003" y="14"/>
                    <a:pt x="1005" y="16"/>
                    <a:pt x="1005" y="16"/>
                  </a:cubicBezTo>
                  <a:cubicBezTo>
                    <a:pt x="1005" y="16"/>
                    <a:pt x="1003" y="18"/>
                    <a:pt x="1003" y="18"/>
                  </a:cubicBezTo>
                  <a:cubicBezTo>
                    <a:pt x="1003" y="19"/>
                    <a:pt x="1002" y="20"/>
                    <a:pt x="1001" y="20"/>
                  </a:cubicBezTo>
                  <a:cubicBezTo>
                    <a:pt x="1001" y="21"/>
                    <a:pt x="1000" y="22"/>
                    <a:pt x="1000" y="23"/>
                  </a:cubicBezTo>
                  <a:cubicBezTo>
                    <a:pt x="1000" y="23"/>
                    <a:pt x="1002" y="24"/>
                    <a:pt x="1002" y="24"/>
                  </a:cubicBezTo>
                  <a:cubicBezTo>
                    <a:pt x="1002" y="25"/>
                    <a:pt x="1000" y="26"/>
                    <a:pt x="1000" y="27"/>
                  </a:cubicBezTo>
                  <a:cubicBezTo>
                    <a:pt x="1001" y="27"/>
                    <a:pt x="1002" y="28"/>
                    <a:pt x="1003" y="28"/>
                  </a:cubicBezTo>
                  <a:cubicBezTo>
                    <a:pt x="1003" y="29"/>
                    <a:pt x="1005" y="30"/>
                    <a:pt x="1005" y="30"/>
                  </a:cubicBezTo>
                  <a:cubicBezTo>
                    <a:pt x="1005" y="31"/>
                    <a:pt x="1003" y="32"/>
                    <a:pt x="1003" y="32"/>
                  </a:cubicBezTo>
                  <a:cubicBezTo>
                    <a:pt x="1003" y="33"/>
                    <a:pt x="1005" y="33"/>
                    <a:pt x="1005" y="34"/>
                  </a:cubicBezTo>
                  <a:cubicBezTo>
                    <a:pt x="1005" y="35"/>
                    <a:pt x="1003" y="36"/>
                    <a:pt x="1004" y="36"/>
                  </a:cubicBezTo>
                  <a:cubicBezTo>
                    <a:pt x="1004" y="37"/>
                    <a:pt x="1006" y="37"/>
                    <a:pt x="1006" y="38"/>
                  </a:cubicBezTo>
                  <a:cubicBezTo>
                    <a:pt x="1006" y="37"/>
                    <a:pt x="1007" y="36"/>
                    <a:pt x="1008" y="36"/>
                  </a:cubicBezTo>
                  <a:cubicBezTo>
                    <a:pt x="1008" y="35"/>
                    <a:pt x="1009" y="34"/>
                    <a:pt x="1009" y="33"/>
                  </a:cubicBezTo>
                  <a:cubicBezTo>
                    <a:pt x="1009" y="33"/>
                    <a:pt x="1007" y="32"/>
                    <a:pt x="1007" y="32"/>
                  </a:cubicBezTo>
                  <a:cubicBezTo>
                    <a:pt x="1007" y="31"/>
                    <a:pt x="1005" y="31"/>
                    <a:pt x="1005" y="30"/>
                  </a:cubicBezTo>
                  <a:cubicBezTo>
                    <a:pt x="1005" y="30"/>
                    <a:pt x="1006" y="28"/>
                    <a:pt x="1006" y="28"/>
                  </a:cubicBezTo>
                  <a:cubicBezTo>
                    <a:pt x="1007" y="27"/>
                    <a:pt x="1008" y="26"/>
                    <a:pt x="1008" y="26"/>
                  </a:cubicBezTo>
                  <a:cubicBezTo>
                    <a:pt x="1009" y="26"/>
                    <a:pt x="1010" y="27"/>
                    <a:pt x="1010" y="27"/>
                  </a:cubicBezTo>
                  <a:cubicBezTo>
                    <a:pt x="1011" y="28"/>
                    <a:pt x="1012" y="29"/>
                    <a:pt x="1013" y="29"/>
                  </a:cubicBezTo>
                  <a:cubicBezTo>
                    <a:pt x="1013" y="29"/>
                    <a:pt x="1014" y="31"/>
                    <a:pt x="1015" y="31"/>
                  </a:cubicBezTo>
                  <a:cubicBezTo>
                    <a:pt x="1015" y="31"/>
                    <a:pt x="1016" y="29"/>
                    <a:pt x="1017" y="28"/>
                  </a:cubicBezTo>
                  <a:cubicBezTo>
                    <a:pt x="1017" y="28"/>
                    <a:pt x="1018" y="27"/>
                    <a:pt x="1018" y="26"/>
                  </a:cubicBezTo>
                  <a:cubicBezTo>
                    <a:pt x="1019" y="26"/>
                    <a:pt x="1020" y="28"/>
                    <a:pt x="1021" y="28"/>
                  </a:cubicBezTo>
                  <a:cubicBezTo>
                    <a:pt x="1021" y="28"/>
                    <a:pt x="1022" y="26"/>
                    <a:pt x="1022" y="26"/>
                  </a:cubicBezTo>
                  <a:cubicBezTo>
                    <a:pt x="1022" y="26"/>
                    <a:pt x="1024" y="23"/>
                    <a:pt x="1024" y="23"/>
                  </a:cubicBezTo>
                  <a:cubicBezTo>
                    <a:pt x="1024" y="24"/>
                    <a:pt x="1026" y="25"/>
                    <a:pt x="1026" y="25"/>
                  </a:cubicBezTo>
                  <a:cubicBezTo>
                    <a:pt x="1026" y="26"/>
                    <a:pt x="1024" y="27"/>
                    <a:pt x="1024" y="27"/>
                  </a:cubicBezTo>
                  <a:cubicBezTo>
                    <a:pt x="1025" y="28"/>
                    <a:pt x="1027" y="28"/>
                    <a:pt x="1027" y="29"/>
                  </a:cubicBezTo>
                  <a:cubicBezTo>
                    <a:pt x="1027" y="30"/>
                    <a:pt x="1025" y="31"/>
                    <a:pt x="1025" y="31"/>
                  </a:cubicBezTo>
                  <a:cubicBezTo>
                    <a:pt x="1025" y="32"/>
                    <a:pt x="1027" y="32"/>
                    <a:pt x="1027" y="33"/>
                  </a:cubicBezTo>
                  <a:cubicBezTo>
                    <a:pt x="1028" y="32"/>
                    <a:pt x="1028" y="32"/>
                    <a:pt x="1029" y="31"/>
                  </a:cubicBezTo>
                  <a:cubicBezTo>
                    <a:pt x="1029" y="31"/>
                    <a:pt x="1030" y="29"/>
                    <a:pt x="1031" y="29"/>
                  </a:cubicBezTo>
                  <a:cubicBezTo>
                    <a:pt x="1031" y="29"/>
                    <a:pt x="1033" y="30"/>
                    <a:pt x="1033" y="30"/>
                  </a:cubicBezTo>
                  <a:cubicBezTo>
                    <a:pt x="1033" y="30"/>
                    <a:pt x="1034" y="29"/>
                    <a:pt x="1035" y="28"/>
                  </a:cubicBezTo>
                  <a:cubicBezTo>
                    <a:pt x="1035" y="27"/>
                    <a:pt x="1036" y="27"/>
                    <a:pt x="1036" y="26"/>
                  </a:cubicBezTo>
                  <a:cubicBezTo>
                    <a:pt x="1037" y="25"/>
                    <a:pt x="1037" y="24"/>
                    <a:pt x="1038" y="24"/>
                  </a:cubicBezTo>
                  <a:cubicBezTo>
                    <a:pt x="1038" y="23"/>
                    <a:pt x="1039" y="21"/>
                    <a:pt x="1040" y="21"/>
                  </a:cubicBezTo>
                  <a:cubicBezTo>
                    <a:pt x="1040" y="21"/>
                    <a:pt x="1041" y="23"/>
                    <a:pt x="1042" y="23"/>
                  </a:cubicBezTo>
                  <a:cubicBezTo>
                    <a:pt x="1042" y="24"/>
                    <a:pt x="1044" y="24"/>
                    <a:pt x="1044" y="25"/>
                  </a:cubicBezTo>
                  <a:cubicBezTo>
                    <a:pt x="1044" y="25"/>
                    <a:pt x="1043" y="27"/>
                    <a:pt x="1042" y="27"/>
                  </a:cubicBezTo>
                  <a:cubicBezTo>
                    <a:pt x="1042" y="28"/>
                    <a:pt x="1041" y="28"/>
                    <a:pt x="1041" y="29"/>
                  </a:cubicBezTo>
                  <a:cubicBezTo>
                    <a:pt x="1040" y="29"/>
                    <a:pt x="1039" y="27"/>
                    <a:pt x="1038" y="28"/>
                  </a:cubicBezTo>
                  <a:cubicBezTo>
                    <a:pt x="1038" y="28"/>
                    <a:pt x="1037" y="29"/>
                    <a:pt x="1037" y="30"/>
                  </a:cubicBezTo>
                  <a:cubicBezTo>
                    <a:pt x="1036" y="30"/>
                    <a:pt x="1035" y="32"/>
                    <a:pt x="1035" y="32"/>
                  </a:cubicBezTo>
                  <a:cubicBezTo>
                    <a:pt x="1035" y="33"/>
                    <a:pt x="1037" y="33"/>
                    <a:pt x="1037" y="34"/>
                  </a:cubicBezTo>
                  <a:cubicBezTo>
                    <a:pt x="1037" y="34"/>
                    <a:pt x="1036" y="36"/>
                    <a:pt x="1036" y="36"/>
                  </a:cubicBezTo>
                  <a:cubicBezTo>
                    <a:pt x="1035" y="37"/>
                    <a:pt x="1034" y="37"/>
                    <a:pt x="1034" y="38"/>
                  </a:cubicBezTo>
                  <a:cubicBezTo>
                    <a:pt x="1035" y="38"/>
                    <a:pt x="1035" y="40"/>
                    <a:pt x="1036" y="40"/>
                  </a:cubicBezTo>
                  <a:cubicBezTo>
                    <a:pt x="1036" y="40"/>
                    <a:pt x="1038" y="38"/>
                    <a:pt x="1038" y="38"/>
                  </a:cubicBezTo>
                  <a:cubicBezTo>
                    <a:pt x="1038" y="37"/>
                    <a:pt x="1039" y="35"/>
                    <a:pt x="1040" y="35"/>
                  </a:cubicBezTo>
                  <a:cubicBezTo>
                    <a:pt x="1040" y="35"/>
                    <a:pt x="1041" y="37"/>
                    <a:pt x="1042" y="37"/>
                  </a:cubicBezTo>
                  <a:cubicBezTo>
                    <a:pt x="1042" y="38"/>
                    <a:pt x="1043" y="39"/>
                    <a:pt x="1044" y="39"/>
                  </a:cubicBezTo>
                  <a:cubicBezTo>
                    <a:pt x="1044" y="39"/>
                    <a:pt x="1046" y="41"/>
                    <a:pt x="1046" y="41"/>
                  </a:cubicBezTo>
                  <a:cubicBezTo>
                    <a:pt x="1047" y="40"/>
                    <a:pt x="1048" y="39"/>
                    <a:pt x="1048" y="38"/>
                  </a:cubicBezTo>
                  <a:cubicBezTo>
                    <a:pt x="1049" y="38"/>
                    <a:pt x="1049" y="37"/>
                    <a:pt x="1050" y="36"/>
                  </a:cubicBezTo>
                  <a:cubicBezTo>
                    <a:pt x="1051" y="37"/>
                    <a:pt x="1053" y="38"/>
                    <a:pt x="1054" y="39"/>
                  </a:cubicBezTo>
                  <a:cubicBezTo>
                    <a:pt x="1053" y="41"/>
                    <a:pt x="1052" y="42"/>
                    <a:pt x="1051" y="44"/>
                  </a:cubicBezTo>
                  <a:cubicBezTo>
                    <a:pt x="1050" y="44"/>
                    <a:pt x="1050" y="46"/>
                    <a:pt x="1049" y="46"/>
                  </a:cubicBezTo>
                  <a:cubicBezTo>
                    <a:pt x="1048" y="46"/>
                    <a:pt x="1047" y="44"/>
                    <a:pt x="1047" y="44"/>
                  </a:cubicBezTo>
                  <a:cubicBezTo>
                    <a:pt x="1046" y="45"/>
                    <a:pt x="1046" y="47"/>
                    <a:pt x="1045" y="47"/>
                  </a:cubicBezTo>
                  <a:cubicBezTo>
                    <a:pt x="1044" y="47"/>
                    <a:pt x="1043" y="45"/>
                    <a:pt x="1043" y="45"/>
                  </a:cubicBezTo>
                  <a:cubicBezTo>
                    <a:pt x="1042" y="45"/>
                    <a:pt x="1042" y="47"/>
                    <a:pt x="1041" y="47"/>
                  </a:cubicBezTo>
                  <a:cubicBezTo>
                    <a:pt x="1041" y="48"/>
                    <a:pt x="1043" y="48"/>
                    <a:pt x="1043" y="49"/>
                  </a:cubicBezTo>
                  <a:cubicBezTo>
                    <a:pt x="1043" y="49"/>
                    <a:pt x="1041" y="51"/>
                    <a:pt x="1042" y="51"/>
                  </a:cubicBezTo>
                  <a:cubicBezTo>
                    <a:pt x="1042" y="51"/>
                    <a:pt x="1044" y="53"/>
                    <a:pt x="1044" y="53"/>
                  </a:cubicBezTo>
                  <a:cubicBezTo>
                    <a:pt x="1044" y="53"/>
                    <a:pt x="1045" y="51"/>
                    <a:pt x="1046" y="51"/>
                  </a:cubicBezTo>
                  <a:cubicBezTo>
                    <a:pt x="1046" y="51"/>
                    <a:pt x="1047" y="52"/>
                    <a:pt x="1048" y="52"/>
                  </a:cubicBezTo>
                  <a:cubicBezTo>
                    <a:pt x="1048" y="52"/>
                    <a:pt x="1049" y="50"/>
                    <a:pt x="1050" y="50"/>
                  </a:cubicBezTo>
                  <a:cubicBezTo>
                    <a:pt x="1050" y="50"/>
                    <a:pt x="1051" y="52"/>
                    <a:pt x="1052" y="52"/>
                  </a:cubicBezTo>
                  <a:cubicBezTo>
                    <a:pt x="1052" y="52"/>
                    <a:pt x="1053" y="50"/>
                    <a:pt x="1053" y="50"/>
                  </a:cubicBezTo>
                  <a:cubicBezTo>
                    <a:pt x="1054" y="49"/>
                    <a:pt x="1055" y="48"/>
                    <a:pt x="1055" y="47"/>
                  </a:cubicBezTo>
                  <a:cubicBezTo>
                    <a:pt x="1056" y="47"/>
                    <a:pt x="1057" y="46"/>
                    <a:pt x="1057" y="45"/>
                  </a:cubicBezTo>
                  <a:cubicBezTo>
                    <a:pt x="1057" y="45"/>
                    <a:pt x="1055" y="44"/>
                    <a:pt x="1055" y="43"/>
                  </a:cubicBezTo>
                  <a:cubicBezTo>
                    <a:pt x="1055" y="43"/>
                    <a:pt x="1056" y="42"/>
                    <a:pt x="1056" y="41"/>
                  </a:cubicBezTo>
                  <a:cubicBezTo>
                    <a:pt x="1056" y="41"/>
                    <a:pt x="1054" y="40"/>
                    <a:pt x="1054" y="39"/>
                  </a:cubicBezTo>
                  <a:cubicBezTo>
                    <a:pt x="1054" y="39"/>
                    <a:pt x="1056" y="38"/>
                    <a:pt x="1056" y="37"/>
                  </a:cubicBezTo>
                  <a:cubicBezTo>
                    <a:pt x="1056" y="36"/>
                    <a:pt x="1057" y="36"/>
                    <a:pt x="1058" y="35"/>
                  </a:cubicBezTo>
                  <a:cubicBezTo>
                    <a:pt x="1058" y="35"/>
                    <a:pt x="1060" y="37"/>
                    <a:pt x="1060" y="37"/>
                  </a:cubicBezTo>
                  <a:cubicBezTo>
                    <a:pt x="1060" y="37"/>
                    <a:pt x="1062" y="38"/>
                    <a:pt x="1062" y="38"/>
                  </a:cubicBezTo>
                  <a:cubicBezTo>
                    <a:pt x="1062" y="38"/>
                    <a:pt x="1064" y="36"/>
                    <a:pt x="1064" y="36"/>
                  </a:cubicBezTo>
                  <a:cubicBezTo>
                    <a:pt x="1064" y="36"/>
                    <a:pt x="1061" y="35"/>
                    <a:pt x="1061" y="34"/>
                  </a:cubicBezTo>
                  <a:cubicBezTo>
                    <a:pt x="1061" y="34"/>
                    <a:pt x="1063" y="33"/>
                    <a:pt x="1063" y="32"/>
                  </a:cubicBezTo>
                  <a:cubicBezTo>
                    <a:pt x="1064" y="31"/>
                    <a:pt x="1065" y="29"/>
                    <a:pt x="1067" y="28"/>
                  </a:cubicBezTo>
                  <a:cubicBezTo>
                    <a:pt x="1067" y="28"/>
                    <a:pt x="1069" y="29"/>
                    <a:pt x="1069" y="29"/>
                  </a:cubicBezTo>
                  <a:cubicBezTo>
                    <a:pt x="1069" y="30"/>
                    <a:pt x="1067" y="31"/>
                    <a:pt x="1067" y="32"/>
                  </a:cubicBezTo>
                  <a:cubicBezTo>
                    <a:pt x="1067" y="32"/>
                    <a:pt x="1069" y="33"/>
                    <a:pt x="1069" y="33"/>
                  </a:cubicBezTo>
                  <a:cubicBezTo>
                    <a:pt x="1069" y="34"/>
                    <a:pt x="1068" y="35"/>
                    <a:pt x="1068" y="36"/>
                  </a:cubicBezTo>
                  <a:cubicBezTo>
                    <a:pt x="1067" y="36"/>
                    <a:pt x="1066" y="37"/>
                    <a:pt x="1066" y="38"/>
                  </a:cubicBezTo>
                  <a:cubicBezTo>
                    <a:pt x="1065" y="39"/>
                    <a:pt x="1065" y="40"/>
                    <a:pt x="1064" y="40"/>
                  </a:cubicBezTo>
                  <a:cubicBezTo>
                    <a:pt x="1064" y="40"/>
                    <a:pt x="1063" y="42"/>
                    <a:pt x="1063" y="42"/>
                  </a:cubicBezTo>
                  <a:cubicBezTo>
                    <a:pt x="1062" y="42"/>
                    <a:pt x="1060" y="41"/>
                    <a:pt x="1060" y="41"/>
                  </a:cubicBezTo>
                  <a:cubicBezTo>
                    <a:pt x="1060" y="41"/>
                    <a:pt x="1058" y="42"/>
                    <a:pt x="1059" y="43"/>
                  </a:cubicBezTo>
                  <a:cubicBezTo>
                    <a:pt x="1059" y="43"/>
                    <a:pt x="1060" y="44"/>
                    <a:pt x="1061" y="45"/>
                  </a:cubicBezTo>
                  <a:cubicBezTo>
                    <a:pt x="1061" y="45"/>
                    <a:pt x="1063" y="46"/>
                    <a:pt x="1063" y="46"/>
                  </a:cubicBezTo>
                  <a:cubicBezTo>
                    <a:pt x="1063" y="47"/>
                    <a:pt x="1062" y="48"/>
                    <a:pt x="1061" y="49"/>
                  </a:cubicBezTo>
                  <a:cubicBezTo>
                    <a:pt x="1061" y="49"/>
                    <a:pt x="1060" y="50"/>
                    <a:pt x="1060" y="51"/>
                  </a:cubicBezTo>
                  <a:cubicBezTo>
                    <a:pt x="1059" y="51"/>
                    <a:pt x="1058" y="53"/>
                    <a:pt x="1058" y="53"/>
                  </a:cubicBezTo>
                  <a:cubicBezTo>
                    <a:pt x="1058" y="54"/>
                    <a:pt x="1056" y="55"/>
                    <a:pt x="1056" y="55"/>
                  </a:cubicBezTo>
                  <a:cubicBezTo>
                    <a:pt x="1056" y="55"/>
                    <a:pt x="1058" y="57"/>
                    <a:pt x="1058" y="57"/>
                  </a:cubicBezTo>
                  <a:cubicBezTo>
                    <a:pt x="1059" y="57"/>
                    <a:pt x="1060" y="55"/>
                    <a:pt x="1060" y="55"/>
                  </a:cubicBezTo>
                  <a:cubicBezTo>
                    <a:pt x="1061" y="55"/>
                    <a:pt x="1062" y="56"/>
                    <a:pt x="1062" y="56"/>
                  </a:cubicBezTo>
                  <a:cubicBezTo>
                    <a:pt x="1063" y="57"/>
                    <a:pt x="1065" y="58"/>
                    <a:pt x="1065" y="58"/>
                  </a:cubicBezTo>
                  <a:cubicBezTo>
                    <a:pt x="1065" y="59"/>
                    <a:pt x="1063" y="60"/>
                    <a:pt x="1063" y="60"/>
                  </a:cubicBezTo>
                  <a:cubicBezTo>
                    <a:pt x="1062" y="62"/>
                    <a:pt x="1061" y="63"/>
                    <a:pt x="1060" y="65"/>
                  </a:cubicBezTo>
                  <a:cubicBezTo>
                    <a:pt x="1058" y="64"/>
                    <a:pt x="1057" y="63"/>
                    <a:pt x="1055" y="61"/>
                  </a:cubicBezTo>
                  <a:cubicBezTo>
                    <a:pt x="1055" y="61"/>
                    <a:pt x="1057" y="60"/>
                    <a:pt x="1057" y="59"/>
                  </a:cubicBezTo>
                  <a:cubicBezTo>
                    <a:pt x="1057" y="59"/>
                    <a:pt x="1054" y="58"/>
                    <a:pt x="1055" y="57"/>
                  </a:cubicBezTo>
                  <a:cubicBezTo>
                    <a:pt x="1055" y="57"/>
                    <a:pt x="1056" y="56"/>
                    <a:pt x="1056" y="55"/>
                  </a:cubicBezTo>
                  <a:cubicBezTo>
                    <a:pt x="1056" y="55"/>
                    <a:pt x="1055" y="54"/>
                    <a:pt x="1054" y="53"/>
                  </a:cubicBezTo>
                  <a:cubicBezTo>
                    <a:pt x="1053" y="53"/>
                    <a:pt x="1052" y="52"/>
                    <a:pt x="1052" y="52"/>
                  </a:cubicBezTo>
                  <a:cubicBezTo>
                    <a:pt x="1051" y="53"/>
                    <a:pt x="1049" y="55"/>
                    <a:pt x="1048" y="56"/>
                  </a:cubicBezTo>
                  <a:cubicBezTo>
                    <a:pt x="1049" y="57"/>
                    <a:pt x="1050" y="57"/>
                    <a:pt x="1051" y="58"/>
                  </a:cubicBezTo>
                  <a:cubicBezTo>
                    <a:pt x="1051" y="58"/>
                    <a:pt x="1053" y="59"/>
                    <a:pt x="1053" y="60"/>
                  </a:cubicBezTo>
                  <a:cubicBezTo>
                    <a:pt x="1053" y="60"/>
                    <a:pt x="1051" y="62"/>
                    <a:pt x="1051" y="62"/>
                  </a:cubicBezTo>
                  <a:cubicBezTo>
                    <a:pt x="1051" y="62"/>
                    <a:pt x="1049" y="64"/>
                    <a:pt x="1049" y="64"/>
                  </a:cubicBezTo>
                  <a:cubicBezTo>
                    <a:pt x="1049" y="64"/>
                    <a:pt x="1051" y="66"/>
                    <a:pt x="1052" y="66"/>
                  </a:cubicBezTo>
                  <a:cubicBezTo>
                    <a:pt x="1052" y="66"/>
                    <a:pt x="1054" y="67"/>
                    <a:pt x="1054" y="68"/>
                  </a:cubicBezTo>
                  <a:cubicBezTo>
                    <a:pt x="1054" y="68"/>
                    <a:pt x="1052" y="70"/>
                    <a:pt x="1052" y="70"/>
                  </a:cubicBezTo>
                  <a:cubicBezTo>
                    <a:pt x="1052" y="70"/>
                    <a:pt x="1050" y="68"/>
                    <a:pt x="1050" y="68"/>
                  </a:cubicBezTo>
                  <a:cubicBezTo>
                    <a:pt x="1049" y="68"/>
                    <a:pt x="1049" y="70"/>
                    <a:pt x="1048" y="70"/>
                  </a:cubicBezTo>
                  <a:cubicBezTo>
                    <a:pt x="1048" y="71"/>
                    <a:pt x="1047" y="72"/>
                    <a:pt x="1047" y="73"/>
                  </a:cubicBezTo>
                  <a:cubicBezTo>
                    <a:pt x="1047" y="73"/>
                    <a:pt x="1048" y="74"/>
                    <a:pt x="1049" y="74"/>
                  </a:cubicBezTo>
                  <a:cubicBezTo>
                    <a:pt x="1049" y="74"/>
                    <a:pt x="1047" y="76"/>
                    <a:pt x="1047" y="76"/>
                  </a:cubicBezTo>
                  <a:cubicBezTo>
                    <a:pt x="1047" y="76"/>
                    <a:pt x="1045" y="75"/>
                    <a:pt x="1045" y="75"/>
                  </a:cubicBezTo>
                  <a:cubicBezTo>
                    <a:pt x="1045" y="74"/>
                    <a:pt x="1047" y="73"/>
                    <a:pt x="1047" y="73"/>
                  </a:cubicBezTo>
                  <a:cubicBezTo>
                    <a:pt x="1046" y="72"/>
                    <a:pt x="1044" y="71"/>
                    <a:pt x="1044" y="71"/>
                  </a:cubicBezTo>
                  <a:cubicBezTo>
                    <a:pt x="1044" y="70"/>
                    <a:pt x="1046" y="69"/>
                    <a:pt x="1046" y="69"/>
                  </a:cubicBezTo>
                  <a:cubicBezTo>
                    <a:pt x="1046" y="68"/>
                    <a:pt x="1044" y="68"/>
                    <a:pt x="1044" y="67"/>
                  </a:cubicBezTo>
                  <a:cubicBezTo>
                    <a:pt x="1044" y="66"/>
                    <a:pt x="1046" y="65"/>
                    <a:pt x="1045" y="65"/>
                  </a:cubicBezTo>
                  <a:cubicBezTo>
                    <a:pt x="1045" y="64"/>
                    <a:pt x="1043" y="64"/>
                    <a:pt x="1043" y="63"/>
                  </a:cubicBezTo>
                  <a:cubicBezTo>
                    <a:pt x="1043" y="62"/>
                    <a:pt x="1045" y="61"/>
                    <a:pt x="1045" y="61"/>
                  </a:cubicBezTo>
                  <a:cubicBezTo>
                    <a:pt x="1045" y="60"/>
                    <a:pt x="1043" y="60"/>
                    <a:pt x="1043" y="59"/>
                  </a:cubicBezTo>
                  <a:cubicBezTo>
                    <a:pt x="1042" y="61"/>
                    <a:pt x="1040" y="62"/>
                    <a:pt x="1039" y="63"/>
                  </a:cubicBezTo>
                  <a:cubicBezTo>
                    <a:pt x="1039" y="64"/>
                    <a:pt x="1038" y="65"/>
                    <a:pt x="1038" y="66"/>
                  </a:cubicBezTo>
                  <a:cubicBezTo>
                    <a:pt x="1037" y="66"/>
                    <a:pt x="1036" y="68"/>
                    <a:pt x="1036" y="68"/>
                  </a:cubicBezTo>
                  <a:cubicBezTo>
                    <a:pt x="1036" y="68"/>
                    <a:pt x="1034" y="66"/>
                    <a:pt x="1034" y="66"/>
                  </a:cubicBezTo>
                  <a:cubicBezTo>
                    <a:pt x="1033" y="67"/>
                    <a:pt x="1032" y="68"/>
                    <a:pt x="1032" y="68"/>
                  </a:cubicBezTo>
                  <a:cubicBezTo>
                    <a:pt x="1032" y="69"/>
                    <a:pt x="1034" y="70"/>
                    <a:pt x="1034" y="70"/>
                  </a:cubicBezTo>
                  <a:cubicBezTo>
                    <a:pt x="1034" y="71"/>
                    <a:pt x="1033" y="72"/>
                    <a:pt x="1032" y="72"/>
                  </a:cubicBezTo>
                  <a:cubicBezTo>
                    <a:pt x="1032" y="73"/>
                    <a:pt x="1031" y="74"/>
                    <a:pt x="1031" y="75"/>
                  </a:cubicBezTo>
                  <a:cubicBezTo>
                    <a:pt x="1030" y="75"/>
                    <a:pt x="1030" y="76"/>
                    <a:pt x="1029" y="77"/>
                  </a:cubicBezTo>
                  <a:cubicBezTo>
                    <a:pt x="1028" y="76"/>
                    <a:pt x="1026" y="75"/>
                    <a:pt x="1025" y="73"/>
                  </a:cubicBezTo>
                  <a:cubicBezTo>
                    <a:pt x="1025" y="73"/>
                    <a:pt x="1026" y="72"/>
                    <a:pt x="1026" y="71"/>
                  </a:cubicBezTo>
                  <a:cubicBezTo>
                    <a:pt x="1027" y="71"/>
                    <a:pt x="1028" y="69"/>
                    <a:pt x="1028" y="69"/>
                  </a:cubicBezTo>
                  <a:cubicBezTo>
                    <a:pt x="1028" y="69"/>
                    <a:pt x="1026" y="68"/>
                    <a:pt x="1026" y="67"/>
                  </a:cubicBezTo>
                  <a:cubicBezTo>
                    <a:pt x="1025" y="67"/>
                    <a:pt x="1024" y="66"/>
                    <a:pt x="1024" y="66"/>
                  </a:cubicBezTo>
                  <a:cubicBezTo>
                    <a:pt x="1023" y="66"/>
                    <a:pt x="1022" y="68"/>
                    <a:pt x="1022" y="68"/>
                  </a:cubicBezTo>
                  <a:cubicBezTo>
                    <a:pt x="1022" y="68"/>
                    <a:pt x="1020" y="70"/>
                    <a:pt x="1020" y="70"/>
                  </a:cubicBezTo>
                  <a:cubicBezTo>
                    <a:pt x="1020" y="70"/>
                    <a:pt x="1018" y="69"/>
                    <a:pt x="1018" y="68"/>
                  </a:cubicBezTo>
                  <a:cubicBezTo>
                    <a:pt x="1018" y="68"/>
                    <a:pt x="1016" y="67"/>
                    <a:pt x="1016" y="67"/>
                  </a:cubicBezTo>
                  <a:cubicBezTo>
                    <a:pt x="1016" y="66"/>
                    <a:pt x="1018" y="65"/>
                    <a:pt x="1017" y="64"/>
                  </a:cubicBezTo>
                  <a:cubicBezTo>
                    <a:pt x="1017" y="64"/>
                    <a:pt x="1016" y="63"/>
                    <a:pt x="1015" y="63"/>
                  </a:cubicBezTo>
                  <a:cubicBezTo>
                    <a:pt x="1014" y="62"/>
                    <a:pt x="1014" y="62"/>
                    <a:pt x="1013" y="61"/>
                  </a:cubicBezTo>
                  <a:cubicBezTo>
                    <a:pt x="1013" y="62"/>
                    <a:pt x="1011" y="63"/>
                    <a:pt x="1011" y="63"/>
                  </a:cubicBezTo>
                  <a:cubicBezTo>
                    <a:pt x="1011" y="64"/>
                    <a:pt x="1013" y="65"/>
                    <a:pt x="1013" y="65"/>
                  </a:cubicBezTo>
                  <a:cubicBezTo>
                    <a:pt x="1014" y="65"/>
                    <a:pt x="1016" y="66"/>
                    <a:pt x="1016" y="67"/>
                  </a:cubicBezTo>
                  <a:cubicBezTo>
                    <a:pt x="1016" y="67"/>
                    <a:pt x="1014" y="68"/>
                    <a:pt x="1014" y="69"/>
                  </a:cubicBezTo>
                  <a:cubicBezTo>
                    <a:pt x="1014" y="69"/>
                    <a:pt x="1013" y="71"/>
                    <a:pt x="1012" y="71"/>
                  </a:cubicBezTo>
                  <a:cubicBezTo>
                    <a:pt x="1012" y="71"/>
                    <a:pt x="1010" y="69"/>
                    <a:pt x="1010" y="69"/>
                  </a:cubicBezTo>
                  <a:cubicBezTo>
                    <a:pt x="1009" y="70"/>
                    <a:pt x="1009" y="71"/>
                    <a:pt x="1008" y="72"/>
                  </a:cubicBezTo>
                  <a:cubicBezTo>
                    <a:pt x="1009" y="72"/>
                    <a:pt x="1010" y="73"/>
                    <a:pt x="1011" y="73"/>
                  </a:cubicBezTo>
                  <a:cubicBezTo>
                    <a:pt x="1010" y="73"/>
                    <a:pt x="1009" y="76"/>
                    <a:pt x="1009" y="76"/>
                  </a:cubicBezTo>
                  <a:cubicBezTo>
                    <a:pt x="1008" y="76"/>
                    <a:pt x="1007" y="74"/>
                    <a:pt x="1007" y="74"/>
                  </a:cubicBezTo>
                  <a:cubicBezTo>
                    <a:pt x="1006" y="74"/>
                    <a:pt x="1004" y="72"/>
                    <a:pt x="1004" y="72"/>
                  </a:cubicBezTo>
                  <a:cubicBezTo>
                    <a:pt x="1004" y="72"/>
                    <a:pt x="1006" y="70"/>
                    <a:pt x="1006" y="70"/>
                  </a:cubicBezTo>
                  <a:cubicBezTo>
                    <a:pt x="1006" y="70"/>
                    <a:pt x="1008" y="68"/>
                    <a:pt x="1008" y="68"/>
                  </a:cubicBezTo>
                  <a:cubicBezTo>
                    <a:pt x="1008" y="67"/>
                    <a:pt x="1006" y="67"/>
                    <a:pt x="1006" y="66"/>
                  </a:cubicBezTo>
                  <a:cubicBezTo>
                    <a:pt x="1005" y="65"/>
                    <a:pt x="1007" y="64"/>
                    <a:pt x="1007" y="64"/>
                  </a:cubicBezTo>
                  <a:cubicBezTo>
                    <a:pt x="1007" y="63"/>
                    <a:pt x="1009" y="62"/>
                    <a:pt x="1009" y="62"/>
                  </a:cubicBezTo>
                  <a:cubicBezTo>
                    <a:pt x="1009" y="61"/>
                    <a:pt x="1007" y="60"/>
                    <a:pt x="1007" y="60"/>
                  </a:cubicBezTo>
                  <a:cubicBezTo>
                    <a:pt x="1007" y="59"/>
                    <a:pt x="1005" y="59"/>
                    <a:pt x="1005" y="58"/>
                  </a:cubicBezTo>
                  <a:cubicBezTo>
                    <a:pt x="1003" y="60"/>
                    <a:pt x="1002" y="61"/>
                    <a:pt x="1001" y="63"/>
                  </a:cubicBezTo>
                  <a:cubicBezTo>
                    <a:pt x="1001" y="63"/>
                    <a:pt x="1000" y="64"/>
                    <a:pt x="999" y="65"/>
                  </a:cubicBezTo>
                  <a:cubicBezTo>
                    <a:pt x="999" y="65"/>
                    <a:pt x="998" y="67"/>
                    <a:pt x="998" y="67"/>
                  </a:cubicBezTo>
                  <a:cubicBezTo>
                    <a:pt x="998" y="68"/>
                    <a:pt x="1000" y="68"/>
                    <a:pt x="1000" y="69"/>
                  </a:cubicBezTo>
                  <a:cubicBezTo>
                    <a:pt x="1000" y="70"/>
                    <a:pt x="998" y="70"/>
                    <a:pt x="998" y="71"/>
                  </a:cubicBezTo>
                  <a:cubicBezTo>
                    <a:pt x="997" y="70"/>
                    <a:pt x="997" y="70"/>
                    <a:pt x="996" y="69"/>
                  </a:cubicBezTo>
                  <a:cubicBezTo>
                    <a:pt x="996" y="69"/>
                    <a:pt x="994" y="68"/>
                    <a:pt x="994" y="68"/>
                  </a:cubicBezTo>
                  <a:cubicBezTo>
                    <a:pt x="994" y="67"/>
                    <a:pt x="996" y="66"/>
                    <a:pt x="995" y="65"/>
                  </a:cubicBezTo>
                  <a:cubicBezTo>
                    <a:pt x="995" y="65"/>
                    <a:pt x="994" y="64"/>
                    <a:pt x="993" y="64"/>
                  </a:cubicBezTo>
                  <a:cubicBezTo>
                    <a:pt x="993" y="63"/>
                    <a:pt x="991" y="62"/>
                    <a:pt x="991" y="62"/>
                  </a:cubicBezTo>
                  <a:cubicBezTo>
                    <a:pt x="991" y="61"/>
                    <a:pt x="993" y="60"/>
                    <a:pt x="993" y="60"/>
                  </a:cubicBezTo>
                  <a:cubicBezTo>
                    <a:pt x="993" y="59"/>
                    <a:pt x="991" y="59"/>
                    <a:pt x="990" y="58"/>
                  </a:cubicBezTo>
                  <a:cubicBezTo>
                    <a:pt x="990" y="57"/>
                    <a:pt x="992" y="56"/>
                    <a:pt x="992" y="56"/>
                  </a:cubicBezTo>
                  <a:cubicBezTo>
                    <a:pt x="992" y="55"/>
                    <a:pt x="990" y="55"/>
                    <a:pt x="990" y="54"/>
                  </a:cubicBezTo>
                  <a:cubicBezTo>
                    <a:pt x="990" y="55"/>
                    <a:pt x="988" y="56"/>
                    <a:pt x="988" y="56"/>
                  </a:cubicBezTo>
                  <a:cubicBezTo>
                    <a:pt x="988" y="57"/>
                    <a:pt x="991" y="58"/>
                    <a:pt x="990" y="58"/>
                  </a:cubicBezTo>
                  <a:cubicBezTo>
                    <a:pt x="990" y="59"/>
                    <a:pt x="989" y="60"/>
                    <a:pt x="989" y="60"/>
                  </a:cubicBezTo>
                  <a:cubicBezTo>
                    <a:pt x="988" y="61"/>
                    <a:pt x="987" y="62"/>
                    <a:pt x="987" y="62"/>
                  </a:cubicBezTo>
                  <a:cubicBezTo>
                    <a:pt x="987" y="63"/>
                    <a:pt x="985" y="64"/>
                    <a:pt x="985" y="65"/>
                  </a:cubicBezTo>
                  <a:cubicBezTo>
                    <a:pt x="985" y="65"/>
                    <a:pt x="988" y="66"/>
                    <a:pt x="988" y="66"/>
                  </a:cubicBezTo>
                  <a:cubicBezTo>
                    <a:pt x="987" y="67"/>
                    <a:pt x="986" y="68"/>
                    <a:pt x="986" y="69"/>
                  </a:cubicBezTo>
                  <a:cubicBezTo>
                    <a:pt x="985" y="69"/>
                    <a:pt x="985" y="70"/>
                    <a:pt x="984" y="71"/>
                  </a:cubicBezTo>
                  <a:cubicBezTo>
                    <a:pt x="984" y="71"/>
                    <a:pt x="982" y="69"/>
                    <a:pt x="982" y="69"/>
                  </a:cubicBezTo>
                  <a:cubicBezTo>
                    <a:pt x="981" y="69"/>
                    <a:pt x="981" y="71"/>
                    <a:pt x="980" y="71"/>
                  </a:cubicBezTo>
                  <a:cubicBezTo>
                    <a:pt x="979" y="71"/>
                    <a:pt x="979" y="70"/>
                    <a:pt x="978" y="70"/>
                  </a:cubicBezTo>
                  <a:cubicBezTo>
                    <a:pt x="977" y="70"/>
                    <a:pt x="977" y="71"/>
                    <a:pt x="976" y="72"/>
                  </a:cubicBezTo>
                  <a:cubicBezTo>
                    <a:pt x="976" y="72"/>
                    <a:pt x="974" y="70"/>
                    <a:pt x="974" y="70"/>
                  </a:cubicBezTo>
                  <a:cubicBezTo>
                    <a:pt x="974" y="70"/>
                    <a:pt x="976" y="68"/>
                    <a:pt x="976" y="68"/>
                  </a:cubicBezTo>
                  <a:cubicBezTo>
                    <a:pt x="976" y="68"/>
                    <a:pt x="977" y="66"/>
                    <a:pt x="977" y="66"/>
                  </a:cubicBezTo>
                  <a:cubicBezTo>
                    <a:pt x="978" y="66"/>
                    <a:pt x="980" y="68"/>
                    <a:pt x="980" y="67"/>
                  </a:cubicBezTo>
                  <a:cubicBezTo>
                    <a:pt x="980" y="67"/>
                    <a:pt x="981" y="66"/>
                    <a:pt x="981" y="65"/>
                  </a:cubicBezTo>
                  <a:cubicBezTo>
                    <a:pt x="982" y="64"/>
                    <a:pt x="983" y="64"/>
                    <a:pt x="983" y="63"/>
                  </a:cubicBezTo>
                  <a:cubicBezTo>
                    <a:pt x="983" y="63"/>
                    <a:pt x="985" y="61"/>
                    <a:pt x="985" y="61"/>
                  </a:cubicBezTo>
                  <a:cubicBezTo>
                    <a:pt x="985" y="61"/>
                    <a:pt x="983" y="59"/>
                    <a:pt x="983" y="59"/>
                  </a:cubicBezTo>
                  <a:cubicBezTo>
                    <a:pt x="982" y="59"/>
                    <a:pt x="981" y="61"/>
                    <a:pt x="981" y="61"/>
                  </a:cubicBezTo>
                  <a:cubicBezTo>
                    <a:pt x="980" y="61"/>
                    <a:pt x="979" y="60"/>
                    <a:pt x="979" y="60"/>
                  </a:cubicBezTo>
                  <a:cubicBezTo>
                    <a:pt x="978" y="59"/>
                    <a:pt x="977" y="58"/>
                    <a:pt x="976" y="58"/>
                  </a:cubicBezTo>
                  <a:cubicBezTo>
                    <a:pt x="976" y="58"/>
                    <a:pt x="975" y="56"/>
                    <a:pt x="974" y="56"/>
                  </a:cubicBezTo>
                  <a:cubicBezTo>
                    <a:pt x="974" y="56"/>
                    <a:pt x="973" y="58"/>
                    <a:pt x="972" y="58"/>
                  </a:cubicBezTo>
                  <a:cubicBezTo>
                    <a:pt x="972" y="58"/>
                    <a:pt x="971" y="57"/>
                    <a:pt x="970" y="57"/>
                  </a:cubicBezTo>
                  <a:cubicBezTo>
                    <a:pt x="970" y="57"/>
                    <a:pt x="969" y="58"/>
                    <a:pt x="969" y="59"/>
                  </a:cubicBezTo>
                  <a:cubicBezTo>
                    <a:pt x="968" y="60"/>
                    <a:pt x="967" y="60"/>
                    <a:pt x="967" y="61"/>
                  </a:cubicBezTo>
                  <a:cubicBezTo>
                    <a:pt x="966" y="62"/>
                    <a:pt x="966" y="63"/>
                    <a:pt x="965" y="63"/>
                  </a:cubicBezTo>
                  <a:cubicBezTo>
                    <a:pt x="965" y="64"/>
                    <a:pt x="964" y="65"/>
                    <a:pt x="963" y="66"/>
                  </a:cubicBezTo>
                  <a:cubicBezTo>
                    <a:pt x="963" y="66"/>
                    <a:pt x="962" y="68"/>
                    <a:pt x="962" y="68"/>
                  </a:cubicBezTo>
                  <a:cubicBezTo>
                    <a:pt x="961" y="68"/>
                    <a:pt x="961" y="70"/>
                    <a:pt x="960" y="70"/>
                  </a:cubicBezTo>
                  <a:cubicBezTo>
                    <a:pt x="960" y="70"/>
                    <a:pt x="958" y="69"/>
                    <a:pt x="958" y="68"/>
                  </a:cubicBezTo>
                  <a:cubicBezTo>
                    <a:pt x="958" y="68"/>
                    <a:pt x="959" y="67"/>
                    <a:pt x="960" y="66"/>
                  </a:cubicBezTo>
                  <a:cubicBezTo>
                    <a:pt x="960" y="65"/>
                    <a:pt x="961" y="65"/>
                    <a:pt x="961" y="64"/>
                  </a:cubicBezTo>
                  <a:cubicBezTo>
                    <a:pt x="962" y="63"/>
                    <a:pt x="962" y="62"/>
                    <a:pt x="963" y="62"/>
                  </a:cubicBezTo>
                  <a:cubicBezTo>
                    <a:pt x="962" y="61"/>
                    <a:pt x="961" y="61"/>
                    <a:pt x="961" y="60"/>
                  </a:cubicBezTo>
                  <a:cubicBezTo>
                    <a:pt x="960" y="60"/>
                    <a:pt x="959" y="58"/>
                    <a:pt x="958" y="58"/>
                  </a:cubicBezTo>
                  <a:cubicBezTo>
                    <a:pt x="958" y="58"/>
                    <a:pt x="957" y="60"/>
                    <a:pt x="957" y="61"/>
                  </a:cubicBezTo>
                  <a:cubicBezTo>
                    <a:pt x="956" y="61"/>
                    <a:pt x="955" y="59"/>
                    <a:pt x="955" y="59"/>
                  </a:cubicBezTo>
                  <a:cubicBezTo>
                    <a:pt x="954" y="59"/>
                    <a:pt x="953" y="61"/>
                    <a:pt x="953" y="61"/>
                  </a:cubicBezTo>
                  <a:cubicBezTo>
                    <a:pt x="952" y="61"/>
                    <a:pt x="951" y="60"/>
                    <a:pt x="951" y="59"/>
                  </a:cubicBezTo>
                  <a:cubicBezTo>
                    <a:pt x="950" y="59"/>
                    <a:pt x="949" y="58"/>
                    <a:pt x="948" y="58"/>
                  </a:cubicBezTo>
                  <a:cubicBezTo>
                    <a:pt x="948" y="58"/>
                    <a:pt x="947" y="56"/>
                    <a:pt x="946" y="56"/>
                  </a:cubicBezTo>
                  <a:cubicBezTo>
                    <a:pt x="946" y="56"/>
                    <a:pt x="945" y="58"/>
                    <a:pt x="944" y="58"/>
                  </a:cubicBezTo>
                  <a:cubicBezTo>
                    <a:pt x="944" y="58"/>
                    <a:pt x="943" y="56"/>
                    <a:pt x="942" y="56"/>
                  </a:cubicBezTo>
                  <a:cubicBezTo>
                    <a:pt x="942" y="57"/>
                    <a:pt x="941" y="59"/>
                    <a:pt x="940" y="59"/>
                  </a:cubicBezTo>
                  <a:cubicBezTo>
                    <a:pt x="940" y="59"/>
                    <a:pt x="939" y="57"/>
                    <a:pt x="938" y="57"/>
                  </a:cubicBezTo>
                  <a:cubicBezTo>
                    <a:pt x="938" y="57"/>
                    <a:pt x="937" y="59"/>
                    <a:pt x="937" y="59"/>
                  </a:cubicBezTo>
                  <a:cubicBezTo>
                    <a:pt x="936" y="59"/>
                    <a:pt x="935" y="57"/>
                    <a:pt x="934" y="58"/>
                  </a:cubicBezTo>
                  <a:cubicBezTo>
                    <a:pt x="934" y="58"/>
                    <a:pt x="933" y="60"/>
                    <a:pt x="933" y="60"/>
                  </a:cubicBezTo>
                  <a:cubicBezTo>
                    <a:pt x="932" y="60"/>
                    <a:pt x="931" y="58"/>
                    <a:pt x="930" y="58"/>
                  </a:cubicBezTo>
                  <a:cubicBezTo>
                    <a:pt x="930" y="58"/>
                    <a:pt x="929" y="60"/>
                    <a:pt x="929" y="60"/>
                  </a:cubicBezTo>
                  <a:cubicBezTo>
                    <a:pt x="929" y="61"/>
                    <a:pt x="931" y="61"/>
                    <a:pt x="931" y="62"/>
                  </a:cubicBezTo>
                  <a:cubicBezTo>
                    <a:pt x="931" y="62"/>
                    <a:pt x="929" y="64"/>
                    <a:pt x="929" y="64"/>
                  </a:cubicBezTo>
                  <a:cubicBezTo>
                    <a:pt x="929" y="64"/>
                    <a:pt x="927" y="62"/>
                    <a:pt x="927" y="63"/>
                  </a:cubicBezTo>
                  <a:cubicBezTo>
                    <a:pt x="926" y="63"/>
                    <a:pt x="926" y="65"/>
                    <a:pt x="925" y="65"/>
                  </a:cubicBezTo>
                  <a:cubicBezTo>
                    <a:pt x="925" y="64"/>
                    <a:pt x="923" y="64"/>
                    <a:pt x="923" y="63"/>
                  </a:cubicBezTo>
                  <a:cubicBezTo>
                    <a:pt x="923" y="63"/>
                    <a:pt x="925" y="61"/>
                    <a:pt x="925" y="61"/>
                  </a:cubicBezTo>
                  <a:cubicBezTo>
                    <a:pt x="925" y="60"/>
                    <a:pt x="926" y="59"/>
                    <a:pt x="926" y="59"/>
                  </a:cubicBezTo>
                  <a:cubicBezTo>
                    <a:pt x="927" y="58"/>
                    <a:pt x="928" y="57"/>
                    <a:pt x="928" y="56"/>
                  </a:cubicBezTo>
                  <a:cubicBezTo>
                    <a:pt x="928" y="56"/>
                    <a:pt x="926" y="55"/>
                    <a:pt x="926" y="55"/>
                  </a:cubicBezTo>
                  <a:cubicBezTo>
                    <a:pt x="926" y="54"/>
                    <a:pt x="928" y="53"/>
                    <a:pt x="928" y="52"/>
                  </a:cubicBezTo>
                  <a:cubicBezTo>
                    <a:pt x="928" y="52"/>
                    <a:pt x="925" y="51"/>
                    <a:pt x="925" y="51"/>
                  </a:cubicBezTo>
                  <a:cubicBezTo>
                    <a:pt x="926" y="50"/>
                    <a:pt x="927" y="49"/>
                    <a:pt x="927" y="48"/>
                  </a:cubicBezTo>
                  <a:cubicBezTo>
                    <a:pt x="928" y="48"/>
                    <a:pt x="928" y="47"/>
                    <a:pt x="929" y="46"/>
                  </a:cubicBezTo>
                  <a:cubicBezTo>
                    <a:pt x="929" y="46"/>
                    <a:pt x="930" y="44"/>
                    <a:pt x="930" y="44"/>
                  </a:cubicBezTo>
                  <a:cubicBezTo>
                    <a:pt x="930" y="44"/>
                    <a:pt x="929" y="42"/>
                    <a:pt x="928" y="42"/>
                  </a:cubicBezTo>
                  <a:cubicBezTo>
                    <a:pt x="928" y="42"/>
                    <a:pt x="927" y="44"/>
                    <a:pt x="927" y="45"/>
                  </a:cubicBezTo>
                  <a:cubicBezTo>
                    <a:pt x="926" y="45"/>
                    <a:pt x="924" y="43"/>
                    <a:pt x="924" y="43"/>
                  </a:cubicBezTo>
                  <a:cubicBezTo>
                    <a:pt x="924" y="43"/>
                    <a:pt x="923" y="45"/>
                    <a:pt x="923" y="45"/>
                  </a:cubicBezTo>
                  <a:cubicBezTo>
                    <a:pt x="923" y="46"/>
                    <a:pt x="925" y="46"/>
                    <a:pt x="925" y="47"/>
                  </a:cubicBezTo>
                  <a:cubicBezTo>
                    <a:pt x="925" y="47"/>
                    <a:pt x="923" y="48"/>
                    <a:pt x="923" y="49"/>
                  </a:cubicBezTo>
                  <a:cubicBezTo>
                    <a:pt x="923" y="50"/>
                    <a:pt x="925" y="50"/>
                    <a:pt x="925" y="51"/>
                  </a:cubicBezTo>
                  <a:cubicBezTo>
                    <a:pt x="925" y="51"/>
                    <a:pt x="924" y="52"/>
                    <a:pt x="924" y="53"/>
                  </a:cubicBezTo>
                  <a:cubicBezTo>
                    <a:pt x="924" y="53"/>
                    <a:pt x="926" y="54"/>
                    <a:pt x="926" y="55"/>
                  </a:cubicBezTo>
                  <a:cubicBezTo>
                    <a:pt x="926" y="55"/>
                    <a:pt x="925" y="56"/>
                    <a:pt x="924" y="57"/>
                  </a:cubicBezTo>
                  <a:cubicBezTo>
                    <a:pt x="924" y="57"/>
                    <a:pt x="923" y="59"/>
                    <a:pt x="923" y="59"/>
                  </a:cubicBezTo>
                  <a:cubicBezTo>
                    <a:pt x="922" y="59"/>
                    <a:pt x="920" y="58"/>
                    <a:pt x="920" y="57"/>
                  </a:cubicBezTo>
                  <a:cubicBezTo>
                    <a:pt x="920" y="57"/>
                    <a:pt x="919" y="56"/>
                    <a:pt x="918" y="56"/>
                  </a:cubicBezTo>
                  <a:cubicBezTo>
                    <a:pt x="918" y="56"/>
                    <a:pt x="916" y="54"/>
                    <a:pt x="916" y="54"/>
                  </a:cubicBezTo>
                  <a:cubicBezTo>
                    <a:pt x="915" y="54"/>
                    <a:pt x="914" y="56"/>
                    <a:pt x="914" y="56"/>
                  </a:cubicBezTo>
                  <a:cubicBezTo>
                    <a:pt x="914" y="57"/>
                    <a:pt x="913" y="58"/>
                    <a:pt x="912" y="58"/>
                  </a:cubicBezTo>
                  <a:cubicBezTo>
                    <a:pt x="912" y="59"/>
                    <a:pt x="910" y="57"/>
                    <a:pt x="910" y="57"/>
                  </a:cubicBezTo>
                  <a:cubicBezTo>
                    <a:pt x="910" y="57"/>
                    <a:pt x="908" y="55"/>
                    <a:pt x="908" y="55"/>
                  </a:cubicBezTo>
                  <a:cubicBezTo>
                    <a:pt x="908" y="55"/>
                    <a:pt x="906" y="57"/>
                    <a:pt x="906" y="57"/>
                  </a:cubicBezTo>
                  <a:cubicBezTo>
                    <a:pt x="906" y="57"/>
                    <a:pt x="905" y="60"/>
                    <a:pt x="905" y="60"/>
                  </a:cubicBezTo>
                  <a:cubicBezTo>
                    <a:pt x="904" y="59"/>
                    <a:pt x="903" y="58"/>
                    <a:pt x="902" y="58"/>
                  </a:cubicBezTo>
                  <a:cubicBezTo>
                    <a:pt x="902" y="57"/>
                    <a:pt x="901" y="57"/>
                    <a:pt x="900" y="56"/>
                  </a:cubicBezTo>
                  <a:cubicBezTo>
                    <a:pt x="900" y="56"/>
                    <a:pt x="898" y="55"/>
                    <a:pt x="898" y="54"/>
                  </a:cubicBezTo>
                  <a:cubicBezTo>
                    <a:pt x="898" y="54"/>
                    <a:pt x="899" y="52"/>
                    <a:pt x="900" y="52"/>
                  </a:cubicBezTo>
                  <a:cubicBezTo>
                    <a:pt x="899" y="52"/>
                    <a:pt x="898" y="50"/>
                    <a:pt x="897" y="50"/>
                  </a:cubicBezTo>
                  <a:cubicBezTo>
                    <a:pt x="897" y="51"/>
                    <a:pt x="896" y="52"/>
                    <a:pt x="896" y="53"/>
                  </a:cubicBezTo>
                  <a:cubicBezTo>
                    <a:pt x="895" y="53"/>
                    <a:pt x="895" y="54"/>
                    <a:pt x="894" y="55"/>
                  </a:cubicBezTo>
                  <a:cubicBezTo>
                    <a:pt x="893" y="56"/>
                    <a:pt x="893" y="56"/>
                    <a:pt x="892" y="57"/>
                  </a:cubicBezTo>
                  <a:cubicBezTo>
                    <a:pt x="892" y="58"/>
                    <a:pt x="891" y="59"/>
                    <a:pt x="890" y="59"/>
                  </a:cubicBezTo>
                  <a:cubicBezTo>
                    <a:pt x="890" y="59"/>
                    <a:pt x="889" y="58"/>
                    <a:pt x="888" y="58"/>
                  </a:cubicBezTo>
                  <a:cubicBezTo>
                    <a:pt x="888" y="58"/>
                    <a:pt x="886" y="56"/>
                    <a:pt x="886" y="56"/>
                  </a:cubicBezTo>
                  <a:cubicBezTo>
                    <a:pt x="886" y="56"/>
                    <a:pt x="888" y="54"/>
                    <a:pt x="888" y="54"/>
                  </a:cubicBezTo>
                  <a:cubicBezTo>
                    <a:pt x="887" y="54"/>
                    <a:pt x="886" y="52"/>
                    <a:pt x="885" y="52"/>
                  </a:cubicBezTo>
                  <a:cubicBezTo>
                    <a:pt x="885" y="52"/>
                    <a:pt x="884" y="54"/>
                    <a:pt x="884" y="54"/>
                  </a:cubicBezTo>
                  <a:cubicBezTo>
                    <a:pt x="883" y="55"/>
                    <a:pt x="883" y="56"/>
                    <a:pt x="882" y="57"/>
                  </a:cubicBezTo>
                  <a:cubicBezTo>
                    <a:pt x="882" y="57"/>
                    <a:pt x="881" y="59"/>
                    <a:pt x="880" y="59"/>
                  </a:cubicBezTo>
                  <a:cubicBezTo>
                    <a:pt x="880" y="59"/>
                    <a:pt x="878" y="57"/>
                    <a:pt x="878" y="57"/>
                  </a:cubicBezTo>
                  <a:cubicBezTo>
                    <a:pt x="878" y="57"/>
                    <a:pt x="876" y="59"/>
                    <a:pt x="876" y="59"/>
                  </a:cubicBezTo>
                  <a:cubicBezTo>
                    <a:pt x="877" y="60"/>
                    <a:pt x="879" y="61"/>
                    <a:pt x="879" y="61"/>
                  </a:cubicBezTo>
                  <a:cubicBezTo>
                    <a:pt x="879" y="62"/>
                    <a:pt x="877" y="63"/>
                    <a:pt x="877" y="63"/>
                  </a:cubicBezTo>
                  <a:cubicBezTo>
                    <a:pt x="876" y="64"/>
                    <a:pt x="876" y="65"/>
                    <a:pt x="875" y="65"/>
                  </a:cubicBezTo>
                  <a:cubicBezTo>
                    <a:pt x="875" y="66"/>
                    <a:pt x="874" y="68"/>
                    <a:pt x="874" y="68"/>
                  </a:cubicBezTo>
                  <a:cubicBezTo>
                    <a:pt x="873" y="68"/>
                    <a:pt x="872" y="66"/>
                    <a:pt x="871" y="66"/>
                  </a:cubicBezTo>
                  <a:cubicBezTo>
                    <a:pt x="871" y="66"/>
                    <a:pt x="870" y="68"/>
                    <a:pt x="870" y="68"/>
                  </a:cubicBezTo>
                  <a:cubicBezTo>
                    <a:pt x="868" y="67"/>
                    <a:pt x="867" y="66"/>
                    <a:pt x="865" y="65"/>
                  </a:cubicBezTo>
                  <a:cubicBezTo>
                    <a:pt x="866" y="64"/>
                    <a:pt x="866" y="63"/>
                    <a:pt x="867" y="63"/>
                  </a:cubicBezTo>
                  <a:cubicBezTo>
                    <a:pt x="867" y="62"/>
                    <a:pt x="869" y="61"/>
                    <a:pt x="869" y="60"/>
                  </a:cubicBezTo>
                  <a:cubicBezTo>
                    <a:pt x="869" y="60"/>
                    <a:pt x="866" y="59"/>
                    <a:pt x="866" y="59"/>
                  </a:cubicBezTo>
                  <a:cubicBezTo>
                    <a:pt x="867" y="58"/>
                    <a:pt x="868" y="56"/>
                    <a:pt x="868" y="56"/>
                  </a:cubicBezTo>
                  <a:cubicBezTo>
                    <a:pt x="869" y="56"/>
                    <a:pt x="870" y="58"/>
                    <a:pt x="870" y="58"/>
                  </a:cubicBezTo>
                  <a:cubicBezTo>
                    <a:pt x="871" y="58"/>
                    <a:pt x="872" y="59"/>
                    <a:pt x="873" y="60"/>
                  </a:cubicBezTo>
                  <a:cubicBezTo>
                    <a:pt x="873" y="60"/>
                    <a:pt x="874" y="61"/>
                    <a:pt x="875" y="62"/>
                  </a:cubicBezTo>
                  <a:cubicBezTo>
                    <a:pt x="875" y="61"/>
                    <a:pt x="877" y="60"/>
                    <a:pt x="876" y="59"/>
                  </a:cubicBezTo>
                  <a:cubicBezTo>
                    <a:pt x="876" y="59"/>
                    <a:pt x="874" y="58"/>
                    <a:pt x="874" y="58"/>
                  </a:cubicBezTo>
                  <a:cubicBezTo>
                    <a:pt x="874" y="57"/>
                    <a:pt x="876" y="56"/>
                    <a:pt x="876" y="55"/>
                  </a:cubicBezTo>
                  <a:cubicBezTo>
                    <a:pt x="876" y="55"/>
                    <a:pt x="874" y="54"/>
                    <a:pt x="874" y="54"/>
                  </a:cubicBezTo>
                  <a:cubicBezTo>
                    <a:pt x="874" y="53"/>
                    <a:pt x="876" y="52"/>
                    <a:pt x="875" y="51"/>
                  </a:cubicBezTo>
                  <a:cubicBezTo>
                    <a:pt x="875" y="51"/>
                    <a:pt x="874" y="50"/>
                    <a:pt x="873" y="50"/>
                  </a:cubicBezTo>
                  <a:cubicBezTo>
                    <a:pt x="873" y="50"/>
                    <a:pt x="872" y="52"/>
                    <a:pt x="871" y="52"/>
                  </a:cubicBezTo>
                  <a:cubicBezTo>
                    <a:pt x="871" y="52"/>
                    <a:pt x="870" y="50"/>
                    <a:pt x="869" y="50"/>
                  </a:cubicBezTo>
                  <a:cubicBezTo>
                    <a:pt x="869" y="51"/>
                    <a:pt x="868" y="52"/>
                    <a:pt x="868" y="52"/>
                  </a:cubicBezTo>
                  <a:cubicBezTo>
                    <a:pt x="867" y="53"/>
                    <a:pt x="866" y="55"/>
                    <a:pt x="866" y="55"/>
                  </a:cubicBezTo>
                  <a:cubicBezTo>
                    <a:pt x="865" y="55"/>
                    <a:pt x="864" y="53"/>
                    <a:pt x="864" y="53"/>
                  </a:cubicBezTo>
                  <a:cubicBezTo>
                    <a:pt x="863" y="52"/>
                    <a:pt x="862" y="52"/>
                    <a:pt x="861" y="51"/>
                  </a:cubicBezTo>
                  <a:cubicBezTo>
                    <a:pt x="861" y="51"/>
                    <a:pt x="859" y="50"/>
                    <a:pt x="859" y="50"/>
                  </a:cubicBezTo>
                  <a:cubicBezTo>
                    <a:pt x="859" y="50"/>
                    <a:pt x="858" y="51"/>
                    <a:pt x="857" y="52"/>
                  </a:cubicBezTo>
                  <a:cubicBezTo>
                    <a:pt x="857" y="53"/>
                    <a:pt x="856" y="53"/>
                    <a:pt x="856" y="54"/>
                  </a:cubicBezTo>
                  <a:cubicBezTo>
                    <a:pt x="855" y="55"/>
                    <a:pt x="855" y="56"/>
                    <a:pt x="854" y="56"/>
                  </a:cubicBezTo>
                  <a:cubicBezTo>
                    <a:pt x="853" y="57"/>
                    <a:pt x="853" y="58"/>
                    <a:pt x="852" y="59"/>
                  </a:cubicBezTo>
                  <a:cubicBezTo>
                    <a:pt x="852" y="59"/>
                    <a:pt x="851" y="61"/>
                    <a:pt x="851" y="61"/>
                  </a:cubicBezTo>
                  <a:cubicBezTo>
                    <a:pt x="850" y="61"/>
                    <a:pt x="849" y="59"/>
                    <a:pt x="848" y="59"/>
                  </a:cubicBezTo>
                  <a:cubicBezTo>
                    <a:pt x="848" y="58"/>
                    <a:pt x="847" y="58"/>
                    <a:pt x="846" y="57"/>
                  </a:cubicBezTo>
                  <a:cubicBezTo>
                    <a:pt x="846" y="57"/>
                    <a:pt x="844" y="56"/>
                    <a:pt x="844" y="56"/>
                  </a:cubicBezTo>
                  <a:cubicBezTo>
                    <a:pt x="843" y="56"/>
                    <a:pt x="842" y="54"/>
                    <a:pt x="842" y="54"/>
                  </a:cubicBezTo>
                  <a:cubicBezTo>
                    <a:pt x="841" y="54"/>
                    <a:pt x="840" y="56"/>
                    <a:pt x="840" y="56"/>
                  </a:cubicBezTo>
                  <a:cubicBezTo>
                    <a:pt x="840" y="57"/>
                    <a:pt x="839" y="58"/>
                    <a:pt x="838" y="58"/>
                  </a:cubicBezTo>
                  <a:cubicBezTo>
                    <a:pt x="838" y="59"/>
                    <a:pt x="837" y="57"/>
                    <a:pt x="836" y="57"/>
                  </a:cubicBezTo>
                  <a:cubicBezTo>
                    <a:pt x="835" y="57"/>
                    <a:pt x="835" y="59"/>
                    <a:pt x="834" y="59"/>
                  </a:cubicBezTo>
                  <a:cubicBezTo>
                    <a:pt x="834" y="59"/>
                    <a:pt x="833" y="57"/>
                    <a:pt x="832" y="57"/>
                  </a:cubicBezTo>
                  <a:cubicBezTo>
                    <a:pt x="832" y="57"/>
                    <a:pt x="831" y="59"/>
                    <a:pt x="830" y="59"/>
                  </a:cubicBezTo>
                  <a:cubicBezTo>
                    <a:pt x="830" y="60"/>
                    <a:pt x="829" y="62"/>
                    <a:pt x="829" y="62"/>
                  </a:cubicBezTo>
                  <a:cubicBezTo>
                    <a:pt x="828" y="62"/>
                    <a:pt x="827" y="60"/>
                    <a:pt x="826" y="60"/>
                  </a:cubicBezTo>
                  <a:cubicBezTo>
                    <a:pt x="826" y="60"/>
                    <a:pt x="825" y="62"/>
                    <a:pt x="825" y="62"/>
                  </a:cubicBezTo>
                  <a:cubicBezTo>
                    <a:pt x="824" y="62"/>
                    <a:pt x="823" y="60"/>
                    <a:pt x="823" y="61"/>
                  </a:cubicBezTo>
                  <a:cubicBezTo>
                    <a:pt x="822" y="61"/>
                    <a:pt x="822" y="62"/>
                    <a:pt x="821" y="63"/>
                  </a:cubicBezTo>
                  <a:cubicBezTo>
                    <a:pt x="820" y="63"/>
                    <a:pt x="820" y="64"/>
                    <a:pt x="819" y="65"/>
                  </a:cubicBezTo>
                  <a:cubicBezTo>
                    <a:pt x="819" y="65"/>
                    <a:pt x="817" y="63"/>
                    <a:pt x="817" y="63"/>
                  </a:cubicBezTo>
                  <a:cubicBezTo>
                    <a:pt x="817" y="63"/>
                    <a:pt x="818" y="61"/>
                    <a:pt x="819" y="61"/>
                  </a:cubicBezTo>
                  <a:cubicBezTo>
                    <a:pt x="819" y="61"/>
                    <a:pt x="820" y="59"/>
                    <a:pt x="820" y="59"/>
                  </a:cubicBezTo>
                  <a:cubicBezTo>
                    <a:pt x="821" y="59"/>
                    <a:pt x="822" y="61"/>
                    <a:pt x="823" y="61"/>
                  </a:cubicBezTo>
                  <a:cubicBezTo>
                    <a:pt x="823" y="60"/>
                    <a:pt x="824" y="59"/>
                    <a:pt x="824" y="58"/>
                  </a:cubicBezTo>
                  <a:cubicBezTo>
                    <a:pt x="825" y="58"/>
                    <a:pt x="825" y="57"/>
                    <a:pt x="826" y="56"/>
                  </a:cubicBezTo>
                  <a:cubicBezTo>
                    <a:pt x="826" y="55"/>
                    <a:pt x="827" y="55"/>
                    <a:pt x="828" y="54"/>
                  </a:cubicBezTo>
                  <a:cubicBezTo>
                    <a:pt x="828" y="53"/>
                    <a:pt x="829" y="52"/>
                    <a:pt x="829" y="52"/>
                  </a:cubicBezTo>
                  <a:cubicBezTo>
                    <a:pt x="830" y="52"/>
                    <a:pt x="831" y="53"/>
                    <a:pt x="832" y="53"/>
                  </a:cubicBezTo>
                  <a:cubicBezTo>
                    <a:pt x="832" y="53"/>
                    <a:pt x="834" y="55"/>
                    <a:pt x="834" y="55"/>
                  </a:cubicBezTo>
                  <a:cubicBezTo>
                    <a:pt x="834" y="54"/>
                    <a:pt x="835" y="53"/>
                    <a:pt x="836" y="53"/>
                  </a:cubicBezTo>
                  <a:cubicBezTo>
                    <a:pt x="836" y="53"/>
                    <a:pt x="837" y="51"/>
                    <a:pt x="837" y="51"/>
                  </a:cubicBezTo>
                  <a:cubicBezTo>
                    <a:pt x="837" y="50"/>
                    <a:pt x="835" y="49"/>
                    <a:pt x="835" y="49"/>
                  </a:cubicBezTo>
                  <a:cubicBezTo>
                    <a:pt x="835" y="48"/>
                    <a:pt x="836" y="47"/>
                    <a:pt x="837" y="47"/>
                  </a:cubicBezTo>
                  <a:cubicBezTo>
                    <a:pt x="837" y="46"/>
                    <a:pt x="838" y="45"/>
                    <a:pt x="838" y="44"/>
                  </a:cubicBezTo>
                  <a:cubicBezTo>
                    <a:pt x="839" y="44"/>
                    <a:pt x="840" y="43"/>
                    <a:pt x="840" y="42"/>
                  </a:cubicBezTo>
                  <a:cubicBezTo>
                    <a:pt x="839" y="41"/>
                    <a:pt x="837" y="40"/>
                    <a:pt x="836" y="39"/>
                  </a:cubicBezTo>
                  <a:cubicBezTo>
                    <a:pt x="835" y="38"/>
                    <a:pt x="834" y="38"/>
                    <a:pt x="833" y="37"/>
                  </a:cubicBezTo>
                  <a:cubicBezTo>
                    <a:pt x="833" y="38"/>
                    <a:pt x="832" y="39"/>
                    <a:pt x="832" y="39"/>
                  </a:cubicBezTo>
                  <a:cubicBezTo>
                    <a:pt x="832" y="40"/>
                    <a:pt x="834" y="40"/>
                    <a:pt x="834" y="41"/>
                  </a:cubicBezTo>
                  <a:cubicBezTo>
                    <a:pt x="834" y="42"/>
                    <a:pt x="832" y="43"/>
                    <a:pt x="832" y="43"/>
                  </a:cubicBezTo>
                  <a:cubicBezTo>
                    <a:pt x="832" y="43"/>
                    <a:pt x="834" y="45"/>
                    <a:pt x="834" y="45"/>
                  </a:cubicBezTo>
                  <a:cubicBezTo>
                    <a:pt x="834" y="45"/>
                    <a:pt x="833" y="47"/>
                    <a:pt x="833" y="47"/>
                  </a:cubicBezTo>
                  <a:cubicBezTo>
                    <a:pt x="832" y="47"/>
                    <a:pt x="831" y="46"/>
                    <a:pt x="831" y="45"/>
                  </a:cubicBezTo>
                  <a:cubicBezTo>
                    <a:pt x="830" y="45"/>
                    <a:pt x="829" y="44"/>
                    <a:pt x="828" y="44"/>
                  </a:cubicBezTo>
                  <a:cubicBezTo>
                    <a:pt x="828" y="44"/>
                    <a:pt x="827" y="46"/>
                    <a:pt x="827" y="46"/>
                  </a:cubicBezTo>
                  <a:cubicBezTo>
                    <a:pt x="826" y="46"/>
                    <a:pt x="825" y="44"/>
                    <a:pt x="824" y="44"/>
                  </a:cubicBezTo>
                  <a:cubicBezTo>
                    <a:pt x="824" y="44"/>
                    <a:pt x="823" y="46"/>
                    <a:pt x="823" y="46"/>
                  </a:cubicBezTo>
                  <a:cubicBezTo>
                    <a:pt x="822" y="47"/>
                    <a:pt x="821" y="49"/>
                    <a:pt x="821" y="49"/>
                  </a:cubicBezTo>
                  <a:cubicBezTo>
                    <a:pt x="821" y="49"/>
                    <a:pt x="819" y="47"/>
                    <a:pt x="819" y="47"/>
                  </a:cubicBezTo>
                  <a:cubicBezTo>
                    <a:pt x="818" y="47"/>
                    <a:pt x="817" y="49"/>
                    <a:pt x="817" y="49"/>
                  </a:cubicBezTo>
                  <a:cubicBezTo>
                    <a:pt x="816" y="50"/>
                    <a:pt x="816" y="51"/>
                    <a:pt x="815" y="51"/>
                  </a:cubicBezTo>
                  <a:cubicBezTo>
                    <a:pt x="815" y="52"/>
                    <a:pt x="814" y="53"/>
                    <a:pt x="814" y="54"/>
                  </a:cubicBezTo>
                  <a:cubicBezTo>
                    <a:pt x="813" y="54"/>
                    <a:pt x="812" y="56"/>
                    <a:pt x="812" y="56"/>
                  </a:cubicBezTo>
                  <a:cubicBezTo>
                    <a:pt x="811" y="56"/>
                    <a:pt x="810" y="54"/>
                    <a:pt x="810" y="54"/>
                  </a:cubicBezTo>
                  <a:cubicBezTo>
                    <a:pt x="809" y="54"/>
                    <a:pt x="809" y="56"/>
                    <a:pt x="808" y="56"/>
                  </a:cubicBezTo>
                  <a:cubicBezTo>
                    <a:pt x="808" y="57"/>
                    <a:pt x="806" y="55"/>
                    <a:pt x="806" y="55"/>
                  </a:cubicBezTo>
                  <a:cubicBezTo>
                    <a:pt x="805" y="55"/>
                    <a:pt x="804" y="53"/>
                    <a:pt x="803" y="53"/>
                  </a:cubicBezTo>
                  <a:cubicBezTo>
                    <a:pt x="803" y="53"/>
                    <a:pt x="805" y="51"/>
                    <a:pt x="805" y="51"/>
                  </a:cubicBezTo>
                  <a:cubicBezTo>
                    <a:pt x="806" y="50"/>
                    <a:pt x="806" y="49"/>
                    <a:pt x="807" y="49"/>
                  </a:cubicBezTo>
                  <a:cubicBezTo>
                    <a:pt x="807" y="48"/>
                    <a:pt x="808" y="47"/>
                    <a:pt x="809" y="46"/>
                  </a:cubicBezTo>
                  <a:cubicBezTo>
                    <a:pt x="808" y="46"/>
                    <a:pt x="807" y="45"/>
                    <a:pt x="806" y="45"/>
                  </a:cubicBezTo>
                  <a:cubicBezTo>
                    <a:pt x="806" y="45"/>
                    <a:pt x="805" y="47"/>
                    <a:pt x="805" y="47"/>
                  </a:cubicBezTo>
                  <a:cubicBezTo>
                    <a:pt x="804" y="47"/>
                    <a:pt x="803" y="45"/>
                    <a:pt x="802" y="45"/>
                  </a:cubicBezTo>
                  <a:cubicBezTo>
                    <a:pt x="802" y="45"/>
                    <a:pt x="801" y="47"/>
                    <a:pt x="801" y="47"/>
                  </a:cubicBezTo>
                  <a:cubicBezTo>
                    <a:pt x="800" y="48"/>
                    <a:pt x="800" y="49"/>
                    <a:pt x="799" y="50"/>
                  </a:cubicBezTo>
                  <a:cubicBezTo>
                    <a:pt x="798" y="50"/>
                    <a:pt x="798" y="51"/>
                    <a:pt x="797" y="52"/>
                  </a:cubicBezTo>
                  <a:cubicBezTo>
                    <a:pt x="797" y="51"/>
                    <a:pt x="796" y="51"/>
                    <a:pt x="795" y="50"/>
                  </a:cubicBezTo>
                  <a:cubicBezTo>
                    <a:pt x="795" y="50"/>
                    <a:pt x="793" y="48"/>
                    <a:pt x="793" y="48"/>
                  </a:cubicBezTo>
                  <a:cubicBezTo>
                    <a:pt x="792" y="49"/>
                    <a:pt x="792" y="50"/>
                    <a:pt x="791" y="51"/>
                  </a:cubicBezTo>
                  <a:cubicBezTo>
                    <a:pt x="793" y="52"/>
                    <a:pt x="794" y="53"/>
                    <a:pt x="796" y="54"/>
                  </a:cubicBezTo>
                  <a:cubicBezTo>
                    <a:pt x="796" y="55"/>
                    <a:pt x="797" y="55"/>
                    <a:pt x="798" y="56"/>
                  </a:cubicBezTo>
                  <a:cubicBezTo>
                    <a:pt x="799" y="56"/>
                    <a:pt x="799" y="57"/>
                    <a:pt x="800" y="58"/>
                  </a:cubicBezTo>
                  <a:cubicBezTo>
                    <a:pt x="800" y="58"/>
                    <a:pt x="802" y="59"/>
                    <a:pt x="802" y="59"/>
                  </a:cubicBezTo>
                  <a:cubicBezTo>
                    <a:pt x="802" y="59"/>
                    <a:pt x="804" y="57"/>
                    <a:pt x="804" y="57"/>
                  </a:cubicBezTo>
                  <a:cubicBezTo>
                    <a:pt x="804" y="57"/>
                    <a:pt x="806" y="58"/>
                    <a:pt x="806" y="59"/>
                  </a:cubicBezTo>
                  <a:cubicBezTo>
                    <a:pt x="806" y="59"/>
                    <a:pt x="805" y="61"/>
                    <a:pt x="805" y="61"/>
                  </a:cubicBezTo>
                  <a:cubicBezTo>
                    <a:pt x="804" y="61"/>
                    <a:pt x="803" y="63"/>
                    <a:pt x="803" y="63"/>
                  </a:cubicBezTo>
                  <a:cubicBezTo>
                    <a:pt x="802" y="63"/>
                    <a:pt x="801" y="62"/>
                    <a:pt x="801" y="61"/>
                  </a:cubicBezTo>
                  <a:cubicBezTo>
                    <a:pt x="800" y="62"/>
                    <a:pt x="799" y="63"/>
                    <a:pt x="799" y="64"/>
                  </a:cubicBezTo>
                  <a:cubicBezTo>
                    <a:pt x="799" y="64"/>
                    <a:pt x="797" y="66"/>
                    <a:pt x="797" y="66"/>
                  </a:cubicBezTo>
                  <a:cubicBezTo>
                    <a:pt x="796" y="66"/>
                    <a:pt x="796" y="64"/>
                    <a:pt x="795" y="64"/>
                  </a:cubicBezTo>
                  <a:cubicBezTo>
                    <a:pt x="795" y="64"/>
                    <a:pt x="793" y="67"/>
                    <a:pt x="793" y="66"/>
                  </a:cubicBezTo>
                  <a:cubicBezTo>
                    <a:pt x="793" y="66"/>
                    <a:pt x="791" y="65"/>
                    <a:pt x="791" y="65"/>
                  </a:cubicBezTo>
                  <a:cubicBezTo>
                    <a:pt x="791" y="64"/>
                    <a:pt x="793" y="63"/>
                    <a:pt x="793" y="63"/>
                  </a:cubicBezTo>
                  <a:cubicBezTo>
                    <a:pt x="793" y="62"/>
                    <a:pt x="795" y="60"/>
                    <a:pt x="794" y="60"/>
                  </a:cubicBezTo>
                  <a:cubicBezTo>
                    <a:pt x="794" y="60"/>
                    <a:pt x="792" y="59"/>
                    <a:pt x="792" y="59"/>
                  </a:cubicBezTo>
                  <a:cubicBezTo>
                    <a:pt x="792" y="59"/>
                    <a:pt x="791" y="61"/>
                    <a:pt x="791" y="61"/>
                  </a:cubicBezTo>
                  <a:cubicBezTo>
                    <a:pt x="790" y="61"/>
                    <a:pt x="789" y="60"/>
                    <a:pt x="788" y="59"/>
                  </a:cubicBezTo>
                  <a:cubicBezTo>
                    <a:pt x="788" y="59"/>
                    <a:pt x="786" y="58"/>
                    <a:pt x="786" y="57"/>
                  </a:cubicBezTo>
                  <a:cubicBezTo>
                    <a:pt x="786" y="57"/>
                    <a:pt x="788" y="55"/>
                    <a:pt x="788" y="55"/>
                  </a:cubicBezTo>
                  <a:cubicBezTo>
                    <a:pt x="788" y="54"/>
                    <a:pt x="789" y="54"/>
                    <a:pt x="789" y="53"/>
                  </a:cubicBezTo>
                  <a:cubicBezTo>
                    <a:pt x="790" y="52"/>
                    <a:pt x="791" y="51"/>
                    <a:pt x="791" y="51"/>
                  </a:cubicBezTo>
                  <a:cubicBezTo>
                    <a:pt x="791" y="50"/>
                    <a:pt x="789" y="49"/>
                    <a:pt x="789" y="49"/>
                  </a:cubicBezTo>
                  <a:cubicBezTo>
                    <a:pt x="789" y="48"/>
                    <a:pt x="791" y="47"/>
                    <a:pt x="791" y="47"/>
                  </a:cubicBezTo>
                  <a:cubicBezTo>
                    <a:pt x="791" y="46"/>
                    <a:pt x="788" y="46"/>
                    <a:pt x="788" y="45"/>
                  </a:cubicBezTo>
                  <a:cubicBezTo>
                    <a:pt x="788" y="46"/>
                    <a:pt x="787" y="47"/>
                    <a:pt x="787" y="47"/>
                  </a:cubicBezTo>
                  <a:cubicBezTo>
                    <a:pt x="786" y="48"/>
                    <a:pt x="785" y="49"/>
                    <a:pt x="785" y="50"/>
                  </a:cubicBezTo>
                  <a:cubicBezTo>
                    <a:pt x="785" y="50"/>
                    <a:pt x="787" y="51"/>
                    <a:pt x="787" y="51"/>
                  </a:cubicBezTo>
                  <a:cubicBezTo>
                    <a:pt x="787" y="52"/>
                    <a:pt x="786" y="53"/>
                    <a:pt x="786" y="53"/>
                  </a:cubicBezTo>
                  <a:cubicBezTo>
                    <a:pt x="785" y="54"/>
                    <a:pt x="784" y="52"/>
                    <a:pt x="783" y="52"/>
                  </a:cubicBezTo>
                  <a:cubicBezTo>
                    <a:pt x="782" y="53"/>
                    <a:pt x="781" y="55"/>
                    <a:pt x="780" y="56"/>
                  </a:cubicBezTo>
                  <a:cubicBezTo>
                    <a:pt x="778" y="55"/>
                    <a:pt x="777" y="54"/>
                    <a:pt x="775" y="53"/>
                  </a:cubicBezTo>
                  <a:cubicBezTo>
                    <a:pt x="777" y="51"/>
                    <a:pt x="778" y="50"/>
                    <a:pt x="779" y="48"/>
                  </a:cubicBezTo>
                  <a:cubicBezTo>
                    <a:pt x="779" y="48"/>
                    <a:pt x="780" y="50"/>
                    <a:pt x="781" y="50"/>
                  </a:cubicBezTo>
                  <a:cubicBezTo>
                    <a:pt x="781" y="50"/>
                    <a:pt x="783" y="48"/>
                    <a:pt x="783" y="48"/>
                  </a:cubicBezTo>
                  <a:cubicBezTo>
                    <a:pt x="783" y="48"/>
                    <a:pt x="781" y="46"/>
                    <a:pt x="781" y="46"/>
                  </a:cubicBezTo>
                  <a:cubicBezTo>
                    <a:pt x="780" y="46"/>
                    <a:pt x="782" y="44"/>
                    <a:pt x="782" y="44"/>
                  </a:cubicBezTo>
                  <a:cubicBezTo>
                    <a:pt x="782" y="43"/>
                    <a:pt x="780" y="43"/>
                    <a:pt x="780" y="42"/>
                  </a:cubicBezTo>
                  <a:cubicBezTo>
                    <a:pt x="779" y="44"/>
                    <a:pt x="778" y="45"/>
                    <a:pt x="777" y="47"/>
                  </a:cubicBezTo>
                  <a:cubicBezTo>
                    <a:pt x="776" y="47"/>
                    <a:pt x="776" y="48"/>
                    <a:pt x="775" y="49"/>
                  </a:cubicBezTo>
                  <a:cubicBezTo>
                    <a:pt x="775" y="49"/>
                    <a:pt x="773" y="47"/>
                    <a:pt x="773" y="47"/>
                  </a:cubicBezTo>
                  <a:cubicBezTo>
                    <a:pt x="772" y="47"/>
                    <a:pt x="771" y="49"/>
                    <a:pt x="771" y="49"/>
                  </a:cubicBezTo>
                  <a:cubicBezTo>
                    <a:pt x="771" y="50"/>
                    <a:pt x="770" y="52"/>
                    <a:pt x="769" y="52"/>
                  </a:cubicBezTo>
                  <a:cubicBezTo>
                    <a:pt x="769" y="52"/>
                    <a:pt x="767" y="50"/>
                    <a:pt x="767" y="50"/>
                  </a:cubicBezTo>
                  <a:cubicBezTo>
                    <a:pt x="767" y="50"/>
                    <a:pt x="765" y="48"/>
                    <a:pt x="765" y="48"/>
                  </a:cubicBezTo>
                  <a:cubicBezTo>
                    <a:pt x="765" y="48"/>
                    <a:pt x="763" y="50"/>
                    <a:pt x="763" y="50"/>
                  </a:cubicBezTo>
                  <a:cubicBezTo>
                    <a:pt x="763" y="51"/>
                    <a:pt x="765" y="52"/>
                    <a:pt x="765" y="52"/>
                  </a:cubicBezTo>
                  <a:cubicBezTo>
                    <a:pt x="765" y="53"/>
                    <a:pt x="764" y="54"/>
                    <a:pt x="764" y="54"/>
                  </a:cubicBezTo>
                  <a:cubicBezTo>
                    <a:pt x="763" y="55"/>
                    <a:pt x="763" y="56"/>
                    <a:pt x="762" y="57"/>
                  </a:cubicBezTo>
                  <a:cubicBezTo>
                    <a:pt x="762" y="57"/>
                    <a:pt x="760" y="55"/>
                    <a:pt x="760" y="55"/>
                  </a:cubicBezTo>
                  <a:cubicBezTo>
                    <a:pt x="759" y="55"/>
                    <a:pt x="758" y="57"/>
                    <a:pt x="758" y="57"/>
                  </a:cubicBezTo>
                  <a:cubicBezTo>
                    <a:pt x="758" y="58"/>
                    <a:pt x="756" y="59"/>
                    <a:pt x="756" y="59"/>
                  </a:cubicBezTo>
                  <a:cubicBezTo>
                    <a:pt x="756" y="60"/>
                    <a:pt x="759" y="61"/>
                    <a:pt x="758" y="61"/>
                  </a:cubicBezTo>
                  <a:cubicBezTo>
                    <a:pt x="758" y="62"/>
                    <a:pt x="757" y="63"/>
                    <a:pt x="757" y="63"/>
                  </a:cubicBezTo>
                  <a:cubicBezTo>
                    <a:pt x="756" y="64"/>
                    <a:pt x="756" y="65"/>
                    <a:pt x="755" y="66"/>
                  </a:cubicBezTo>
                  <a:cubicBezTo>
                    <a:pt x="755" y="66"/>
                    <a:pt x="753" y="64"/>
                    <a:pt x="753" y="64"/>
                  </a:cubicBezTo>
                  <a:cubicBezTo>
                    <a:pt x="753" y="64"/>
                    <a:pt x="754" y="62"/>
                    <a:pt x="755" y="62"/>
                  </a:cubicBezTo>
                  <a:cubicBezTo>
                    <a:pt x="755" y="61"/>
                    <a:pt x="756" y="60"/>
                    <a:pt x="756" y="59"/>
                  </a:cubicBezTo>
                  <a:cubicBezTo>
                    <a:pt x="756" y="59"/>
                    <a:pt x="754" y="58"/>
                    <a:pt x="754" y="58"/>
                  </a:cubicBezTo>
                  <a:cubicBezTo>
                    <a:pt x="754" y="57"/>
                    <a:pt x="756" y="56"/>
                    <a:pt x="756" y="55"/>
                  </a:cubicBezTo>
                  <a:cubicBezTo>
                    <a:pt x="756" y="55"/>
                    <a:pt x="754" y="54"/>
                    <a:pt x="753" y="54"/>
                  </a:cubicBezTo>
                  <a:cubicBezTo>
                    <a:pt x="753" y="53"/>
                    <a:pt x="752" y="53"/>
                    <a:pt x="751" y="52"/>
                  </a:cubicBezTo>
                  <a:cubicBezTo>
                    <a:pt x="751" y="53"/>
                    <a:pt x="749" y="54"/>
                    <a:pt x="750" y="54"/>
                  </a:cubicBezTo>
                  <a:cubicBezTo>
                    <a:pt x="750" y="55"/>
                    <a:pt x="752" y="55"/>
                    <a:pt x="752" y="56"/>
                  </a:cubicBezTo>
                  <a:cubicBezTo>
                    <a:pt x="752" y="56"/>
                    <a:pt x="750" y="58"/>
                    <a:pt x="750" y="58"/>
                  </a:cubicBezTo>
                  <a:cubicBezTo>
                    <a:pt x="750" y="58"/>
                    <a:pt x="748" y="56"/>
                    <a:pt x="748" y="57"/>
                  </a:cubicBezTo>
                  <a:cubicBezTo>
                    <a:pt x="747" y="57"/>
                    <a:pt x="747" y="59"/>
                    <a:pt x="746" y="59"/>
                  </a:cubicBezTo>
                  <a:cubicBezTo>
                    <a:pt x="747" y="59"/>
                    <a:pt x="748" y="61"/>
                    <a:pt x="748" y="60"/>
                  </a:cubicBezTo>
                  <a:cubicBezTo>
                    <a:pt x="748" y="61"/>
                    <a:pt x="747" y="63"/>
                    <a:pt x="747" y="63"/>
                  </a:cubicBezTo>
                  <a:cubicBezTo>
                    <a:pt x="746" y="63"/>
                    <a:pt x="745" y="61"/>
                    <a:pt x="744" y="61"/>
                  </a:cubicBezTo>
                  <a:cubicBezTo>
                    <a:pt x="744" y="61"/>
                    <a:pt x="742" y="60"/>
                    <a:pt x="742" y="59"/>
                  </a:cubicBezTo>
                  <a:cubicBezTo>
                    <a:pt x="742" y="59"/>
                    <a:pt x="744" y="58"/>
                    <a:pt x="744" y="57"/>
                  </a:cubicBezTo>
                  <a:cubicBezTo>
                    <a:pt x="744" y="56"/>
                    <a:pt x="742" y="56"/>
                    <a:pt x="742" y="55"/>
                  </a:cubicBezTo>
                  <a:cubicBezTo>
                    <a:pt x="742" y="55"/>
                    <a:pt x="744" y="54"/>
                    <a:pt x="743" y="53"/>
                  </a:cubicBezTo>
                  <a:cubicBezTo>
                    <a:pt x="743" y="52"/>
                    <a:pt x="742" y="52"/>
                    <a:pt x="741" y="51"/>
                  </a:cubicBezTo>
                  <a:cubicBezTo>
                    <a:pt x="740" y="53"/>
                    <a:pt x="739" y="54"/>
                    <a:pt x="738" y="56"/>
                  </a:cubicBezTo>
                  <a:cubicBezTo>
                    <a:pt x="737" y="57"/>
                    <a:pt x="736" y="57"/>
                    <a:pt x="736" y="58"/>
                  </a:cubicBezTo>
                  <a:cubicBezTo>
                    <a:pt x="736" y="58"/>
                    <a:pt x="738" y="59"/>
                    <a:pt x="738" y="60"/>
                  </a:cubicBezTo>
                  <a:cubicBezTo>
                    <a:pt x="738" y="60"/>
                    <a:pt x="737" y="62"/>
                    <a:pt x="737" y="62"/>
                  </a:cubicBezTo>
                  <a:cubicBezTo>
                    <a:pt x="736" y="63"/>
                    <a:pt x="735" y="64"/>
                    <a:pt x="735" y="64"/>
                  </a:cubicBezTo>
                  <a:cubicBezTo>
                    <a:pt x="732" y="62"/>
                    <a:pt x="729" y="60"/>
                    <a:pt x="726" y="57"/>
                  </a:cubicBezTo>
                  <a:cubicBezTo>
                    <a:pt x="727" y="57"/>
                    <a:pt x="727" y="55"/>
                    <a:pt x="728" y="55"/>
                  </a:cubicBezTo>
                  <a:cubicBezTo>
                    <a:pt x="728" y="55"/>
                    <a:pt x="729" y="57"/>
                    <a:pt x="730" y="57"/>
                  </a:cubicBezTo>
                  <a:cubicBezTo>
                    <a:pt x="730" y="57"/>
                    <a:pt x="731" y="55"/>
                    <a:pt x="732" y="55"/>
                  </a:cubicBezTo>
                  <a:cubicBezTo>
                    <a:pt x="732" y="54"/>
                    <a:pt x="733" y="53"/>
                    <a:pt x="733" y="52"/>
                  </a:cubicBezTo>
                  <a:cubicBezTo>
                    <a:pt x="734" y="52"/>
                    <a:pt x="734" y="51"/>
                    <a:pt x="735" y="50"/>
                  </a:cubicBezTo>
                  <a:cubicBezTo>
                    <a:pt x="735" y="50"/>
                    <a:pt x="737" y="49"/>
                    <a:pt x="737" y="48"/>
                  </a:cubicBezTo>
                  <a:cubicBezTo>
                    <a:pt x="737" y="48"/>
                    <a:pt x="735" y="47"/>
                    <a:pt x="734" y="46"/>
                  </a:cubicBezTo>
                  <a:cubicBezTo>
                    <a:pt x="734" y="47"/>
                    <a:pt x="733" y="48"/>
                    <a:pt x="733" y="49"/>
                  </a:cubicBezTo>
                  <a:cubicBezTo>
                    <a:pt x="733" y="49"/>
                    <a:pt x="731" y="51"/>
                    <a:pt x="731" y="51"/>
                  </a:cubicBezTo>
                  <a:cubicBezTo>
                    <a:pt x="731" y="51"/>
                    <a:pt x="729" y="49"/>
                    <a:pt x="729" y="49"/>
                  </a:cubicBezTo>
                  <a:cubicBezTo>
                    <a:pt x="729" y="49"/>
                    <a:pt x="731" y="47"/>
                    <a:pt x="731" y="47"/>
                  </a:cubicBezTo>
                  <a:cubicBezTo>
                    <a:pt x="730" y="47"/>
                    <a:pt x="729" y="45"/>
                    <a:pt x="728" y="45"/>
                  </a:cubicBezTo>
                  <a:cubicBezTo>
                    <a:pt x="728" y="45"/>
                    <a:pt x="727" y="47"/>
                    <a:pt x="727" y="47"/>
                  </a:cubicBezTo>
                  <a:cubicBezTo>
                    <a:pt x="726" y="47"/>
                    <a:pt x="725" y="46"/>
                    <a:pt x="724" y="46"/>
                  </a:cubicBezTo>
                  <a:cubicBezTo>
                    <a:pt x="724" y="46"/>
                    <a:pt x="723" y="44"/>
                    <a:pt x="722" y="44"/>
                  </a:cubicBezTo>
                  <a:cubicBezTo>
                    <a:pt x="722" y="44"/>
                    <a:pt x="721" y="46"/>
                    <a:pt x="720" y="46"/>
                  </a:cubicBezTo>
                  <a:cubicBezTo>
                    <a:pt x="720" y="46"/>
                    <a:pt x="719" y="44"/>
                    <a:pt x="718" y="44"/>
                  </a:cubicBezTo>
                  <a:cubicBezTo>
                    <a:pt x="718" y="45"/>
                    <a:pt x="717" y="47"/>
                    <a:pt x="716" y="47"/>
                  </a:cubicBezTo>
                  <a:cubicBezTo>
                    <a:pt x="716" y="47"/>
                    <a:pt x="715" y="45"/>
                    <a:pt x="714" y="45"/>
                  </a:cubicBezTo>
                  <a:cubicBezTo>
                    <a:pt x="714" y="45"/>
                    <a:pt x="713" y="47"/>
                    <a:pt x="713" y="47"/>
                  </a:cubicBezTo>
                  <a:cubicBezTo>
                    <a:pt x="713" y="48"/>
                    <a:pt x="715" y="48"/>
                    <a:pt x="715" y="49"/>
                  </a:cubicBezTo>
                  <a:cubicBezTo>
                    <a:pt x="715" y="50"/>
                    <a:pt x="713" y="50"/>
                    <a:pt x="713" y="51"/>
                  </a:cubicBezTo>
                  <a:cubicBezTo>
                    <a:pt x="715" y="52"/>
                    <a:pt x="716" y="53"/>
                    <a:pt x="718" y="55"/>
                  </a:cubicBezTo>
                  <a:cubicBezTo>
                    <a:pt x="718" y="55"/>
                    <a:pt x="719" y="56"/>
                    <a:pt x="720" y="56"/>
                  </a:cubicBezTo>
                  <a:cubicBezTo>
                    <a:pt x="719" y="58"/>
                    <a:pt x="717" y="59"/>
                    <a:pt x="716" y="61"/>
                  </a:cubicBezTo>
                  <a:cubicBezTo>
                    <a:pt x="715" y="60"/>
                    <a:pt x="713" y="58"/>
                    <a:pt x="712" y="57"/>
                  </a:cubicBezTo>
                  <a:cubicBezTo>
                    <a:pt x="712" y="57"/>
                    <a:pt x="714" y="56"/>
                    <a:pt x="714" y="55"/>
                  </a:cubicBezTo>
                  <a:cubicBezTo>
                    <a:pt x="714" y="55"/>
                    <a:pt x="712" y="54"/>
                    <a:pt x="711" y="53"/>
                  </a:cubicBezTo>
                  <a:cubicBezTo>
                    <a:pt x="711" y="53"/>
                    <a:pt x="710" y="52"/>
                    <a:pt x="709" y="52"/>
                  </a:cubicBezTo>
                  <a:cubicBezTo>
                    <a:pt x="708" y="53"/>
                    <a:pt x="707" y="55"/>
                    <a:pt x="706" y="56"/>
                  </a:cubicBezTo>
                  <a:cubicBezTo>
                    <a:pt x="705" y="57"/>
                    <a:pt x="705" y="58"/>
                    <a:pt x="704" y="58"/>
                  </a:cubicBezTo>
                  <a:cubicBezTo>
                    <a:pt x="704" y="58"/>
                    <a:pt x="702" y="57"/>
                    <a:pt x="702" y="57"/>
                  </a:cubicBezTo>
                  <a:cubicBezTo>
                    <a:pt x="702" y="56"/>
                    <a:pt x="700" y="55"/>
                    <a:pt x="700" y="55"/>
                  </a:cubicBezTo>
                  <a:cubicBezTo>
                    <a:pt x="699" y="55"/>
                    <a:pt x="698" y="57"/>
                    <a:pt x="698" y="57"/>
                  </a:cubicBezTo>
                  <a:cubicBezTo>
                    <a:pt x="698" y="57"/>
                    <a:pt x="696" y="56"/>
                    <a:pt x="696" y="56"/>
                  </a:cubicBezTo>
                  <a:cubicBezTo>
                    <a:pt x="696" y="55"/>
                    <a:pt x="697" y="53"/>
                    <a:pt x="697" y="53"/>
                  </a:cubicBezTo>
                  <a:cubicBezTo>
                    <a:pt x="698" y="53"/>
                    <a:pt x="699" y="55"/>
                    <a:pt x="700" y="55"/>
                  </a:cubicBezTo>
                  <a:cubicBezTo>
                    <a:pt x="700" y="54"/>
                    <a:pt x="701" y="53"/>
                    <a:pt x="701" y="53"/>
                  </a:cubicBezTo>
                  <a:cubicBezTo>
                    <a:pt x="701" y="52"/>
                    <a:pt x="699" y="51"/>
                    <a:pt x="699" y="51"/>
                  </a:cubicBezTo>
                  <a:cubicBezTo>
                    <a:pt x="699" y="50"/>
                    <a:pt x="697" y="50"/>
                    <a:pt x="697" y="49"/>
                  </a:cubicBezTo>
                  <a:cubicBezTo>
                    <a:pt x="696" y="49"/>
                    <a:pt x="695" y="48"/>
                    <a:pt x="695" y="48"/>
                  </a:cubicBezTo>
                  <a:cubicBezTo>
                    <a:pt x="694" y="47"/>
                    <a:pt x="693" y="47"/>
                    <a:pt x="692" y="46"/>
                  </a:cubicBezTo>
                  <a:cubicBezTo>
                    <a:pt x="692" y="47"/>
                    <a:pt x="691" y="47"/>
                    <a:pt x="691" y="48"/>
                  </a:cubicBezTo>
                  <a:cubicBezTo>
                    <a:pt x="690" y="48"/>
                    <a:pt x="689" y="50"/>
                    <a:pt x="689" y="50"/>
                  </a:cubicBezTo>
                  <a:cubicBezTo>
                    <a:pt x="689" y="51"/>
                    <a:pt x="691" y="52"/>
                    <a:pt x="691" y="52"/>
                  </a:cubicBezTo>
                  <a:cubicBezTo>
                    <a:pt x="691" y="52"/>
                    <a:pt x="690" y="54"/>
                    <a:pt x="689" y="54"/>
                  </a:cubicBezTo>
                  <a:cubicBezTo>
                    <a:pt x="689" y="54"/>
                    <a:pt x="688" y="53"/>
                    <a:pt x="687" y="53"/>
                  </a:cubicBezTo>
                  <a:cubicBezTo>
                    <a:pt x="686" y="52"/>
                    <a:pt x="686" y="51"/>
                    <a:pt x="685" y="51"/>
                  </a:cubicBezTo>
                  <a:cubicBezTo>
                    <a:pt x="685" y="51"/>
                    <a:pt x="683" y="49"/>
                    <a:pt x="683" y="49"/>
                  </a:cubicBezTo>
                  <a:cubicBezTo>
                    <a:pt x="682" y="49"/>
                    <a:pt x="681" y="51"/>
                    <a:pt x="681" y="51"/>
                  </a:cubicBezTo>
                  <a:cubicBezTo>
                    <a:pt x="680" y="52"/>
                    <a:pt x="680" y="53"/>
                    <a:pt x="679" y="54"/>
                  </a:cubicBezTo>
                  <a:cubicBezTo>
                    <a:pt x="679" y="54"/>
                    <a:pt x="678" y="56"/>
                    <a:pt x="678" y="56"/>
                  </a:cubicBezTo>
                  <a:cubicBezTo>
                    <a:pt x="677" y="56"/>
                    <a:pt x="676" y="54"/>
                    <a:pt x="675" y="54"/>
                  </a:cubicBezTo>
                  <a:cubicBezTo>
                    <a:pt x="675" y="54"/>
                    <a:pt x="674" y="53"/>
                    <a:pt x="673" y="53"/>
                  </a:cubicBezTo>
                  <a:cubicBezTo>
                    <a:pt x="673" y="52"/>
                    <a:pt x="672" y="55"/>
                    <a:pt x="671" y="55"/>
                  </a:cubicBezTo>
                  <a:cubicBezTo>
                    <a:pt x="671" y="55"/>
                    <a:pt x="670" y="53"/>
                    <a:pt x="669" y="53"/>
                  </a:cubicBezTo>
                  <a:cubicBezTo>
                    <a:pt x="669" y="54"/>
                    <a:pt x="668" y="55"/>
                    <a:pt x="668" y="55"/>
                  </a:cubicBezTo>
                  <a:cubicBezTo>
                    <a:pt x="668" y="55"/>
                    <a:pt x="665" y="54"/>
                    <a:pt x="665" y="54"/>
                  </a:cubicBezTo>
                  <a:cubicBezTo>
                    <a:pt x="665" y="53"/>
                    <a:pt x="667" y="52"/>
                    <a:pt x="667" y="51"/>
                  </a:cubicBezTo>
                  <a:cubicBezTo>
                    <a:pt x="667" y="51"/>
                    <a:pt x="668" y="50"/>
                    <a:pt x="669" y="49"/>
                  </a:cubicBezTo>
                  <a:cubicBezTo>
                    <a:pt x="669" y="49"/>
                    <a:pt x="670" y="47"/>
                    <a:pt x="670" y="47"/>
                  </a:cubicBezTo>
                  <a:cubicBezTo>
                    <a:pt x="670" y="46"/>
                    <a:pt x="668" y="46"/>
                    <a:pt x="668" y="45"/>
                  </a:cubicBezTo>
                  <a:cubicBezTo>
                    <a:pt x="668" y="45"/>
                    <a:pt x="670" y="43"/>
                    <a:pt x="670" y="43"/>
                  </a:cubicBezTo>
                  <a:cubicBezTo>
                    <a:pt x="670" y="42"/>
                    <a:pt x="668" y="42"/>
                    <a:pt x="668" y="41"/>
                  </a:cubicBezTo>
                  <a:cubicBezTo>
                    <a:pt x="668" y="41"/>
                    <a:pt x="666" y="40"/>
                    <a:pt x="665" y="40"/>
                  </a:cubicBezTo>
                  <a:cubicBezTo>
                    <a:pt x="665" y="40"/>
                    <a:pt x="664" y="41"/>
                    <a:pt x="664" y="42"/>
                  </a:cubicBezTo>
                  <a:cubicBezTo>
                    <a:pt x="664" y="42"/>
                    <a:pt x="666" y="43"/>
                    <a:pt x="666" y="43"/>
                  </a:cubicBezTo>
                  <a:cubicBezTo>
                    <a:pt x="666" y="44"/>
                    <a:pt x="665" y="45"/>
                    <a:pt x="664" y="46"/>
                  </a:cubicBezTo>
                  <a:cubicBezTo>
                    <a:pt x="664" y="46"/>
                    <a:pt x="663" y="47"/>
                    <a:pt x="663" y="48"/>
                  </a:cubicBezTo>
                  <a:cubicBezTo>
                    <a:pt x="662" y="48"/>
                    <a:pt x="665" y="49"/>
                    <a:pt x="665" y="50"/>
                  </a:cubicBezTo>
                  <a:cubicBezTo>
                    <a:pt x="665" y="50"/>
                    <a:pt x="663" y="51"/>
                    <a:pt x="663" y="52"/>
                  </a:cubicBezTo>
                  <a:cubicBezTo>
                    <a:pt x="663" y="53"/>
                    <a:pt x="661" y="53"/>
                    <a:pt x="661" y="54"/>
                  </a:cubicBezTo>
                  <a:cubicBezTo>
                    <a:pt x="661" y="55"/>
                    <a:pt x="663" y="55"/>
                    <a:pt x="664" y="56"/>
                  </a:cubicBezTo>
                  <a:cubicBezTo>
                    <a:pt x="662" y="57"/>
                    <a:pt x="661" y="59"/>
                    <a:pt x="660" y="60"/>
                  </a:cubicBezTo>
                  <a:cubicBezTo>
                    <a:pt x="660" y="61"/>
                    <a:pt x="659" y="62"/>
                    <a:pt x="659" y="63"/>
                  </a:cubicBezTo>
                  <a:cubicBezTo>
                    <a:pt x="657" y="61"/>
                    <a:pt x="656" y="60"/>
                    <a:pt x="654" y="59"/>
                  </a:cubicBezTo>
                  <a:cubicBezTo>
                    <a:pt x="655" y="58"/>
                    <a:pt x="655" y="58"/>
                    <a:pt x="656" y="57"/>
                  </a:cubicBezTo>
                  <a:cubicBezTo>
                    <a:pt x="656" y="56"/>
                    <a:pt x="657" y="55"/>
                    <a:pt x="657" y="55"/>
                  </a:cubicBezTo>
                  <a:cubicBezTo>
                    <a:pt x="657" y="54"/>
                    <a:pt x="655" y="53"/>
                    <a:pt x="655" y="53"/>
                  </a:cubicBezTo>
                  <a:cubicBezTo>
                    <a:pt x="655" y="53"/>
                    <a:pt x="653" y="52"/>
                    <a:pt x="653" y="51"/>
                  </a:cubicBezTo>
                  <a:cubicBezTo>
                    <a:pt x="653" y="51"/>
                    <a:pt x="655" y="50"/>
                    <a:pt x="655" y="49"/>
                  </a:cubicBezTo>
                  <a:cubicBezTo>
                    <a:pt x="654" y="48"/>
                    <a:pt x="653" y="48"/>
                    <a:pt x="652" y="47"/>
                  </a:cubicBezTo>
                  <a:cubicBezTo>
                    <a:pt x="652" y="47"/>
                    <a:pt x="651" y="46"/>
                    <a:pt x="650" y="46"/>
                  </a:cubicBezTo>
                  <a:cubicBezTo>
                    <a:pt x="650" y="46"/>
                    <a:pt x="649" y="47"/>
                    <a:pt x="649" y="48"/>
                  </a:cubicBezTo>
                  <a:cubicBezTo>
                    <a:pt x="648" y="48"/>
                    <a:pt x="647" y="50"/>
                    <a:pt x="647" y="50"/>
                  </a:cubicBezTo>
                  <a:cubicBezTo>
                    <a:pt x="647" y="50"/>
                    <a:pt x="649" y="51"/>
                    <a:pt x="649" y="52"/>
                  </a:cubicBezTo>
                  <a:cubicBezTo>
                    <a:pt x="649" y="52"/>
                    <a:pt x="648" y="53"/>
                    <a:pt x="647" y="54"/>
                  </a:cubicBezTo>
                  <a:cubicBezTo>
                    <a:pt x="647" y="54"/>
                    <a:pt x="646" y="56"/>
                    <a:pt x="646" y="56"/>
                  </a:cubicBezTo>
                  <a:cubicBezTo>
                    <a:pt x="646" y="57"/>
                    <a:pt x="648" y="57"/>
                    <a:pt x="648" y="58"/>
                  </a:cubicBezTo>
                  <a:cubicBezTo>
                    <a:pt x="648" y="59"/>
                    <a:pt x="646" y="59"/>
                    <a:pt x="646" y="60"/>
                  </a:cubicBezTo>
                  <a:cubicBezTo>
                    <a:pt x="646" y="60"/>
                    <a:pt x="644" y="59"/>
                    <a:pt x="644" y="58"/>
                  </a:cubicBezTo>
                  <a:cubicBezTo>
                    <a:pt x="644" y="58"/>
                    <a:pt x="646" y="57"/>
                    <a:pt x="646" y="56"/>
                  </a:cubicBezTo>
                  <a:cubicBezTo>
                    <a:pt x="645" y="56"/>
                    <a:pt x="644" y="55"/>
                    <a:pt x="643" y="55"/>
                  </a:cubicBezTo>
                  <a:cubicBezTo>
                    <a:pt x="643" y="54"/>
                    <a:pt x="642" y="53"/>
                    <a:pt x="641" y="53"/>
                  </a:cubicBezTo>
                  <a:cubicBezTo>
                    <a:pt x="641" y="53"/>
                    <a:pt x="639" y="51"/>
                    <a:pt x="639" y="51"/>
                  </a:cubicBezTo>
                  <a:cubicBezTo>
                    <a:pt x="638" y="51"/>
                    <a:pt x="638" y="53"/>
                    <a:pt x="637" y="53"/>
                  </a:cubicBezTo>
                  <a:cubicBezTo>
                    <a:pt x="637" y="53"/>
                    <a:pt x="636" y="51"/>
                    <a:pt x="635" y="52"/>
                  </a:cubicBezTo>
                  <a:cubicBezTo>
                    <a:pt x="634" y="52"/>
                    <a:pt x="634" y="54"/>
                    <a:pt x="633" y="54"/>
                  </a:cubicBezTo>
                  <a:cubicBezTo>
                    <a:pt x="634" y="55"/>
                    <a:pt x="635" y="55"/>
                    <a:pt x="636" y="56"/>
                  </a:cubicBezTo>
                  <a:cubicBezTo>
                    <a:pt x="636" y="56"/>
                    <a:pt x="634" y="57"/>
                    <a:pt x="634" y="58"/>
                  </a:cubicBezTo>
                  <a:cubicBezTo>
                    <a:pt x="633" y="58"/>
                    <a:pt x="632" y="59"/>
                    <a:pt x="632" y="60"/>
                  </a:cubicBezTo>
                  <a:cubicBezTo>
                    <a:pt x="632" y="60"/>
                    <a:pt x="634" y="61"/>
                    <a:pt x="634" y="62"/>
                  </a:cubicBezTo>
                  <a:cubicBezTo>
                    <a:pt x="634" y="62"/>
                    <a:pt x="633" y="64"/>
                    <a:pt x="633" y="64"/>
                  </a:cubicBezTo>
                  <a:cubicBezTo>
                    <a:pt x="632" y="65"/>
                    <a:pt x="631" y="65"/>
                    <a:pt x="631" y="66"/>
                  </a:cubicBezTo>
                  <a:cubicBezTo>
                    <a:pt x="631" y="66"/>
                    <a:pt x="629" y="65"/>
                    <a:pt x="629" y="64"/>
                  </a:cubicBezTo>
                  <a:cubicBezTo>
                    <a:pt x="629" y="64"/>
                    <a:pt x="631" y="63"/>
                    <a:pt x="630" y="62"/>
                  </a:cubicBezTo>
                  <a:cubicBezTo>
                    <a:pt x="630" y="62"/>
                    <a:pt x="628" y="61"/>
                    <a:pt x="628" y="61"/>
                  </a:cubicBezTo>
                  <a:cubicBezTo>
                    <a:pt x="628" y="60"/>
                    <a:pt x="626" y="60"/>
                    <a:pt x="626" y="59"/>
                  </a:cubicBezTo>
                  <a:cubicBezTo>
                    <a:pt x="626" y="58"/>
                    <a:pt x="628" y="57"/>
                    <a:pt x="628" y="57"/>
                  </a:cubicBezTo>
                  <a:cubicBezTo>
                    <a:pt x="628" y="56"/>
                    <a:pt x="629" y="55"/>
                    <a:pt x="629" y="54"/>
                  </a:cubicBezTo>
                  <a:cubicBezTo>
                    <a:pt x="629" y="54"/>
                    <a:pt x="627" y="53"/>
                    <a:pt x="627" y="53"/>
                  </a:cubicBezTo>
                  <a:cubicBezTo>
                    <a:pt x="627" y="52"/>
                    <a:pt x="629" y="51"/>
                    <a:pt x="629" y="50"/>
                  </a:cubicBezTo>
                  <a:cubicBezTo>
                    <a:pt x="629" y="50"/>
                    <a:pt x="627" y="49"/>
                    <a:pt x="627" y="49"/>
                  </a:cubicBezTo>
                  <a:cubicBezTo>
                    <a:pt x="626" y="48"/>
                    <a:pt x="625" y="48"/>
                    <a:pt x="624" y="47"/>
                  </a:cubicBezTo>
                  <a:cubicBezTo>
                    <a:pt x="624" y="48"/>
                    <a:pt x="623" y="49"/>
                    <a:pt x="623" y="49"/>
                  </a:cubicBezTo>
                  <a:cubicBezTo>
                    <a:pt x="623" y="50"/>
                    <a:pt x="625" y="51"/>
                    <a:pt x="625" y="51"/>
                  </a:cubicBezTo>
                  <a:cubicBezTo>
                    <a:pt x="625" y="52"/>
                    <a:pt x="624" y="53"/>
                    <a:pt x="623" y="53"/>
                  </a:cubicBezTo>
                  <a:cubicBezTo>
                    <a:pt x="623" y="54"/>
                    <a:pt x="622" y="55"/>
                    <a:pt x="621" y="55"/>
                  </a:cubicBezTo>
                  <a:cubicBezTo>
                    <a:pt x="621" y="56"/>
                    <a:pt x="624" y="57"/>
                    <a:pt x="624" y="57"/>
                  </a:cubicBezTo>
                  <a:cubicBezTo>
                    <a:pt x="624" y="58"/>
                    <a:pt x="622" y="59"/>
                    <a:pt x="622" y="59"/>
                  </a:cubicBezTo>
                  <a:cubicBezTo>
                    <a:pt x="622" y="60"/>
                    <a:pt x="621" y="61"/>
                    <a:pt x="620" y="62"/>
                  </a:cubicBezTo>
                  <a:cubicBezTo>
                    <a:pt x="620" y="62"/>
                    <a:pt x="618" y="60"/>
                    <a:pt x="618" y="60"/>
                  </a:cubicBezTo>
                  <a:cubicBezTo>
                    <a:pt x="618" y="60"/>
                    <a:pt x="620" y="58"/>
                    <a:pt x="620" y="58"/>
                  </a:cubicBezTo>
                  <a:cubicBezTo>
                    <a:pt x="619" y="57"/>
                    <a:pt x="618" y="56"/>
                    <a:pt x="618" y="56"/>
                  </a:cubicBezTo>
                  <a:cubicBezTo>
                    <a:pt x="617" y="56"/>
                    <a:pt x="616" y="54"/>
                    <a:pt x="615" y="54"/>
                  </a:cubicBezTo>
                  <a:cubicBezTo>
                    <a:pt x="615" y="54"/>
                    <a:pt x="614" y="56"/>
                    <a:pt x="614" y="57"/>
                  </a:cubicBezTo>
                  <a:cubicBezTo>
                    <a:pt x="613" y="57"/>
                    <a:pt x="612" y="58"/>
                    <a:pt x="612" y="59"/>
                  </a:cubicBezTo>
                  <a:cubicBezTo>
                    <a:pt x="612" y="59"/>
                    <a:pt x="614" y="60"/>
                    <a:pt x="614" y="60"/>
                  </a:cubicBezTo>
                  <a:cubicBezTo>
                    <a:pt x="614" y="61"/>
                    <a:pt x="616" y="62"/>
                    <a:pt x="616" y="62"/>
                  </a:cubicBezTo>
                  <a:cubicBezTo>
                    <a:pt x="616" y="62"/>
                    <a:pt x="615" y="64"/>
                    <a:pt x="615" y="64"/>
                  </a:cubicBezTo>
                  <a:cubicBezTo>
                    <a:pt x="614" y="64"/>
                    <a:pt x="613" y="62"/>
                    <a:pt x="612" y="63"/>
                  </a:cubicBezTo>
                  <a:cubicBezTo>
                    <a:pt x="612" y="63"/>
                    <a:pt x="611" y="65"/>
                    <a:pt x="611" y="65"/>
                  </a:cubicBezTo>
                  <a:cubicBezTo>
                    <a:pt x="610" y="64"/>
                    <a:pt x="609" y="64"/>
                    <a:pt x="609" y="63"/>
                  </a:cubicBezTo>
                  <a:cubicBezTo>
                    <a:pt x="608" y="63"/>
                    <a:pt x="606" y="62"/>
                    <a:pt x="606" y="62"/>
                  </a:cubicBezTo>
                  <a:cubicBezTo>
                    <a:pt x="606" y="61"/>
                    <a:pt x="608" y="60"/>
                    <a:pt x="608" y="59"/>
                  </a:cubicBezTo>
                  <a:cubicBezTo>
                    <a:pt x="608" y="59"/>
                    <a:pt x="606" y="58"/>
                    <a:pt x="606" y="58"/>
                  </a:cubicBezTo>
                  <a:cubicBezTo>
                    <a:pt x="606" y="57"/>
                    <a:pt x="608" y="56"/>
                    <a:pt x="607" y="55"/>
                  </a:cubicBezTo>
                  <a:cubicBezTo>
                    <a:pt x="607" y="55"/>
                    <a:pt x="605" y="54"/>
                    <a:pt x="605" y="54"/>
                  </a:cubicBezTo>
                  <a:cubicBezTo>
                    <a:pt x="605" y="53"/>
                    <a:pt x="607" y="52"/>
                    <a:pt x="607" y="51"/>
                  </a:cubicBezTo>
                  <a:cubicBezTo>
                    <a:pt x="607" y="51"/>
                    <a:pt x="609" y="49"/>
                    <a:pt x="609" y="49"/>
                  </a:cubicBezTo>
                  <a:cubicBezTo>
                    <a:pt x="609" y="49"/>
                    <a:pt x="606" y="48"/>
                    <a:pt x="606" y="47"/>
                  </a:cubicBezTo>
                  <a:cubicBezTo>
                    <a:pt x="607" y="47"/>
                    <a:pt x="608" y="46"/>
                    <a:pt x="608" y="45"/>
                  </a:cubicBezTo>
                  <a:cubicBezTo>
                    <a:pt x="609" y="44"/>
                    <a:pt x="609" y="44"/>
                    <a:pt x="610" y="43"/>
                  </a:cubicBezTo>
                  <a:cubicBezTo>
                    <a:pt x="609" y="43"/>
                    <a:pt x="608" y="41"/>
                    <a:pt x="608" y="41"/>
                  </a:cubicBezTo>
                  <a:cubicBezTo>
                    <a:pt x="607" y="41"/>
                    <a:pt x="607" y="43"/>
                    <a:pt x="606" y="44"/>
                  </a:cubicBezTo>
                  <a:cubicBezTo>
                    <a:pt x="605" y="44"/>
                    <a:pt x="604" y="42"/>
                    <a:pt x="604" y="42"/>
                  </a:cubicBezTo>
                  <a:cubicBezTo>
                    <a:pt x="603" y="42"/>
                    <a:pt x="602" y="44"/>
                    <a:pt x="602" y="44"/>
                  </a:cubicBezTo>
                  <a:cubicBezTo>
                    <a:pt x="602" y="44"/>
                    <a:pt x="604" y="46"/>
                    <a:pt x="604" y="46"/>
                  </a:cubicBezTo>
                  <a:cubicBezTo>
                    <a:pt x="604" y="46"/>
                    <a:pt x="603" y="48"/>
                    <a:pt x="602" y="48"/>
                  </a:cubicBezTo>
                  <a:cubicBezTo>
                    <a:pt x="602" y="49"/>
                    <a:pt x="601" y="50"/>
                    <a:pt x="601" y="50"/>
                  </a:cubicBezTo>
                  <a:cubicBezTo>
                    <a:pt x="600" y="51"/>
                    <a:pt x="600" y="52"/>
                    <a:pt x="599" y="52"/>
                  </a:cubicBezTo>
                  <a:cubicBezTo>
                    <a:pt x="599" y="53"/>
                    <a:pt x="597" y="51"/>
                    <a:pt x="597" y="51"/>
                  </a:cubicBezTo>
                  <a:cubicBezTo>
                    <a:pt x="596" y="51"/>
                    <a:pt x="596" y="53"/>
                    <a:pt x="595" y="53"/>
                  </a:cubicBezTo>
                  <a:cubicBezTo>
                    <a:pt x="594" y="53"/>
                    <a:pt x="594" y="55"/>
                    <a:pt x="593" y="55"/>
                  </a:cubicBezTo>
                  <a:cubicBezTo>
                    <a:pt x="593" y="55"/>
                    <a:pt x="591" y="53"/>
                    <a:pt x="591" y="54"/>
                  </a:cubicBezTo>
                  <a:cubicBezTo>
                    <a:pt x="591" y="54"/>
                    <a:pt x="590" y="55"/>
                    <a:pt x="589" y="56"/>
                  </a:cubicBezTo>
                  <a:cubicBezTo>
                    <a:pt x="589" y="56"/>
                    <a:pt x="588" y="57"/>
                    <a:pt x="588" y="58"/>
                  </a:cubicBezTo>
                  <a:cubicBezTo>
                    <a:pt x="587" y="59"/>
                    <a:pt x="587" y="59"/>
                    <a:pt x="586" y="60"/>
                  </a:cubicBezTo>
                  <a:cubicBezTo>
                    <a:pt x="586" y="61"/>
                    <a:pt x="585" y="62"/>
                    <a:pt x="584" y="62"/>
                  </a:cubicBezTo>
                  <a:cubicBezTo>
                    <a:pt x="584" y="62"/>
                    <a:pt x="586" y="64"/>
                    <a:pt x="587" y="64"/>
                  </a:cubicBezTo>
                  <a:cubicBezTo>
                    <a:pt x="587" y="64"/>
                    <a:pt x="588" y="62"/>
                    <a:pt x="588" y="62"/>
                  </a:cubicBezTo>
                  <a:cubicBezTo>
                    <a:pt x="588" y="62"/>
                    <a:pt x="590" y="63"/>
                    <a:pt x="591" y="64"/>
                  </a:cubicBezTo>
                  <a:cubicBezTo>
                    <a:pt x="591" y="64"/>
                    <a:pt x="589" y="66"/>
                    <a:pt x="589" y="66"/>
                  </a:cubicBezTo>
                  <a:cubicBezTo>
                    <a:pt x="589" y="66"/>
                    <a:pt x="587" y="64"/>
                    <a:pt x="587" y="64"/>
                  </a:cubicBezTo>
                  <a:cubicBezTo>
                    <a:pt x="586" y="64"/>
                    <a:pt x="586" y="66"/>
                    <a:pt x="585" y="66"/>
                  </a:cubicBezTo>
                  <a:cubicBezTo>
                    <a:pt x="584" y="66"/>
                    <a:pt x="583" y="65"/>
                    <a:pt x="583" y="65"/>
                  </a:cubicBezTo>
                  <a:cubicBezTo>
                    <a:pt x="582" y="64"/>
                    <a:pt x="580" y="63"/>
                    <a:pt x="580" y="63"/>
                  </a:cubicBezTo>
                  <a:cubicBezTo>
                    <a:pt x="580" y="63"/>
                    <a:pt x="582" y="61"/>
                    <a:pt x="582" y="61"/>
                  </a:cubicBezTo>
                  <a:cubicBezTo>
                    <a:pt x="582" y="61"/>
                    <a:pt x="584" y="59"/>
                    <a:pt x="584" y="59"/>
                  </a:cubicBezTo>
                  <a:cubicBezTo>
                    <a:pt x="584" y="58"/>
                    <a:pt x="582" y="57"/>
                    <a:pt x="582" y="57"/>
                  </a:cubicBezTo>
                  <a:cubicBezTo>
                    <a:pt x="581" y="57"/>
                    <a:pt x="580" y="59"/>
                    <a:pt x="580" y="59"/>
                  </a:cubicBezTo>
                  <a:cubicBezTo>
                    <a:pt x="579" y="59"/>
                    <a:pt x="578" y="58"/>
                    <a:pt x="578" y="57"/>
                  </a:cubicBezTo>
                  <a:cubicBezTo>
                    <a:pt x="577" y="57"/>
                    <a:pt x="576" y="56"/>
                    <a:pt x="575" y="56"/>
                  </a:cubicBezTo>
                  <a:cubicBezTo>
                    <a:pt x="575" y="55"/>
                    <a:pt x="577" y="54"/>
                    <a:pt x="577" y="53"/>
                  </a:cubicBezTo>
                  <a:cubicBezTo>
                    <a:pt x="577" y="53"/>
                    <a:pt x="579" y="51"/>
                    <a:pt x="579" y="51"/>
                  </a:cubicBezTo>
                  <a:cubicBezTo>
                    <a:pt x="579" y="50"/>
                    <a:pt x="577" y="50"/>
                    <a:pt x="577" y="49"/>
                  </a:cubicBezTo>
                  <a:cubicBezTo>
                    <a:pt x="576" y="49"/>
                    <a:pt x="575" y="48"/>
                    <a:pt x="574" y="48"/>
                  </a:cubicBezTo>
                  <a:cubicBezTo>
                    <a:pt x="573" y="49"/>
                    <a:pt x="572" y="51"/>
                    <a:pt x="571" y="52"/>
                  </a:cubicBezTo>
                  <a:cubicBezTo>
                    <a:pt x="570" y="54"/>
                    <a:pt x="569" y="55"/>
                    <a:pt x="568" y="57"/>
                  </a:cubicBezTo>
                  <a:cubicBezTo>
                    <a:pt x="566" y="58"/>
                    <a:pt x="565" y="60"/>
                    <a:pt x="564" y="61"/>
                  </a:cubicBezTo>
                  <a:cubicBezTo>
                    <a:pt x="564" y="62"/>
                    <a:pt x="563" y="63"/>
                    <a:pt x="562" y="63"/>
                  </a:cubicBezTo>
                  <a:cubicBezTo>
                    <a:pt x="562" y="64"/>
                    <a:pt x="561" y="65"/>
                    <a:pt x="561" y="66"/>
                  </a:cubicBezTo>
                  <a:cubicBezTo>
                    <a:pt x="561" y="66"/>
                    <a:pt x="559" y="64"/>
                    <a:pt x="559" y="64"/>
                  </a:cubicBezTo>
                  <a:cubicBezTo>
                    <a:pt x="558" y="63"/>
                    <a:pt x="560" y="62"/>
                    <a:pt x="560" y="62"/>
                  </a:cubicBezTo>
                  <a:cubicBezTo>
                    <a:pt x="559" y="61"/>
                    <a:pt x="559" y="60"/>
                    <a:pt x="558" y="60"/>
                  </a:cubicBezTo>
                  <a:cubicBezTo>
                    <a:pt x="557" y="60"/>
                    <a:pt x="556" y="58"/>
                    <a:pt x="556" y="58"/>
                  </a:cubicBezTo>
                  <a:cubicBezTo>
                    <a:pt x="555" y="58"/>
                    <a:pt x="555" y="61"/>
                    <a:pt x="554" y="60"/>
                  </a:cubicBezTo>
                  <a:cubicBezTo>
                    <a:pt x="553" y="60"/>
                    <a:pt x="553" y="59"/>
                    <a:pt x="552" y="59"/>
                  </a:cubicBezTo>
                  <a:cubicBezTo>
                    <a:pt x="551" y="59"/>
                    <a:pt x="551" y="61"/>
                    <a:pt x="550" y="61"/>
                  </a:cubicBezTo>
                  <a:cubicBezTo>
                    <a:pt x="550" y="61"/>
                    <a:pt x="548" y="60"/>
                    <a:pt x="548" y="59"/>
                  </a:cubicBezTo>
                  <a:cubicBezTo>
                    <a:pt x="547" y="59"/>
                    <a:pt x="546" y="58"/>
                    <a:pt x="546" y="58"/>
                  </a:cubicBezTo>
                  <a:cubicBezTo>
                    <a:pt x="546" y="58"/>
                    <a:pt x="547" y="56"/>
                    <a:pt x="547" y="55"/>
                  </a:cubicBezTo>
                  <a:cubicBezTo>
                    <a:pt x="548" y="55"/>
                    <a:pt x="549" y="54"/>
                    <a:pt x="549" y="53"/>
                  </a:cubicBezTo>
                  <a:cubicBezTo>
                    <a:pt x="549" y="53"/>
                    <a:pt x="547" y="51"/>
                    <a:pt x="547" y="51"/>
                  </a:cubicBezTo>
                  <a:cubicBezTo>
                    <a:pt x="546" y="51"/>
                    <a:pt x="546" y="54"/>
                    <a:pt x="545" y="54"/>
                  </a:cubicBezTo>
                  <a:cubicBezTo>
                    <a:pt x="544" y="54"/>
                    <a:pt x="544" y="52"/>
                    <a:pt x="543" y="52"/>
                  </a:cubicBezTo>
                  <a:cubicBezTo>
                    <a:pt x="541" y="51"/>
                    <a:pt x="540" y="50"/>
                    <a:pt x="538" y="49"/>
                  </a:cubicBezTo>
                  <a:cubicBezTo>
                    <a:pt x="538" y="49"/>
                    <a:pt x="537" y="50"/>
                    <a:pt x="537" y="51"/>
                  </a:cubicBezTo>
                  <a:cubicBezTo>
                    <a:pt x="537" y="51"/>
                    <a:pt x="539" y="52"/>
                    <a:pt x="539" y="53"/>
                  </a:cubicBezTo>
                  <a:cubicBezTo>
                    <a:pt x="539" y="53"/>
                    <a:pt x="541" y="54"/>
                    <a:pt x="541" y="54"/>
                  </a:cubicBezTo>
                  <a:cubicBezTo>
                    <a:pt x="541" y="55"/>
                    <a:pt x="540" y="56"/>
                    <a:pt x="539" y="56"/>
                  </a:cubicBezTo>
                  <a:cubicBezTo>
                    <a:pt x="540" y="57"/>
                    <a:pt x="541" y="58"/>
                    <a:pt x="542" y="58"/>
                  </a:cubicBezTo>
                  <a:cubicBezTo>
                    <a:pt x="542" y="58"/>
                    <a:pt x="540" y="60"/>
                    <a:pt x="540" y="60"/>
                  </a:cubicBezTo>
                  <a:cubicBezTo>
                    <a:pt x="540" y="60"/>
                    <a:pt x="538" y="59"/>
                    <a:pt x="538" y="59"/>
                  </a:cubicBezTo>
                  <a:cubicBezTo>
                    <a:pt x="537" y="58"/>
                    <a:pt x="536" y="57"/>
                    <a:pt x="536" y="57"/>
                  </a:cubicBezTo>
                  <a:cubicBezTo>
                    <a:pt x="535" y="56"/>
                    <a:pt x="534" y="56"/>
                    <a:pt x="533" y="55"/>
                  </a:cubicBezTo>
                  <a:cubicBezTo>
                    <a:pt x="533" y="55"/>
                    <a:pt x="531" y="53"/>
                    <a:pt x="531" y="54"/>
                  </a:cubicBezTo>
                  <a:cubicBezTo>
                    <a:pt x="531" y="54"/>
                    <a:pt x="529" y="56"/>
                    <a:pt x="529" y="56"/>
                  </a:cubicBezTo>
                  <a:cubicBezTo>
                    <a:pt x="529" y="56"/>
                    <a:pt x="532" y="57"/>
                    <a:pt x="532" y="57"/>
                  </a:cubicBezTo>
                  <a:cubicBezTo>
                    <a:pt x="532" y="58"/>
                    <a:pt x="530" y="59"/>
                    <a:pt x="530" y="60"/>
                  </a:cubicBezTo>
                  <a:cubicBezTo>
                    <a:pt x="530" y="60"/>
                    <a:pt x="529" y="61"/>
                    <a:pt x="528" y="62"/>
                  </a:cubicBezTo>
                  <a:cubicBezTo>
                    <a:pt x="528" y="63"/>
                    <a:pt x="527" y="63"/>
                    <a:pt x="526" y="64"/>
                  </a:cubicBezTo>
                  <a:cubicBezTo>
                    <a:pt x="526" y="64"/>
                    <a:pt x="525" y="66"/>
                    <a:pt x="525" y="66"/>
                  </a:cubicBezTo>
                  <a:cubicBezTo>
                    <a:pt x="525" y="66"/>
                    <a:pt x="523" y="65"/>
                    <a:pt x="523" y="65"/>
                  </a:cubicBezTo>
                  <a:cubicBezTo>
                    <a:pt x="522" y="64"/>
                    <a:pt x="524" y="63"/>
                    <a:pt x="524" y="62"/>
                  </a:cubicBezTo>
                  <a:cubicBezTo>
                    <a:pt x="524" y="62"/>
                    <a:pt x="526" y="61"/>
                    <a:pt x="526" y="60"/>
                  </a:cubicBezTo>
                  <a:cubicBezTo>
                    <a:pt x="526" y="60"/>
                    <a:pt x="524" y="59"/>
                    <a:pt x="524" y="59"/>
                  </a:cubicBezTo>
                  <a:cubicBezTo>
                    <a:pt x="523" y="58"/>
                    <a:pt x="522" y="57"/>
                    <a:pt x="522" y="57"/>
                  </a:cubicBezTo>
                  <a:cubicBezTo>
                    <a:pt x="521" y="57"/>
                    <a:pt x="520" y="59"/>
                    <a:pt x="520" y="59"/>
                  </a:cubicBezTo>
                  <a:cubicBezTo>
                    <a:pt x="519" y="60"/>
                    <a:pt x="519" y="61"/>
                    <a:pt x="518" y="61"/>
                  </a:cubicBezTo>
                  <a:cubicBezTo>
                    <a:pt x="517" y="63"/>
                    <a:pt x="516" y="64"/>
                    <a:pt x="515" y="66"/>
                  </a:cubicBezTo>
                  <a:cubicBezTo>
                    <a:pt x="513" y="65"/>
                    <a:pt x="512" y="64"/>
                    <a:pt x="510" y="62"/>
                  </a:cubicBezTo>
                  <a:cubicBezTo>
                    <a:pt x="511" y="61"/>
                    <a:pt x="512" y="59"/>
                    <a:pt x="514" y="58"/>
                  </a:cubicBezTo>
                  <a:cubicBezTo>
                    <a:pt x="515" y="56"/>
                    <a:pt x="516" y="55"/>
                    <a:pt x="517" y="53"/>
                  </a:cubicBezTo>
                  <a:cubicBezTo>
                    <a:pt x="516" y="53"/>
                    <a:pt x="515" y="52"/>
                    <a:pt x="515" y="52"/>
                  </a:cubicBezTo>
                  <a:cubicBezTo>
                    <a:pt x="514" y="52"/>
                    <a:pt x="514" y="54"/>
                    <a:pt x="513" y="54"/>
                  </a:cubicBezTo>
                  <a:cubicBezTo>
                    <a:pt x="512" y="54"/>
                    <a:pt x="512" y="52"/>
                    <a:pt x="511" y="52"/>
                  </a:cubicBezTo>
                  <a:cubicBezTo>
                    <a:pt x="510" y="52"/>
                    <a:pt x="510" y="54"/>
                    <a:pt x="509" y="54"/>
                  </a:cubicBezTo>
                  <a:cubicBezTo>
                    <a:pt x="509" y="55"/>
                    <a:pt x="508" y="53"/>
                    <a:pt x="507" y="53"/>
                  </a:cubicBezTo>
                  <a:cubicBezTo>
                    <a:pt x="506" y="53"/>
                    <a:pt x="506" y="55"/>
                    <a:pt x="505" y="55"/>
                  </a:cubicBezTo>
                  <a:cubicBezTo>
                    <a:pt x="505" y="55"/>
                    <a:pt x="503" y="53"/>
                    <a:pt x="503" y="53"/>
                  </a:cubicBezTo>
                  <a:cubicBezTo>
                    <a:pt x="502" y="54"/>
                    <a:pt x="502" y="55"/>
                    <a:pt x="501" y="56"/>
                  </a:cubicBezTo>
                  <a:cubicBezTo>
                    <a:pt x="501" y="56"/>
                    <a:pt x="500" y="57"/>
                    <a:pt x="500" y="58"/>
                  </a:cubicBezTo>
                  <a:cubicBezTo>
                    <a:pt x="499" y="57"/>
                    <a:pt x="498" y="57"/>
                    <a:pt x="497" y="56"/>
                  </a:cubicBezTo>
                  <a:cubicBezTo>
                    <a:pt x="497" y="56"/>
                    <a:pt x="495" y="55"/>
                    <a:pt x="495" y="54"/>
                  </a:cubicBezTo>
                  <a:cubicBezTo>
                    <a:pt x="495" y="54"/>
                    <a:pt x="497" y="53"/>
                    <a:pt x="497" y="52"/>
                  </a:cubicBezTo>
                  <a:cubicBezTo>
                    <a:pt x="497" y="52"/>
                    <a:pt x="495" y="51"/>
                    <a:pt x="495" y="50"/>
                  </a:cubicBezTo>
                  <a:cubicBezTo>
                    <a:pt x="495" y="50"/>
                    <a:pt x="496" y="49"/>
                    <a:pt x="496" y="48"/>
                  </a:cubicBezTo>
                  <a:cubicBezTo>
                    <a:pt x="496" y="47"/>
                    <a:pt x="494" y="47"/>
                    <a:pt x="494" y="47"/>
                  </a:cubicBezTo>
                  <a:cubicBezTo>
                    <a:pt x="493" y="48"/>
                    <a:pt x="492" y="49"/>
                    <a:pt x="491" y="51"/>
                  </a:cubicBezTo>
                  <a:cubicBezTo>
                    <a:pt x="491" y="52"/>
                    <a:pt x="492" y="52"/>
                    <a:pt x="493" y="53"/>
                  </a:cubicBezTo>
                  <a:cubicBezTo>
                    <a:pt x="493" y="53"/>
                    <a:pt x="495" y="54"/>
                    <a:pt x="495" y="54"/>
                  </a:cubicBezTo>
                  <a:cubicBezTo>
                    <a:pt x="495" y="55"/>
                    <a:pt x="493" y="56"/>
                    <a:pt x="493" y="57"/>
                  </a:cubicBezTo>
                  <a:cubicBezTo>
                    <a:pt x="493" y="57"/>
                    <a:pt x="496" y="58"/>
                    <a:pt x="496" y="58"/>
                  </a:cubicBezTo>
                  <a:cubicBezTo>
                    <a:pt x="496" y="59"/>
                    <a:pt x="494" y="61"/>
                    <a:pt x="494" y="61"/>
                  </a:cubicBezTo>
                  <a:cubicBezTo>
                    <a:pt x="493" y="61"/>
                    <a:pt x="492" y="59"/>
                    <a:pt x="492" y="59"/>
                  </a:cubicBezTo>
                  <a:cubicBezTo>
                    <a:pt x="492" y="58"/>
                    <a:pt x="490" y="58"/>
                    <a:pt x="489" y="57"/>
                  </a:cubicBezTo>
                  <a:cubicBezTo>
                    <a:pt x="489" y="57"/>
                    <a:pt x="491" y="55"/>
                    <a:pt x="491" y="55"/>
                  </a:cubicBezTo>
                  <a:cubicBezTo>
                    <a:pt x="491" y="54"/>
                    <a:pt x="490" y="54"/>
                    <a:pt x="489" y="53"/>
                  </a:cubicBezTo>
                  <a:cubicBezTo>
                    <a:pt x="489" y="53"/>
                    <a:pt x="487" y="51"/>
                    <a:pt x="487" y="52"/>
                  </a:cubicBezTo>
                  <a:cubicBezTo>
                    <a:pt x="486" y="52"/>
                    <a:pt x="485" y="54"/>
                    <a:pt x="485" y="54"/>
                  </a:cubicBezTo>
                  <a:cubicBezTo>
                    <a:pt x="484" y="54"/>
                    <a:pt x="483" y="52"/>
                    <a:pt x="483" y="52"/>
                  </a:cubicBezTo>
                  <a:cubicBezTo>
                    <a:pt x="482" y="52"/>
                    <a:pt x="481" y="51"/>
                    <a:pt x="481" y="50"/>
                  </a:cubicBezTo>
                  <a:cubicBezTo>
                    <a:pt x="481" y="50"/>
                    <a:pt x="482" y="48"/>
                    <a:pt x="482" y="48"/>
                  </a:cubicBezTo>
                  <a:cubicBezTo>
                    <a:pt x="483" y="47"/>
                    <a:pt x="483" y="47"/>
                    <a:pt x="484" y="46"/>
                  </a:cubicBezTo>
                  <a:cubicBezTo>
                    <a:pt x="484" y="45"/>
                    <a:pt x="486" y="44"/>
                    <a:pt x="486" y="44"/>
                  </a:cubicBezTo>
                  <a:cubicBezTo>
                    <a:pt x="486" y="43"/>
                    <a:pt x="484" y="42"/>
                    <a:pt x="483" y="42"/>
                  </a:cubicBezTo>
                  <a:cubicBezTo>
                    <a:pt x="483" y="43"/>
                    <a:pt x="482" y="43"/>
                    <a:pt x="482" y="44"/>
                  </a:cubicBezTo>
                  <a:cubicBezTo>
                    <a:pt x="481" y="44"/>
                    <a:pt x="480" y="46"/>
                    <a:pt x="480" y="46"/>
                  </a:cubicBezTo>
                  <a:cubicBezTo>
                    <a:pt x="480" y="46"/>
                    <a:pt x="478" y="45"/>
                    <a:pt x="478" y="45"/>
                  </a:cubicBezTo>
                  <a:cubicBezTo>
                    <a:pt x="478" y="45"/>
                    <a:pt x="476" y="43"/>
                    <a:pt x="476" y="43"/>
                  </a:cubicBezTo>
                  <a:cubicBezTo>
                    <a:pt x="475" y="43"/>
                    <a:pt x="474" y="45"/>
                    <a:pt x="474" y="45"/>
                  </a:cubicBezTo>
                  <a:cubicBezTo>
                    <a:pt x="473" y="46"/>
                    <a:pt x="473" y="47"/>
                    <a:pt x="472" y="47"/>
                  </a:cubicBezTo>
                  <a:cubicBezTo>
                    <a:pt x="472" y="48"/>
                    <a:pt x="471" y="49"/>
                    <a:pt x="470" y="50"/>
                  </a:cubicBezTo>
                  <a:cubicBezTo>
                    <a:pt x="470" y="50"/>
                    <a:pt x="473" y="51"/>
                    <a:pt x="473" y="51"/>
                  </a:cubicBezTo>
                  <a:cubicBezTo>
                    <a:pt x="473" y="52"/>
                    <a:pt x="471" y="53"/>
                    <a:pt x="471" y="54"/>
                  </a:cubicBezTo>
                  <a:cubicBezTo>
                    <a:pt x="470" y="54"/>
                    <a:pt x="470" y="55"/>
                    <a:pt x="469" y="56"/>
                  </a:cubicBezTo>
                  <a:cubicBezTo>
                    <a:pt x="469" y="57"/>
                    <a:pt x="468" y="57"/>
                    <a:pt x="468" y="58"/>
                  </a:cubicBezTo>
                  <a:cubicBezTo>
                    <a:pt x="467" y="58"/>
                    <a:pt x="466" y="60"/>
                    <a:pt x="466" y="60"/>
                  </a:cubicBezTo>
                  <a:cubicBezTo>
                    <a:pt x="466" y="60"/>
                    <a:pt x="464" y="59"/>
                    <a:pt x="464" y="59"/>
                  </a:cubicBezTo>
                  <a:cubicBezTo>
                    <a:pt x="464" y="58"/>
                    <a:pt x="466" y="57"/>
                    <a:pt x="465" y="56"/>
                  </a:cubicBezTo>
                  <a:cubicBezTo>
                    <a:pt x="465" y="56"/>
                    <a:pt x="463" y="55"/>
                    <a:pt x="463" y="55"/>
                  </a:cubicBezTo>
                  <a:cubicBezTo>
                    <a:pt x="464" y="54"/>
                    <a:pt x="464" y="53"/>
                    <a:pt x="465" y="52"/>
                  </a:cubicBezTo>
                  <a:cubicBezTo>
                    <a:pt x="465" y="52"/>
                    <a:pt x="466" y="51"/>
                    <a:pt x="467" y="50"/>
                  </a:cubicBezTo>
                  <a:cubicBezTo>
                    <a:pt x="467" y="50"/>
                    <a:pt x="468" y="48"/>
                    <a:pt x="468" y="48"/>
                  </a:cubicBezTo>
                  <a:cubicBezTo>
                    <a:pt x="468" y="48"/>
                    <a:pt x="466" y="47"/>
                    <a:pt x="466" y="46"/>
                  </a:cubicBezTo>
                  <a:cubicBezTo>
                    <a:pt x="465" y="46"/>
                    <a:pt x="464" y="45"/>
                    <a:pt x="464" y="45"/>
                  </a:cubicBezTo>
                  <a:cubicBezTo>
                    <a:pt x="464" y="45"/>
                    <a:pt x="462" y="46"/>
                    <a:pt x="462" y="47"/>
                  </a:cubicBezTo>
                  <a:cubicBezTo>
                    <a:pt x="462" y="47"/>
                    <a:pt x="464" y="48"/>
                    <a:pt x="464" y="49"/>
                  </a:cubicBezTo>
                  <a:cubicBezTo>
                    <a:pt x="464" y="49"/>
                    <a:pt x="463" y="51"/>
                    <a:pt x="463" y="51"/>
                  </a:cubicBezTo>
                  <a:cubicBezTo>
                    <a:pt x="462" y="51"/>
                    <a:pt x="460" y="49"/>
                    <a:pt x="460" y="49"/>
                  </a:cubicBezTo>
                  <a:cubicBezTo>
                    <a:pt x="460" y="49"/>
                    <a:pt x="459" y="51"/>
                    <a:pt x="459" y="51"/>
                  </a:cubicBezTo>
                  <a:cubicBezTo>
                    <a:pt x="459" y="52"/>
                    <a:pt x="461" y="52"/>
                    <a:pt x="461" y="53"/>
                  </a:cubicBezTo>
                  <a:cubicBezTo>
                    <a:pt x="461" y="54"/>
                    <a:pt x="459" y="54"/>
                    <a:pt x="459" y="55"/>
                  </a:cubicBezTo>
                  <a:cubicBezTo>
                    <a:pt x="458" y="57"/>
                    <a:pt x="457" y="58"/>
                    <a:pt x="456" y="60"/>
                  </a:cubicBezTo>
                  <a:cubicBezTo>
                    <a:pt x="455" y="60"/>
                    <a:pt x="454" y="62"/>
                    <a:pt x="454" y="62"/>
                  </a:cubicBezTo>
                  <a:cubicBezTo>
                    <a:pt x="454" y="62"/>
                    <a:pt x="452" y="60"/>
                    <a:pt x="452" y="60"/>
                  </a:cubicBezTo>
                  <a:cubicBezTo>
                    <a:pt x="452" y="60"/>
                    <a:pt x="453" y="58"/>
                    <a:pt x="454" y="58"/>
                  </a:cubicBezTo>
                  <a:cubicBezTo>
                    <a:pt x="454" y="57"/>
                    <a:pt x="455" y="56"/>
                    <a:pt x="455" y="56"/>
                  </a:cubicBezTo>
                  <a:cubicBezTo>
                    <a:pt x="456" y="55"/>
                    <a:pt x="456" y="54"/>
                    <a:pt x="457" y="53"/>
                  </a:cubicBezTo>
                  <a:cubicBezTo>
                    <a:pt x="456" y="53"/>
                    <a:pt x="455" y="52"/>
                    <a:pt x="455" y="52"/>
                  </a:cubicBezTo>
                  <a:cubicBezTo>
                    <a:pt x="454" y="52"/>
                    <a:pt x="453" y="50"/>
                    <a:pt x="452" y="50"/>
                  </a:cubicBezTo>
                  <a:cubicBezTo>
                    <a:pt x="452" y="50"/>
                    <a:pt x="454" y="48"/>
                    <a:pt x="454" y="48"/>
                  </a:cubicBezTo>
                  <a:cubicBezTo>
                    <a:pt x="455" y="47"/>
                    <a:pt x="455" y="46"/>
                    <a:pt x="456" y="46"/>
                  </a:cubicBezTo>
                  <a:cubicBezTo>
                    <a:pt x="456" y="45"/>
                    <a:pt x="457" y="44"/>
                    <a:pt x="458" y="43"/>
                  </a:cubicBezTo>
                  <a:cubicBezTo>
                    <a:pt x="458" y="43"/>
                    <a:pt x="455" y="42"/>
                    <a:pt x="455" y="42"/>
                  </a:cubicBezTo>
                  <a:cubicBezTo>
                    <a:pt x="455" y="41"/>
                    <a:pt x="457" y="40"/>
                    <a:pt x="457" y="39"/>
                  </a:cubicBezTo>
                  <a:cubicBezTo>
                    <a:pt x="457" y="39"/>
                    <a:pt x="455" y="38"/>
                    <a:pt x="455" y="38"/>
                  </a:cubicBezTo>
                  <a:cubicBezTo>
                    <a:pt x="455" y="38"/>
                    <a:pt x="453" y="39"/>
                    <a:pt x="453" y="40"/>
                  </a:cubicBezTo>
                  <a:cubicBezTo>
                    <a:pt x="453" y="41"/>
                    <a:pt x="455" y="41"/>
                    <a:pt x="455" y="42"/>
                  </a:cubicBezTo>
                  <a:cubicBezTo>
                    <a:pt x="455" y="42"/>
                    <a:pt x="454" y="43"/>
                    <a:pt x="454" y="44"/>
                  </a:cubicBezTo>
                  <a:cubicBezTo>
                    <a:pt x="453" y="45"/>
                    <a:pt x="453" y="45"/>
                    <a:pt x="452" y="46"/>
                  </a:cubicBezTo>
                  <a:cubicBezTo>
                    <a:pt x="452" y="46"/>
                    <a:pt x="451" y="48"/>
                    <a:pt x="450" y="48"/>
                  </a:cubicBezTo>
                  <a:cubicBezTo>
                    <a:pt x="450" y="48"/>
                    <a:pt x="448" y="47"/>
                    <a:pt x="448" y="47"/>
                  </a:cubicBezTo>
                  <a:cubicBezTo>
                    <a:pt x="448" y="47"/>
                    <a:pt x="446" y="49"/>
                    <a:pt x="446" y="49"/>
                  </a:cubicBezTo>
                  <a:cubicBezTo>
                    <a:pt x="446" y="49"/>
                    <a:pt x="449" y="50"/>
                    <a:pt x="449" y="51"/>
                  </a:cubicBezTo>
                  <a:cubicBezTo>
                    <a:pt x="448" y="51"/>
                    <a:pt x="447" y="52"/>
                    <a:pt x="447" y="53"/>
                  </a:cubicBezTo>
                  <a:cubicBezTo>
                    <a:pt x="447" y="53"/>
                    <a:pt x="445" y="55"/>
                    <a:pt x="445" y="55"/>
                  </a:cubicBezTo>
                  <a:cubicBezTo>
                    <a:pt x="445" y="55"/>
                    <a:pt x="443" y="53"/>
                    <a:pt x="443" y="53"/>
                  </a:cubicBezTo>
                  <a:cubicBezTo>
                    <a:pt x="443" y="54"/>
                    <a:pt x="441" y="55"/>
                    <a:pt x="441" y="56"/>
                  </a:cubicBezTo>
                  <a:cubicBezTo>
                    <a:pt x="441" y="56"/>
                    <a:pt x="443" y="57"/>
                    <a:pt x="443" y="57"/>
                  </a:cubicBezTo>
                  <a:cubicBezTo>
                    <a:pt x="444" y="58"/>
                    <a:pt x="442" y="59"/>
                    <a:pt x="442" y="60"/>
                  </a:cubicBezTo>
                  <a:cubicBezTo>
                    <a:pt x="442" y="60"/>
                    <a:pt x="444" y="61"/>
                    <a:pt x="444" y="61"/>
                  </a:cubicBezTo>
                  <a:cubicBezTo>
                    <a:pt x="444" y="62"/>
                    <a:pt x="443" y="63"/>
                    <a:pt x="442" y="63"/>
                  </a:cubicBezTo>
                  <a:cubicBezTo>
                    <a:pt x="442" y="64"/>
                    <a:pt x="441" y="62"/>
                    <a:pt x="440" y="62"/>
                  </a:cubicBezTo>
                  <a:cubicBezTo>
                    <a:pt x="439" y="62"/>
                    <a:pt x="439" y="64"/>
                    <a:pt x="438" y="64"/>
                  </a:cubicBezTo>
                  <a:cubicBezTo>
                    <a:pt x="438" y="64"/>
                    <a:pt x="437" y="62"/>
                    <a:pt x="436" y="62"/>
                  </a:cubicBezTo>
                  <a:cubicBezTo>
                    <a:pt x="436" y="62"/>
                    <a:pt x="435" y="64"/>
                    <a:pt x="434" y="65"/>
                  </a:cubicBezTo>
                  <a:cubicBezTo>
                    <a:pt x="434" y="65"/>
                    <a:pt x="432" y="63"/>
                    <a:pt x="432" y="63"/>
                  </a:cubicBezTo>
                  <a:cubicBezTo>
                    <a:pt x="432" y="63"/>
                    <a:pt x="434" y="61"/>
                    <a:pt x="434" y="61"/>
                  </a:cubicBezTo>
                  <a:cubicBezTo>
                    <a:pt x="434" y="60"/>
                    <a:pt x="432" y="59"/>
                    <a:pt x="432" y="59"/>
                  </a:cubicBezTo>
                  <a:cubicBezTo>
                    <a:pt x="432" y="59"/>
                    <a:pt x="430" y="61"/>
                    <a:pt x="430" y="61"/>
                  </a:cubicBezTo>
                  <a:cubicBezTo>
                    <a:pt x="430" y="62"/>
                    <a:pt x="432" y="62"/>
                    <a:pt x="432" y="63"/>
                  </a:cubicBezTo>
                  <a:cubicBezTo>
                    <a:pt x="432" y="63"/>
                    <a:pt x="430" y="64"/>
                    <a:pt x="430" y="65"/>
                  </a:cubicBezTo>
                  <a:cubicBezTo>
                    <a:pt x="430" y="65"/>
                    <a:pt x="433" y="67"/>
                    <a:pt x="433" y="67"/>
                  </a:cubicBezTo>
                  <a:cubicBezTo>
                    <a:pt x="432" y="67"/>
                    <a:pt x="432" y="69"/>
                    <a:pt x="431" y="69"/>
                  </a:cubicBezTo>
                  <a:cubicBezTo>
                    <a:pt x="430" y="69"/>
                    <a:pt x="429" y="67"/>
                    <a:pt x="429" y="67"/>
                  </a:cubicBezTo>
                  <a:cubicBezTo>
                    <a:pt x="429" y="67"/>
                    <a:pt x="427" y="66"/>
                    <a:pt x="427" y="66"/>
                  </a:cubicBezTo>
                  <a:cubicBezTo>
                    <a:pt x="426" y="65"/>
                    <a:pt x="428" y="64"/>
                    <a:pt x="428" y="63"/>
                  </a:cubicBezTo>
                  <a:cubicBezTo>
                    <a:pt x="428" y="63"/>
                    <a:pt x="426" y="62"/>
                    <a:pt x="426" y="62"/>
                  </a:cubicBezTo>
                  <a:cubicBezTo>
                    <a:pt x="426" y="61"/>
                    <a:pt x="428" y="60"/>
                    <a:pt x="428" y="59"/>
                  </a:cubicBezTo>
                  <a:cubicBezTo>
                    <a:pt x="428" y="59"/>
                    <a:pt x="426" y="58"/>
                    <a:pt x="425" y="58"/>
                  </a:cubicBezTo>
                  <a:cubicBezTo>
                    <a:pt x="425" y="58"/>
                    <a:pt x="423" y="56"/>
                    <a:pt x="423" y="56"/>
                  </a:cubicBezTo>
                  <a:cubicBezTo>
                    <a:pt x="423" y="56"/>
                    <a:pt x="425" y="54"/>
                    <a:pt x="425" y="54"/>
                  </a:cubicBezTo>
                  <a:cubicBezTo>
                    <a:pt x="425" y="53"/>
                    <a:pt x="423" y="52"/>
                    <a:pt x="423" y="52"/>
                  </a:cubicBezTo>
                  <a:cubicBezTo>
                    <a:pt x="422" y="52"/>
                    <a:pt x="421" y="51"/>
                    <a:pt x="420" y="50"/>
                  </a:cubicBezTo>
                  <a:cubicBezTo>
                    <a:pt x="420" y="50"/>
                    <a:pt x="418" y="49"/>
                    <a:pt x="418" y="49"/>
                  </a:cubicBezTo>
                  <a:cubicBezTo>
                    <a:pt x="418" y="48"/>
                    <a:pt x="420" y="47"/>
                    <a:pt x="420" y="46"/>
                  </a:cubicBezTo>
                  <a:cubicBezTo>
                    <a:pt x="420" y="46"/>
                    <a:pt x="418" y="45"/>
                    <a:pt x="418" y="45"/>
                  </a:cubicBezTo>
                  <a:cubicBezTo>
                    <a:pt x="417" y="45"/>
                    <a:pt x="416" y="47"/>
                    <a:pt x="416" y="47"/>
                  </a:cubicBezTo>
                  <a:cubicBezTo>
                    <a:pt x="416" y="47"/>
                    <a:pt x="418" y="48"/>
                    <a:pt x="418" y="49"/>
                  </a:cubicBezTo>
                  <a:cubicBezTo>
                    <a:pt x="418" y="49"/>
                    <a:pt x="417" y="50"/>
                    <a:pt x="417" y="51"/>
                  </a:cubicBezTo>
                  <a:cubicBezTo>
                    <a:pt x="416" y="51"/>
                    <a:pt x="415" y="52"/>
                    <a:pt x="415" y="53"/>
                  </a:cubicBezTo>
                  <a:cubicBezTo>
                    <a:pt x="415" y="54"/>
                    <a:pt x="413" y="55"/>
                    <a:pt x="413" y="55"/>
                  </a:cubicBezTo>
                  <a:cubicBezTo>
                    <a:pt x="413" y="56"/>
                    <a:pt x="415" y="57"/>
                    <a:pt x="415" y="57"/>
                  </a:cubicBezTo>
                  <a:cubicBezTo>
                    <a:pt x="415" y="58"/>
                    <a:pt x="414" y="59"/>
                    <a:pt x="414" y="59"/>
                  </a:cubicBezTo>
                  <a:cubicBezTo>
                    <a:pt x="413" y="60"/>
                    <a:pt x="413" y="61"/>
                    <a:pt x="412" y="62"/>
                  </a:cubicBezTo>
                  <a:cubicBezTo>
                    <a:pt x="411" y="63"/>
                    <a:pt x="410" y="65"/>
                    <a:pt x="409" y="66"/>
                  </a:cubicBezTo>
                  <a:cubicBezTo>
                    <a:pt x="407" y="65"/>
                    <a:pt x="406" y="64"/>
                    <a:pt x="404" y="63"/>
                  </a:cubicBezTo>
                  <a:cubicBezTo>
                    <a:pt x="404" y="62"/>
                    <a:pt x="402" y="62"/>
                    <a:pt x="402" y="61"/>
                  </a:cubicBezTo>
                  <a:cubicBezTo>
                    <a:pt x="402" y="60"/>
                    <a:pt x="404" y="59"/>
                    <a:pt x="404" y="59"/>
                  </a:cubicBezTo>
                  <a:cubicBezTo>
                    <a:pt x="403" y="58"/>
                    <a:pt x="401" y="58"/>
                    <a:pt x="401" y="57"/>
                  </a:cubicBezTo>
                  <a:cubicBezTo>
                    <a:pt x="401" y="57"/>
                    <a:pt x="403" y="55"/>
                    <a:pt x="403" y="55"/>
                  </a:cubicBezTo>
                  <a:cubicBezTo>
                    <a:pt x="403" y="54"/>
                    <a:pt x="401" y="53"/>
                    <a:pt x="401" y="53"/>
                  </a:cubicBezTo>
                  <a:cubicBezTo>
                    <a:pt x="400" y="53"/>
                    <a:pt x="399" y="55"/>
                    <a:pt x="399" y="55"/>
                  </a:cubicBezTo>
                  <a:cubicBezTo>
                    <a:pt x="399" y="55"/>
                    <a:pt x="398" y="58"/>
                    <a:pt x="397" y="57"/>
                  </a:cubicBezTo>
                  <a:cubicBezTo>
                    <a:pt x="397" y="57"/>
                    <a:pt x="395" y="56"/>
                    <a:pt x="395" y="56"/>
                  </a:cubicBezTo>
                  <a:cubicBezTo>
                    <a:pt x="395" y="55"/>
                    <a:pt x="397" y="54"/>
                    <a:pt x="397" y="54"/>
                  </a:cubicBezTo>
                  <a:cubicBezTo>
                    <a:pt x="397" y="53"/>
                    <a:pt x="395" y="53"/>
                    <a:pt x="395" y="52"/>
                  </a:cubicBezTo>
                  <a:cubicBezTo>
                    <a:pt x="393" y="53"/>
                    <a:pt x="392" y="55"/>
                    <a:pt x="391" y="56"/>
                  </a:cubicBezTo>
                  <a:cubicBezTo>
                    <a:pt x="391" y="57"/>
                    <a:pt x="390" y="58"/>
                    <a:pt x="390" y="59"/>
                  </a:cubicBezTo>
                  <a:cubicBezTo>
                    <a:pt x="389" y="59"/>
                    <a:pt x="392" y="60"/>
                    <a:pt x="392" y="60"/>
                  </a:cubicBezTo>
                  <a:cubicBezTo>
                    <a:pt x="392" y="61"/>
                    <a:pt x="390" y="62"/>
                    <a:pt x="390" y="62"/>
                  </a:cubicBezTo>
                  <a:cubicBezTo>
                    <a:pt x="390" y="63"/>
                    <a:pt x="389" y="65"/>
                    <a:pt x="388" y="65"/>
                  </a:cubicBezTo>
                  <a:cubicBezTo>
                    <a:pt x="388" y="65"/>
                    <a:pt x="386" y="63"/>
                    <a:pt x="386" y="63"/>
                  </a:cubicBezTo>
                  <a:cubicBezTo>
                    <a:pt x="386" y="62"/>
                    <a:pt x="388" y="61"/>
                    <a:pt x="388" y="61"/>
                  </a:cubicBezTo>
                  <a:cubicBezTo>
                    <a:pt x="387" y="60"/>
                    <a:pt x="386" y="60"/>
                    <a:pt x="386" y="59"/>
                  </a:cubicBezTo>
                  <a:cubicBezTo>
                    <a:pt x="385" y="59"/>
                    <a:pt x="383" y="58"/>
                    <a:pt x="383" y="57"/>
                  </a:cubicBezTo>
                  <a:cubicBezTo>
                    <a:pt x="383" y="57"/>
                    <a:pt x="385" y="55"/>
                    <a:pt x="385" y="55"/>
                  </a:cubicBezTo>
                  <a:cubicBezTo>
                    <a:pt x="385" y="55"/>
                    <a:pt x="383" y="54"/>
                    <a:pt x="383" y="53"/>
                  </a:cubicBezTo>
                  <a:cubicBezTo>
                    <a:pt x="382" y="53"/>
                    <a:pt x="381" y="52"/>
                    <a:pt x="381" y="52"/>
                  </a:cubicBezTo>
                  <a:cubicBezTo>
                    <a:pt x="381" y="51"/>
                    <a:pt x="382" y="50"/>
                    <a:pt x="382" y="49"/>
                  </a:cubicBezTo>
                  <a:cubicBezTo>
                    <a:pt x="383" y="49"/>
                    <a:pt x="384" y="48"/>
                    <a:pt x="384" y="47"/>
                  </a:cubicBezTo>
                  <a:cubicBezTo>
                    <a:pt x="384" y="47"/>
                    <a:pt x="382" y="46"/>
                    <a:pt x="382" y="46"/>
                  </a:cubicBezTo>
                  <a:cubicBezTo>
                    <a:pt x="382" y="45"/>
                    <a:pt x="383" y="44"/>
                    <a:pt x="383" y="43"/>
                  </a:cubicBezTo>
                  <a:cubicBezTo>
                    <a:pt x="384" y="43"/>
                    <a:pt x="381" y="42"/>
                    <a:pt x="381" y="42"/>
                  </a:cubicBezTo>
                  <a:cubicBezTo>
                    <a:pt x="381" y="42"/>
                    <a:pt x="379" y="43"/>
                    <a:pt x="380" y="44"/>
                  </a:cubicBezTo>
                  <a:cubicBezTo>
                    <a:pt x="380" y="44"/>
                    <a:pt x="382" y="45"/>
                    <a:pt x="382" y="46"/>
                  </a:cubicBezTo>
                  <a:cubicBezTo>
                    <a:pt x="382" y="46"/>
                    <a:pt x="380" y="47"/>
                    <a:pt x="380" y="48"/>
                  </a:cubicBezTo>
                  <a:cubicBezTo>
                    <a:pt x="380" y="49"/>
                    <a:pt x="379" y="49"/>
                    <a:pt x="378" y="50"/>
                  </a:cubicBezTo>
                  <a:cubicBezTo>
                    <a:pt x="378" y="51"/>
                    <a:pt x="377" y="52"/>
                    <a:pt x="377" y="52"/>
                  </a:cubicBezTo>
                  <a:cubicBezTo>
                    <a:pt x="376" y="54"/>
                    <a:pt x="374" y="55"/>
                    <a:pt x="373" y="57"/>
                  </a:cubicBezTo>
                  <a:cubicBezTo>
                    <a:pt x="372" y="58"/>
                    <a:pt x="371" y="60"/>
                    <a:pt x="370" y="61"/>
                  </a:cubicBezTo>
                  <a:cubicBezTo>
                    <a:pt x="369" y="62"/>
                    <a:pt x="369" y="63"/>
                    <a:pt x="368" y="63"/>
                  </a:cubicBezTo>
                  <a:cubicBezTo>
                    <a:pt x="368" y="64"/>
                    <a:pt x="367" y="65"/>
                    <a:pt x="366" y="66"/>
                  </a:cubicBezTo>
                  <a:cubicBezTo>
                    <a:pt x="366" y="66"/>
                    <a:pt x="364" y="64"/>
                    <a:pt x="364" y="64"/>
                  </a:cubicBezTo>
                  <a:cubicBezTo>
                    <a:pt x="364" y="64"/>
                    <a:pt x="362" y="62"/>
                    <a:pt x="362" y="62"/>
                  </a:cubicBezTo>
                  <a:cubicBezTo>
                    <a:pt x="361" y="62"/>
                    <a:pt x="361" y="64"/>
                    <a:pt x="360" y="64"/>
                  </a:cubicBezTo>
                  <a:cubicBezTo>
                    <a:pt x="360" y="64"/>
                    <a:pt x="359" y="63"/>
                    <a:pt x="358" y="63"/>
                  </a:cubicBezTo>
                  <a:cubicBezTo>
                    <a:pt x="358" y="63"/>
                    <a:pt x="356" y="65"/>
                    <a:pt x="356" y="65"/>
                  </a:cubicBezTo>
                  <a:cubicBezTo>
                    <a:pt x="356" y="65"/>
                    <a:pt x="354" y="64"/>
                    <a:pt x="354" y="63"/>
                  </a:cubicBezTo>
                  <a:cubicBezTo>
                    <a:pt x="354" y="63"/>
                    <a:pt x="356" y="62"/>
                    <a:pt x="356" y="61"/>
                  </a:cubicBezTo>
                  <a:cubicBezTo>
                    <a:pt x="356" y="60"/>
                    <a:pt x="357" y="59"/>
                    <a:pt x="357" y="59"/>
                  </a:cubicBezTo>
                  <a:cubicBezTo>
                    <a:pt x="358" y="58"/>
                    <a:pt x="359" y="57"/>
                    <a:pt x="359" y="57"/>
                  </a:cubicBezTo>
                  <a:cubicBezTo>
                    <a:pt x="360" y="56"/>
                    <a:pt x="360" y="55"/>
                    <a:pt x="361" y="54"/>
                  </a:cubicBezTo>
                  <a:cubicBezTo>
                    <a:pt x="361" y="54"/>
                    <a:pt x="362" y="52"/>
                    <a:pt x="363" y="52"/>
                  </a:cubicBezTo>
                  <a:cubicBezTo>
                    <a:pt x="363" y="52"/>
                    <a:pt x="365" y="54"/>
                    <a:pt x="365" y="54"/>
                  </a:cubicBezTo>
                  <a:cubicBezTo>
                    <a:pt x="365" y="53"/>
                    <a:pt x="367" y="52"/>
                    <a:pt x="367" y="52"/>
                  </a:cubicBezTo>
                  <a:cubicBezTo>
                    <a:pt x="366" y="51"/>
                    <a:pt x="365" y="51"/>
                    <a:pt x="364" y="50"/>
                  </a:cubicBezTo>
                  <a:cubicBezTo>
                    <a:pt x="364" y="49"/>
                    <a:pt x="362" y="49"/>
                    <a:pt x="362" y="48"/>
                  </a:cubicBezTo>
                  <a:cubicBezTo>
                    <a:pt x="362" y="48"/>
                    <a:pt x="364" y="47"/>
                    <a:pt x="364" y="46"/>
                  </a:cubicBezTo>
                  <a:cubicBezTo>
                    <a:pt x="363" y="46"/>
                    <a:pt x="362" y="44"/>
                    <a:pt x="362" y="44"/>
                  </a:cubicBezTo>
                  <a:cubicBezTo>
                    <a:pt x="361" y="44"/>
                    <a:pt x="360" y="46"/>
                    <a:pt x="360" y="46"/>
                  </a:cubicBezTo>
                  <a:cubicBezTo>
                    <a:pt x="360" y="47"/>
                    <a:pt x="358" y="48"/>
                    <a:pt x="358" y="49"/>
                  </a:cubicBezTo>
                  <a:cubicBezTo>
                    <a:pt x="358" y="49"/>
                    <a:pt x="360" y="50"/>
                    <a:pt x="360" y="50"/>
                  </a:cubicBezTo>
                  <a:cubicBezTo>
                    <a:pt x="360" y="51"/>
                    <a:pt x="359" y="53"/>
                    <a:pt x="359" y="53"/>
                  </a:cubicBezTo>
                  <a:cubicBezTo>
                    <a:pt x="358" y="53"/>
                    <a:pt x="357" y="51"/>
                    <a:pt x="356" y="51"/>
                  </a:cubicBezTo>
                  <a:cubicBezTo>
                    <a:pt x="356" y="51"/>
                    <a:pt x="355" y="53"/>
                    <a:pt x="355" y="53"/>
                  </a:cubicBezTo>
                  <a:cubicBezTo>
                    <a:pt x="354" y="54"/>
                    <a:pt x="354" y="55"/>
                    <a:pt x="353" y="55"/>
                  </a:cubicBezTo>
                  <a:cubicBezTo>
                    <a:pt x="353" y="56"/>
                    <a:pt x="352" y="58"/>
                    <a:pt x="351" y="58"/>
                  </a:cubicBezTo>
                  <a:cubicBezTo>
                    <a:pt x="351" y="58"/>
                    <a:pt x="349" y="56"/>
                    <a:pt x="349" y="56"/>
                  </a:cubicBezTo>
                  <a:cubicBezTo>
                    <a:pt x="348" y="56"/>
                    <a:pt x="348" y="58"/>
                    <a:pt x="347" y="58"/>
                  </a:cubicBezTo>
                  <a:cubicBezTo>
                    <a:pt x="347" y="59"/>
                    <a:pt x="346" y="60"/>
                    <a:pt x="346" y="60"/>
                  </a:cubicBezTo>
                  <a:cubicBezTo>
                    <a:pt x="346" y="60"/>
                    <a:pt x="343" y="59"/>
                    <a:pt x="343" y="59"/>
                  </a:cubicBezTo>
                  <a:cubicBezTo>
                    <a:pt x="343" y="58"/>
                    <a:pt x="345" y="57"/>
                    <a:pt x="345" y="56"/>
                  </a:cubicBezTo>
                  <a:cubicBezTo>
                    <a:pt x="345" y="56"/>
                    <a:pt x="343" y="55"/>
                    <a:pt x="343" y="55"/>
                  </a:cubicBezTo>
                  <a:cubicBezTo>
                    <a:pt x="342" y="55"/>
                    <a:pt x="342" y="57"/>
                    <a:pt x="341" y="57"/>
                  </a:cubicBezTo>
                  <a:cubicBezTo>
                    <a:pt x="341" y="57"/>
                    <a:pt x="340" y="55"/>
                    <a:pt x="339" y="55"/>
                  </a:cubicBezTo>
                  <a:cubicBezTo>
                    <a:pt x="338" y="55"/>
                    <a:pt x="338" y="57"/>
                    <a:pt x="337" y="58"/>
                  </a:cubicBezTo>
                  <a:cubicBezTo>
                    <a:pt x="337" y="58"/>
                    <a:pt x="336" y="56"/>
                    <a:pt x="335" y="56"/>
                  </a:cubicBezTo>
                  <a:cubicBezTo>
                    <a:pt x="334" y="56"/>
                    <a:pt x="334" y="58"/>
                    <a:pt x="333" y="58"/>
                  </a:cubicBezTo>
                  <a:cubicBezTo>
                    <a:pt x="332" y="57"/>
                    <a:pt x="330" y="56"/>
                    <a:pt x="329" y="55"/>
                  </a:cubicBezTo>
                  <a:cubicBezTo>
                    <a:pt x="330" y="53"/>
                    <a:pt x="331" y="52"/>
                    <a:pt x="332" y="50"/>
                  </a:cubicBezTo>
                  <a:cubicBezTo>
                    <a:pt x="333" y="49"/>
                    <a:pt x="333" y="49"/>
                    <a:pt x="334" y="48"/>
                  </a:cubicBezTo>
                  <a:cubicBezTo>
                    <a:pt x="334" y="48"/>
                    <a:pt x="336" y="46"/>
                    <a:pt x="336" y="46"/>
                  </a:cubicBezTo>
                  <a:cubicBezTo>
                    <a:pt x="336" y="46"/>
                    <a:pt x="334" y="44"/>
                    <a:pt x="333" y="44"/>
                  </a:cubicBezTo>
                  <a:cubicBezTo>
                    <a:pt x="333" y="44"/>
                    <a:pt x="332" y="46"/>
                    <a:pt x="332" y="46"/>
                  </a:cubicBezTo>
                  <a:cubicBezTo>
                    <a:pt x="331" y="47"/>
                    <a:pt x="331" y="48"/>
                    <a:pt x="330" y="48"/>
                  </a:cubicBezTo>
                  <a:cubicBezTo>
                    <a:pt x="329" y="49"/>
                    <a:pt x="329" y="50"/>
                    <a:pt x="328" y="51"/>
                  </a:cubicBezTo>
                  <a:cubicBezTo>
                    <a:pt x="328" y="51"/>
                    <a:pt x="327" y="52"/>
                    <a:pt x="327" y="53"/>
                  </a:cubicBezTo>
                  <a:cubicBezTo>
                    <a:pt x="326" y="54"/>
                    <a:pt x="325" y="55"/>
                    <a:pt x="325" y="55"/>
                  </a:cubicBezTo>
                  <a:cubicBezTo>
                    <a:pt x="325" y="56"/>
                    <a:pt x="327" y="57"/>
                    <a:pt x="327" y="57"/>
                  </a:cubicBezTo>
                  <a:cubicBezTo>
                    <a:pt x="328" y="57"/>
                    <a:pt x="329" y="58"/>
                    <a:pt x="329" y="59"/>
                  </a:cubicBezTo>
                  <a:cubicBezTo>
                    <a:pt x="330" y="59"/>
                    <a:pt x="328" y="60"/>
                    <a:pt x="328" y="61"/>
                  </a:cubicBezTo>
                  <a:cubicBezTo>
                    <a:pt x="327" y="60"/>
                    <a:pt x="326" y="60"/>
                    <a:pt x="325" y="59"/>
                  </a:cubicBezTo>
                  <a:cubicBezTo>
                    <a:pt x="325" y="59"/>
                    <a:pt x="324" y="57"/>
                    <a:pt x="323" y="57"/>
                  </a:cubicBezTo>
                  <a:cubicBezTo>
                    <a:pt x="323" y="57"/>
                    <a:pt x="322" y="59"/>
                    <a:pt x="322" y="60"/>
                  </a:cubicBezTo>
                  <a:cubicBezTo>
                    <a:pt x="321" y="60"/>
                    <a:pt x="320" y="61"/>
                    <a:pt x="320" y="62"/>
                  </a:cubicBezTo>
                  <a:cubicBezTo>
                    <a:pt x="320" y="61"/>
                    <a:pt x="318" y="61"/>
                    <a:pt x="318" y="60"/>
                  </a:cubicBezTo>
                  <a:cubicBezTo>
                    <a:pt x="318" y="60"/>
                    <a:pt x="319" y="58"/>
                    <a:pt x="319" y="58"/>
                  </a:cubicBezTo>
                  <a:cubicBezTo>
                    <a:pt x="320" y="57"/>
                    <a:pt x="320" y="56"/>
                    <a:pt x="321" y="56"/>
                  </a:cubicBezTo>
                  <a:cubicBezTo>
                    <a:pt x="322" y="55"/>
                    <a:pt x="322" y="54"/>
                    <a:pt x="323" y="53"/>
                  </a:cubicBezTo>
                  <a:cubicBezTo>
                    <a:pt x="323" y="53"/>
                    <a:pt x="324" y="52"/>
                    <a:pt x="324" y="51"/>
                  </a:cubicBezTo>
                  <a:cubicBezTo>
                    <a:pt x="324" y="51"/>
                    <a:pt x="323" y="49"/>
                    <a:pt x="322" y="50"/>
                  </a:cubicBezTo>
                  <a:cubicBezTo>
                    <a:pt x="322" y="50"/>
                    <a:pt x="321" y="52"/>
                    <a:pt x="320" y="52"/>
                  </a:cubicBezTo>
                  <a:cubicBezTo>
                    <a:pt x="320" y="52"/>
                    <a:pt x="319" y="50"/>
                    <a:pt x="318" y="50"/>
                  </a:cubicBezTo>
                  <a:cubicBezTo>
                    <a:pt x="318" y="50"/>
                    <a:pt x="317" y="52"/>
                    <a:pt x="317" y="52"/>
                  </a:cubicBezTo>
                  <a:cubicBezTo>
                    <a:pt x="316" y="53"/>
                    <a:pt x="315" y="54"/>
                    <a:pt x="315" y="55"/>
                  </a:cubicBezTo>
                  <a:cubicBezTo>
                    <a:pt x="315" y="55"/>
                    <a:pt x="314" y="57"/>
                    <a:pt x="313" y="57"/>
                  </a:cubicBezTo>
                  <a:cubicBezTo>
                    <a:pt x="313" y="57"/>
                    <a:pt x="311" y="55"/>
                    <a:pt x="311" y="55"/>
                  </a:cubicBezTo>
                  <a:cubicBezTo>
                    <a:pt x="310" y="55"/>
                    <a:pt x="310" y="57"/>
                    <a:pt x="309" y="57"/>
                  </a:cubicBezTo>
                  <a:cubicBezTo>
                    <a:pt x="309" y="57"/>
                    <a:pt x="308" y="56"/>
                    <a:pt x="307" y="56"/>
                  </a:cubicBezTo>
                  <a:cubicBezTo>
                    <a:pt x="306" y="56"/>
                    <a:pt x="306" y="58"/>
                    <a:pt x="305" y="58"/>
                  </a:cubicBezTo>
                  <a:cubicBezTo>
                    <a:pt x="305" y="58"/>
                    <a:pt x="304" y="56"/>
                    <a:pt x="303" y="56"/>
                  </a:cubicBezTo>
                  <a:cubicBezTo>
                    <a:pt x="302" y="56"/>
                    <a:pt x="302" y="58"/>
                    <a:pt x="301" y="58"/>
                  </a:cubicBezTo>
                  <a:cubicBezTo>
                    <a:pt x="301" y="58"/>
                    <a:pt x="300" y="57"/>
                    <a:pt x="299" y="57"/>
                  </a:cubicBezTo>
                  <a:cubicBezTo>
                    <a:pt x="299" y="57"/>
                    <a:pt x="298" y="59"/>
                    <a:pt x="297" y="59"/>
                  </a:cubicBezTo>
                  <a:cubicBezTo>
                    <a:pt x="297" y="59"/>
                    <a:pt x="295" y="57"/>
                    <a:pt x="295" y="57"/>
                  </a:cubicBezTo>
                  <a:cubicBezTo>
                    <a:pt x="295" y="57"/>
                    <a:pt x="294" y="59"/>
                    <a:pt x="293" y="59"/>
                  </a:cubicBezTo>
                  <a:cubicBezTo>
                    <a:pt x="293" y="60"/>
                    <a:pt x="292" y="61"/>
                    <a:pt x="292" y="62"/>
                  </a:cubicBezTo>
                  <a:cubicBezTo>
                    <a:pt x="291" y="61"/>
                    <a:pt x="290" y="61"/>
                    <a:pt x="290" y="60"/>
                  </a:cubicBezTo>
                  <a:cubicBezTo>
                    <a:pt x="289" y="60"/>
                    <a:pt x="287" y="59"/>
                    <a:pt x="287" y="58"/>
                  </a:cubicBezTo>
                  <a:cubicBezTo>
                    <a:pt x="287" y="58"/>
                    <a:pt x="289" y="56"/>
                    <a:pt x="289" y="56"/>
                  </a:cubicBezTo>
                  <a:cubicBezTo>
                    <a:pt x="290" y="55"/>
                    <a:pt x="290" y="55"/>
                    <a:pt x="291" y="54"/>
                  </a:cubicBezTo>
                  <a:cubicBezTo>
                    <a:pt x="291" y="54"/>
                    <a:pt x="292" y="55"/>
                    <a:pt x="293" y="55"/>
                  </a:cubicBezTo>
                  <a:cubicBezTo>
                    <a:pt x="293" y="56"/>
                    <a:pt x="295" y="57"/>
                    <a:pt x="295" y="57"/>
                  </a:cubicBezTo>
                  <a:cubicBezTo>
                    <a:pt x="296" y="57"/>
                    <a:pt x="296" y="55"/>
                    <a:pt x="297" y="55"/>
                  </a:cubicBezTo>
                  <a:cubicBezTo>
                    <a:pt x="298" y="55"/>
                    <a:pt x="298" y="57"/>
                    <a:pt x="299" y="57"/>
                  </a:cubicBezTo>
                  <a:cubicBezTo>
                    <a:pt x="300" y="57"/>
                    <a:pt x="300" y="54"/>
                    <a:pt x="301" y="54"/>
                  </a:cubicBezTo>
                  <a:cubicBezTo>
                    <a:pt x="301" y="54"/>
                    <a:pt x="303" y="56"/>
                    <a:pt x="303" y="56"/>
                  </a:cubicBezTo>
                  <a:cubicBezTo>
                    <a:pt x="304" y="56"/>
                    <a:pt x="304" y="54"/>
                    <a:pt x="305" y="54"/>
                  </a:cubicBezTo>
                  <a:cubicBezTo>
                    <a:pt x="304" y="53"/>
                    <a:pt x="303" y="53"/>
                    <a:pt x="303" y="52"/>
                  </a:cubicBezTo>
                  <a:cubicBezTo>
                    <a:pt x="302" y="52"/>
                    <a:pt x="300" y="51"/>
                    <a:pt x="300" y="50"/>
                  </a:cubicBezTo>
                  <a:cubicBezTo>
                    <a:pt x="300" y="50"/>
                    <a:pt x="302" y="49"/>
                    <a:pt x="302" y="48"/>
                  </a:cubicBezTo>
                  <a:cubicBezTo>
                    <a:pt x="303" y="48"/>
                    <a:pt x="303" y="47"/>
                    <a:pt x="304" y="46"/>
                  </a:cubicBezTo>
                  <a:cubicBezTo>
                    <a:pt x="304" y="45"/>
                    <a:pt x="305" y="45"/>
                    <a:pt x="305" y="44"/>
                  </a:cubicBezTo>
                  <a:cubicBezTo>
                    <a:pt x="305" y="44"/>
                    <a:pt x="304" y="42"/>
                    <a:pt x="303" y="42"/>
                  </a:cubicBezTo>
                  <a:cubicBezTo>
                    <a:pt x="303" y="42"/>
                    <a:pt x="302" y="44"/>
                    <a:pt x="301" y="44"/>
                  </a:cubicBezTo>
                  <a:cubicBezTo>
                    <a:pt x="301" y="45"/>
                    <a:pt x="300" y="46"/>
                    <a:pt x="300" y="47"/>
                  </a:cubicBezTo>
                  <a:cubicBezTo>
                    <a:pt x="299" y="47"/>
                    <a:pt x="299" y="48"/>
                    <a:pt x="298" y="49"/>
                  </a:cubicBezTo>
                  <a:cubicBezTo>
                    <a:pt x="298" y="49"/>
                    <a:pt x="297" y="51"/>
                    <a:pt x="296" y="51"/>
                  </a:cubicBezTo>
                  <a:cubicBezTo>
                    <a:pt x="296" y="51"/>
                    <a:pt x="295" y="49"/>
                    <a:pt x="294" y="49"/>
                  </a:cubicBezTo>
                  <a:cubicBezTo>
                    <a:pt x="294" y="49"/>
                    <a:pt x="293" y="52"/>
                    <a:pt x="292" y="52"/>
                  </a:cubicBezTo>
                  <a:cubicBezTo>
                    <a:pt x="292" y="52"/>
                    <a:pt x="290" y="50"/>
                    <a:pt x="290" y="50"/>
                  </a:cubicBezTo>
                  <a:cubicBezTo>
                    <a:pt x="290" y="50"/>
                    <a:pt x="289" y="51"/>
                    <a:pt x="288" y="52"/>
                  </a:cubicBezTo>
                  <a:cubicBezTo>
                    <a:pt x="288" y="53"/>
                    <a:pt x="287" y="54"/>
                    <a:pt x="287" y="54"/>
                  </a:cubicBezTo>
                  <a:cubicBezTo>
                    <a:pt x="286" y="55"/>
                    <a:pt x="286" y="56"/>
                    <a:pt x="285" y="57"/>
                  </a:cubicBezTo>
                  <a:cubicBezTo>
                    <a:pt x="284" y="57"/>
                    <a:pt x="284" y="58"/>
                    <a:pt x="283" y="59"/>
                  </a:cubicBezTo>
                  <a:cubicBezTo>
                    <a:pt x="283" y="60"/>
                    <a:pt x="282" y="60"/>
                    <a:pt x="282" y="61"/>
                  </a:cubicBezTo>
                  <a:cubicBezTo>
                    <a:pt x="281" y="62"/>
                    <a:pt x="280" y="63"/>
                    <a:pt x="280" y="63"/>
                  </a:cubicBezTo>
                  <a:cubicBezTo>
                    <a:pt x="280" y="64"/>
                    <a:pt x="282" y="65"/>
                    <a:pt x="282" y="65"/>
                  </a:cubicBezTo>
                  <a:cubicBezTo>
                    <a:pt x="282" y="65"/>
                    <a:pt x="281" y="67"/>
                    <a:pt x="280" y="67"/>
                  </a:cubicBezTo>
                  <a:cubicBezTo>
                    <a:pt x="280" y="67"/>
                    <a:pt x="279" y="69"/>
                    <a:pt x="279" y="69"/>
                  </a:cubicBezTo>
                  <a:cubicBezTo>
                    <a:pt x="278" y="69"/>
                    <a:pt x="277" y="68"/>
                    <a:pt x="277" y="68"/>
                  </a:cubicBezTo>
                  <a:cubicBezTo>
                    <a:pt x="276" y="68"/>
                    <a:pt x="275" y="70"/>
                    <a:pt x="275" y="70"/>
                  </a:cubicBezTo>
                  <a:cubicBezTo>
                    <a:pt x="275" y="70"/>
                    <a:pt x="273" y="68"/>
                    <a:pt x="273" y="68"/>
                  </a:cubicBezTo>
                  <a:cubicBezTo>
                    <a:pt x="273" y="67"/>
                    <a:pt x="274" y="67"/>
                    <a:pt x="274" y="66"/>
                  </a:cubicBezTo>
                  <a:cubicBezTo>
                    <a:pt x="275" y="65"/>
                    <a:pt x="276" y="64"/>
                    <a:pt x="276" y="64"/>
                  </a:cubicBezTo>
                  <a:cubicBezTo>
                    <a:pt x="276" y="63"/>
                    <a:pt x="274" y="62"/>
                    <a:pt x="274" y="62"/>
                  </a:cubicBezTo>
                  <a:cubicBezTo>
                    <a:pt x="274" y="62"/>
                    <a:pt x="275" y="60"/>
                    <a:pt x="275" y="60"/>
                  </a:cubicBezTo>
                  <a:cubicBezTo>
                    <a:pt x="276" y="59"/>
                    <a:pt x="277" y="58"/>
                    <a:pt x="277" y="58"/>
                  </a:cubicBezTo>
                  <a:cubicBezTo>
                    <a:pt x="278" y="57"/>
                    <a:pt x="278" y="56"/>
                    <a:pt x="279" y="55"/>
                  </a:cubicBezTo>
                  <a:cubicBezTo>
                    <a:pt x="279" y="55"/>
                    <a:pt x="280" y="54"/>
                    <a:pt x="281" y="53"/>
                  </a:cubicBezTo>
                  <a:cubicBezTo>
                    <a:pt x="281" y="54"/>
                    <a:pt x="282" y="54"/>
                    <a:pt x="283" y="55"/>
                  </a:cubicBezTo>
                  <a:cubicBezTo>
                    <a:pt x="283" y="55"/>
                    <a:pt x="285" y="53"/>
                    <a:pt x="285" y="53"/>
                  </a:cubicBezTo>
                  <a:cubicBezTo>
                    <a:pt x="285" y="52"/>
                    <a:pt x="282" y="51"/>
                    <a:pt x="282" y="51"/>
                  </a:cubicBezTo>
                  <a:cubicBezTo>
                    <a:pt x="282" y="51"/>
                    <a:pt x="281" y="53"/>
                    <a:pt x="281" y="53"/>
                  </a:cubicBezTo>
                  <a:cubicBezTo>
                    <a:pt x="280" y="53"/>
                    <a:pt x="279" y="51"/>
                    <a:pt x="278" y="51"/>
                  </a:cubicBezTo>
                  <a:cubicBezTo>
                    <a:pt x="278" y="51"/>
                    <a:pt x="277" y="54"/>
                    <a:pt x="277" y="54"/>
                  </a:cubicBezTo>
                  <a:cubicBezTo>
                    <a:pt x="276" y="54"/>
                    <a:pt x="274" y="52"/>
                    <a:pt x="274" y="52"/>
                  </a:cubicBezTo>
                  <a:cubicBezTo>
                    <a:pt x="274" y="51"/>
                    <a:pt x="276" y="50"/>
                    <a:pt x="276" y="50"/>
                  </a:cubicBezTo>
                  <a:cubicBezTo>
                    <a:pt x="276" y="50"/>
                    <a:pt x="274" y="48"/>
                    <a:pt x="274" y="48"/>
                  </a:cubicBezTo>
                  <a:cubicBezTo>
                    <a:pt x="274" y="48"/>
                    <a:pt x="272" y="50"/>
                    <a:pt x="272" y="50"/>
                  </a:cubicBezTo>
                  <a:cubicBezTo>
                    <a:pt x="272" y="51"/>
                    <a:pt x="275" y="52"/>
                    <a:pt x="274" y="52"/>
                  </a:cubicBezTo>
                  <a:cubicBezTo>
                    <a:pt x="274" y="52"/>
                    <a:pt x="273" y="54"/>
                    <a:pt x="273" y="54"/>
                  </a:cubicBezTo>
                  <a:cubicBezTo>
                    <a:pt x="272" y="54"/>
                    <a:pt x="271" y="52"/>
                    <a:pt x="270" y="52"/>
                  </a:cubicBezTo>
                  <a:cubicBezTo>
                    <a:pt x="270" y="53"/>
                    <a:pt x="269" y="55"/>
                    <a:pt x="269" y="55"/>
                  </a:cubicBezTo>
                  <a:cubicBezTo>
                    <a:pt x="268" y="55"/>
                    <a:pt x="267" y="53"/>
                    <a:pt x="267" y="53"/>
                  </a:cubicBezTo>
                  <a:cubicBezTo>
                    <a:pt x="266" y="54"/>
                    <a:pt x="265" y="54"/>
                    <a:pt x="265" y="55"/>
                  </a:cubicBezTo>
                  <a:cubicBezTo>
                    <a:pt x="265" y="56"/>
                    <a:pt x="263" y="57"/>
                    <a:pt x="263" y="57"/>
                  </a:cubicBezTo>
                  <a:cubicBezTo>
                    <a:pt x="263" y="58"/>
                    <a:pt x="265" y="59"/>
                    <a:pt x="265" y="59"/>
                  </a:cubicBezTo>
                  <a:cubicBezTo>
                    <a:pt x="265" y="60"/>
                    <a:pt x="264" y="61"/>
                    <a:pt x="264" y="61"/>
                  </a:cubicBezTo>
                  <a:cubicBezTo>
                    <a:pt x="264" y="62"/>
                    <a:pt x="266" y="63"/>
                    <a:pt x="266" y="63"/>
                  </a:cubicBezTo>
                  <a:cubicBezTo>
                    <a:pt x="266" y="64"/>
                    <a:pt x="264" y="65"/>
                    <a:pt x="264" y="65"/>
                  </a:cubicBezTo>
                  <a:cubicBezTo>
                    <a:pt x="264" y="66"/>
                    <a:pt x="262" y="67"/>
                    <a:pt x="262" y="68"/>
                  </a:cubicBezTo>
                  <a:cubicBezTo>
                    <a:pt x="262" y="67"/>
                    <a:pt x="260" y="67"/>
                    <a:pt x="260" y="66"/>
                  </a:cubicBezTo>
                  <a:cubicBezTo>
                    <a:pt x="260" y="65"/>
                    <a:pt x="262" y="64"/>
                    <a:pt x="262" y="64"/>
                  </a:cubicBezTo>
                  <a:cubicBezTo>
                    <a:pt x="262" y="63"/>
                    <a:pt x="260" y="63"/>
                    <a:pt x="260" y="62"/>
                  </a:cubicBezTo>
                  <a:cubicBezTo>
                    <a:pt x="260" y="62"/>
                    <a:pt x="262" y="60"/>
                    <a:pt x="261" y="60"/>
                  </a:cubicBezTo>
                  <a:cubicBezTo>
                    <a:pt x="261" y="59"/>
                    <a:pt x="259" y="58"/>
                    <a:pt x="259" y="58"/>
                  </a:cubicBezTo>
                  <a:cubicBezTo>
                    <a:pt x="259" y="58"/>
                    <a:pt x="258" y="60"/>
                    <a:pt x="257" y="60"/>
                  </a:cubicBezTo>
                  <a:cubicBezTo>
                    <a:pt x="257" y="60"/>
                    <a:pt x="256" y="59"/>
                    <a:pt x="255" y="59"/>
                  </a:cubicBezTo>
                  <a:cubicBezTo>
                    <a:pt x="254" y="60"/>
                    <a:pt x="253" y="62"/>
                    <a:pt x="252" y="63"/>
                  </a:cubicBezTo>
                  <a:cubicBezTo>
                    <a:pt x="251" y="64"/>
                    <a:pt x="251" y="64"/>
                    <a:pt x="250" y="65"/>
                  </a:cubicBezTo>
                  <a:cubicBezTo>
                    <a:pt x="249" y="64"/>
                    <a:pt x="247" y="63"/>
                    <a:pt x="246" y="62"/>
                  </a:cubicBezTo>
                  <a:cubicBezTo>
                    <a:pt x="246" y="61"/>
                    <a:pt x="247" y="60"/>
                    <a:pt x="247" y="60"/>
                  </a:cubicBezTo>
                  <a:cubicBezTo>
                    <a:pt x="247" y="59"/>
                    <a:pt x="245" y="58"/>
                    <a:pt x="245" y="58"/>
                  </a:cubicBezTo>
                  <a:cubicBezTo>
                    <a:pt x="245" y="57"/>
                    <a:pt x="247" y="56"/>
                    <a:pt x="247" y="56"/>
                  </a:cubicBezTo>
                  <a:cubicBezTo>
                    <a:pt x="247" y="55"/>
                    <a:pt x="248" y="53"/>
                    <a:pt x="249" y="53"/>
                  </a:cubicBezTo>
                  <a:cubicBezTo>
                    <a:pt x="249" y="53"/>
                    <a:pt x="250" y="55"/>
                    <a:pt x="251" y="55"/>
                  </a:cubicBezTo>
                  <a:cubicBezTo>
                    <a:pt x="251" y="55"/>
                    <a:pt x="253" y="57"/>
                    <a:pt x="253" y="57"/>
                  </a:cubicBezTo>
                  <a:cubicBezTo>
                    <a:pt x="253" y="56"/>
                    <a:pt x="255" y="55"/>
                    <a:pt x="255" y="55"/>
                  </a:cubicBezTo>
                  <a:cubicBezTo>
                    <a:pt x="255" y="54"/>
                    <a:pt x="253" y="54"/>
                    <a:pt x="253" y="53"/>
                  </a:cubicBezTo>
                  <a:cubicBezTo>
                    <a:pt x="252" y="52"/>
                    <a:pt x="254" y="51"/>
                    <a:pt x="254" y="51"/>
                  </a:cubicBezTo>
                  <a:cubicBezTo>
                    <a:pt x="254" y="50"/>
                    <a:pt x="252" y="49"/>
                    <a:pt x="252" y="49"/>
                  </a:cubicBezTo>
                  <a:cubicBezTo>
                    <a:pt x="252" y="49"/>
                    <a:pt x="251" y="51"/>
                    <a:pt x="250" y="51"/>
                  </a:cubicBezTo>
                  <a:cubicBezTo>
                    <a:pt x="250" y="51"/>
                    <a:pt x="249" y="50"/>
                    <a:pt x="248" y="49"/>
                  </a:cubicBezTo>
                  <a:cubicBezTo>
                    <a:pt x="248" y="49"/>
                    <a:pt x="250" y="48"/>
                    <a:pt x="250" y="47"/>
                  </a:cubicBezTo>
                  <a:cubicBezTo>
                    <a:pt x="250" y="47"/>
                    <a:pt x="247" y="46"/>
                    <a:pt x="248" y="46"/>
                  </a:cubicBezTo>
                  <a:cubicBezTo>
                    <a:pt x="247" y="46"/>
                    <a:pt x="246" y="47"/>
                    <a:pt x="246" y="48"/>
                  </a:cubicBezTo>
                  <a:cubicBezTo>
                    <a:pt x="246" y="48"/>
                    <a:pt x="248" y="49"/>
                    <a:pt x="248" y="49"/>
                  </a:cubicBezTo>
                  <a:cubicBezTo>
                    <a:pt x="248" y="50"/>
                    <a:pt x="247" y="51"/>
                    <a:pt x="246" y="52"/>
                  </a:cubicBezTo>
                  <a:cubicBezTo>
                    <a:pt x="246" y="52"/>
                    <a:pt x="245" y="53"/>
                    <a:pt x="245" y="54"/>
                  </a:cubicBezTo>
                  <a:cubicBezTo>
                    <a:pt x="244" y="55"/>
                    <a:pt x="244" y="56"/>
                    <a:pt x="243" y="56"/>
                  </a:cubicBezTo>
                  <a:cubicBezTo>
                    <a:pt x="243" y="56"/>
                    <a:pt x="241" y="54"/>
                    <a:pt x="241" y="54"/>
                  </a:cubicBezTo>
                  <a:cubicBezTo>
                    <a:pt x="240" y="55"/>
                    <a:pt x="240" y="56"/>
                    <a:pt x="239" y="57"/>
                  </a:cubicBezTo>
                  <a:cubicBezTo>
                    <a:pt x="239" y="57"/>
                    <a:pt x="241" y="58"/>
                    <a:pt x="241" y="58"/>
                  </a:cubicBezTo>
                  <a:cubicBezTo>
                    <a:pt x="241" y="59"/>
                    <a:pt x="240" y="61"/>
                    <a:pt x="240" y="61"/>
                  </a:cubicBezTo>
                  <a:cubicBezTo>
                    <a:pt x="239" y="61"/>
                    <a:pt x="237" y="59"/>
                    <a:pt x="237" y="59"/>
                  </a:cubicBezTo>
                  <a:cubicBezTo>
                    <a:pt x="237" y="59"/>
                    <a:pt x="239" y="57"/>
                    <a:pt x="239" y="57"/>
                  </a:cubicBezTo>
                  <a:cubicBezTo>
                    <a:pt x="239" y="56"/>
                    <a:pt x="237" y="55"/>
                    <a:pt x="237" y="55"/>
                  </a:cubicBezTo>
                  <a:cubicBezTo>
                    <a:pt x="236" y="54"/>
                    <a:pt x="235" y="54"/>
                    <a:pt x="235" y="53"/>
                  </a:cubicBezTo>
                  <a:cubicBezTo>
                    <a:pt x="234" y="53"/>
                    <a:pt x="233" y="52"/>
                    <a:pt x="232" y="52"/>
                  </a:cubicBezTo>
                  <a:cubicBezTo>
                    <a:pt x="231" y="53"/>
                    <a:pt x="230" y="55"/>
                    <a:pt x="229" y="56"/>
                  </a:cubicBezTo>
                  <a:cubicBezTo>
                    <a:pt x="228" y="57"/>
                    <a:pt x="228" y="58"/>
                    <a:pt x="227" y="58"/>
                  </a:cubicBezTo>
                  <a:cubicBezTo>
                    <a:pt x="227" y="58"/>
                    <a:pt x="225" y="57"/>
                    <a:pt x="225" y="57"/>
                  </a:cubicBezTo>
                  <a:cubicBezTo>
                    <a:pt x="224" y="57"/>
                    <a:pt x="224" y="59"/>
                    <a:pt x="223" y="59"/>
                  </a:cubicBezTo>
                  <a:cubicBezTo>
                    <a:pt x="222" y="59"/>
                    <a:pt x="222" y="57"/>
                    <a:pt x="221" y="57"/>
                  </a:cubicBezTo>
                  <a:cubicBezTo>
                    <a:pt x="220" y="57"/>
                    <a:pt x="219" y="55"/>
                    <a:pt x="219" y="55"/>
                  </a:cubicBezTo>
                  <a:cubicBezTo>
                    <a:pt x="218" y="55"/>
                    <a:pt x="218" y="57"/>
                    <a:pt x="217" y="58"/>
                  </a:cubicBezTo>
                  <a:cubicBezTo>
                    <a:pt x="216" y="57"/>
                    <a:pt x="216" y="57"/>
                    <a:pt x="215" y="56"/>
                  </a:cubicBezTo>
                  <a:cubicBezTo>
                    <a:pt x="214" y="56"/>
                    <a:pt x="213" y="55"/>
                    <a:pt x="213" y="54"/>
                  </a:cubicBezTo>
                  <a:cubicBezTo>
                    <a:pt x="213" y="54"/>
                    <a:pt x="214" y="52"/>
                    <a:pt x="214" y="52"/>
                  </a:cubicBezTo>
                  <a:cubicBezTo>
                    <a:pt x="215" y="52"/>
                    <a:pt x="216" y="54"/>
                    <a:pt x="217" y="54"/>
                  </a:cubicBezTo>
                  <a:cubicBezTo>
                    <a:pt x="217" y="53"/>
                    <a:pt x="218" y="52"/>
                    <a:pt x="218" y="51"/>
                  </a:cubicBezTo>
                  <a:cubicBezTo>
                    <a:pt x="217" y="50"/>
                    <a:pt x="215" y="49"/>
                    <a:pt x="214" y="48"/>
                  </a:cubicBezTo>
                  <a:cubicBezTo>
                    <a:pt x="213" y="49"/>
                    <a:pt x="213" y="50"/>
                    <a:pt x="212" y="50"/>
                  </a:cubicBezTo>
                  <a:cubicBezTo>
                    <a:pt x="212" y="51"/>
                    <a:pt x="211" y="53"/>
                    <a:pt x="210" y="53"/>
                  </a:cubicBezTo>
                  <a:cubicBezTo>
                    <a:pt x="210" y="53"/>
                    <a:pt x="208" y="51"/>
                    <a:pt x="208" y="51"/>
                  </a:cubicBezTo>
                  <a:cubicBezTo>
                    <a:pt x="208" y="51"/>
                    <a:pt x="207" y="52"/>
                    <a:pt x="206" y="53"/>
                  </a:cubicBezTo>
                  <a:cubicBezTo>
                    <a:pt x="206" y="54"/>
                    <a:pt x="205" y="55"/>
                    <a:pt x="205" y="55"/>
                  </a:cubicBezTo>
                  <a:cubicBezTo>
                    <a:pt x="205" y="56"/>
                    <a:pt x="203" y="57"/>
                    <a:pt x="203" y="58"/>
                  </a:cubicBezTo>
                  <a:cubicBezTo>
                    <a:pt x="203" y="58"/>
                    <a:pt x="205" y="59"/>
                    <a:pt x="205" y="59"/>
                  </a:cubicBezTo>
                  <a:cubicBezTo>
                    <a:pt x="205" y="59"/>
                    <a:pt x="204" y="61"/>
                    <a:pt x="204" y="61"/>
                  </a:cubicBezTo>
                  <a:cubicBezTo>
                    <a:pt x="203" y="62"/>
                    <a:pt x="202" y="60"/>
                    <a:pt x="201" y="60"/>
                  </a:cubicBezTo>
                  <a:cubicBezTo>
                    <a:pt x="201" y="60"/>
                    <a:pt x="199" y="58"/>
                    <a:pt x="199" y="58"/>
                  </a:cubicBezTo>
                  <a:cubicBezTo>
                    <a:pt x="199" y="57"/>
                    <a:pt x="201" y="56"/>
                    <a:pt x="201" y="56"/>
                  </a:cubicBezTo>
                  <a:cubicBezTo>
                    <a:pt x="201" y="55"/>
                    <a:pt x="203" y="54"/>
                    <a:pt x="203" y="54"/>
                  </a:cubicBezTo>
                  <a:cubicBezTo>
                    <a:pt x="202" y="53"/>
                    <a:pt x="200" y="53"/>
                    <a:pt x="200" y="52"/>
                  </a:cubicBezTo>
                  <a:cubicBezTo>
                    <a:pt x="200" y="51"/>
                    <a:pt x="202" y="50"/>
                    <a:pt x="202" y="50"/>
                  </a:cubicBezTo>
                  <a:cubicBezTo>
                    <a:pt x="202" y="49"/>
                    <a:pt x="200" y="49"/>
                    <a:pt x="200" y="48"/>
                  </a:cubicBezTo>
                  <a:cubicBezTo>
                    <a:pt x="199" y="49"/>
                    <a:pt x="197" y="51"/>
                    <a:pt x="196" y="52"/>
                  </a:cubicBezTo>
                  <a:cubicBezTo>
                    <a:pt x="197" y="53"/>
                    <a:pt x="198" y="53"/>
                    <a:pt x="199" y="54"/>
                  </a:cubicBezTo>
                  <a:cubicBezTo>
                    <a:pt x="199" y="54"/>
                    <a:pt x="197" y="56"/>
                    <a:pt x="197" y="56"/>
                  </a:cubicBezTo>
                  <a:cubicBezTo>
                    <a:pt x="196" y="57"/>
                    <a:pt x="196" y="58"/>
                    <a:pt x="195" y="59"/>
                  </a:cubicBezTo>
                  <a:cubicBezTo>
                    <a:pt x="195" y="59"/>
                    <a:pt x="194" y="60"/>
                    <a:pt x="193" y="61"/>
                  </a:cubicBezTo>
                  <a:cubicBezTo>
                    <a:pt x="193" y="61"/>
                    <a:pt x="192" y="63"/>
                    <a:pt x="192" y="63"/>
                  </a:cubicBezTo>
                  <a:cubicBezTo>
                    <a:pt x="192" y="63"/>
                    <a:pt x="190" y="61"/>
                    <a:pt x="190" y="61"/>
                  </a:cubicBezTo>
                  <a:cubicBezTo>
                    <a:pt x="189" y="61"/>
                    <a:pt x="188" y="60"/>
                    <a:pt x="187" y="60"/>
                  </a:cubicBezTo>
                  <a:cubicBezTo>
                    <a:pt x="187" y="60"/>
                    <a:pt x="186" y="62"/>
                    <a:pt x="186" y="62"/>
                  </a:cubicBezTo>
                  <a:cubicBezTo>
                    <a:pt x="185" y="63"/>
                    <a:pt x="184" y="63"/>
                    <a:pt x="184" y="64"/>
                  </a:cubicBezTo>
                  <a:cubicBezTo>
                    <a:pt x="183" y="65"/>
                    <a:pt x="183" y="66"/>
                    <a:pt x="182" y="66"/>
                  </a:cubicBezTo>
                  <a:cubicBezTo>
                    <a:pt x="182" y="67"/>
                    <a:pt x="181" y="68"/>
                    <a:pt x="180" y="69"/>
                  </a:cubicBezTo>
                  <a:cubicBezTo>
                    <a:pt x="180" y="69"/>
                    <a:pt x="179" y="67"/>
                    <a:pt x="178" y="67"/>
                  </a:cubicBezTo>
                  <a:cubicBezTo>
                    <a:pt x="178" y="67"/>
                    <a:pt x="177" y="69"/>
                    <a:pt x="177" y="69"/>
                  </a:cubicBezTo>
                  <a:cubicBezTo>
                    <a:pt x="176" y="69"/>
                    <a:pt x="174" y="68"/>
                    <a:pt x="174" y="67"/>
                  </a:cubicBezTo>
                  <a:cubicBezTo>
                    <a:pt x="174" y="67"/>
                    <a:pt x="176" y="65"/>
                    <a:pt x="176" y="65"/>
                  </a:cubicBezTo>
                  <a:cubicBezTo>
                    <a:pt x="176" y="65"/>
                    <a:pt x="178" y="67"/>
                    <a:pt x="178" y="67"/>
                  </a:cubicBezTo>
                  <a:cubicBezTo>
                    <a:pt x="179" y="66"/>
                    <a:pt x="179" y="65"/>
                    <a:pt x="180" y="65"/>
                  </a:cubicBezTo>
                  <a:cubicBezTo>
                    <a:pt x="181" y="64"/>
                    <a:pt x="181" y="63"/>
                    <a:pt x="182" y="62"/>
                  </a:cubicBezTo>
                  <a:cubicBezTo>
                    <a:pt x="182" y="62"/>
                    <a:pt x="183" y="61"/>
                    <a:pt x="183" y="60"/>
                  </a:cubicBezTo>
                  <a:cubicBezTo>
                    <a:pt x="184" y="59"/>
                    <a:pt x="184" y="59"/>
                    <a:pt x="185" y="58"/>
                  </a:cubicBezTo>
                  <a:cubicBezTo>
                    <a:pt x="185" y="58"/>
                    <a:pt x="187" y="60"/>
                    <a:pt x="187" y="60"/>
                  </a:cubicBezTo>
                  <a:cubicBezTo>
                    <a:pt x="188" y="60"/>
                    <a:pt x="189" y="58"/>
                    <a:pt x="189" y="57"/>
                  </a:cubicBezTo>
                  <a:cubicBezTo>
                    <a:pt x="190" y="57"/>
                    <a:pt x="190" y="56"/>
                    <a:pt x="191" y="55"/>
                  </a:cubicBezTo>
                  <a:cubicBezTo>
                    <a:pt x="191" y="55"/>
                    <a:pt x="192" y="53"/>
                    <a:pt x="192" y="53"/>
                  </a:cubicBezTo>
                  <a:cubicBezTo>
                    <a:pt x="192" y="52"/>
                    <a:pt x="190" y="52"/>
                    <a:pt x="190" y="51"/>
                  </a:cubicBezTo>
                  <a:cubicBezTo>
                    <a:pt x="190" y="51"/>
                    <a:pt x="192" y="50"/>
                    <a:pt x="192" y="49"/>
                  </a:cubicBezTo>
                  <a:cubicBezTo>
                    <a:pt x="192" y="49"/>
                    <a:pt x="190" y="48"/>
                    <a:pt x="190" y="47"/>
                  </a:cubicBezTo>
                  <a:cubicBezTo>
                    <a:pt x="189" y="49"/>
                    <a:pt x="187" y="50"/>
                    <a:pt x="186" y="52"/>
                  </a:cubicBezTo>
                  <a:cubicBezTo>
                    <a:pt x="186" y="52"/>
                    <a:pt x="185" y="54"/>
                    <a:pt x="185" y="54"/>
                  </a:cubicBezTo>
                  <a:cubicBezTo>
                    <a:pt x="184" y="54"/>
                    <a:pt x="183" y="52"/>
                    <a:pt x="182" y="52"/>
                  </a:cubicBezTo>
                  <a:cubicBezTo>
                    <a:pt x="182" y="52"/>
                    <a:pt x="181" y="55"/>
                    <a:pt x="181" y="55"/>
                  </a:cubicBezTo>
                  <a:cubicBezTo>
                    <a:pt x="180" y="55"/>
                    <a:pt x="178" y="53"/>
                    <a:pt x="178" y="53"/>
                  </a:cubicBezTo>
                  <a:cubicBezTo>
                    <a:pt x="178" y="53"/>
                    <a:pt x="177" y="55"/>
                    <a:pt x="177" y="55"/>
                  </a:cubicBezTo>
                  <a:cubicBezTo>
                    <a:pt x="177" y="56"/>
                    <a:pt x="179" y="56"/>
                    <a:pt x="179" y="57"/>
                  </a:cubicBezTo>
                  <a:cubicBezTo>
                    <a:pt x="179" y="57"/>
                    <a:pt x="177" y="58"/>
                    <a:pt x="177" y="59"/>
                  </a:cubicBezTo>
                  <a:cubicBezTo>
                    <a:pt x="177" y="60"/>
                    <a:pt x="176" y="61"/>
                    <a:pt x="175" y="61"/>
                  </a:cubicBezTo>
                  <a:cubicBezTo>
                    <a:pt x="175" y="62"/>
                    <a:pt x="174" y="63"/>
                    <a:pt x="174" y="63"/>
                  </a:cubicBezTo>
                  <a:cubicBezTo>
                    <a:pt x="174" y="64"/>
                    <a:pt x="172" y="62"/>
                    <a:pt x="172" y="62"/>
                  </a:cubicBezTo>
                  <a:cubicBezTo>
                    <a:pt x="171" y="62"/>
                    <a:pt x="171" y="64"/>
                    <a:pt x="170" y="64"/>
                  </a:cubicBezTo>
                  <a:cubicBezTo>
                    <a:pt x="169" y="64"/>
                    <a:pt x="168" y="62"/>
                    <a:pt x="168" y="62"/>
                  </a:cubicBezTo>
                  <a:cubicBezTo>
                    <a:pt x="167" y="62"/>
                    <a:pt x="167" y="64"/>
                    <a:pt x="166" y="65"/>
                  </a:cubicBezTo>
                  <a:cubicBezTo>
                    <a:pt x="164" y="63"/>
                    <a:pt x="163" y="62"/>
                    <a:pt x="161" y="61"/>
                  </a:cubicBezTo>
                  <a:cubicBezTo>
                    <a:pt x="162" y="60"/>
                    <a:pt x="163" y="60"/>
                    <a:pt x="163" y="59"/>
                  </a:cubicBezTo>
                  <a:cubicBezTo>
                    <a:pt x="163" y="59"/>
                    <a:pt x="165" y="57"/>
                    <a:pt x="165" y="57"/>
                  </a:cubicBezTo>
                  <a:cubicBezTo>
                    <a:pt x="165" y="57"/>
                    <a:pt x="167" y="58"/>
                    <a:pt x="167" y="58"/>
                  </a:cubicBezTo>
                  <a:cubicBezTo>
                    <a:pt x="167" y="58"/>
                    <a:pt x="169" y="56"/>
                    <a:pt x="169" y="56"/>
                  </a:cubicBezTo>
                  <a:cubicBezTo>
                    <a:pt x="169" y="56"/>
                    <a:pt x="167" y="55"/>
                    <a:pt x="167" y="54"/>
                  </a:cubicBezTo>
                  <a:cubicBezTo>
                    <a:pt x="167" y="54"/>
                    <a:pt x="168" y="53"/>
                    <a:pt x="168" y="52"/>
                  </a:cubicBezTo>
                  <a:cubicBezTo>
                    <a:pt x="168" y="52"/>
                    <a:pt x="170" y="51"/>
                    <a:pt x="170" y="50"/>
                  </a:cubicBezTo>
                  <a:cubicBezTo>
                    <a:pt x="170" y="49"/>
                    <a:pt x="168" y="49"/>
                    <a:pt x="168" y="48"/>
                  </a:cubicBezTo>
                  <a:cubicBezTo>
                    <a:pt x="168" y="47"/>
                    <a:pt x="169" y="47"/>
                    <a:pt x="169" y="46"/>
                  </a:cubicBezTo>
                  <a:cubicBezTo>
                    <a:pt x="169" y="45"/>
                    <a:pt x="171" y="44"/>
                    <a:pt x="171" y="44"/>
                  </a:cubicBezTo>
                  <a:cubicBezTo>
                    <a:pt x="171" y="43"/>
                    <a:pt x="169" y="43"/>
                    <a:pt x="169" y="42"/>
                  </a:cubicBezTo>
                  <a:cubicBezTo>
                    <a:pt x="169" y="41"/>
                    <a:pt x="167" y="41"/>
                    <a:pt x="167" y="40"/>
                  </a:cubicBezTo>
                  <a:cubicBezTo>
                    <a:pt x="167" y="40"/>
                    <a:pt x="169" y="39"/>
                    <a:pt x="168" y="38"/>
                  </a:cubicBezTo>
                  <a:cubicBezTo>
                    <a:pt x="168" y="38"/>
                    <a:pt x="166" y="37"/>
                    <a:pt x="166" y="36"/>
                  </a:cubicBezTo>
                  <a:cubicBezTo>
                    <a:pt x="166" y="36"/>
                    <a:pt x="168" y="35"/>
                    <a:pt x="168" y="34"/>
                  </a:cubicBezTo>
                  <a:cubicBezTo>
                    <a:pt x="168" y="34"/>
                    <a:pt x="166" y="33"/>
                    <a:pt x="166" y="32"/>
                  </a:cubicBezTo>
                  <a:cubicBezTo>
                    <a:pt x="165" y="32"/>
                    <a:pt x="164" y="31"/>
                    <a:pt x="163" y="31"/>
                  </a:cubicBezTo>
                  <a:cubicBezTo>
                    <a:pt x="163" y="31"/>
                    <a:pt x="162" y="32"/>
                    <a:pt x="162" y="33"/>
                  </a:cubicBezTo>
                  <a:cubicBezTo>
                    <a:pt x="162" y="34"/>
                    <a:pt x="164" y="34"/>
                    <a:pt x="164" y="35"/>
                  </a:cubicBezTo>
                  <a:cubicBezTo>
                    <a:pt x="164" y="35"/>
                    <a:pt x="162" y="36"/>
                    <a:pt x="162" y="37"/>
                  </a:cubicBezTo>
                  <a:cubicBezTo>
                    <a:pt x="162" y="38"/>
                    <a:pt x="164" y="38"/>
                    <a:pt x="164" y="39"/>
                  </a:cubicBezTo>
                  <a:cubicBezTo>
                    <a:pt x="165" y="39"/>
                    <a:pt x="167" y="40"/>
                    <a:pt x="167" y="40"/>
                  </a:cubicBezTo>
                  <a:cubicBezTo>
                    <a:pt x="167" y="41"/>
                    <a:pt x="165" y="42"/>
                    <a:pt x="165" y="43"/>
                  </a:cubicBezTo>
                  <a:cubicBezTo>
                    <a:pt x="165" y="43"/>
                    <a:pt x="167" y="44"/>
                    <a:pt x="167" y="44"/>
                  </a:cubicBezTo>
                  <a:cubicBezTo>
                    <a:pt x="167" y="45"/>
                    <a:pt x="166" y="46"/>
                    <a:pt x="166" y="47"/>
                  </a:cubicBezTo>
                  <a:cubicBezTo>
                    <a:pt x="165" y="47"/>
                    <a:pt x="164" y="48"/>
                    <a:pt x="164" y="49"/>
                  </a:cubicBezTo>
                  <a:cubicBezTo>
                    <a:pt x="164" y="49"/>
                    <a:pt x="166" y="50"/>
                    <a:pt x="166" y="50"/>
                  </a:cubicBezTo>
                  <a:cubicBezTo>
                    <a:pt x="166" y="51"/>
                    <a:pt x="165" y="53"/>
                    <a:pt x="164" y="53"/>
                  </a:cubicBezTo>
                  <a:cubicBezTo>
                    <a:pt x="164" y="53"/>
                    <a:pt x="163" y="51"/>
                    <a:pt x="162" y="51"/>
                  </a:cubicBezTo>
                  <a:cubicBezTo>
                    <a:pt x="162" y="51"/>
                    <a:pt x="161" y="53"/>
                    <a:pt x="160" y="53"/>
                  </a:cubicBezTo>
                  <a:cubicBezTo>
                    <a:pt x="160" y="54"/>
                    <a:pt x="159" y="55"/>
                    <a:pt x="159" y="55"/>
                  </a:cubicBezTo>
                  <a:cubicBezTo>
                    <a:pt x="158" y="56"/>
                    <a:pt x="157" y="57"/>
                    <a:pt x="157" y="58"/>
                  </a:cubicBezTo>
                  <a:cubicBezTo>
                    <a:pt x="157" y="58"/>
                    <a:pt x="159" y="59"/>
                    <a:pt x="159" y="59"/>
                  </a:cubicBezTo>
                  <a:cubicBezTo>
                    <a:pt x="159" y="60"/>
                    <a:pt x="158" y="61"/>
                    <a:pt x="158" y="62"/>
                  </a:cubicBezTo>
                  <a:cubicBezTo>
                    <a:pt x="157" y="62"/>
                    <a:pt x="160" y="63"/>
                    <a:pt x="160" y="63"/>
                  </a:cubicBezTo>
                  <a:cubicBezTo>
                    <a:pt x="160" y="64"/>
                    <a:pt x="158" y="65"/>
                    <a:pt x="158" y="66"/>
                  </a:cubicBezTo>
                  <a:cubicBezTo>
                    <a:pt x="158" y="66"/>
                    <a:pt x="157" y="67"/>
                    <a:pt x="156" y="68"/>
                  </a:cubicBezTo>
                  <a:cubicBezTo>
                    <a:pt x="156" y="68"/>
                    <a:pt x="154" y="66"/>
                    <a:pt x="154" y="66"/>
                  </a:cubicBezTo>
                  <a:cubicBezTo>
                    <a:pt x="154" y="65"/>
                    <a:pt x="156" y="65"/>
                    <a:pt x="156" y="64"/>
                  </a:cubicBezTo>
                  <a:cubicBezTo>
                    <a:pt x="156" y="63"/>
                    <a:pt x="154" y="63"/>
                    <a:pt x="154" y="62"/>
                  </a:cubicBezTo>
                  <a:cubicBezTo>
                    <a:pt x="154" y="62"/>
                    <a:pt x="155" y="60"/>
                    <a:pt x="155" y="60"/>
                  </a:cubicBezTo>
                  <a:cubicBezTo>
                    <a:pt x="155" y="59"/>
                    <a:pt x="154" y="59"/>
                    <a:pt x="153" y="58"/>
                  </a:cubicBezTo>
                  <a:cubicBezTo>
                    <a:pt x="153" y="58"/>
                    <a:pt x="151" y="57"/>
                    <a:pt x="151" y="57"/>
                  </a:cubicBezTo>
                  <a:cubicBezTo>
                    <a:pt x="151" y="56"/>
                    <a:pt x="152" y="55"/>
                    <a:pt x="153" y="54"/>
                  </a:cubicBezTo>
                  <a:cubicBezTo>
                    <a:pt x="153" y="54"/>
                    <a:pt x="154" y="53"/>
                    <a:pt x="154" y="52"/>
                  </a:cubicBezTo>
                  <a:cubicBezTo>
                    <a:pt x="154" y="52"/>
                    <a:pt x="156" y="50"/>
                    <a:pt x="156" y="50"/>
                  </a:cubicBezTo>
                  <a:cubicBezTo>
                    <a:pt x="156" y="49"/>
                    <a:pt x="154" y="49"/>
                    <a:pt x="154" y="48"/>
                  </a:cubicBezTo>
                  <a:cubicBezTo>
                    <a:pt x="154" y="48"/>
                    <a:pt x="152" y="47"/>
                    <a:pt x="151" y="46"/>
                  </a:cubicBezTo>
                  <a:cubicBezTo>
                    <a:pt x="151" y="47"/>
                    <a:pt x="150" y="48"/>
                    <a:pt x="150" y="49"/>
                  </a:cubicBezTo>
                  <a:cubicBezTo>
                    <a:pt x="150" y="49"/>
                    <a:pt x="148" y="51"/>
                    <a:pt x="148" y="51"/>
                  </a:cubicBezTo>
                  <a:cubicBezTo>
                    <a:pt x="148" y="51"/>
                    <a:pt x="150" y="52"/>
                    <a:pt x="150" y="53"/>
                  </a:cubicBezTo>
                  <a:cubicBezTo>
                    <a:pt x="150" y="53"/>
                    <a:pt x="149" y="54"/>
                    <a:pt x="149" y="55"/>
                  </a:cubicBezTo>
                  <a:cubicBezTo>
                    <a:pt x="148" y="56"/>
                    <a:pt x="147" y="56"/>
                    <a:pt x="147" y="57"/>
                  </a:cubicBezTo>
                  <a:cubicBezTo>
                    <a:pt x="146" y="58"/>
                    <a:pt x="146" y="59"/>
                    <a:pt x="145" y="59"/>
                  </a:cubicBezTo>
                  <a:cubicBezTo>
                    <a:pt x="145" y="59"/>
                    <a:pt x="143" y="58"/>
                    <a:pt x="143" y="58"/>
                  </a:cubicBezTo>
                  <a:cubicBezTo>
                    <a:pt x="143" y="57"/>
                    <a:pt x="145" y="56"/>
                    <a:pt x="145" y="55"/>
                  </a:cubicBezTo>
                  <a:cubicBezTo>
                    <a:pt x="144" y="55"/>
                    <a:pt x="143" y="54"/>
                    <a:pt x="142" y="54"/>
                  </a:cubicBezTo>
                  <a:cubicBezTo>
                    <a:pt x="142" y="54"/>
                    <a:pt x="141" y="56"/>
                    <a:pt x="141" y="56"/>
                  </a:cubicBezTo>
                  <a:cubicBezTo>
                    <a:pt x="140" y="56"/>
                    <a:pt x="139" y="54"/>
                    <a:pt x="138" y="54"/>
                  </a:cubicBezTo>
                  <a:cubicBezTo>
                    <a:pt x="138" y="54"/>
                    <a:pt x="137" y="56"/>
                    <a:pt x="137" y="56"/>
                  </a:cubicBezTo>
                  <a:cubicBezTo>
                    <a:pt x="136" y="57"/>
                    <a:pt x="136" y="58"/>
                    <a:pt x="135" y="59"/>
                  </a:cubicBezTo>
                  <a:cubicBezTo>
                    <a:pt x="134" y="60"/>
                    <a:pt x="133" y="62"/>
                    <a:pt x="132" y="63"/>
                  </a:cubicBezTo>
                  <a:cubicBezTo>
                    <a:pt x="130" y="62"/>
                    <a:pt x="129" y="61"/>
                    <a:pt x="127" y="60"/>
                  </a:cubicBezTo>
                  <a:cubicBezTo>
                    <a:pt x="128" y="59"/>
                    <a:pt x="128" y="58"/>
                    <a:pt x="129" y="57"/>
                  </a:cubicBezTo>
                  <a:cubicBezTo>
                    <a:pt x="129" y="57"/>
                    <a:pt x="131" y="56"/>
                    <a:pt x="131" y="55"/>
                  </a:cubicBezTo>
                  <a:cubicBezTo>
                    <a:pt x="131" y="55"/>
                    <a:pt x="128" y="54"/>
                    <a:pt x="128" y="54"/>
                  </a:cubicBezTo>
                  <a:cubicBezTo>
                    <a:pt x="129" y="53"/>
                    <a:pt x="130" y="51"/>
                    <a:pt x="130" y="51"/>
                  </a:cubicBezTo>
                  <a:cubicBezTo>
                    <a:pt x="130" y="51"/>
                    <a:pt x="132" y="53"/>
                    <a:pt x="132" y="53"/>
                  </a:cubicBezTo>
                  <a:cubicBezTo>
                    <a:pt x="133" y="53"/>
                    <a:pt x="134" y="51"/>
                    <a:pt x="134" y="51"/>
                  </a:cubicBezTo>
                  <a:cubicBezTo>
                    <a:pt x="135" y="50"/>
                    <a:pt x="135" y="49"/>
                    <a:pt x="136" y="49"/>
                  </a:cubicBezTo>
                  <a:cubicBezTo>
                    <a:pt x="136" y="48"/>
                    <a:pt x="137" y="47"/>
                    <a:pt x="137" y="46"/>
                  </a:cubicBezTo>
                  <a:cubicBezTo>
                    <a:pt x="138" y="46"/>
                    <a:pt x="139" y="45"/>
                    <a:pt x="139" y="44"/>
                  </a:cubicBezTo>
                  <a:cubicBezTo>
                    <a:pt x="140" y="43"/>
                    <a:pt x="140" y="43"/>
                    <a:pt x="141" y="42"/>
                  </a:cubicBezTo>
                  <a:cubicBezTo>
                    <a:pt x="141" y="42"/>
                    <a:pt x="139" y="40"/>
                    <a:pt x="139" y="40"/>
                  </a:cubicBezTo>
                  <a:cubicBezTo>
                    <a:pt x="138" y="40"/>
                    <a:pt x="138" y="42"/>
                    <a:pt x="137" y="42"/>
                  </a:cubicBezTo>
                  <a:cubicBezTo>
                    <a:pt x="136" y="42"/>
                    <a:pt x="135" y="40"/>
                    <a:pt x="135" y="41"/>
                  </a:cubicBezTo>
                  <a:cubicBezTo>
                    <a:pt x="134" y="41"/>
                    <a:pt x="133" y="42"/>
                    <a:pt x="133" y="43"/>
                  </a:cubicBezTo>
                  <a:cubicBezTo>
                    <a:pt x="133" y="43"/>
                    <a:pt x="135" y="44"/>
                    <a:pt x="135" y="45"/>
                  </a:cubicBezTo>
                  <a:cubicBezTo>
                    <a:pt x="135" y="45"/>
                    <a:pt x="134" y="47"/>
                    <a:pt x="133" y="47"/>
                  </a:cubicBezTo>
                  <a:cubicBezTo>
                    <a:pt x="133" y="47"/>
                    <a:pt x="131" y="45"/>
                    <a:pt x="131" y="45"/>
                  </a:cubicBezTo>
                  <a:cubicBezTo>
                    <a:pt x="131" y="46"/>
                    <a:pt x="130" y="47"/>
                    <a:pt x="130" y="47"/>
                  </a:cubicBezTo>
                  <a:cubicBezTo>
                    <a:pt x="129" y="48"/>
                    <a:pt x="128" y="49"/>
                    <a:pt x="128" y="50"/>
                  </a:cubicBezTo>
                  <a:cubicBezTo>
                    <a:pt x="127" y="50"/>
                    <a:pt x="127" y="51"/>
                    <a:pt x="126" y="52"/>
                  </a:cubicBezTo>
                  <a:cubicBezTo>
                    <a:pt x="126" y="52"/>
                    <a:pt x="125" y="54"/>
                    <a:pt x="124" y="54"/>
                  </a:cubicBezTo>
                  <a:cubicBezTo>
                    <a:pt x="124" y="54"/>
                    <a:pt x="122" y="52"/>
                    <a:pt x="122" y="52"/>
                  </a:cubicBezTo>
                  <a:cubicBezTo>
                    <a:pt x="122" y="52"/>
                    <a:pt x="121" y="54"/>
                    <a:pt x="121" y="55"/>
                  </a:cubicBezTo>
                  <a:cubicBezTo>
                    <a:pt x="120" y="55"/>
                    <a:pt x="119" y="56"/>
                    <a:pt x="119" y="57"/>
                  </a:cubicBezTo>
                  <a:cubicBezTo>
                    <a:pt x="118" y="57"/>
                    <a:pt x="118" y="59"/>
                    <a:pt x="117" y="59"/>
                  </a:cubicBezTo>
                  <a:cubicBezTo>
                    <a:pt x="117" y="59"/>
                    <a:pt x="115" y="57"/>
                    <a:pt x="115" y="57"/>
                  </a:cubicBezTo>
                  <a:cubicBezTo>
                    <a:pt x="114" y="57"/>
                    <a:pt x="114" y="59"/>
                    <a:pt x="113" y="60"/>
                  </a:cubicBezTo>
                  <a:cubicBezTo>
                    <a:pt x="113" y="60"/>
                    <a:pt x="112" y="58"/>
                    <a:pt x="111" y="58"/>
                  </a:cubicBezTo>
                  <a:cubicBezTo>
                    <a:pt x="111" y="58"/>
                    <a:pt x="110" y="60"/>
                    <a:pt x="109" y="60"/>
                  </a:cubicBezTo>
                  <a:cubicBezTo>
                    <a:pt x="109" y="60"/>
                    <a:pt x="108" y="59"/>
                    <a:pt x="107" y="58"/>
                  </a:cubicBezTo>
                  <a:cubicBezTo>
                    <a:pt x="106" y="58"/>
                    <a:pt x="106" y="57"/>
                    <a:pt x="105" y="57"/>
                  </a:cubicBezTo>
                  <a:cubicBezTo>
                    <a:pt x="104" y="56"/>
                    <a:pt x="103" y="55"/>
                    <a:pt x="103" y="55"/>
                  </a:cubicBezTo>
                  <a:cubicBezTo>
                    <a:pt x="102" y="55"/>
                    <a:pt x="101" y="57"/>
                    <a:pt x="101" y="57"/>
                  </a:cubicBezTo>
                  <a:cubicBezTo>
                    <a:pt x="101" y="57"/>
                    <a:pt x="103" y="59"/>
                    <a:pt x="103" y="59"/>
                  </a:cubicBezTo>
                  <a:cubicBezTo>
                    <a:pt x="103" y="59"/>
                    <a:pt x="102" y="61"/>
                    <a:pt x="101" y="61"/>
                  </a:cubicBezTo>
                  <a:cubicBezTo>
                    <a:pt x="101" y="61"/>
                    <a:pt x="99" y="60"/>
                    <a:pt x="99" y="59"/>
                  </a:cubicBezTo>
                  <a:cubicBezTo>
                    <a:pt x="99" y="59"/>
                    <a:pt x="101" y="57"/>
                    <a:pt x="101" y="57"/>
                  </a:cubicBezTo>
                  <a:cubicBezTo>
                    <a:pt x="101" y="57"/>
                    <a:pt x="99" y="56"/>
                    <a:pt x="99" y="56"/>
                  </a:cubicBezTo>
                  <a:cubicBezTo>
                    <a:pt x="98" y="55"/>
                    <a:pt x="97" y="54"/>
                    <a:pt x="96" y="54"/>
                  </a:cubicBezTo>
                  <a:cubicBezTo>
                    <a:pt x="96" y="53"/>
                    <a:pt x="95" y="53"/>
                    <a:pt x="94" y="52"/>
                  </a:cubicBezTo>
                  <a:cubicBezTo>
                    <a:pt x="93" y="52"/>
                    <a:pt x="93" y="51"/>
                    <a:pt x="92" y="50"/>
                  </a:cubicBezTo>
                  <a:cubicBezTo>
                    <a:pt x="91" y="50"/>
                    <a:pt x="90" y="49"/>
                    <a:pt x="90" y="49"/>
                  </a:cubicBezTo>
                  <a:cubicBezTo>
                    <a:pt x="89" y="49"/>
                    <a:pt x="89" y="50"/>
                    <a:pt x="88" y="51"/>
                  </a:cubicBezTo>
                  <a:cubicBezTo>
                    <a:pt x="88" y="51"/>
                    <a:pt x="87" y="53"/>
                    <a:pt x="86" y="53"/>
                  </a:cubicBezTo>
                  <a:cubicBezTo>
                    <a:pt x="86" y="53"/>
                    <a:pt x="84" y="51"/>
                    <a:pt x="84" y="51"/>
                  </a:cubicBezTo>
                  <a:cubicBezTo>
                    <a:pt x="83" y="52"/>
                    <a:pt x="83" y="53"/>
                    <a:pt x="82" y="54"/>
                  </a:cubicBezTo>
                  <a:cubicBezTo>
                    <a:pt x="82" y="54"/>
                    <a:pt x="81" y="55"/>
                    <a:pt x="81" y="56"/>
                  </a:cubicBezTo>
                  <a:cubicBezTo>
                    <a:pt x="80" y="57"/>
                    <a:pt x="79" y="57"/>
                    <a:pt x="79" y="58"/>
                  </a:cubicBezTo>
                  <a:cubicBezTo>
                    <a:pt x="78" y="59"/>
                    <a:pt x="78" y="60"/>
                    <a:pt x="77" y="60"/>
                  </a:cubicBezTo>
                  <a:cubicBezTo>
                    <a:pt x="77" y="61"/>
                    <a:pt x="76" y="63"/>
                    <a:pt x="76" y="63"/>
                  </a:cubicBezTo>
                  <a:cubicBezTo>
                    <a:pt x="75" y="63"/>
                    <a:pt x="73" y="61"/>
                    <a:pt x="73" y="61"/>
                  </a:cubicBezTo>
                  <a:cubicBezTo>
                    <a:pt x="73" y="61"/>
                    <a:pt x="75" y="59"/>
                    <a:pt x="75" y="59"/>
                  </a:cubicBezTo>
                  <a:cubicBezTo>
                    <a:pt x="75" y="58"/>
                    <a:pt x="73" y="57"/>
                    <a:pt x="73" y="57"/>
                  </a:cubicBezTo>
                  <a:cubicBezTo>
                    <a:pt x="72" y="57"/>
                    <a:pt x="71" y="59"/>
                    <a:pt x="71" y="59"/>
                  </a:cubicBezTo>
                  <a:cubicBezTo>
                    <a:pt x="70" y="59"/>
                    <a:pt x="69" y="58"/>
                    <a:pt x="69" y="58"/>
                  </a:cubicBezTo>
                  <a:cubicBezTo>
                    <a:pt x="68" y="57"/>
                    <a:pt x="67" y="56"/>
                    <a:pt x="67" y="56"/>
                  </a:cubicBezTo>
                  <a:cubicBezTo>
                    <a:pt x="66" y="55"/>
                    <a:pt x="65" y="55"/>
                    <a:pt x="64" y="54"/>
                  </a:cubicBezTo>
                  <a:cubicBezTo>
                    <a:pt x="64" y="55"/>
                    <a:pt x="63" y="56"/>
                    <a:pt x="63" y="56"/>
                  </a:cubicBezTo>
                  <a:close/>
                  <a:moveTo>
                    <a:pt x="163" y="13"/>
                  </a:moveTo>
                  <a:cubicBezTo>
                    <a:pt x="163" y="13"/>
                    <a:pt x="162" y="15"/>
                    <a:pt x="161" y="15"/>
                  </a:cubicBezTo>
                  <a:cubicBezTo>
                    <a:pt x="161" y="16"/>
                    <a:pt x="160" y="17"/>
                    <a:pt x="160" y="17"/>
                  </a:cubicBezTo>
                  <a:cubicBezTo>
                    <a:pt x="159" y="18"/>
                    <a:pt x="162" y="19"/>
                    <a:pt x="162" y="19"/>
                  </a:cubicBezTo>
                  <a:cubicBezTo>
                    <a:pt x="162" y="19"/>
                    <a:pt x="160" y="21"/>
                    <a:pt x="160" y="21"/>
                  </a:cubicBezTo>
                  <a:cubicBezTo>
                    <a:pt x="160" y="21"/>
                    <a:pt x="162" y="23"/>
                    <a:pt x="162" y="23"/>
                  </a:cubicBezTo>
                  <a:cubicBezTo>
                    <a:pt x="163" y="23"/>
                    <a:pt x="164" y="21"/>
                    <a:pt x="164" y="21"/>
                  </a:cubicBezTo>
                  <a:cubicBezTo>
                    <a:pt x="165" y="20"/>
                    <a:pt x="165" y="19"/>
                    <a:pt x="166" y="18"/>
                  </a:cubicBezTo>
                  <a:cubicBezTo>
                    <a:pt x="166" y="18"/>
                    <a:pt x="164" y="17"/>
                    <a:pt x="164" y="17"/>
                  </a:cubicBezTo>
                  <a:cubicBezTo>
                    <a:pt x="163" y="16"/>
                    <a:pt x="165" y="15"/>
                    <a:pt x="165" y="15"/>
                  </a:cubicBezTo>
                  <a:cubicBezTo>
                    <a:pt x="165" y="15"/>
                    <a:pt x="163" y="13"/>
                    <a:pt x="163" y="13"/>
                  </a:cubicBezTo>
                  <a:close/>
                  <a:moveTo>
                    <a:pt x="367" y="24"/>
                  </a:moveTo>
                  <a:cubicBezTo>
                    <a:pt x="367" y="24"/>
                    <a:pt x="368" y="21"/>
                    <a:pt x="368" y="21"/>
                  </a:cubicBezTo>
                  <a:cubicBezTo>
                    <a:pt x="368" y="21"/>
                    <a:pt x="367" y="20"/>
                    <a:pt x="366" y="20"/>
                  </a:cubicBezTo>
                  <a:cubicBezTo>
                    <a:pt x="366" y="19"/>
                    <a:pt x="364" y="18"/>
                    <a:pt x="364" y="18"/>
                  </a:cubicBezTo>
                  <a:cubicBezTo>
                    <a:pt x="364" y="18"/>
                    <a:pt x="363" y="20"/>
                    <a:pt x="362" y="20"/>
                  </a:cubicBezTo>
                  <a:cubicBezTo>
                    <a:pt x="362" y="21"/>
                    <a:pt x="361" y="22"/>
                    <a:pt x="361" y="22"/>
                  </a:cubicBezTo>
                  <a:cubicBezTo>
                    <a:pt x="360" y="23"/>
                    <a:pt x="359" y="24"/>
                    <a:pt x="359" y="25"/>
                  </a:cubicBezTo>
                  <a:cubicBezTo>
                    <a:pt x="359" y="25"/>
                    <a:pt x="357" y="26"/>
                    <a:pt x="357" y="27"/>
                  </a:cubicBezTo>
                  <a:cubicBezTo>
                    <a:pt x="357" y="27"/>
                    <a:pt x="359" y="29"/>
                    <a:pt x="359" y="29"/>
                  </a:cubicBezTo>
                  <a:cubicBezTo>
                    <a:pt x="360" y="28"/>
                    <a:pt x="361" y="27"/>
                    <a:pt x="361" y="26"/>
                  </a:cubicBezTo>
                  <a:cubicBezTo>
                    <a:pt x="362" y="25"/>
                    <a:pt x="363" y="23"/>
                    <a:pt x="365" y="22"/>
                  </a:cubicBezTo>
                  <a:cubicBezTo>
                    <a:pt x="365" y="22"/>
                    <a:pt x="366" y="24"/>
                    <a:pt x="367" y="24"/>
                  </a:cubicBezTo>
                  <a:close/>
                  <a:moveTo>
                    <a:pt x="592" y="15"/>
                  </a:moveTo>
                  <a:cubicBezTo>
                    <a:pt x="592" y="16"/>
                    <a:pt x="591" y="17"/>
                    <a:pt x="590" y="18"/>
                  </a:cubicBezTo>
                  <a:cubicBezTo>
                    <a:pt x="590" y="18"/>
                    <a:pt x="593" y="19"/>
                    <a:pt x="593" y="19"/>
                  </a:cubicBezTo>
                  <a:cubicBezTo>
                    <a:pt x="593" y="20"/>
                    <a:pt x="591" y="21"/>
                    <a:pt x="591" y="21"/>
                  </a:cubicBezTo>
                  <a:cubicBezTo>
                    <a:pt x="591" y="22"/>
                    <a:pt x="590" y="23"/>
                    <a:pt x="589" y="24"/>
                  </a:cubicBezTo>
                  <a:cubicBezTo>
                    <a:pt x="589" y="24"/>
                    <a:pt x="588" y="25"/>
                    <a:pt x="587" y="26"/>
                  </a:cubicBezTo>
                  <a:cubicBezTo>
                    <a:pt x="588" y="26"/>
                    <a:pt x="589" y="28"/>
                    <a:pt x="590" y="28"/>
                  </a:cubicBezTo>
                  <a:cubicBezTo>
                    <a:pt x="590" y="27"/>
                    <a:pt x="591" y="26"/>
                    <a:pt x="591" y="25"/>
                  </a:cubicBezTo>
                  <a:cubicBezTo>
                    <a:pt x="592" y="25"/>
                    <a:pt x="593" y="24"/>
                    <a:pt x="593" y="23"/>
                  </a:cubicBezTo>
                  <a:cubicBezTo>
                    <a:pt x="594" y="22"/>
                    <a:pt x="594" y="22"/>
                    <a:pt x="595" y="21"/>
                  </a:cubicBezTo>
                  <a:cubicBezTo>
                    <a:pt x="596" y="19"/>
                    <a:pt x="597" y="18"/>
                    <a:pt x="598" y="16"/>
                  </a:cubicBezTo>
                  <a:cubicBezTo>
                    <a:pt x="597" y="15"/>
                    <a:pt x="595" y="14"/>
                    <a:pt x="594" y="13"/>
                  </a:cubicBezTo>
                  <a:cubicBezTo>
                    <a:pt x="593" y="14"/>
                    <a:pt x="593" y="15"/>
                    <a:pt x="592" y="15"/>
                  </a:cubicBezTo>
                  <a:close/>
                  <a:moveTo>
                    <a:pt x="554" y="57"/>
                  </a:moveTo>
                  <a:cubicBezTo>
                    <a:pt x="554" y="56"/>
                    <a:pt x="555" y="55"/>
                    <a:pt x="555" y="54"/>
                  </a:cubicBezTo>
                  <a:cubicBezTo>
                    <a:pt x="555" y="54"/>
                    <a:pt x="553" y="53"/>
                    <a:pt x="553" y="53"/>
                  </a:cubicBezTo>
                  <a:cubicBezTo>
                    <a:pt x="553" y="52"/>
                    <a:pt x="555" y="51"/>
                    <a:pt x="555" y="50"/>
                  </a:cubicBezTo>
                  <a:cubicBezTo>
                    <a:pt x="555" y="50"/>
                    <a:pt x="553" y="49"/>
                    <a:pt x="552" y="49"/>
                  </a:cubicBezTo>
                  <a:cubicBezTo>
                    <a:pt x="552" y="48"/>
                    <a:pt x="554" y="47"/>
                    <a:pt x="554" y="46"/>
                  </a:cubicBezTo>
                  <a:cubicBezTo>
                    <a:pt x="554" y="46"/>
                    <a:pt x="556" y="45"/>
                    <a:pt x="556" y="44"/>
                  </a:cubicBezTo>
                  <a:cubicBezTo>
                    <a:pt x="556" y="44"/>
                    <a:pt x="554" y="43"/>
                    <a:pt x="554" y="43"/>
                  </a:cubicBezTo>
                  <a:cubicBezTo>
                    <a:pt x="553" y="43"/>
                    <a:pt x="553" y="44"/>
                    <a:pt x="552" y="45"/>
                  </a:cubicBezTo>
                  <a:cubicBezTo>
                    <a:pt x="551" y="45"/>
                    <a:pt x="551" y="46"/>
                    <a:pt x="550" y="47"/>
                  </a:cubicBezTo>
                  <a:cubicBezTo>
                    <a:pt x="550" y="48"/>
                    <a:pt x="549" y="49"/>
                    <a:pt x="549" y="49"/>
                  </a:cubicBezTo>
                  <a:cubicBezTo>
                    <a:pt x="548" y="50"/>
                    <a:pt x="551" y="50"/>
                    <a:pt x="551" y="51"/>
                  </a:cubicBezTo>
                  <a:cubicBezTo>
                    <a:pt x="551" y="52"/>
                    <a:pt x="549" y="52"/>
                    <a:pt x="549" y="53"/>
                  </a:cubicBezTo>
                  <a:cubicBezTo>
                    <a:pt x="549" y="54"/>
                    <a:pt x="551" y="54"/>
                    <a:pt x="551" y="55"/>
                  </a:cubicBezTo>
                  <a:cubicBezTo>
                    <a:pt x="551" y="55"/>
                    <a:pt x="550" y="57"/>
                    <a:pt x="550" y="57"/>
                  </a:cubicBezTo>
                  <a:cubicBezTo>
                    <a:pt x="550" y="58"/>
                    <a:pt x="552" y="58"/>
                    <a:pt x="552" y="59"/>
                  </a:cubicBezTo>
                  <a:cubicBezTo>
                    <a:pt x="552" y="58"/>
                    <a:pt x="553" y="57"/>
                    <a:pt x="554" y="57"/>
                  </a:cubicBezTo>
                  <a:close/>
                  <a:moveTo>
                    <a:pt x="352" y="51"/>
                  </a:moveTo>
                  <a:cubicBezTo>
                    <a:pt x="351" y="50"/>
                    <a:pt x="350" y="49"/>
                    <a:pt x="348" y="48"/>
                  </a:cubicBezTo>
                  <a:cubicBezTo>
                    <a:pt x="347" y="50"/>
                    <a:pt x="346" y="51"/>
                    <a:pt x="345" y="53"/>
                  </a:cubicBezTo>
                  <a:cubicBezTo>
                    <a:pt x="346" y="54"/>
                    <a:pt x="348" y="55"/>
                    <a:pt x="349" y="56"/>
                  </a:cubicBezTo>
                  <a:cubicBezTo>
                    <a:pt x="350" y="54"/>
                    <a:pt x="351" y="53"/>
                    <a:pt x="352" y="51"/>
                  </a:cubicBezTo>
                  <a:close/>
                  <a:moveTo>
                    <a:pt x="11" y="45"/>
                  </a:moveTo>
                  <a:cubicBezTo>
                    <a:pt x="11" y="45"/>
                    <a:pt x="13" y="47"/>
                    <a:pt x="13" y="47"/>
                  </a:cubicBezTo>
                  <a:cubicBezTo>
                    <a:pt x="14" y="47"/>
                    <a:pt x="15" y="45"/>
                    <a:pt x="15" y="45"/>
                  </a:cubicBezTo>
                  <a:cubicBezTo>
                    <a:pt x="15" y="44"/>
                    <a:pt x="13" y="43"/>
                    <a:pt x="13" y="43"/>
                  </a:cubicBezTo>
                  <a:cubicBezTo>
                    <a:pt x="12" y="43"/>
                    <a:pt x="11" y="41"/>
                    <a:pt x="11" y="41"/>
                  </a:cubicBezTo>
                  <a:cubicBezTo>
                    <a:pt x="10" y="41"/>
                    <a:pt x="9" y="43"/>
                    <a:pt x="9" y="44"/>
                  </a:cubicBezTo>
                  <a:cubicBezTo>
                    <a:pt x="9" y="44"/>
                    <a:pt x="7" y="45"/>
                    <a:pt x="7" y="46"/>
                  </a:cubicBezTo>
                  <a:cubicBezTo>
                    <a:pt x="7" y="46"/>
                    <a:pt x="9" y="47"/>
                    <a:pt x="9" y="47"/>
                  </a:cubicBezTo>
                  <a:cubicBezTo>
                    <a:pt x="10" y="47"/>
                    <a:pt x="10" y="45"/>
                    <a:pt x="11" y="45"/>
                  </a:cubicBezTo>
                  <a:close/>
                  <a:moveTo>
                    <a:pt x="51" y="44"/>
                  </a:moveTo>
                  <a:cubicBezTo>
                    <a:pt x="51" y="44"/>
                    <a:pt x="52" y="42"/>
                    <a:pt x="53" y="42"/>
                  </a:cubicBezTo>
                  <a:cubicBezTo>
                    <a:pt x="53" y="42"/>
                    <a:pt x="55" y="44"/>
                    <a:pt x="55" y="43"/>
                  </a:cubicBezTo>
                  <a:cubicBezTo>
                    <a:pt x="55" y="43"/>
                    <a:pt x="56" y="42"/>
                    <a:pt x="57" y="41"/>
                  </a:cubicBezTo>
                  <a:cubicBezTo>
                    <a:pt x="57" y="40"/>
                    <a:pt x="58" y="40"/>
                    <a:pt x="58" y="39"/>
                  </a:cubicBezTo>
                  <a:cubicBezTo>
                    <a:pt x="57" y="39"/>
                    <a:pt x="57" y="37"/>
                    <a:pt x="56" y="37"/>
                  </a:cubicBezTo>
                  <a:cubicBezTo>
                    <a:pt x="56" y="37"/>
                    <a:pt x="55" y="39"/>
                    <a:pt x="54" y="39"/>
                  </a:cubicBezTo>
                  <a:cubicBezTo>
                    <a:pt x="54" y="39"/>
                    <a:pt x="52" y="38"/>
                    <a:pt x="52" y="38"/>
                  </a:cubicBezTo>
                  <a:cubicBezTo>
                    <a:pt x="52" y="38"/>
                    <a:pt x="51" y="39"/>
                    <a:pt x="50" y="40"/>
                  </a:cubicBezTo>
                  <a:cubicBezTo>
                    <a:pt x="50" y="41"/>
                    <a:pt x="49" y="41"/>
                    <a:pt x="49" y="42"/>
                  </a:cubicBezTo>
                  <a:cubicBezTo>
                    <a:pt x="50" y="42"/>
                    <a:pt x="50" y="44"/>
                    <a:pt x="51" y="44"/>
                  </a:cubicBezTo>
                  <a:close/>
                  <a:moveTo>
                    <a:pt x="63" y="28"/>
                  </a:moveTo>
                  <a:cubicBezTo>
                    <a:pt x="63" y="28"/>
                    <a:pt x="61" y="27"/>
                    <a:pt x="61" y="27"/>
                  </a:cubicBezTo>
                  <a:cubicBezTo>
                    <a:pt x="60" y="26"/>
                    <a:pt x="59" y="25"/>
                    <a:pt x="58" y="25"/>
                  </a:cubicBezTo>
                  <a:cubicBezTo>
                    <a:pt x="58" y="25"/>
                    <a:pt x="57" y="27"/>
                    <a:pt x="57" y="27"/>
                  </a:cubicBezTo>
                  <a:cubicBezTo>
                    <a:pt x="56" y="27"/>
                    <a:pt x="55" y="29"/>
                    <a:pt x="55" y="29"/>
                  </a:cubicBezTo>
                  <a:cubicBezTo>
                    <a:pt x="55" y="30"/>
                    <a:pt x="57" y="31"/>
                    <a:pt x="57" y="31"/>
                  </a:cubicBezTo>
                  <a:cubicBezTo>
                    <a:pt x="58" y="31"/>
                    <a:pt x="59" y="33"/>
                    <a:pt x="59" y="33"/>
                  </a:cubicBezTo>
                  <a:cubicBezTo>
                    <a:pt x="60" y="33"/>
                    <a:pt x="61" y="31"/>
                    <a:pt x="61" y="30"/>
                  </a:cubicBezTo>
                  <a:cubicBezTo>
                    <a:pt x="61" y="30"/>
                    <a:pt x="63" y="29"/>
                    <a:pt x="63" y="28"/>
                  </a:cubicBezTo>
                  <a:close/>
                  <a:moveTo>
                    <a:pt x="108" y="48"/>
                  </a:moveTo>
                  <a:cubicBezTo>
                    <a:pt x="108" y="48"/>
                    <a:pt x="106" y="47"/>
                    <a:pt x="105" y="47"/>
                  </a:cubicBezTo>
                  <a:cubicBezTo>
                    <a:pt x="105" y="46"/>
                    <a:pt x="103" y="45"/>
                    <a:pt x="103" y="45"/>
                  </a:cubicBezTo>
                  <a:cubicBezTo>
                    <a:pt x="103" y="45"/>
                    <a:pt x="102" y="47"/>
                    <a:pt x="101" y="47"/>
                  </a:cubicBezTo>
                  <a:cubicBezTo>
                    <a:pt x="101" y="47"/>
                    <a:pt x="100" y="49"/>
                    <a:pt x="100" y="49"/>
                  </a:cubicBezTo>
                  <a:cubicBezTo>
                    <a:pt x="100" y="50"/>
                    <a:pt x="102" y="51"/>
                    <a:pt x="102" y="51"/>
                  </a:cubicBezTo>
                  <a:cubicBezTo>
                    <a:pt x="102" y="51"/>
                    <a:pt x="104" y="53"/>
                    <a:pt x="104" y="53"/>
                  </a:cubicBezTo>
                  <a:cubicBezTo>
                    <a:pt x="105" y="53"/>
                    <a:pt x="106" y="51"/>
                    <a:pt x="106" y="51"/>
                  </a:cubicBezTo>
                  <a:cubicBezTo>
                    <a:pt x="106" y="50"/>
                    <a:pt x="108" y="49"/>
                    <a:pt x="108" y="48"/>
                  </a:cubicBezTo>
                  <a:close/>
                  <a:moveTo>
                    <a:pt x="116" y="51"/>
                  </a:moveTo>
                  <a:cubicBezTo>
                    <a:pt x="116" y="51"/>
                    <a:pt x="117" y="49"/>
                    <a:pt x="118" y="49"/>
                  </a:cubicBezTo>
                  <a:cubicBezTo>
                    <a:pt x="118" y="48"/>
                    <a:pt x="119" y="47"/>
                    <a:pt x="119" y="47"/>
                  </a:cubicBezTo>
                  <a:cubicBezTo>
                    <a:pt x="120" y="46"/>
                    <a:pt x="121" y="45"/>
                    <a:pt x="121" y="44"/>
                  </a:cubicBezTo>
                  <a:cubicBezTo>
                    <a:pt x="121" y="44"/>
                    <a:pt x="119" y="43"/>
                    <a:pt x="119" y="43"/>
                  </a:cubicBezTo>
                  <a:cubicBezTo>
                    <a:pt x="119" y="43"/>
                    <a:pt x="117" y="41"/>
                    <a:pt x="117" y="41"/>
                  </a:cubicBezTo>
                  <a:cubicBezTo>
                    <a:pt x="116" y="41"/>
                    <a:pt x="115" y="43"/>
                    <a:pt x="115" y="43"/>
                  </a:cubicBezTo>
                  <a:cubicBezTo>
                    <a:pt x="114" y="44"/>
                    <a:pt x="114" y="45"/>
                    <a:pt x="113" y="46"/>
                  </a:cubicBezTo>
                  <a:cubicBezTo>
                    <a:pt x="113" y="46"/>
                    <a:pt x="115" y="47"/>
                    <a:pt x="116" y="47"/>
                  </a:cubicBezTo>
                  <a:cubicBezTo>
                    <a:pt x="116" y="48"/>
                    <a:pt x="114" y="49"/>
                    <a:pt x="114" y="49"/>
                  </a:cubicBezTo>
                  <a:cubicBezTo>
                    <a:pt x="114" y="49"/>
                    <a:pt x="116" y="51"/>
                    <a:pt x="116" y="51"/>
                  </a:cubicBezTo>
                  <a:close/>
                  <a:moveTo>
                    <a:pt x="177" y="27"/>
                  </a:moveTo>
                  <a:cubicBezTo>
                    <a:pt x="178" y="27"/>
                    <a:pt x="178" y="29"/>
                    <a:pt x="179" y="29"/>
                  </a:cubicBezTo>
                  <a:cubicBezTo>
                    <a:pt x="180" y="29"/>
                    <a:pt x="180" y="27"/>
                    <a:pt x="181" y="26"/>
                  </a:cubicBezTo>
                  <a:cubicBezTo>
                    <a:pt x="181" y="26"/>
                    <a:pt x="182" y="24"/>
                    <a:pt x="183" y="24"/>
                  </a:cubicBezTo>
                  <a:cubicBezTo>
                    <a:pt x="183" y="24"/>
                    <a:pt x="185" y="26"/>
                    <a:pt x="185" y="26"/>
                  </a:cubicBezTo>
                  <a:cubicBezTo>
                    <a:pt x="185" y="25"/>
                    <a:pt x="186" y="24"/>
                    <a:pt x="186" y="24"/>
                  </a:cubicBezTo>
                  <a:cubicBezTo>
                    <a:pt x="188" y="22"/>
                    <a:pt x="189" y="21"/>
                    <a:pt x="190" y="19"/>
                  </a:cubicBezTo>
                  <a:cubicBezTo>
                    <a:pt x="191" y="19"/>
                    <a:pt x="191" y="21"/>
                    <a:pt x="192" y="21"/>
                  </a:cubicBezTo>
                  <a:cubicBezTo>
                    <a:pt x="192" y="21"/>
                    <a:pt x="194" y="19"/>
                    <a:pt x="194" y="19"/>
                  </a:cubicBezTo>
                  <a:cubicBezTo>
                    <a:pt x="194" y="19"/>
                    <a:pt x="192" y="17"/>
                    <a:pt x="192" y="17"/>
                  </a:cubicBezTo>
                  <a:cubicBezTo>
                    <a:pt x="191" y="17"/>
                    <a:pt x="190" y="19"/>
                    <a:pt x="190" y="19"/>
                  </a:cubicBezTo>
                  <a:cubicBezTo>
                    <a:pt x="189" y="19"/>
                    <a:pt x="188" y="17"/>
                    <a:pt x="188" y="18"/>
                  </a:cubicBezTo>
                  <a:cubicBezTo>
                    <a:pt x="187" y="18"/>
                    <a:pt x="186" y="20"/>
                    <a:pt x="186" y="20"/>
                  </a:cubicBezTo>
                  <a:cubicBezTo>
                    <a:pt x="185" y="20"/>
                    <a:pt x="184" y="18"/>
                    <a:pt x="184" y="18"/>
                  </a:cubicBezTo>
                  <a:cubicBezTo>
                    <a:pt x="183" y="18"/>
                    <a:pt x="182" y="16"/>
                    <a:pt x="181" y="16"/>
                  </a:cubicBezTo>
                  <a:cubicBezTo>
                    <a:pt x="181" y="17"/>
                    <a:pt x="180" y="18"/>
                    <a:pt x="180" y="19"/>
                  </a:cubicBezTo>
                  <a:cubicBezTo>
                    <a:pt x="179" y="19"/>
                    <a:pt x="179" y="20"/>
                    <a:pt x="178" y="21"/>
                  </a:cubicBezTo>
                  <a:cubicBezTo>
                    <a:pt x="178" y="22"/>
                    <a:pt x="177" y="22"/>
                    <a:pt x="176" y="23"/>
                  </a:cubicBezTo>
                  <a:cubicBezTo>
                    <a:pt x="176" y="24"/>
                    <a:pt x="175" y="25"/>
                    <a:pt x="175" y="25"/>
                  </a:cubicBezTo>
                  <a:cubicBezTo>
                    <a:pt x="174" y="26"/>
                    <a:pt x="173" y="27"/>
                    <a:pt x="173" y="27"/>
                  </a:cubicBezTo>
                  <a:cubicBezTo>
                    <a:pt x="173" y="28"/>
                    <a:pt x="175" y="29"/>
                    <a:pt x="175" y="29"/>
                  </a:cubicBezTo>
                  <a:cubicBezTo>
                    <a:pt x="176" y="28"/>
                    <a:pt x="176" y="28"/>
                    <a:pt x="177" y="27"/>
                  </a:cubicBezTo>
                  <a:close/>
                  <a:moveTo>
                    <a:pt x="206" y="49"/>
                  </a:moveTo>
                  <a:cubicBezTo>
                    <a:pt x="206" y="49"/>
                    <a:pt x="207" y="47"/>
                    <a:pt x="208" y="47"/>
                  </a:cubicBezTo>
                  <a:cubicBezTo>
                    <a:pt x="208" y="47"/>
                    <a:pt x="205" y="45"/>
                    <a:pt x="205" y="45"/>
                  </a:cubicBezTo>
                  <a:cubicBezTo>
                    <a:pt x="205" y="45"/>
                    <a:pt x="207" y="44"/>
                    <a:pt x="207" y="43"/>
                  </a:cubicBezTo>
                  <a:cubicBezTo>
                    <a:pt x="207" y="42"/>
                    <a:pt x="208" y="41"/>
                    <a:pt x="209" y="41"/>
                  </a:cubicBezTo>
                  <a:cubicBezTo>
                    <a:pt x="209" y="40"/>
                    <a:pt x="210" y="39"/>
                    <a:pt x="211" y="38"/>
                  </a:cubicBezTo>
                  <a:cubicBezTo>
                    <a:pt x="211" y="38"/>
                    <a:pt x="208" y="37"/>
                    <a:pt x="208" y="37"/>
                  </a:cubicBezTo>
                  <a:cubicBezTo>
                    <a:pt x="208" y="36"/>
                    <a:pt x="210" y="35"/>
                    <a:pt x="210" y="35"/>
                  </a:cubicBezTo>
                  <a:cubicBezTo>
                    <a:pt x="210" y="35"/>
                    <a:pt x="208" y="33"/>
                    <a:pt x="208" y="33"/>
                  </a:cubicBezTo>
                  <a:cubicBezTo>
                    <a:pt x="207" y="33"/>
                    <a:pt x="207" y="34"/>
                    <a:pt x="206" y="35"/>
                  </a:cubicBezTo>
                  <a:cubicBezTo>
                    <a:pt x="206" y="35"/>
                    <a:pt x="204" y="37"/>
                    <a:pt x="204" y="37"/>
                  </a:cubicBezTo>
                  <a:cubicBezTo>
                    <a:pt x="204" y="38"/>
                    <a:pt x="207" y="39"/>
                    <a:pt x="207" y="39"/>
                  </a:cubicBezTo>
                  <a:cubicBezTo>
                    <a:pt x="206" y="40"/>
                    <a:pt x="205" y="41"/>
                    <a:pt x="205" y="41"/>
                  </a:cubicBezTo>
                  <a:cubicBezTo>
                    <a:pt x="204" y="42"/>
                    <a:pt x="203" y="43"/>
                    <a:pt x="203" y="43"/>
                  </a:cubicBezTo>
                  <a:cubicBezTo>
                    <a:pt x="203" y="44"/>
                    <a:pt x="201" y="45"/>
                    <a:pt x="201" y="46"/>
                  </a:cubicBezTo>
                  <a:cubicBezTo>
                    <a:pt x="202" y="46"/>
                    <a:pt x="203" y="47"/>
                    <a:pt x="204" y="47"/>
                  </a:cubicBezTo>
                  <a:cubicBezTo>
                    <a:pt x="204" y="47"/>
                    <a:pt x="205" y="49"/>
                    <a:pt x="206" y="49"/>
                  </a:cubicBezTo>
                  <a:close/>
                  <a:moveTo>
                    <a:pt x="240" y="51"/>
                  </a:moveTo>
                  <a:cubicBezTo>
                    <a:pt x="240" y="50"/>
                    <a:pt x="242" y="52"/>
                    <a:pt x="242" y="52"/>
                  </a:cubicBezTo>
                  <a:cubicBezTo>
                    <a:pt x="243" y="52"/>
                    <a:pt x="244" y="50"/>
                    <a:pt x="244" y="50"/>
                  </a:cubicBezTo>
                  <a:cubicBezTo>
                    <a:pt x="244" y="50"/>
                    <a:pt x="242" y="48"/>
                    <a:pt x="242" y="48"/>
                  </a:cubicBezTo>
                  <a:cubicBezTo>
                    <a:pt x="241" y="48"/>
                    <a:pt x="240" y="47"/>
                    <a:pt x="240" y="47"/>
                  </a:cubicBezTo>
                  <a:cubicBezTo>
                    <a:pt x="239" y="47"/>
                    <a:pt x="238" y="49"/>
                    <a:pt x="238" y="49"/>
                  </a:cubicBezTo>
                  <a:cubicBezTo>
                    <a:pt x="238" y="49"/>
                    <a:pt x="236" y="51"/>
                    <a:pt x="236" y="51"/>
                  </a:cubicBezTo>
                  <a:cubicBezTo>
                    <a:pt x="236" y="52"/>
                    <a:pt x="238" y="52"/>
                    <a:pt x="238" y="53"/>
                  </a:cubicBezTo>
                  <a:cubicBezTo>
                    <a:pt x="239" y="53"/>
                    <a:pt x="240" y="51"/>
                    <a:pt x="240" y="51"/>
                  </a:cubicBezTo>
                  <a:close/>
                  <a:moveTo>
                    <a:pt x="233" y="45"/>
                  </a:moveTo>
                  <a:cubicBezTo>
                    <a:pt x="234" y="46"/>
                    <a:pt x="235" y="43"/>
                    <a:pt x="235" y="43"/>
                  </a:cubicBezTo>
                  <a:cubicBezTo>
                    <a:pt x="236" y="43"/>
                    <a:pt x="237" y="45"/>
                    <a:pt x="237" y="45"/>
                  </a:cubicBezTo>
                  <a:cubicBezTo>
                    <a:pt x="238" y="45"/>
                    <a:pt x="239" y="43"/>
                    <a:pt x="239" y="43"/>
                  </a:cubicBezTo>
                  <a:cubicBezTo>
                    <a:pt x="240" y="42"/>
                    <a:pt x="240" y="41"/>
                    <a:pt x="241" y="40"/>
                  </a:cubicBezTo>
                  <a:cubicBezTo>
                    <a:pt x="240" y="40"/>
                    <a:pt x="239" y="39"/>
                    <a:pt x="239" y="39"/>
                  </a:cubicBezTo>
                  <a:cubicBezTo>
                    <a:pt x="238" y="39"/>
                    <a:pt x="237" y="41"/>
                    <a:pt x="237" y="41"/>
                  </a:cubicBezTo>
                  <a:cubicBezTo>
                    <a:pt x="236" y="41"/>
                    <a:pt x="235" y="39"/>
                    <a:pt x="235" y="39"/>
                  </a:cubicBezTo>
                  <a:cubicBezTo>
                    <a:pt x="234" y="40"/>
                    <a:pt x="233" y="41"/>
                    <a:pt x="233" y="41"/>
                  </a:cubicBezTo>
                  <a:cubicBezTo>
                    <a:pt x="232" y="42"/>
                    <a:pt x="232" y="43"/>
                    <a:pt x="231" y="44"/>
                  </a:cubicBezTo>
                  <a:cubicBezTo>
                    <a:pt x="232" y="44"/>
                    <a:pt x="233" y="45"/>
                    <a:pt x="233" y="45"/>
                  </a:cubicBezTo>
                  <a:close/>
                  <a:moveTo>
                    <a:pt x="241" y="30"/>
                  </a:moveTo>
                  <a:cubicBezTo>
                    <a:pt x="242" y="30"/>
                    <a:pt x="243" y="32"/>
                    <a:pt x="244" y="32"/>
                  </a:cubicBezTo>
                  <a:cubicBezTo>
                    <a:pt x="244" y="32"/>
                    <a:pt x="245" y="30"/>
                    <a:pt x="245" y="30"/>
                  </a:cubicBezTo>
                  <a:cubicBezTo>
                    <a:pt x="246" y="30"/>
                    <a:pt x="247" y="32"/>
                    <a:pt x="248" y="32"/>
                  </a:cubicBezTo>
                  <a:cubicBezTo>
                    <a:pt x="248" y="31"/>
                    <a:pt x="249" y="29"/>
                    <a:pt x="249" y="29"/>
                  </a:cubicBezTo>
                  <a:cubicBezTo>
                    <a:pt x="248" y="28"/>
                    <a:pt x="246" y="27"/>
                    <a:pt x="245" y="26"/>
                  </a:cubicBezTo>
                  <a:cubicBezTo>
                    <a:pt x="244" y="25"/>
                    <a:pt x="243" y="25"/>
                    <a:pt x="243" y="24"/>
                  </a:cubicBezTo>
                  <a:cubicBezTo>
                    <a:pt x="242" y="25"/>
                    <a:pt x="242" y="26"/>
                    <a:pt x="241" y="26"/>
                  </a:cubicBezTo>
                  <a:cubicBezTo>
                    <a:pt x="240" y="27"/>
                    <a:pt x="240" y="28"/>
                    <a:pt x="239" y="29"/>
                  </a:cubicBezTo>
                  <a:cubicBezTo>
                    <a:pt x="239" y="29"/>
                    <a:pt x="237" y="30"/>
                    <a:pt x="238" y="31"/>
                  </a:cubicBezTo>
                  <a:cubicBezTo>
                    <a:pt x="238" y="32"/>
                    <a:pt x="240" y="32"/>
                    <a:pt x="240" y="33"/>
                  </a:cubicBezTo>
                  <a:cubicBezTo>
                    <a:pt x="240" y="32"/>
                    <a:pt x="241" y="30"/>
                    <a:pt x="241" y="30"/>
                  </a:cubicBezTo>
                  <a:close/>
                  <a:moveTo>
                    <a:pt x="283" y="41"/>
                  </a:moveTo>
                  <a:cubicBezTo>
                    <a:pt x="284" y="40"/>
                    <a:pt x="284" y="39"/>
                    <a:pt x="285" y="39"/>
                  </a:cubicBezTo>
                  <a:cubicBezTo>
                    <a:pt x="285" y="38"/>
                    <a:pt x="286" y="37"/>
                    <a:pt x="286" y="36"/>
                  </a:cubicBezTo>
                  <a:cubicBezTo>
                    <a:pt x="286" y="36"/>
                    <a:pt x="284" y="35"/>
                    <a:pt x="284" y="35"/>
                  </a:cubicBezTo>
                  <a:cubicBezTo>
                    <a:pt x="284" y="34"/>
                    <a:pt x="286" y="33"/>
                    <a:pt x="286" y="32"/>
                  </a:cubicBezTo>
                  <a:cubicBezTo>
                    <a:pt x="286" y="32"/>
                    <a:pt x="287" y="31"/>
                    <a:pt x="288" y="30"/>
                  </a:cubicBezTo>
                  <a:cubicBezTo>
                    <a:pt x="288" y="30"/>
                    <a:pt x="285" y="29"/>
                    <a:pt x="285" y="28"/>
                  </a:cubicBezTo>
                  <a:cubicBezTo>
                    <a:pt x="285" y="28"/>
                    <a:pt x="287" y="27"/>
                    <a:pt x="287" y="26"/>
                  </a:cubicBezTo>
                  <a:cubicBezTo>
                    <a:pt x="287" y="26"/>
                    <a:pt x="289" y="25"/>
                    <a:pt x="289" y="24"/>
                  </a:cubicBezTo>
                  <a:cubicBezTo>
                    <a:pt x="289" y="23"/>
                    <a:pt x="287" y="23"/>
                    <a:pt x="286" y="22"/>
                  </a:cubicBezTo>
                  <a:cubicBezTo>
                    <a:pt x="286" y="23"/>
                    <a:pt x="285" y="24"/>
                    <a:pt x="285" y="25"/>
                  </a:cubicBezTo>
                  <a:cubicBezTo>
                    <a:pt x="285" y="25"/>
                    <a:pt x="283" y="26"/>
                    <a:pt x="283" y="27"/>
                  </a:cubicBezTo>
                  <a:cubicBezTo>
                    <a:pt x="283" y="27"/>
                    <a:pt x="285" y="28"/>
                    <a:pt x="285" y="28"/>
                  </a:cubicBezTo>
                  <a:cubicBezTo>
                    <a:pt x="285" y="29"/>
                    <a:pt x="284" y="30"/>
                    <a:pt x="284" y="31"/>
                  </a:cubicBezTo>
                  <a:cubicBezTo>
                    <a:pt x="283" y="31"/>
                    <a:pt x="282" y="32"/>
                    <a:pt x="282" y="33"/>
                  </a:cubicBezTo>
                  <a:cubicBezTo>
                    <a:pt x="282" y="33"/>
                    <a:pt x="284" y="34"/>
                    <a:pt x="284" y="35"/>
                  </a:cubicBezTo>
                  <a:cubicBezTo>
                    <a:pt x="284" y="35"/>
                    <a:pt x="283" y="37"/>
                    <a:pt x="282" y="37"/>
                  </a:cubicBezTo>
                  <a:cubicBezTo>
                    <a:pt x="282" y="37"/>
                    <a:pt x="281" y="38"/>
                    <a:pt x="281" y="39"/>
                  </a:cubicBezTo>
                  <a:cubicBezTo>
                    <a:pt x="281" y="40"/>
                    <a:pt x="279" y="41"/>
                    <a:pt x="279" y="41"/>
                  </a:cubicBezTo>
                  <a:cubicBezTo>
                    <a:pt x="279" y="42"/>
                    <a:pt x="281" y="42"/>
                    <a:pt x="281" y="43"/>
                  </a:cubicBezTo>
                  <a:cubicBezTo>
                    <a:pt x="282" y="42"/>
                    <a:pt x="282" y="42"/>
                    <a:pt x="283" y="41"/>
                  </a:cubicBezTo>
                  <a:close/>
                  <a:moveTo>
                    <a:pt x="270" y="34"/>
                  </a:moveTo>
                  <a:cubicBezTo>
                    <a:pt x="270" y="35"/>
                    <a:pt x="271" y="32"/>
                    <a:pt x="272" y="32"/>
                  </a:cubicBezTo>
                  <a:cubicBezTo>
                    <a:pt x="272" y="32"/>
                    <a:pt x="274" y="34"/>
                    <a:pt x="274" y="34"/>
                  </a:cubicBezTo>
                  <a:cubicBezTo>
                    <a:pt x="275" y="34"/>
                    <a:pt x="275" y="32"/>
                    <a:pt x="276" y="32"/>
                  </a:cubicBezTo>
                  <a:cubicBezTo>
                    <a:pt x="276" y="31"/>
                    <a:pt x="277" y="30"/>
                    <a:pt x="277" y="30"/>
                  </a:cubicBezTo>
                  <a:cubicBezTo>
                    <a:pt x="277" y="29"/>
                    <a:pt x="276" y="28"/>
                    <a:pt x="275" y="28"/>
                  </a:cubicBezTo>
                  <a:cubicBezTo>
                    <a:pt x="275" y="28"/>
                    <a:pt x="273" y="26"/>
                    <a:pt x="273" y="26"/>
                  </a:cubicBezTo>
                  <a:cubicBezTo>
                    <a:pt x="273" y="26"/>
                    <a:pt x="271" y="28"/>
                    <a:pt x="271" y="28"/>
                  </a:cubicBezTo>
                  <a:cubicBezTo>
                    <a:pt x="271" y="29"/>
                    <a:pt x="270" y="30"/>
                    <a:pt x="270" y="31"/>
                  </a:cubicBezTo>
                  <a:cubicBezTo>
                    <a:pt x="269" y="31"/>
                    <a:pt x="268" y="32"/>
                    <a:pt x="268" y="33"/>
                  </a:cubicBezTo>
                  <a:cubicBezTo>
                    <a:pt x="269" y="33"/>
                    <a:pt x="269" y="34"/>
                    <a:pt x="270" y="34"/>
                  </a:cubicBezTo>
                  <a:close/>
                  <a:moveTo>
                    <a:pt x="295" y="25"/>
                  </a:moveTo>
                  <a:cubicBezTo>
                    <a:pt x="295" y="25"/>
                    <a:pt x="293" y="27"/>
                    <a:pt x="293" y="27"/>
                  </a:cubicBezTo>
                  <a:cubicBezTo>
                    <a:pt x="293" y="28"/>
                    <a:pt x="295" y="29"/>
                    <a:pt x="295" y="29"/>
                  </a:cubicBezTo>
                  <a:cubicBezTo>
                    <a:pt x="296" y="29"/>
                    <a:pt x="297" y="31"/>
                    <a:pt x="298" y="31"/>
                  </a:cubicBezTo>
                  <a:cubicBezTo>
                    <a:pt x="298" y="31"/>
                    <a:pt x="299" y="29"/>
                    <a:pt x="299" y="29"/>
                  </a:cubicBezTo>
                  <a:cubicBezTo>
                    <a:pt x="300" y="28"/>
                    <a:pt x="301" y="27"/>
                    <a:pt x="301" y="26"/>
                  </a:cubicBezTo>
                  <a:cubicBezTo>
                    <a:pt x="301" y="26"/>
                    <a:pt x="303" y="25"/>
                    <a:pt x="303" y="24"/>
                  </a:cubicBezTo>
                  <a:cubicBezTo>
                    <a:pt x="303" y="23"/>
                    <a:pt x="301" y="23"/>
                    <a:pt x="301" y="22"/>
                  </a:cubicBezTo>
                  <a:cubicBezTo>
                    <a:pt x="299" y="24"/>
                    <a:pt x="298" y="25"/>
                    <a:pt x="297" y="27"/>
                  </a:cubicBezTo>
                  <a:cubicBezTo>
                    <a:pt x="296" y="27"/>
                    <a:pt x="296" y="25"/>
                    <a:pt x="295" y="25"/>
                  </a:cubicBezTo>
                  <a:close/>
                  <a:moveTo>
                    <a:pt x="373" y="39"/>
                  </a:moveTo>
                  <a:cubicBezTo>
                    <a:pt x="373" y="38"/>
                    <a:pt x="374" y="37"/>
                    <a:pt x="375" y="37"/>
                  </a:cubicBezTo>
                  <a:cubicBezTo>
                    <a:pt x="375" y="36"/>
                    <a:pt x="376" y="38"/>
                    <a:pt x="377" y="38"/>
                  </a:cubicBezTo>
                  <a:cubicBezTo>
                    <a:pt x="377" y="38"/>
                    <a:pt x="378" y="36"/>
                    <a:pt x="378" y="36"/>
                  </a:cubicBezTo>
                  <a:cubicBezTo>
                    <a:pt x="379" y="36"/>
                    <a:pt x="380" y="37"/>
                    <a:pt x="381" y="38"/>
                  </a:cubicBezTo>
                  <a:cubicBezTo>
                    <a:pt x="381" y="38"/>
                    <a:pt x="383" y="39"/>
                    <a:pt x="383" y="39"/>
                  </a:cubicBezTo>
                  <a:cubicBezTo>
                    <a:pt x="384" y="39"/>
                    <a:pt x="384" y="37"/>
                    <a:pt x="385" y="37"/>
                  </a:cubicBezTo>
                  <a:cubicBezTo>
                    <a:pt x="384" y="37"/>
                    <a:pt x="383" y="36"/>
                    <a:pt x="382" y="35"/>
                  </a:cubicBezTo>
                  <a:cubicBezTo>
                    <a:pt x="382" y="35"/>
                    <a:pt x="381" y="34"/>
                    <a:pt x="380" y="34"/>
                  </a:cubicBezTo>
                  <a:cubicBezTo>
                    <a:pt x="380" y="33"/>
                    <a:pt x="379" y="32"/>
                    <a:pt x="378" y="32"/>
                  </a:cubicBezTo>
                  <a:cubicBezTo>
                    <a:pt x="378" y="32"/>
                    <a:pt x="377" y="34"/>
                    <a:pt x="376" y="34"/>
                  </a:cubicBezTo>
                  <a:cubicBezTo>
                    <a:pt x="376" y="34"/>
                    <a:pt x="374" y="32"/>
                    <a:pt x="374" y="33"/>
                  </a:cubicBezTo>
                  <a:cubicBezTo>
                    <a:pt x="373" y="33"/>
                    <a:pt x="373" y="34"/>
                    <a:pt x="372" y="35"/>
                  </a:cubicBezTo>
                  <a:cubicBezTo>
                    <a:pt x="372" y="35"/>
                    <a:pt x="371" y="36"/>
                    <a:pt x="371" y="37"/>
                  </a:cubicBezTo>
                  <a:cubicBezTo>
                    <a:pt x="370" y="38"/>
                    <a:pt x="369" y="39"/>
                    <a:pt x="369" y="39"/>
                  </a:cubicBezTo>
                  <a:cubicBezTo>
                    <a:pt x="369" y="40"/>
                    <a:pt x="371" y="40"/>
                    <a:pt x="371" y="41"/>
                  </a:cubicBezTo>
                  <a:cubicBezTo>
                    <a:pt x="372" y="40"/>
                    <a:pt x="372" y="39"/>
                    <a:pt x="373" y="39"/>
                  </a:cubicBezTo>
                  <a:close/>
                  <a:moveTo>
                    <a:pt x="410" y="50"/>
                  </a:moveTo>
                  <a:cubicBezTo>
                    <a:pt x="411" y="49"/>
                    <a:pt x="412" y="48"/>
                    <a:pt x="412" y="47"/>
                  </a:cubicBezTo>
                  <a:cubicBezTo>
                    <a:pt x="412" y="47"/>
                    <a:pt x="410" y="46"/>
                    <a:pt x="410" y="46"/>
                  </a:cubicBezTo>
                  <a:cubicBezTo>
                    <a:pt x="410" y="46"/>
                    <a:pt x="408" y="44"/>
                    <a:pt x="408" y="44"/>
                  </a:cubicBezTo>
                  <a:cubicBezTo>
                    <a:pt x="407" y="44"/>
                    <a:pt x="406" y="46"/>
                    <a:pt x="406" y="46"/>
                  </a:cubicBezTo>
                  <a:cubicBezTo>
                    <a:pt x="405" y="47"/>
                    <a:pt x="405" y="48"/>
                    <a:pt x="404" y="49"/>
                  </a:cubicBezTo>
                  <a:cubicBezTo>
                    <a:pt x="404" y="49"/>
                    <a:pt x="402" y="50"/>
                    <a:pt x="402" y="51"/>
                  </a:cubicBezTo>
                  <a:cubicBezTo>
                    <a:pt x="402" y="51"/>
                    <a:pt x="404" y="52"/>
                    <a:pt x="405" y="52"/>
                  </a:cubicBezTo>
                  <a:cubicBezTo>
                    <a:pt x="405" y="53"/>
                    <a:pt x="406" y="54"/>
                    <a:pt x="407" y="54"/>
                  </a:cubicBezTo>
                  <a:cubicBezTo>
                    <a:pt x="408" y="53"/>
                    <a:pt x="409" y="51"/>
                    <a:pt x="410" y="50"/>
                  </a:cubicBezTo>
                  <a:close/>
                  <a:moveTo>
                    <a:pt x="399" y="41"/>
                  </a:moveTo>
                  <a:cubicBezTo>
                    <a:pt x="400" y="40"/>
                    <a:pt x="400" y="40"/>
                    <a:pt x="401" y="39"/>
                  </a:cubicBezTo>
                  <a:cubicBezTo>
                    <a:pt x="402" y="37"/>
                    <a:pt x="403" y="36"/>
                    <a:pt x="404" y="35"/>
                  </a:cubicBezTo>
                  <a:cubicBezTo>
                    <a:pt x="403" y="33"/>
                    <a:pt x="401" y="32"/>
                    <a:pt x="400" y="31"/>
                  </a:cubicBezTo>
                  <a:cubicBezTo>
                    <a:pt x="399" y="32"/>
                    <a:pt x="399" y="33"/>
                    <a:pt x="398" y="33"/>
                  </a:cubicBezTo>
                  <a:cubicBezTo>
                    <a:pt x="397" y="35"/>
                    <a:pt x="396" y="36"/>
                    <a:pt x="395" y="38"/>
                  </a:cubicBezTo>
                  <a:cubicBezTo>
                    <a:pt x="394" y="39"/>
                    <a:pt x="392" y="41"/>
                    <a:pt x="391" y="42"/>
                  </a:cubicBezTo>
                  <a:cubicBezTo>
                    <a:pt x="393" y="43"/>
                    <a:pt x="394" y="45"/>
                    <a:pt x="396" y="46"/>
                  </a:cubicBezTo>
                  <a:cubicBezTo>
                    <a:pt x="397" y="44"/>
                    <a:pt x="398" y="43"/>
                    <a:pt x="399" y="41"/>
                  </a:cubicBezTo>
                  <a:close/>
                  <a:moveTo>
                    <a:pt x="433" y="53"/>
                  </a:moveTo>
                  <a:cubicBezTo>
                    <a:pt x="434" y="53"/>
                    <a:pt x="434" y="54"/>
                    <a:pt x="435" y="54"/>
                  </a:cubicBezTo>
                  <a:cubicBezTo>
                    <a:pt x="436" y="55"/>
                    <a:pt x="437" y="56"/>
                    <a:pt x="437" y="56"/>
                  </a:cubicBezTo>
                  <a:cubicBezTo>
                    <a:pt x="438" y="56"/>
                    <a:pt x="439" y="54"/>
                    <a:pt x="439" y="54"/>
                  </a:cubicBezTo>
                  <a:cubicBezTo>
                    <a:pt x="440" y="53"/>
                    <a:pt x="440" y="52"/>
                    <a:pt x="441" y="52"/>
                  </a:cubicBezTo>
                  <a:cubicBezTo>
                    <a:pt x="441" y="51"/>
                    <a:pt x="442" y="50"/>
                    <a:pt x="442" y="49"/>
                  </a:cubicBezTo>
                  <a:cubicBezTo>
                    <a:pt x="442" y="49"/>
                    <a:pt x="440" y="48"/>
                    <a:pt x="440" y="48"/>
                  </a:cubicBezTo>
                  <a:cubicBezTo>
                    <a:pt x="440" y="48"/>
                    <a:pt x="439" y="50"/>
                    <a:pt x="438" y="50"/>
                  </a:cubicBezTo>
                  <a:cubicBezTo>
                    <a:pt x="438" y="50"/>
                    <a:pt x="437" y="48"/>
                    <a:pt x="436" y="48"/>
                  </a:cubicBezTo>
                  <a:cubicBezTo>
                    <a:pt x="436" y="48"/>
                    <a:pt x="435" y="46"/>
                    <a:pt x="434" y="47"/>
                  </a:cubicBezTo>
                  <a:cubicBezTo>
                    <a:pt x="433" y="47"/>
                    <a:pt x="433" y="48"/>
                    <a:pt x="432" y="49"/>
                  </a:cubicBezTo>
                  <a:cubicBezTo>
                    <a:pt x="432" y="49"/>
                    <a:pt x="431" y="50"/>
                    <a:pt x="431" y="51"/>
                  </a:cubicBezTo>
                  <a:cubicBezTo>
                    <a:pt x="430" y="51"/>
                    <a:pt x="429" y="53"/>
                    <a:pt x="429" y="53"/>
                  </a:cubicBezTo>
                  <a:cubicBezTo>
                    <a:pt x="429" y="54"/>
                    <a:pt x="431" y="54"/>
                    <a:pt x="431" y="55"/>
                  </a:cubicBezTo>
                  <a:cubicBezTo>
                    <a:pt x="432" y="54"/>
                    <a:pt x="432" y="53"/>
                    <a:pt x="433" y="53"/>
                  </a:cubicBezTo>
                  <a:close/>
                  <a:moveTo>
                    <a:pt x="464" y="31"/>
                  </a:moveTo>
                  <a:cubicBezTo>
                    <a:pt x="464" y="30"/>
                    <a:pt x="466" y="32"/>
                    <a:pt x="466" y="32"/>
                  </a:cubicBezTo>
                  <a:cubicBezTo>
                    <a:pt x="466" y="32"/>
                    <a:pt x="468" y="30"/>
                    <a:pt x="468" y="30"/>
                  </a:cubicBezTo>
                  <a:cubicBezTo>
                    <a:pt x="468" y="30"/>
                    <a:pt x="466" y="28"/>
                    <a:pt x="466" y="28"/>
                  </a:cubicBezTo>
                  <a:cubicBezTo>
                    <a:pt x="465" y="28"/>
                    <a:pt x="463" y="27"/>
                    <a:pt x="463" y="27"/>
                  </a:cubicBezTo>
                  <a:cubicBezTo>
                    <a:pt x="463" y="26"/>
                    <a:pt x="465" y="25"/>
                    <a:pt x="465" y="24"/>
                  </a:cubicBezTo>
                  <a:cubicBezTo>
                    <a:pt x="465" y="24"/>
                    <a:pt x="466" y="23"/>
                    <a:pt x="467" y="22"/>
                  </a:cubicBezTo>
                  <a:cubicBezTo>
                    <a:pt x="467" y="22"/>
                    <a:pt x="469" y="20"/>
                    <a:pt x="468" y="20"/>
                  </a:cubicBezTo>
                  <a:cubicBezTo>
                    <a:pt x="468" y="19"/>
                    <a:pt x="467" y="19"/>
                    <a:pt x="466" y="18"/>
                  </a:cubicBezTo>
                  <a:cubicBezTo>
                    <a:pt x="466" y="18"/>
                    <a:pt x="465" y="20"/>
                    <a:pt x="465" y="20"/>
                  </a:cubicBezTo>
                  <a:cubicBezTo>
                    <a:pt x="464" y="21"/>
                    <a:pt x="463" y="19"/>
                    <a:pt x="462" y="19"/>
                  </a:cubicBezTo>
                  <a:cubicBezTo>
                    <a:pt x="462" y="19"/>
                    <a:pt x="461" y="20"/>
                    <a:pt x="461" y="21"/>
                  </a:cubicBezTo>
                  <a:cubicBezTo>
                    <a:pt x="461" y="21"/>
                    <a:pt x="463" y="22"/>
                    <a:pt x="463" y="23"/>
                  </a:cubicBezTo>
                  <a:cubicBezTo>
                    <a:pt x="463" y="23"/>
                    <a:pt x="461" y="24"/>
                    <a:pt x="461" y="25"/>
                  </a:cubicBezTo>
                  <a:cubicBezTo>
                    <a:pt x="461" y="25"/>
                    <a:pt x="463" y="26"/>
                    <a:pt x="463" y="27"/>
                  </a:cubicBezTo>
                  <a:cubicBezTo>
                    <a:pt x="463" y="27"/>
                    <a:pt x="462" y="28"/>
                    <a:pt x="462" y="29"/>
                  </a:cubicBezTo>
                  <a:cubicBezTo>
                    <a:pt x="462" y="29"/>
                    <a:pt x="460" y="30"/>
                    <a:pt x="460" y="31"/>
                  </a:cubicBezTo>
                  <a:cubicBezTo>
                    <a:pt x="460" y="32"/>
                    <a:pt x="462" y="32"/>
                    <a:pt x="462" y="33"/>
                  </a:cubicBezTo>
                  <a:cubicBezTo>
                    <a:pt x="463" y="32"/>
                    <a:pt x="463" y="31"/>
                    <a:pt x="464" y="31"/>
                  </a:cubicBezTo>
                  <a:close/>
                  <a:moveTo>
                    <a:pt x="483" y="38"/>
                  </a:moveTo>
                  <a:cubicBezTo>
                    <a:pt x="483" y="38"/>
                    <a:pt x="485" y="40"/>
                    <a:pt x="485" y="40"/>
                  </a:cubicBezTo>
                  <a:cubicBezTo>
                    <a:pt x="485" y="39"/>
                    <a:pt x="487" y="38"/>
                    <a:pt x="487" y="37"/>
                  </a:cubicBezTo>
                  <a:cubicBezTo>
                    <a:pt x="487" y="37"/>
                    <a:pt x="485" y="36"/>
                    <a:pt x="485" y="36"/>
                  </a:cubicBezTo>
                  <a:cubicBezTo>
                    <a:pt x="484" y="36"/>
                    <a:pt x="483" y="34"/>
                    <a:pt x="482" y="34"/>
                  </a:cubicBezTo>
                  <a:cubicBezTo>
                    <a:pt x="482" y="34"/>
                    <a:pt x="481" y="36"/>
                    <a:pt x="481" y="36"/>
                  </a:cubicBezTo>
                  <a:cubicBezTo>
                    <a:pt x="480" y="37"/>
                    <a:pt x="479" y="38"/>
                    <a:pt x="479" y="39"/>
                  </a:cubicBezTo>
                  <a:cubicBezTo>
                    <a:pt x="479" y="39"/>
                    <a:pt x="481" y="40"/>
                    <a:pt x="481" y="40"/>
                  </a:cubicBezTo>
                  <a:cubicBezTo>
                    <a:pt x="482" y="40"/>
                    <a:pt x="482" y="38"/>
                    <a:pt x="483" y="38"/>
                  </a:cubicBezTo>
                  <a:close/>
                  <a:moveTo>
                    <a:pt x="498" y="32"/>
                  </a:moveTo>
                  <a:cubicBezTo>
                    <a:pt x="499" y="32"/>
                    <a:pt x="500" y="34"/>
                    <a:pt x="500" y="34"/>
                  </a:cubicBezTo>
                  <a:cubicBezTo>
                    <a:pt x="501" y="34"/>
                    <a:pt x="502" y="32"/>
                    <a:pt x="502" y="31"/>
                  </a:cubicBezTo>
                  <a:cubicBezTo>
                    <a:pt x="502" y="31"/>
                    <a:pt x="500" y="30"/>
                    <a:pt x="500" y="30"/>
                  </a:cubicBezTo>
                  <a:cubicBezTo>
                    <a:pt x="500" y="29"/>
                    <a:pt x="501" y="28"/>
                    <a:pt x="502" y="27"/>
                  </a:cubicBezTo>
                  <a:cubicBezTo>
                    <a:pt x="501" y="27"/>
                    <a:pt x="500" y="26"/>
                    <a:pt x="499" y="26"/>
                  </a:cubicBezTo>
                  <a:cubicBezTo>
                    <a:pt x="499" y="26"/>
                    <a:pt x="498" y="28"/>
                    <a:pt x="498" y="28"/>
                  </a:cubicBezTo>
                  <a:cubicBezTo>
                    <a:pt x="497" y="29"/>
                    <a:pt x="496" y="29"/>
                    <a:pt x="496" y="30"/>
                  </a:cubicBezTo>
                  <a:cubicBezTo>
                    <a:pt x="496" y="31"/>
                    <a:pt x="494" y="32"/>
                    <a:pt x="494" y="32"/>
                  </a:cubicBezTo>
                  <a:cubicBezTo>
                    <a:pt x="494" y="33"/>
                    <a:pt x="496" y="34"/>
                    <a:pt x="496" y="34"/>
                  </a:cubicBezTo>
                  <a:cubicBezTo>
                    <a:pt x="497" y="34"/>
                    <a:pt x="497" y="32"/>
                    <a:pt x="498" y="32"/>
                  </a:cubicBezTo>
                  <a:close/>
                  <a:moveTo>
                    <a:pt x="527" y="36"/>
                  </a:moveTo>
                  <a:cubicBezTo>
                    <a:pt x="526" y="36"/>
                    <a:pt x="525" y="34"/>
                    <a:pt x="525" y="34"/>
                  </a:cubicBezTo>
                  <a:cubicBezTo>
                    <a:pt x="524" y="34"/>
                    <a:pt x="523" y="36"/>
                    <a:pt x="523" y="37"/>
                  </a:cubicBezTo>
                  <a:cubicBezTo>
                    <a:pt x="523" y="37"/>
                    <a:pt x="525" y="38"/>
                    <a:pt x="525" y="38"/>
                  </a:cubicBezTo>
                  <a:cubicBezTo>
                    <a:pt x="525" y="39"/>
                    <a:pt x="527" y="40"/>
                    <a:pt x="527" y="40"/>
                  </a:cubicBezTo>
                  <a:cubicBezTo>
                    <a:pt x="528" y="40"/>
                    <a:pt x="529" y="38"/>
                    <a:pt x="529" y="38"/>
                  </a:cubicBezTo>
                  <a:cubicBezTo>
                    <a:pt x="530" y="37"/>
                    <a:pt x="530" y="36"/>
                    <a:pt x="531" y="36"/>
                  </a:cubicBezTo>
                  <a:cubicBezTo>
                    <a:pt x="530" y="35"/>
                    <a:pt x="529" y="35"/>
                    <a:pt x="528" y="34"/>
                  </a:cubicBezTo>
                  <a:cubicBezTo>
                    <a:pt x="528" y="34"/>
                    <a:pt x="530" y="32"/>
                    <a:pt x="530" y="32"/>
                  </a:cubicBezTo>
                  <a:cubicBezTo>
                    <a:pt x="530" y="31"/>
                    <a:pt x="528" y="30"/>
                    <a:pt x="528" y="30"/>
                  </a:cubicBezTo>
                  <a:cubicBezTo>
                    <a:pt x="528" y="30"/>
                    <a:pt x="526" y="32"/>
                    <a:pt x="526" y="32"/>
                  </a:cubicBezTo>
                  <a:cubicBezTo>
                    <a:pt x="526" y="33"/>
                    <a:pt x="528" y="33"/>
                    <a:pt x="528" y="34"/>
                  </a:cubicBezTo>
                  <a:cubicBezTo>
                    <a:pt x="528" y="34"/>
                    <a:pt x="527" y="36"/>
                    <a:pt x="527" y="36"/>
                  </a:cubicBezTo>
                  <a:close/>
                  <a:moveTo>
                    <a:pt x="567" y="49"/>
                  </a:moveTo>
                  <a:cubicBezTo>
                    <a:pt x="567" y="49"/>
                    <a:pt x="568" y="47"/>
                    <a:pt x="568" y="47"/>
                  </a:cubicBezTo>
                  <a:cubicBezTo>
                    <a:pt x="569" y="46"/>
                    <a:pt x="569" y="45"/>
                    <a:pt x="570" y="44"/>
                  </a:cubicBezTo>
                  <a:cubicBezTo>
                    <a:pt x="571" y="43"/>
                    <a:pt x="572" y="41"/>
                    <a:pt x="573" y="40"/>
                  </a:cubicBezTo>
                  <a:cubicBezTo>
                    <a:pt x="573" y="40"/>
                    <a:pt x="572" y="38"/>
                    <a:pt x="571" y="38"/>
                  </a:cubicBezTo>
                  <a:cubicBezTo>
                    <a:pt x="571" y="38"/>
                    <a:pt x="570" y="40"/>
                    <a:pt x="569" y="40"/>
                  </a:cubicBezTo>
                  <a:cubicBezTo>
                    <a:pt x="569" y="41"/>
                    <a:pt x="568" y="42"/>
                    <a:pt x="568" y="43"/>
                  </a:cubicBezTo>
                  <a:cubicBezTo>
                    <a:pt x="567" y="44"/>
                    <a:pt x="565" y="46"/>
                    <a:pt x="564" y="47"/>
                  </a:cubicBezTo>
                  <a:cubicBezTo>
                    <a:pt x="565" y="47"/>
                    <a:pt x="566" y="49"/>
                    <a:pt x="567" y="49"/>
                  </a:cubicBezTo>
                  <a:close/>
                  <a:moveTo>
                    <a:pt x="614" y="28"/>
                  </a:moveTo>
                  <a:cubicBezTo>
                    <a:pt x="614" y="28"/>
                    <a:pt x="615" y="26"/>
                    <a:pt x="616" y="26"/>
                  </a:cubicBezTo>
                  <a:cubicBezTo>
                    <a:pt x="616" y="26"/>
                    <a:pt x="618" y="28"/>
                    <a:pt x="618" y="28"/>
                  </a:cubicBezTo>
                  <a:cubicBezTo>
                    <a:pt x="618" y="28"/>
                    <a:pt x="620" y="30"/>
                    <a:pt x="620" y="30"/>
                  </a:cubicBezTo>
                  <a:cubicBezTo>
                    <a:pt x="620" y="30"/>
                    <a:pt x="622" y="28"/>
                    <a:pt x="622" y="27"/>
                  </a:cubicBezTo>
                  <a:cubicBezTo>
                    <a:pt x="622" y="27"/>
                    <a:pt x="620" y="26"/>
                    <a:pt x="619" y="26"/>
                  </a:cubicBezTo>
                  <a:cubicBezTo>
                    <a:pt x="619" y="25"/>
                    <a:pt x="621" y="24"/>
                    <a:pt x="621" y="23"/>
                  </a:cubicBezTo>
                  <a:cubicBezTo>
                    <a:pt x="621" y="23"/>
                    <a:pt x="620" y="22"/>
                    <a:pt x="619" y="22"/>
                  </a:cubicBezTo>
                  <a:cubicBezTo>
                    <a:pt x="618" y="22"/>
                    <a:pt x="618" y="24"/>
                    <a:pt x="617" y="24"/>
                  </a:cubicBezTo>
                  <a:cubicBezTo>
                    <a:pt x="617" y="24"/>
                    <a:pt x="616" y="22"/>
                    <a:pt x="615" y="22"/>
                  </a:cubicBezTo>
                  <a:cubicBezTo>
                    <a:pt x="615" y="22"/>
                    <a:pt x="614" y="24"/>
                    <a:pt x="613" y="24"/>
                  </a:cubicBezTo>
                  <a:cubicBezTo>
                    <a:pt x="613" y="25"/>
                    <a:pt x="612" y="26"/>
                    <a:pt x="612" y="27"/>
                  </a:cubicBezTo>
                  <a:cubicBezTo>
                    <a:pt x="611" y="27"/>
                    <a:pt x="610" y="28"/>
                    <a:pt x="610" y="29"/>
                  </a:cubicBezTo>
                  <a:cubicBezTo>
                    <a:pt x="610" y="30"/>
                    <a:pt x="612" y="30"/>
                    <a:pt x="612" y="31"/>
                  </a:cubicBezTo>
                  <a:cubicBezTo>
                    <a:pt x="613" y="30"/>
                    <a:pt x="613" y="29"/>
                    <a:pt x="614" y="28"/>
                  </a:cubicBezTo>
                  <a:close/>
                  <a:moveTo>
                    <a:pt x="628" y="29"/>
                  </a:moveTo>
                  <a:cubicBezTo>
                    <a:pt x="629" y="27"/>
                    <a:pt x="630" y="26"/>
                    <a:pt x="631" y="24"/>
                  </a:cubicBezTo>
                  <a:cubicBezTo>
                    <a:pt x="631" y="24"/>
                    <a:pt x="630" y="22"/>
                    <a:pt x="629" y="22"/>
                  </a:cubicBezTo>
                  <a:cubicBezTo>
                    <a:pt x="629" y="22"/>
                    <a:pt x="628" y="24"/>
                    <a:pt x="627" y="25"/>
                  </a:cubicBezTo>
                  <a:cubicBezTo>
                    <a:pt x="627" y="25"/>
                    <a:pt x="626" y="26"/>
                    <a:pt x="626" y="27"/>
                  </a:cubicBezTo>
                  <a:cubicBezTo>
                    <a:pt x="625" y="27"/>
                    <a:pt x="624" y="29"/>
                    <a:pt x="624" y="29"/>
                  </a:cubicBezTo>
                  <a:cubicBezTo>
                    <a:pt x="624" y="30"/>
                    <a:pt x="626" y="30"/>
                    <a:pt x="626" y="31"/>
                  </a:cubicBezTo>
                  <a:cubicBezTo>
                    <a:pt x="627" y="30"/>
                    <a:pt x="627" y="29"/>
                    <a:pt x="628" y="29"/>
                  </a:cubicBezTo>
                  <a:close/>
                  <a:moveTo>
                    <a:pt x="650" y="32"/>
                  </a:moveTo>
                  <a:cubicBezTo>
                    <a:pt x="651" y="32"/>
                    <a:pt x="652" y="33"/>
                    <a:pt x="653" y="33"/>
                  </a:cubicBezTo>
                  <a:cubicBezTo>
                    <a:pt x="653" y="33"/>
                    <a:pt x="654" y="31"/>
                    <a:pt x="654" y="31"/>
                  </a:cubicBezTo>
                  <a:cubicBezTo>
                    <a:pt x="655" y="31"/>
                    <a:pt x="655" y="29"/>
                    <a:pt x="656" y="29"/>
                  </a:cubicBezTo>
                  <a:cubicBezTo>
                    <a:pt x="656" y="29"/>
                    <a:pt x="658" y="31"/>
                    <a:pt x="658" y="30"/>
                  </a:cubicBezTo>
                  <a:cubicBezTo>
                    <a:pt x="659" y="30"/>
                    <a:pt x="660" y="29"/>
                    <a:pt x="660" y="28"/>
                  </a:cubicBezTo>
                  <a:cubicBezTo>
                    <a:pt x="660" y="28"/>
                    <a:pt x="662" y="26"/>
                    <a:pt x="662" y="26"/>
                  </a:cubicBezTo>
                  <a:cubicBezTo>
                    <a:pt x="662" y="25"/>
                    <a:pt x="660" y="25"/>
                    <a:pt x="659" y="24"/>
                  </a:cubicBezTo>
                  <a:cubicBezTo>
                    <a:pt x="659" y="25"/>
                    <a:pt x="658" y="26"/>
                    <a:pt x="658" y="27"/>
                  </a:cubicBezTo>
                  <a:cubicBezTo>
                    <a:pt x="657" y="27"/>
                    <a:pt x="656" y="25"/>
                    <a:pt x="655" y="25"/>
                  </a:cubicBezTo>
                  <a:cubicBezTo>
                    <a:pt x="655" y="25"/>
                    <a:pt x="653" y="23"/>
                    <a:pt x="653" y="23"/>
                  </a:cubicBezTo>
                  <a:cubicBezTo>
                    <a:pt x="653" y="23"/>
                    <a:pt x="652" y="25"/>
                    <a:pt x="652" y="25"/>
                  </a:cubicBezTo>
                  <a:cubicBezTo>
                    <a:pt x="651" y="26"/>
                    <a:pt x="650" y="27"/>
                    <a:pt x="650" y="28"/>
                  </a:cubicBezTo>
                  <a:cubicBezTo>
                    <a:pt x="649" y="28"/>
                    <a:pt x="649" y="29"/>
                    <a:pt x="648" y="30"/>
                  </a:cubicBezTo>
                  <a:cubicBezTo>
                    <a:pt x="649" y="30"/>
                    <a:pt x="650" y="31"/>
                    <a:pt x="650" y="32"/>
                  </a:cubicBezTo>
                  <a:close/>
                  <a:moveTo>
                    <a:pt x="695" y="38"/>
                  </a:moveTo>
                  <a:cubicBezTo>
                    <a:pt x="696" y="37"/>
                    <a:pt x="696" y="36"/>
                    <a:pt x="697" y="35"/>
                  </a:cubicBezTo>
                  <a:cubicBezTo>
                    <a:pt x="697" y="35"/>
                    <a:pt x="699" y="34"/>
                    <a:pt x="699" y="33"/>
                  </a:cubicBezTo>
                  <a:cubicBezTo>
                    <a:pt x="699" y="33"/>
                    <a:pt x="697" y="32"/>
                    <a:pt x="696" y="31"/>
                  </a:cubicBezTo>
                  <a:cubicBezTo>
                    <a:pt x="696" y="31"/>
                    <a:pt x="698" y="30"/>
                    <a:pt x="698" y="29"/>
                  </a:cubicBezTo>
                  <a:cubicBezTo>
                    <a:pt x="698" y="29"/>
                    <a:pt x="696" y="27"/>
                    <a:pt x="696" y="27"/>
                  </a:cubicBezTo>
                  <a:cubicBezTo>
                    <a:pt x="695" y="28"/>
                    <a:pt x="694" y="29"/>
                    <a:pt x="694" y="30"/>
                  </a:cubicBezTo>
                  <a:cubicBezTo>
                    <a:pt x="694" y="30"/>
                    <a:pt x="693" y="31"/>
                    <a:pt x="692" y="32"/>
                  </a:cubicBezTo>
                  <a:cubicBezTo>
                    <a:pt x="693" y="33"/>
                    <a:pt x="695" y="33"/>
                    <a:pt x="695" y="34"/>
                  </a:cubicBezTo>
                  <a:cubicBezTo>
                    <a:pt x="695" y="34"/>
                    <a:pt x="693" y="35"/>
                    <a:pt x="693" y="36"/>
                  </a:cubicBezTo>
                  <a:cubicBezTo>
                    <a:pt x="694" y="36"/>
                    <a:pt x="695" y="38"/>
                    <a:pt x="695" y="38"/>
                  </a:cubicBezTo>
                  <a:close/>
                  <a:moveTo>
                    <a:pt x="720" y="28"/>
                  </a:moveTo>
                  <a:cubicBezTo>
                    <a:pt x="721" y="27"/>
                    <a:pt x="721" y="27"/>
                    <a:pt x="722" y="26"/>
                  </a:cubicBezTo>
                  <a:cubicBezTo>
                    <a:pt x="720" y="25"/>
                    <a:pt x="719" y="24"/>
                    <a:pt x="717" y="23"/>
                  </a:cubicBezTo>
                  <a:cubicBezTo>
                    <a:pt x="717" y="23"/>
                    <a:pt x="716" y="24"/>
                    <a:pt x="716" y="25"/>
                  </a:cubicBezTo>
                  <a:cubicBezTo>
                    <a:pt x="715" y="25"/>
                    <a:pt x="718" y="26"/>
                    <a:pt x="718" y="26"/>
                  </a:cubicBezTo>
                  <a:cubicBezTo>
                    <a:pt x="718" y="27"/>
                    <a:pt x="716" y="28"/>
                    <a:pt x="716" y="29"/>
                  </a:cubicBezTo>
                  <a:cubicBezTo>
                    <a:pt x="716" y="29"/>
                    <a:pt x="714" y="30"/>
                    <a:pt x="714" y="31"/>
                  </a:cubicBezTo>
                  <a:cubicBezTo>
                    <a:pt x="714" y="32"/>
                    <a:pt x="716" y="32"/>
                    <a:pt x="717" y="33"/>
                  </a:cubicBezTo>
                  <a:cubicBezTo>
                    <a:pt x="718" y="31"/>
                    <a:pt x="719" y="30"/>
                    <a:pt x="720" y="28"/>
                  </a:cubicBezTo>
                  <a:close/>
                  <a:moveTo>
                    <a:pt x="736" y="44"/>
                  </a:moveTo>
                  <a:cubicBezTo>
                    <a:pt x="737" y="44"/>
                    <a:pt x="738" y="46"/>
                    <a:pt x="738" y="46"/>
                  </a:cubicBezTo>
                  <a:cubicBezTo>
                    <a:pt x="739" y="46"/>
                    <a:pt x="739" y="44"/>
                    <a:pt x="740" y="44"/>
                  </a:cubicBezTo>
                  <a:cubicBezTo>
                    <a:pt x="741" y="43"/>
                    <a:pt x="741" y="42"/>
                    <a:pt x="742" y="41"/>
                  </a:cubicBezTo>
                  <a:cubicBezTo>
                    <a:pt x="742" y="41"/>
                    <a:pt x="743" y="43"/>
                    <a:pt x="744" y="43"/>
                  </a:cubicBezTo>
                  <a:cubicBezTo>
                    <a:pt x="745" y="43"/>
                    <a:pt x="745" y="41"/>
                    <a:pt x="746" y="41"/>
                  </a:cubicBezTo>
                  <a:cubicBezTo>
                    <a:pt x="746" y="40"/>
                    <a:pt x="748" y="39"/>
                    <a:pt x="747" y="39"/>
                  </a:cubicBezTo>
                  <a:cubicBezTo>
                    <a:pt x="747" y="38"/>
                    <a:pt x="745" y="37"/>
                    <a:pt x="745" y="37"/>
                  </a:cubicBezTo>
                  <a:cubicBezTo>
                    <a:pt x="745" y="37"/>
                    <a:pt x="744" y="39"/>
                    <a:pt x="744" y="39"/>
                  </a:cubicBezTo>
                  <a:cubicBezTo>
                    <a:pt x="743" y="39"/>
                    <a:pt x="742" y="37"/>
                    <a:pt x="741" y="37"/>
                  </a:cubicBezTo>
                  <a:cubicBezTo>
                    <a:pt x="741" y="37"/>
                    <a:pt x="740" y="39"/>
                    <a:pt x="740" y="40"/>
                  </a:cubicBezTo>
                  <a:cubicBezTo>
                    <a:pt x="739" y="40"/>
                    <a:pt x="739" y="42"/>
                    <a:pt x="738" y="42"/>
                  </a:cubicBezTo>
                  <a:cubicBezTo>
                    <a:pt x="737" y="42"/>
                    <a:pt x="736" y="40"/>
                    <a:pt x="736" y="40"/>
                  </a:cubicBezTo>
                  <a:cubicBezTo>
                    <a:pt x="735" y="40"/>
                    <a:pt x="735" y="42"/>
                    <a:pt x="734" y="42"/>
                  </a:cubicBezTo>
                  <a:cubicBezTo>
                    <a:pt x="735" y="43"/>
                    <a:pt x="735" y="44"/>
                    <a:pt x="736" y="44"/>
                  </a:cubicBezTo>
                  <a:close/>
                  <a:moveTo>
                    <a:pt x="758" y="43"/>
                  </a:moveTo>
                  <a:cubicBezTo>
                    <a:pt x="758" y="43"/>
                    <a:pt x="760" y="41"/>
                    <a:pt x="760" y="41"/>
                  </a:cubicBezTo>
                  <a:cubicBezTo>
                    <a:pt x="760" y="40"/>
                    <a:pt x="761" y="39"/>
                    <a:pt x="761" y="39"/>
                  </a:cubicBezTo>
                  <a:cubicBezTo>
                    <a:pt x="762" y="38"/>
                    <a:pt x="763" y="37"/>
                    <a:pt x="763" y="36"/>
                  </a:cubicBezTo>
                  <a:cubicBezTo>
                    <a:pt x="763" y="36"/>
                    <a:pt x="761" y="35"/>
                    <a:pt x="761" y="35"/>
                  </a:cubicBezTo>
                  <a:cubicBezTo>
                    <a:pt x="761" y="34"/>
                    <a:pt x="762" y="33"/>
                    <a:pt x="763" y="32"/>
                  </a:cubicBezTo>
                  <a:cubicBezTo>
                    <a:pt x="763" y="32"/>
                    <a:pt x="765" y="34"/>
                    <a:pt x="765" y="34"/>
                  </a:cubicBezTo>
                  <a:cubicBezTo>
                    <a:pt x="765" y="34"/>
                    <a:pt x="766" y="32"/>
                    <a:pt x="767" y="32"/>
                  </a:cubicBezTo>
                  <a:cubicBezTo>
                    <a:pt x="767" y="31"/>
                    <a:pt x="768" y="30"/>
                    <a:pt x="768" y="30"/>
                  </a:cubicBezTo>
                  <a:cubicBezTo>
                    <a:pt x="767" y="29"/>
                    <a:pt x="765" y="27"/>
                    <a:pt x="764" y="26"/>
                  </a:cubicBezTo>
                  <a:cubicBezTo>
                    <a:pt x="763" y="27"/>
                    <a:pt x="763" y="28"/>
                    <a:pt x="762" y="29"/>
                  </a:cubicBezTo>
                  <a:cubicBezTo>
                    <a:pt x="762" y="29"/>
                    <a:pt x="760" y="27"/>
                    <a:pt x="760" y="27"/>
                  </a:cubicBezTo>
                  <a:cubicBezTo>
                    <a:pt x="760" y="27"/>
                    <a:pt x="758" y="29"/>
                    <a:pt x="758" y="29"/>
                  </a:cubicBezTo>
                  <a:cubicBezTo>
                    <a:pt x="758" y="29"/>
                    <a:pt x="761" y="30"/>
                    <a:pt x="760" y="31"/>
                  </a:cubicBezTo>
                  <a:cubicBezTo>
                    <a:pt x="760" y="31"/>
                    <a:pt x="759" y="32"/>
                    <a:pt x="759" y="33"/>
                  </a:cubicBezTo>
                  <a:cubicBezTo>
                    <a:pt x="759" y="33"/>
                    <a:pt x="761" y="34"/>
                    <a:pt x="761" y="35"/>
                  </a:cubicBezTo>
                  <a:cubicBezTo>
                    <a:pt x="761" y="35"/>
                    <a:pt x="760" y="36"/>
                    <a:pt x="759" y="37"/>
                  </a:cubicBezTo>
                  <a:cubicBezTo>
                    <a:pt x="759" y="37"/>
                    <a:pt x="758" y="39"/>
                    <a:pt x="758" y="39"/>
                  </a:cubicBezTo>
                  <a:cubicBezTo>
                    <a:pt x="757" y="40"/>
                    <a:pt x="756" y="41"/>
                    <a:pt x="756" y="41"/>
                  </a:cubicBezTo>
                  <a:cubicBezTo>
                    <a:pt x="757" y="42"/>
                    <a:pt x="757" y="43"/>
                    <a:pt x="758" y="43"/>
                  </a:cubicBezTo>
                  <a:close/>
                  <a:moveTo>
                    <a:pt x="750" y="30"/>
                  </a:moveTo>
                  <a:cubicBezTo>
                    <a:pt x="750" y="30"/>
                    <a:pt x="752" y="28"/>
                    <a:pt x="752" y="28"/>
                  </a:cubicBezTo>
                  <a:cubicBezTo>
                    <a:pt x="752" y="28"/>
                    <a:pt x="750" y="26"/>
                    <a:pt x="750" y="26"/>
                  </a:cubicBezTo>
                  <a:cubicBezTo>
                    <a:pt x="749" y="26"/>
                    <a:pt x="749" y="28"/>
                    <a:pt x="748" y="28"/>
                  </a:cubicBezTo>
                  <a:cubicBezTo>
                    <a:pt x="748" y="29"/>
                    <a:pt x="746" y="30"/>
                    <a:pt x="746" y="31"/>
                  </a:cubicBezTo>
                  <a:cubicBezTo>
                    <a:pt x="746" y="31"/>
                    <a:pt x="748" y="32"/>
                    <a:pt x="749" y="32"/>
                  </a:cubicBezTo>
                  <a:cubicBezTo>
                    <a:pt x="749" y="33"/>
                    <a:pt x="751" y="34"/>
                    <a:pt x="751" y="34"/>
                  </a:cubicBezTo>
                  <a:cubicBezTo>
                    <a:pt x="752" y="34"/>
                    <a:pt x="752" y="32"/>
                    <a:pt x="753" y="32"/>
                  </a:cubicBezTo>
                  <a:cubicBezTo>
                    <a:pt x="752" y="31"/>
                    <a:pt x="750" y="31"/>
                    <a:pt x="750" y="30"/>
                  </a:cubicBezTo>
                  <a:close/>
                  <a:moveTo>
                    <a:pt x="787" y="37"/>
                  </a:moveTo>
                  <a:cubicBezTo>
                    <a:pt x="787" y="37"/>
                    <a:pt x="789" y="36"/>
                    <a:pt x="789" y="35"/>
                  </a:cubicBezTo>
                  <a:cubicBezTo>
                    <a:pt x="789" y="35"/>
                    <a:pt x="787" y="34"/>
                    <a:pt x="787" y="33"/>
                  </a:cubicBezTo>
                  <a:cubicBezTo>
                    <a:pt x="787" y="33"/>
                    <a:pt x="788" y="32"/>
                    <a:pt x="789" y="31"/>
                  </a:cubicBezTo>
                  <a:cubicBezTo>
                    <a:pt x="789" y="31"/>
                    <a:pt x="790" y="29"/>
                    <a:pt x="790" y="29"/>
                  </a:cubicBezTo>
                  <a:cubicBezTo>
                    <a:pt x="790" y="28"/>
                    <a:pt x="788" y="27"/>
                    <a:pt x="788" y="27"/>
                  </a:cubicBezTo>
                  <a:cubicBezTo>
                    <a:pt x="787" y="27"/>
                    <a:pt x="786" y="26"/>
                    <a:pt x="786" y="25"/>
                  </a:cubicBezTo>
                  <a:cubicBezTo>
                    <a:pt x="785" y="25"/>
                    <a:pt x="784" y="27"/>
                    <a:pt x="784" y="28"/>
                  </a:cubicBezTo>
                  <a:cubicBezTo>
                    <a:pt x="784" y="28"/>
                    <a:pt x="782" y="26"/>
                    <a:pt x="782" y="26"/>
                  </a:cubicBezTo>
                  <a:cubicBezTo>
                    <a:pt x="781" y="26"/>
                    <a:pt x="781" y="28"/>
                    <a:pt x="780" y="28"/>
                  </a:cubicBezTo>
                  <a:cubicBezTo>
                    <a:pt x="780" y="29"/>
                    <a:pt x="778" y="30"/>
                    <a:pt x="778" y="30"/>
                  </a:cubicBezTo>
                  <a:cubicBezTo>
                    <a:pt x="778" y="31"/>
                    <a:pt x="780" y="32"/>
                    <a:pt x="781" y="32"/>
                  </a:cubicBezTo>
                  <a:cubicBezTo>
                    <a:pt x="781" y="32"/>
                    <a:pt x="782" y="30"/>
                    <a:pt x="782" y="30"/>
                  </a:cubicBezTo>
                  <a:cubicBezTo>
                    <a:pt x="783" y="30"/>
                    <a:pt x="784" y="31"/>
                    <a:pt x="785" y="32"/>
                  </a:cubicBezTo>
                  <a:cubicBezTo>
                    <a:pt x="785" y="32"/>
                    <a:pt x="786" y="33"/>
                    <a:pt x="787" y="33"/>
                  </a:cubicBezTo>
                  <a:cubicBezTo>
                    <a:pt x="786" y="34"/>
                    <a:pt x="786" y="35"/>
                    <a:pt x="785" y="35"/>
                  </a:cubicBezTo>
                  <a:cubicBezTo>
                    <a:pt x="785" y="36"/>
                    <a:pt x="783" y="37"/>
                    <a:pt x="783" y="38"/>
                  </a:cubicBezTo>
                  <a:cubicBezTo>
                    <a:pt x="783" y="38"/>
                    <a:pt x="785" y="39"/>
                    <a:pt x="786" y="39"/>
                  </a:cubicBezTo>
                  <a:cubicBezTo>
                    <a:pt x="786" y="39"/>
                    <a:pt x="787" y="38"/>
                    <a:pt x="787" y="37"/>
                  </a:cubicBezTo>
                  <a:close/>
                  <a:moveTo>
                    <a:pt x="772" y="25"/>
                  </a:moveTo>
                  <a:cubicBezTo>
                    <a:pt x="772" y="25"/>
                    <a:pt x="773" y="23"/>
                    <a:pt x="773" y="23"/>
                  </a:cubicBezTo>
                  <a:cubicBezTo>
                    <a:pt x="774" y="23"/>
                    <a:pt x="775" y="21"/>
                    <a:pt x="775" y="21"/>
                  </a:cubicBezTo>
                  <a:cubicBezTo>
                    <a:pt x="776" y="19"/>
                    <a:pt x="777" y="18"/>
                    <a:pt x="779" y="16"/>
                  </a:cubicBezTo>
                  <a:cubicBezTo>
                    <a:pt x="778" y="16"/>
                    <a:pt x="777" y="15"/>
                    <a:pt x="776" y="15"/>
                  </a:cubicBezTo>
                  <a:cubicBezTo>
                    <a:pt x="776" y="15"/>
                    <a:pt x="775" y="17"/>
                    <a:pt x="775" y="17"/>
                  </a:cubicBezTo>
                  <a:cubicBezTo>
                    <a:pt x="774" y="17"/>
                    <a:pt x="773" y="18"/>
                    <a:pt x="773" y="19"/>
                  </a:cubicBezTo>
                  <a:cubicBezTo>
                    <a:pt x="772" y="21"/>
                    <a:pt x="771" y="22"/>
                    <a:pt x="769" y="24"/>
                  </a:cubicBezTo>
                  <a:cubicBezTo>
                    <a:pt x="770" y="24"/>
                    <a:pt x="771" y="25"/>
                    <a:pt x="772" y="25"/>
                  </a:cubicBezTo>
                  <a:close/>
                  <a:moveTo>
                    <a:pt x="801" y="37"/>
                  </a:moveTo>
                  <a:cubicBezTo>
                    <a:pt x="801" y="37"/>
                    <a:pt x="804" y="39"/>
                    <a:pt x="804" y="39"/>
                  </a:cubicBezTo>
                  <a:cubicBezTo>
                    <a:pt x="804" y="39"/>
                    <a:pt x="805" y="37"/>
                    <a:pt x="805" y="37"/>
                  </a:cubicBezTo>
                  <a:cubicBezTo>
                    <a:pt x="805" y="36"/>
                    <a:pt x="807" y="35"/>
                    <a:pt x="807" y="35"/>
                  </a:cubicBezTo>
                  <a:cubicBezTo>
                    <a:pt x="807" y="34"/>
                    <a:pt x="805" y="33"/>
                    <a:pt x="805" y="33"/>
                  </a:cubicBezTo>
                  <a:cubicBezTo>
                    <a:pt x="805" y="32"/>
                    <a:pt x="806" y="31"/>
                    <a:pt x="806" y="31"/>
                  </a:cubicBezTo>
                  <a:cubicBezTo>
                    <a:pt x="807" y="30"/>
                    <a:pt x="808" y="29"/>
                    <a:pt x="808" y="28"/>
                  </a:cubicBezTo>
                  <a:cubicBezTo>
                    <a:pt x="809" y="28"/>
                    <a:pt x="809" y="26"/>
                    <a:pt x="810" y="26"/>
                  </a:cubicBezTo>
                  <a:cubicBezTo>
                    <a:pt x="810" y="26"/>
                    <a:pt x="812" y="28"/>
                    <a:pt x="812" y="28"/>
                  </a:cubicBezTo>
                  <a:cubicBezTo>
                    <a:pt x="813" y="28"/>
                    <a:pt x="813" y="26"/>
                    <a:pt x="814" y="26"/>
                  </a:cubicBezTo>
                  <a:cubicBezTo>
                    <a:pt x="814" y="25"/>
                    <a:pt x="816" y="27"/>
                    <a:pt x="816" y="27"/>
                  </a:cubicBezTo>
                  <a:cubicBezTo>
                    <a:pt x="816" y="27"/>
                    <a:pt x="818" y="25"/>
                    <a:pt x="818" y="25"/>
                  </a:cubicBezTo>
                  <a:cubicBezTo>
                    <a:pt x="818" y="25"/>
                    <a:pt x="820" y="23"/>
                    <a:pt x="819" y="23"/>
                  </a:cubicBezTo>
                  <a:cubicBezTo>
                    <a:pt x="819" y="22"/>
                    <a:pt x="817" y="22"/>
                    <a:pt x="817" y="21"/>
                  </a:cubicBezTo>
                  <a:cubicBezTo>
                    <a:pt x="817" y="21"/>
                    <a:pt x="816" y="23"/>
                    <a:pt x="816" y="23"/>
                  </a:cubicBezTo>
                  <a:cubicBezTo>
                    <a:pt x="815" y="23"/>
                    <a:pt x="814" y="22"/>
                    <a:pt x="813" y="22"/>
                  </a:cubicBezTo>
                  <a:cubicBezTo>
                    <a:pt x="813" y="22"/>
                    <a:pt x="812" y="24"/>
                    <a:pt x="812" y="24"/>
                  </a:cubicBezTo>
                  <a:cubicBezTo>
                    <a:pt x="811" y="24"/>
                    <a:pt x="810" y="22"/>
                    <a:pt x="809" y="22"/>
                  </a:cubicBezTo>
                  <a:cubicBezTo>
                    <a:pt x="809" y="22"/>
                    <a:pt x="808" y="24"/>
                    <a:pt x="808" y="24"/>
                  </a:cubicBezTo>
                  <a:cubicBezTo>
                    <a:pt x="807" y="25"/>
                    <a:pt x="806" y="26"/>
                    <a:pt x="806" y="27"/>
                  </a:cubicBezTo>
                  <a:cubicBezTo>
                    <a:pt x="805" y="27"/>
                    <a:pt x="805" y="28"/>
                    <a:pt x="804" y="29"/>
                  </a:cubicBezTo>
                  <a:cubicBezTo>
                    <a:pt x="804" y="29"/>
                    <a:pt x="803" y="31"/>
                    <a:pt x="803" y="31"/>
                  </a:cubicBezTo>
                  <a:cubicBezTo>
                    <a:pt x="802" y="31"/>
                    <a:pt x="801" y="29"/>
                    <a:pt x="800" y="29"/>
                  </a:cubicBezTo>
                  <a:cubicBezTo>
                    <a:pt x="800" y="29"/>
                    <a:pt x="799" y="31"/>
                    <a:pt x="799" y="32"/>
                  </a:cubicBezTo>
                  <a:cubicBezTo>
                    <a:pt x="799" y="32"/>
                    <a:pt x="801" y="33"/>
                    <a:pt x="801" y="33"/>
                  </a:cubicBezTo>
                  <a:cubicBezTo>
                    <a:pt x="802" y="34"/>
                    <a:pt x="802" y="35"/>
                    <a:pt x="803" y="35"/>
                  </a:cubicBezTo>
                  <a:cubicBezTo>
                    <a:pt x="803" y="36"/>
                    <a:pt x="801" y="37"/>
                    <a:pt x="801" y="37"/>
                  </a:cubicBezTo>
                  <a:close/>
                  <a:moveTo>
                    <a:pt x="853" y="52"/>
                  </a:moveTo>
                  <a:cubicBezTo>
                    <a:pt x="853" y="52"/>
                    <a:pt x="852" y="51"/>
                    <a:pt x="851" y="51"/>
                  </a:cubicBezTo>
                  <a:cubicBezTo>
                    <a:pt x="851" y="50"/>
                    <a:pt x="849" y="49"/>
                    <a:pt x="849" y="49"/>
                  </a:cubicBezTo>
                  <a:cubicBezTo>
                    <a:pt x="849" y="49"/>
                    <a:pt x="848" y="51"/>
                    <a:pt x="847" y="51"/>
                  </a:cubicBezTo>
                  <a:cubicBezTo>
                    <a:pt x="847" y="51"/>
                    <a:pt x="846" y="53"/>
                    <a:pt x="846" y="53"/>
                  </a:cubicBezTo>
                  <a:cubicBezTo>
                    <a:pt x="846" y="54"/>
                    <a:pt x="847" y="55"/>
                    <a:pt x="848" y="55"/>
                  </a:cubicBezTo>
                  <a:cubicBezTo>
                    <a:pt x="848" y="55"/>
                    <a:pt x="850" y="57"/>
                    <a:pt x="850" y="57"/>
                  </a:cubicBezTo>
                  <a:cubicBezTo>
                    <a:pt x="850" y="57"/>
                    <a:pt x="852" y="55"/>
                    <a:pt x="852" y="55"/>
                  </a:cubicBezTo>
                  <a:cubicBezTo>
                    <a:pt x="852" y="54"/>
                    <a:pt x="853" y="53"/>
                    <a:pt x="853" y="52"/>
                  </a:cubicBezTo>
                  <a:close/>
                  <a:moveTo>
                    <a:pt x="883" y="46"/>
                  </a:moveTo>
                  <a:cubicBezTo>
                    <a:pt x="883" y="46"/>
                    <a:pt x="884" y="45"/>
                    <a:pt x="884" y="44"/>
                  </a:cubicBezTo>
                  <a:cubicBezTo>
                    <a:pt x="884" y="44"/>
                    <a:pt x="886" y="43"/>
                    <a:pt x="886" y="42"/>
                  </a:cubicBezTo>
                  <a:cubicBezTo>
                    <a:pt x="886" y="41"/>
                    <a:pt x="884" y="41"/>
                    <a:pt x="884" y="40"/>
                  </a:cubicBezTo>
                  <a:cubicBezTo>
                    <a:pt x="883" y="40"/>
                    <a:pt x="883" y="42"/>
                    <a:pt x="882" y="42"/>
                  </a:cubicBezTo>
                  <a:cubicBezTo>
                    <a:pt x="882" y="43"/>
                    <a:pt x="880" y="41"/>
                    <a:pt x="880" y="41"/>
                  </a:cubicBezTo>
                  <a:cubicBezTo>
                    <a:pt x="880" y="41"/>
                    <a:pt x="878" y="43"/>
                    <a:pt x="878" y="43"/>
                  </a:cubicBezTo>
                  <a:cubicBezTo>
                    <a:pt x="878" y="44"/>
                    <a:pt x="880" y="44"/>
                    <a:pt x="881" y="45"/>
                  </a:cubicBezTo>
                  <a:cubicBezTo>
                    <a:pt x="880" y="45"/>
                    <a:pt x="879" y="46"/>
                    <a:pt x="879" y="47"/>
                  </a:cubicBezTo>
                  <a:cubicBezTo>
                    <a:pt x="879" y="47"/>
                    <a:pt x="881" y="48"/>
                    <a:pt x="881" y="49"/>
                  </a:cubicBezTo>
                  <a:cubicBezTo>
                    <a:pt x="881" y="49"/>
                    <a:pt x="883" y="50"/>
                    <a:pt x="883" y="50"/>
                  </a:cubicBezTo>
                  <a:cubicBezTo>
                    <a:pt x="884" y="50"/>
                    <a:pt x="884" y="48"/>
                    <a:pt x="885" y="48"/>
                  </a:cubicBezTo>
                  <a:cubicBezTo>
                    <a:pt x="885" y="47"/>
                    <a:pt x="883" y="47"/>
                    <a:pt x="883" y="46"/>
                  </a:cubicBezTo>
                  <a:close/>
                  <a:moveTo>
                    <a:pt x="883" y="32"/>
                  </a:moveTo>
                  <a:cubicBezTo>
                    <a:pt x="883" y="32"/>
                    <a:pt x="884" y="31"/>
                    <a:pt x="885" y="30"/>
                  </a:cubicBezTo>
                  <a:cubicBezTo>
                    <a:pt x="884" y="30"/>
                    <a:pt x="883" y="29"/>
                    <a:pt x="882" y="28"/>
                  </a:cubicBezTo>
                  <a:cubicBezTo>
                    <a:pt x="882" y="28"/>
                    <a:pt x="880" y="27"/>
                    <a:pt x="880" y="27"/>
                  </a:cubicBezTo>
                  <a:cubicBezTo>
                    <a:pt x="880" y="26"/>
                    <a:pt x="882" y="25"/>
                    <a:pt x="882" y="25"/>
                  </a:cubicBezTo>
                  <a:cubicBezTo>
                    <a:pt x="881" y="24"/>
                    <a:pt x="880" y="23"/>
                    <a:pt x="880" y="23"/>
                  </a:cubicBezTo>
                  <a:cubicBezTo>
                    <a:pt x="879" y="23"/>
                    <a:pt x="878" y="25"/>
                    <a:pt x="878" y="25"/>
                  </a:cubicBezTo>
                  <a:cubicBezTo>
                    <a:pt x="878" y="25"/>
                    <a:pt x="876" y="27"/>
                    <a:pt x="876" y="27"/>
                  </a:cubicBezTo>
                  <a:cubicBezTo>
                    <a:pt x="876" y="28"/>
                    <a:pt x="878" y="28"/>
                    <a:pt x="878" y="29"/>
                  </a:cubicBezTo>
                  <a:cubicBezTo>
                    <a:pt x="878" y="30"/>
                    <a:pt x="877" y="30"/>
                    <a:pt x="877" y="31"/>
                  </a:cubicBezTo>
                  <a:cubicBezTo>
                    <a:pt x="877" y="32"/>
                    <a:pt x="879" y="33"/>
                    <a:pt x="879" y="33"/>
                  </a:cubicBezTo>
                  <a:cubicBezTo>
                    <a:pt x="880" y="33"/>
                    <a:pt x="880" y="34"/>
                    <a:pt x="881" y="35"/>
                  </a:cubicBezTo>
                  <a:cubicBezTo>
                    <a:pt x="882" y="34"/>
                    <a:pt x="882" y="33"/>
                    <a:pt x="883" y="32"/>
                  </a:cubicBezTo>
                  <a:close/>
                  <a:moveTo>
                    <a:pt x="900" y="42"/>
                  </a:moveTo>
                  <a:cubicBezTo>
                    <a:pt x="901" y="42"/>
                    <a:pt x="901" y="40"/>
                    <a:pt x="902" y="40"/>
                  </a:cubicBezTo>
                  <a:cubicBezTo>
                    <a:pt x="902" y="39"/>
                    <a:pt x="904" y="38"/>
                    <a:pt x="904" y="38"/>
                  </a:cubicBezTo>
                  <a:cubicBezTo>
                    <a:pt x="904" y="38"/>
                    <a:pt x="902" y="36"/>
                    <a:pt x="901" y="36"/>
                  </a:cubicBezTo>
                  <a:cubicBezTo>
                    <a:pt x="901" y="36"/>
                    <a:pt x="900" y="38"/>
                    <a:pt x="900" y="38"/>
                  </a:cubicBezTo>
                  <a:cubicBezTo>
                    <a:pt x="899" y="39"/>
                    <a:pt x="899" y="40"/>
                    <a:pt x="898" y="40"/>
                  </a:cubicBezTo>
                  <a:cubicBezTo>
                    <a:pt x="898" y="41"/>
                    <a:pt x="896" y="39"/>
                    <a:pt x="896" y="39"/>
                  </a:cubicBezTo>
                  <a:cubicBezTo>
                    <a:pt x="896" y="39"/>
                    <a:pt x="894" y="41"/>
                    <a:pt x="894" y="41"/>
                  </a:cubicBezTo>
                  <a:cubicBezTo>
                    <a:pt x="894" y="41"/>
                    <a:pt x="896" y="43"/>
                    <a:pt x="896" y="43"/>
                  </a:cubicBezTo>
                  <a:cubicBezTo>
                    <a:pt x="897" y="43"/>
                    <a:pt x="897" y="41"/>
                    <a:pt x="898" y="40"/>
                  </a:cubicBezTo>
                  <a:cubicBezTo>
                    <a:pt x="898" y="40"/>
                    <a:pt x="900" y="42"/>
                    <a:pt x="900" y="42"/>
                  </a:cubicBezTo>
                  <a:close/>
                  <a:moveTo>
                    <a:pt x="899" y="30"/>
                  </a:moveTo>
                  <a:cubicBezTo>
                    <a:pt x="900" y="31"/>
                    <a:pt x="902" y="33"/>
                    <a:pt x="903" y="34"/>
                  </a:cubicBezTo>
                  <a:cubicBezTo>
                    <a:pt x="904" y="33"/>
                    <a:pt x="904" y="32"/>
                    <a:pt x="905" y="31"/>
                  </a:cubicBezTo>
                  <a:cubicBezTo>
                    <a:pt x="905" y="31"/>
                    <a:pt x="906" y="33"/>
                    <a:pt x="907" y="33"/>
                  </a:cubicBezTo>
                  <a:cubicBezTo>
                    <a:pt x="907" y="32"/>
                    <a:pt x="909" y="32"/>
                    <a:pt x="909" y="31"/>
                  </a:cubicBezTo>
                  <a:cubicBezTo>
                    <a:pt x="909" y="30"/>
                    <a:pt x="907" y="30"/>
                    <a:pt x="906" y="29"/>
                  </a:cubicBezTo>
                  <a:cubicBezTo>
                    <a:pt x="906" y="29"/>
                    <a:pt x="908" y="28"/>
                    <a:pt x="908" y="27"/>
                  </a:cubicBezTo>
                  <a:cubicBezTo>
                    <a:pt x="907" y="26"/>
                    <a:pt x="905" y="25"/>
                    <a:pt x="904" y="24"/>
                  </a:cubicBezTo>
                  <a:cubicBezTo>
                    <a:pt x="903" y="25"/>
                    <a:pt x="901" y="27"/>
                    <a:pt x="900" y="28"/>
                  </a:cubicBezTo>
                  <a:cubicBezTo>
                    <a:pt x="900" y="29"/>
                    <a:pt x="899" y="30"/>
                    <a:pt x="899" y="30"/>
                  </a:cubicBezTo>
                  <a:close/>
                  <a:moveTo>
                    <a:pt x="961" y="50"/>
                  </a:moveTo>
                  <a:cubicBezTo>
                    <a:pt x="962" y="48"/>
                    <a:pt x="964" y="47"/>
                    <a:pt x="965" y="45"/>
                  </a:cubicBezTo>
                  <a:cubicBezTo>
                    <a:pt x="964" y="45"/>
                    <a:pt x="963" y="44"/>
                    <a:pt x="963" y="44"/>
                  </a:cubicBezTo>
                  <a:cubicBezTo>
                    <a:pt x="962" y="44"/>
                    <a:pt x="961" y="46"/>
                    <a:pt x="961" y="46"/>
                  </a:cubicBezTo>
                  <a:cubicBezTo>
                    <a:pt x="960" y="46"/>
                    <a:pt x="960" y="48"/>
                    <a:pt x="959" y="48"/>
                  </a:cubicBezTo>
                  <a:cubicBezTo>
                    <a:pt x="959" y="49"/>
                    <a:pt x="957" y="50"/>
                    <a:pt x="957" y="50"/>
                  </a:cubicBezTo>
                  <a:cubicBezTo>
                    <a:pt x="957" y="51"/>
                    <a:pt x="959" y="52"/>
                    <a:pt x="960" y="52"/>
                  </a:cubicBezTo>
                  <a:cubicBezTo>
                    <a:pt x="960" y="51"/>
                    <a:pt x="961" y="51"/>
                    <a:pt x="961" y="50"/>
                  </a:cubicBezTo>
                  <a:close/>
                  <a:moveTo>
                    <a:pt x="971" y="51"/>
                  </a:moveTo>
                  <a:cubicBezTo>
                    <a:pt x="972" y="51"/>
                    <a:pt x="973" y="52"/>
                    <a:pt x="974" y="52"/>
                  </a:cubicBezTo>
                  <a:cubicBezTo>
                    <a:pt x="974" y="52"/>
                    <a:pt x="975" y="51"/>
                    <a:pt x="975" y="50"/>
                  </a:cubicBezTo>
                  <a:cubicBezTo>
                    <a:pt x="976" y="49"/>
                    <a:pt x="976" y="48"/>
                    <a:pt x="977" y="48"/>
                  </a:cubicBezTo>
                  <a:cubicBezTo>
                    <a:pt x="977" y="48"/>
                    <a:pt x="979" y="50"/>
                    <a:pt x="979" y="49"/>
                  </a:cubicBezTo>
                  <a:cubicBezTo>
                    <a:pt x="980" y="49"/>
                    <a:pt x="981" y="48"/>
                    <a:pt x="981" y="47"/>
                  </a:cubicBezTo>
                  <a:cubicBezTo>
                    <a:pt x="981" y="47"/>
                    <a:pt x="979" y="46"/>
                    <a:pt x="979" y="46"/>
                  </a:cubicBezTo>
                  <a:cubicBezTo>
                    <a:pt x="979" y="45"/>
                    <a:pt x="980" y="44"/>
                    <a:pt x="980" y="43"/>
                  </a:cubicBezTo>
                  <a:cubicBezTo>
                    <a:pt x="981" y="43"/>
                    <a:pt x="982" y="42"/>
                    <a:pt x="982" y="41"/>
                  </a:cubicBezTo>
                  <a:cubicBezTo>
                    <a:pt x="982" y="40"/>
                    <a:pt x="980" y="40"/>
                    <a:pt x="980" y="39"/>
                  </a:cubicBezTo>
                  <a:cubicBezTo>
                    <a:pt x="980" y="39"/>
                    <a:pt x="982" y="38"/>
                    <a:pt x="982" y="37"/>
                  </a:cubicBezTo>
                  <a:cubicBezTo>
                    <a:pt x="982" y="37"/>
                    <a:pt x="979" y="35"/>
                    <a:pt x="979" y="35"/>
                  </a:cubicBezTo>
                  <a:cubicBezTo>
                    <a:pt x="979" y="36"/>
                    <a:pt x="978" y="37"/>
                    <a:pt x="978" y="38"/>
                  </a:cubicBezTo>
                  <a:cubicBezTo>
                    <a:pt x="977" y="38"/>
                    <a:pt x="976" y="39"/>
                    <a:pt x="976" y="40"/>
                  </a:cubicBezTo>
                  <a:cubicBezTo>
                    <a:pt x="976" y="40"/>
                    <a:pt x="978" y="41"/>
                    <a:pt x="978" y="42"/>
                  </a:cubicBezTo>
                  <a:cubicBezTo>
                    <a:pt x="978" y="42"/>
                    <a:pt x="977" y="44"/>
                    <a:pt x="977" y="44"/>
                  </a:cubicBezTo>
                  <a:cubicBezTo>
                    <a:pt x="976" y="44"/>
                    <a:pt x="975" y="46"/>
                    <a:pt x="975" y="46"/>
                  </a:cubicBezTo>
                  <a:cubicBezTo>
                    <a:pt x="974" y="46"/>
                    <a:pt x="973" y="44"/>
                    <a:pt x="973" y="44"/>
                  </a:cubicBezTo>
                  <a:cubicBezTo>
                    <a:pt x="972" y="44"/>
                    <a:pt x="971" y="46"/>
                    <a:pt x="971" y="47"/>
                  </a:cubicBezTo>
                  <a:cubicBezTo>
                    <a:pt x="970" y="47"/>
                    <a:pt x="970" y="48"/>
                    <a:pt x="969" y="49"/>
                  </a:cubicBezTo>
                  <a:cubicBezTo>
                    <a:pt x="969" y="49"/>
                    <a:pt x="967" y="51"/>
                    <a:pt x="968" y="51"/>
                  </a:cubicBezTo>
                  <a:cubicBezTo>
                    <a:pt x="968" y="52"/>
                    <a:pt x="970" y="52"/>
                    <a:pt x="970" y="53"/>
                  </a:cubicBezTo>
                  <a:cubicBezTo>
                    <a:pt x="970" y="52"/>
                    <a:pt x="971" y="51"/>
                    <a:pt x="971" y="51"/>
                  </a:cubicBezTo>
                  <a:close/>
                  <a:moveTo>
                    <a:pt x="951" y="31"/>
                  </a:moveTo>
                  <a:cubicBezTo>
                    <a:pt x="952" y="32"/>
                    <a:pt x="952" y="32"/>
                    <a:pt x="953" y="33"/>
                  </a:cubicBezTo>
                  <a:cubicBezTo>
                    <a:pt x="953" y="33"/>
                    <a:pt x="955" y="35"/>
                    <a:pt x="955" y="35"/>
                  </a:cubicBezTo>
                  <a:cubicBezTo>
                    <a:pt x="956" y="35"/>
                    <a:pt x="957" y="33"/>
                    <a:pt x="957" y="32"/>
                  </a:cubicBezTo>
                  <a:cubicBezTo>
                    <a:pt x="957" y="32"/>
                    <a:pt x="955" y="31"/>
                    <a:pt x="955" y="31"/>
                  </a:cubicBezTo>
                  <a:cubicBezTo>
                    <a:pt x="955" y="30"/>
                    <a:pt x="956" y="29"/>
                    <a:pt x="956" y="29"/>
                  </a:cubicBezTo>
                  <a:cubicBezTo>
                    <a:pt x="957" y="28"/>
                    <a:pt x="958" y="27"/>
                    <a:pt x="958" y="26"/>
                  </a:cubicBezTo>
                  <a:cubicBezTo>
                    <a:pt x="958" y="26"/>
                    <a:pt x="960" y="24"/>
                    <a:pt x="960" y="24"/>
                  </a:cubicBezTo>
                  <a:cubicBezTo>
                    <a:pt x="960" y="23"/>
                    <a:pt x="958" y="23"/>
                    <a:pt x="958" y="22"/>
                  </a:cubicBezTo>
                  <a:cubicBezTo>
                    <a:pt x="957" y="23"/>
                    <a:pt x="957" y="24"/>
                    <a:pt x="956" y="25"/>
                  </a:cubicBezTo>
                  <a:cubicBezTo>
                    <a:pt x="955" y="25"/>
                    <a:pt x="955" y="26"/>
                    <a:pt x="954" y="27"/>
                  </a:cubicBezTo>
                  <a:cubicBezTo>
                    <a:pt x="954" y="28"/>
                    <a:pt x="953" y="28"/>
                    <a:pt x="953" y="29"/>
                  </a:cubicBezTo>
                  <a:cubicBezTo>
                    <a:pt x="952" y="29"/>
                    <a:pt x="951" y="27"/>
                    <a:pt x="950" y="27"/>
                  </a:cubicBezTo>
                  <a:cubicBezTo>
                    <a:pt x="950" y="27"/>
                    <a:pt x="949" y="29"/>
                    <a:pt x="949" y="30"/>
                  </a:cubicBezTo>
                  <a:cubicBezTo>
                    <a:pt x="948" y="30"/>
                    <a:pt x="947" y="31"/>
                    <a:pt x="947" y="32"/>
                  </a:cubicBezTo>
                  <a:cubicBezTo>
                    <a:pt x="947" y="32"/>
                    <a:pt x="949" y="33"/>
                    <a:pt x="949" y="34"/>
                  </a:cubicBezTo>
                  <a:cubicBezTo>
                    <a:pt x="950" y="33"/>
                    <a:pt x="950" y="32"/>
                    <a:pt x="951" y="31"/>
                  </a:cubicBezTo>
                  <a:close/>
                  <a:moveTo>
                    <a:pt x="994" y="54"/>
                  </a:moveTo>
                  <a:cubicBezTo>
                    <a:pt x="994" y="54"/>
                    <a:pt x="996" y="55"/>
                    <a:pt x="996" y="55"/>
                  </a:cubicBezTo>
                  <a:cubicBezTo>
                    <a:pt x="997" y="55"/>
                    <a:pt x="997" y="53"/>
                    <a:pt x="998" y="53"/>
                  </a:cubicBezTo>
                  <a:cubicBezTo>
                    <a:pt x="998" y="53"/>
                    <a:pt x="999" y="55"/>
                    <a:pt x="1000" y="55"/>
                  </a:cubicBezTo>
                  <a:cubicBezTo>
                    <a:pt x="1001" y="55"/>
                    <a:pt x="1001" y="53"/>
                    <a:pt x="1002" y="52"/>
                  </a:cubicBezTo>
                  <a:cubicBezTo>
                    <a:pt x="1002" y="52"/>
                    <a:pt x="1003" y="51"/>
                    <a:pt x="1003" y="50"/>
                  </a:cubicBezTo>
                  <a:cubicBezTo>
                    <a:pt x="1004" y="50"/>
                    <a:pt x="1005" y="49"/>
                    <a:pt x="1005" y="48"/>
                  </a:cubicBezTo>
                  <a:cubicBezTo>
                    <a:pt x="1006" y="49"/>
                    <a:pt x="1007" y="49"/>
                    <a:pt x="1007" y="50"/>
                  </a:cubicBezTo>
                  <a:cubicBezTo>
                    <a:pt x="1007" y="49"/>
                    <a:pt x="1009" y="48"/>
                    <a:pt x="1009" y="48"/>
                  </a:cubicBezTo>
                  <a:cubicBezTo>
                    <a:pt x="1009" y="47"/>
                    <a:pt x="1007" y="46"/>
                    <a:pt x="1007" y="46"/>
                  </a:cubicBezTo>
                  <a:cubicBezTo>
                    <a:pt x="1007" y="46"/>
                    <a:pt x="1006" y="48"/>
                    <a:pt x="1005" y="48"/>
                  </a:cubicBezTo>
                  <a:cubicBezTo>
                    <a:pt x="1005" y="48"/>
                    <a:pt x="1003" y="46"/>
                    <a:pt x="1003" y="46"/>
                  </a:cubicBezTo>
                  <a:cubicBezTo>
                    <a:pt x="1002" y="46"/>
                    <a:pt x="1002" y="48"/>
                    <a:pt x="1001" y="49"/>
                  </a:cubicBezTo>
                  <a:cubicBezTo>
                    <a:pt x="1001" y="49"/>
                    <a:pt x="1000" y="51"/>
                    <a:pt x="1000" y="51"/>
                  </a:cubicBezTo>
                  <a:cubicBezTo>
                    <a:pt x="999" y="51"/>
                    <a:pt x="998" y="49"/>
                    <a:pt x="997" y="49"/>
                  </a:cubicBezTo>
                  <a:cubicBezTo>
                    <a:pt x="997" y="49"/>
                    <a:pt x="996" y="51"/>
                    <a:pt x="996" y="51"/>
                  </a:cubicBezTo>
                  <a:cubicBezTo>
                    <a:pt x="996" y="52"/>
                    <a:pt x="994" y="53"/>
                    <a:pt x="994" y="54"/>
                  </a:cubicBezTo>
                  <a:close/>
                  <a:moveTo>
                    <a:pt x="1013" y="43"/>
                  </a:moveTo>
                  <a:cubicBezTo>
                    <a:pt x="1013" y="43"/>
                    <a:pt x="1014" y="41"/>
                    <a:pt x="1014" y="41"/>
                  </a:cubicBezTo>
                  <a:cubicBezTo>
                    <a:pt x="1015" y="41"/>
                    <a:pt x="1016" y="43"/>
                    <a:pt x="1016" y="43"/>
                  </a:cubicBezTo>
                  <a:cubicBezTo>
                    <a:pt x="1017" y="42"/>
                    <a:pt x="1018" y="44"/>
                    <a:pt x="1019" y="44"/>
                  </a:cubicBezTo>
                  <a:cubicBezTo>
                    <a:pt x="1019" y="44"/>
                    <a:pt x="1020" y="42"/>
                    <a:pt x="1020" y="42"/>
                  </a:cubicBezTo>
                  <a:cubicBezTo>
                    <a:pt x="1021" y="41"/>
                    <a:pt x="1022" y="40"/>
                    <a:pt x="1022" y="40"/>
                  </a:cubicBezTo>
                  <a:cubicBezTo>
                    <a:pt x="1021" y="40"/>
                    <a:pt x="1021" y="38"/>
                    <a:pt x="1020" y="38"/>
                  </a:cubicBezTo>
                  <a:cubicBezTo>
                    <a:pt x="1019" y="38"/>
                    <a:pt x="1019" y="40"/>
                    <a:pt x="1018" y="40"/>
                  </a:cubicBezTo>
                  <a:cubicBezTo>
                    <a:pt x="1018" y="40"/>
                    <a:pt x="1017" y="38"/>
                    <a:pt x="1016" y="39"/>
                  </a:cubicBezTo>
                  <a:cubicBezTo>
                    <a:pt x="1015" y="39"/>
                    <a:pt x="1015" y="41"/>
                    <a:pt x="1014" y="41"/>
                  </a:cubicBezTo>
                  <a:cubicBezTo>
                    <a:pt x="1014" y="41"/>
                    <a:pt x="1013" y="39"/>
                    <a:pt x="1012" y="39"/>
                  </a:cubicBezTo>
                  <a:cubicBezTo>
                    <a:pt x="1011" y="39"/>
                    <a:pt x="1011" y="41"/>
                    <a:pt x="1010" y="41"/>
                  </a:cubicBezTo>
                  <a:cubicBezTo>
                    <a:pt x="1011" y="42"/>
                    <a:pt x="1012" y="43"/>
                    <a:pt x="1013" y="43"/>
                  </a:cubicBezTo>
                  <a:close/>
                </a:path>
              </a:pathLst>
            </a:custGeom>
            <a:solidFill>
              <a:schemeClr val="bg1"/>
            </a:solidFill>
            <a:ln>
              <a:noFill/>
            </a:ln>
          </p:spPr>
          <p:txBody>
            <a:bodyPr vert="horz" wrap="square" lIns="68580" tIns="34290" rIns="68580" bIns="3429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Microsoft YaHei" panose="020B0503020204020204" pitchFamily="34" charset="-122"/>
                <a:cs typeface="+mn-cs"/>
              </a:endParaRPr>
            </a:p>
          </p:txBody>
        </p:sp>
        <p:sp>
          <p:nvSpPr>
            <p:cNvPr id="7" name="Freeform 334"/>
            <p:cNvSpPr>
              <a:spLocks noEditPoints="1"/>
            </p:cNvSpPr>
            <p:nvPr/>
          </p:nvSpPr>
          <p:spPr bwMode="auto">
            <a:xfrm rot="10800000" flipH="1">
              <a:off x="6258539" y="4450982"/>
              <a:ext cx="3624526" cy="223551"/>
            </a:xfrm>
            <a:custGeom>
              <a:avLst/>
              <a:gdLst>
                <a:gd name="T0" fmla="*/ 32 w 1069"/>
                <a:gd name="T1" fmla="*/ 50 h 77"/>
                <a:gd name="T2" fmla="*/ 29 w 1069"/>
                <a:gd name="T3" fmla="*/ 17 h 77"/>
                <a:gd name="T4" fmla="*/ 87 w 1069"/>
                <a:gd name="T5" fmla="*/ 15 h 77"/>
                <a:gd name="T6" fmla="*/ 108 w 1069"/>
                <a:gd name="T7" fmla="*/ 20 h 77"/>
                <a:gd name="T8" fmla="*/ 148 w 1069"/>
                <a:gd name="T9" fmla="*/ 19 h 77"/>
                <a:gd name="T10" fmla="*/ 191 w 1069"/>
                <a:gd name="T11" fmla="*/ 13 h 77"/>
                <a:gd name="T12" fmla="*/ 241 w 1069"/>
                <a:gd name="T13" fmla="*/ 12 h 77"/>
                <a:gd name="T14" fmla="*/ 285 w 1069"/>
                <a:gd name="T15" fmla="*/ 10 h 77"/>
                <a:gd name="T16" fmla="*/ 325 w 1069"/>
                <a:gd name="T17" fmla="*/ 23 h 77"/>
                <a:gd name="T18" fmla="*/ 385 w 1069"/>
                <a:gd name="T19" fmla="*/ 9 h 77"/>
                <a:gd name="T20" fmla="*/ 405 w 1069"/>
                <a:gd name="T21" fmla="*/ 24 h 77"/>
                <a:gd name="T22" fmla="*/ 449 w 1069"/>
                <a:gd name="T23" fmla="*/ 12 h 77"/>
                <a:gd name="T24" fmla="*/ 488 w 1069"/>
                <a:gd name="T25" fmla="*/ 17 h 77"/>
                <a:gd name="T26" fmla="*/ 530 w 1069"/>
                <a:gd name="T27" fmla="*/ 14 h 77"/>
                <a:gd name="T28" fmla="*/ 587 w 1069"/>
                <a:gd name="T29" fmla="*/ 8 h 77"/>
                <a:gd name="T30" fmla="*/ 621 w 1069"/>
                <a:gd name="T31" fmla="*/ 19 h 77"/>
                <a:gd name="T32" fmla="*/ 677 w 1069"/>
                <a:gd name="T33" fmla="*/ 20 h 77"/>
                <a:gd name="T34" fmla="*/ 716 w 1069"/>
                <a:gd name="T35" fmla="*/ 15 h 77"/>
                <a:gd name="T36" fmla="*/ 761 w 1069"/>
                <a:gd name="T37" fmla="*/ 17 h 77"/>
                <a:gd name="T38" fmla="*/ 816 w 1069"/>
                <a:gd name="T39" fmla="*/ 9 h 77"/>
                <a:gd name="T40" fmla="*/ 850 w 1069"/>
                <a:gd name="T41" fmla="*/ 15 h 77"/>
                <a:gd name="T42" fmla="*/ 890 w 1069"/>
                <a:gd name="T43" fmla="*/ 9 h 77"/>
                <a:gd name="T44" fmla="*/ 939 w 1069"/>
                <a:gd name="T45" fmla="*/ 15 h 77"/>
                <a:gd name="T46" fmla="*/ 981 w 1069"/>
                <a:gd name="T47" fmla="*/ 29 h 77"/>
                <a:gd name="T48" fmla="*/ 1010 w 1069"/>
                <a:gd name="T49" fmla="*/ 27 h 77"/>
                <a:gd name="T50" fmla="*/ 1044 w 1069"/>
                <a:gd name="T51" fmla="*/ 53 h 77"/>
                <a:gd name="T52" fmla="*/ 1051 w 1069"/>
                <a:gd name="T53" fmla="*/ 58 h 77"/>
                <a:gd name="T54" fmla="*/ 1010 w 1069"/>
                <a:gd name="T55" fmla="*/ 69 h 77"/>
                <a:gd name="T56" fmla="*/ 981 w 1069"/>
                <a:gd name="T57" fmla="*/ 61 h 77"/>
                <a:gd name="T58" fmla="*/ 928 w 1069"/>
                <a:gd name="T59" fmla="*/ 42 h 77"/>
                <a:gd name="T60" fmla="*/ 866 w 1069"/>
                <a:gd name="T61" fmla="*/ 59 h 77"/>
                <a:gd name="T62" fmla="*/ 832 w 1069"/>
                <a:gd name="T63" fmla="*/ 53 h 77"/>
                <a:gd name="T64" fmla="*/ 806 w 1069"/>
                <a:gd name="T65" fmla="*/ 59 h 77"/>
                <a:gd name="T66" fmla="*/ 756 w 1069"/>
                <a:gd name="T67" fmla="*/ 59 h 77"/>
                <a:gd name="T68" fmla="*/ 716 w 1069"/>
                <a:gd name="T69" fmla="*/ 47 h 77"/>
                <a:gd name="T70" fmla="*/ 665 w 1069"/>
                <a:gd name="T71" fmla="*/ 40 h 77"/>
                <a:gd name="T72" fmla="*/ 629 w 1069"/>
                <a:gd name="T73" fmla="*/ 50 h 77"/>
                <a:gd name="T74" fmla="*/ 584 w 1069"/>
                <a:gd name="T75" fmla="*/ 62 h 77"/>
                <a:gd name="T76" fmla="*/ 533 w 1069"/>
                <a:gd name="T77" fmla="*/ 55 h 77"/>
                <a:gd name="T78" fmla="*/ 481 w 1069"/>
                <a:gd name="T79" fmla="*/ 50 h 77"/>
                <a:gd name="T80" fmla="*/ 455 w 1069"/>
                <a:gd name="T81" fmla="*/ 42 h 77"/>
                <a:gd name="T82" fmla="*/ 412 w 1069"/>
                <a:gd name="T83" fmla="*/ 62 h 77"/>
                <a:gd name="T84" fmla="*/ 359 w 1069"/>
                <a:gd name="T85" fmla="*/ 57 h 77"/>
                <a:gd name="T86" fmla="*/ 321 w 1069"/>
                <a:gd name="T87" fmla="*/ 56 h 77"/>
                <a:gd name="T88" fmla="*/ 283 w 1069"/>
                <a:gd name="T89" fmla="*/ 59 h 77"/>
                <a:gd name="T90" fmla="*/ 246 w 1069"/>
                <a:gd name="T91" fmla="*/ 62 h 77"/>
                <a:gd name="T92" fmla="*/ 203 w 1069"/>
                <a:gd name="T93" fmla="*/ 58 h 77"/>
                <a:gd name="T94" fmla="*/ 174 w 1069"/>
                <a:gd name="T95" fmla="*/ 63 h 77"/>
                <a:gd name="T96" fmla="*/ 153 w 1069"/>
                <a:gd name="T97" fmla="*/ 58 h 77"/>
                <a:gd name="T98" fmla="*/ 115 w 1069"/>
                <a:gd name="T99" fmla="*/ 57 h 77"/>
                <a:gd name="T100" fmla="*/ 364 w 1069"/>
                <a:gd name="T101" fmla="*/ 18 h 77"/>
                <a:gd name="T102" fmla="*/ 13 w 1069"/>
                <a:gd name="T103" fmla="*/ 43 h 77"/>
                <a:gd name="T104" fmla="*/ 179 w 1069"/>
                <a:gd name="T105" fmla="*/ 29 h 77"/>
                <a:gd name="T106" fmla="*/ 233 w 1069"/>
                <a:gd name="T107" fmla="*/ 45 h 77"/>
                <a:gd name="T108" fmla="*/ 276 w 1069"/>
                <a:gd name="T109" fmla="*/ 32 h 77"/>
                <a:gd name="T110" fmla="*/ 404 w 1069"/>
                <a:gd name="T111" fmla="*/ 35 h 77"/>
                <a:gd name="T112" fmla="*/ 479 w 1069"/>
                <a:gd name="T113" fmla="*/ 39 h 77"/>
                <a:gd name="T114" fmla="*/ 612 w 1069"/>
                <a:gd name="T115" fmla="*/ 27 h 77"/>
                <a:gd name="T116" fmla="*/ 736 w 1069"/>
                <a:gd name="T117" fmla="*/ 44 h 77"/>
                <a:gd name="T118" fmla="*/ 789 w 1069"/>
                <a:gd name="T119" fmla="*/ 31 h 77"/>
                <a:gd name="T120" fmla="*/ 800 w 1069"/>
                <a:gd name="T121" fmla="*/ 29 h 77"/>
                <a:gd name="T122" fmla="*/ 894 w 1069"/>
                <a:gd name="T123" fmla="*/ 41 h 77"/>
                <a:gd name="T124" fmla="*/ 955 w 1069"/>
                <a:gd name="T125" fmla="*/ 3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69" h="77">
                  <a:moveTo>
                    <a:pt x="63" y="56"/>
                  </a:moveTo>
                  <a:cubicBezTo>
                    <a:pt x="62" y="56"/>
                    <a:pt x="60" y="55"/>
                    <a:pt x="60" y="55"/>
                  </a:cubicBezTo>
                  <a:cubicBezTo>
                    <a:pt x="60" y="55"/>
                    <a:pt x="62" y="52"/>
                    <a:pt x="62" y="52"/>
                  </a:cubicBezTo>
                  <a:cubicBezTo>
                    <a:pt x="62" y="52"/>
                    <a:pt x="64" y="54"/>
                    <a:pt x="64" y="54"/>
                  </a:cubicBezTo>
                  <a:cubicBezTo>
                    <a:pt x="65" y="54"/>
                    <a:pt x="66" y="52"/>
                    <a:pt x="66" y="52"/>
                  </a:cubicBezTo>
                  <a:cubicBezTo>
                    <a:pt x="66" y="52"/>
                    <a:pt x="67" y="50"/>
                    <a:pt x="68" y="50"/>
                  </a:cubicBezTo>
                  <a:cubicBezTo>
                    <a:pt x="68" y="50"/>
                    <a:pt x="70" y="51"/>
                    <a:pt x="70" y="51"/>
                  </a:cubicBezTo>
                  <a:cubicBezTo>
                    <a:pt x="70" y="51"/>
                    <a:pt x="72" y="53"/>
                    <a:pt x="72" y="53"/>
                  </a:cubicBezTo>
                  <a:cubicBezTo>
                    <a:pt x="72" y="53"/>
                    <a:pt x="74" y="51"/>
                    <a:pt x="74" y="51"/>
                  </a:cubicBezTo>
                  <a:cubicBezTo>
                    <a:pt x="74" y="50"/>
                    <a:pt x="72" y="50"/>
                    <a:pt x="72" y="49"/>
                  </a:cubicBezTo>
                  <a:cubicBezTo>
                    <a:pt x="72" y="49"/>
                    <a:pt x="73" y="47"/>
                    <a:pt x="73" y="47"/>
                  </a:cubicBezTo>
                  <a:cubicBezTo>
                    <a:pt x="73" y="47"/>
                    <a:pt x="71" y="45"/>
                    <a:pt x="71" y="45"/>
                  </a:cubicBezTo>
                  <a:cubicBezTo>
                    <a:pt x="71" y="46"/>
                    <a:pt x="70" y="47"/>
                    <a:pt x="69" y="47"/>
                  </a:cubicBezTo>
                  <a:cubicBezTo>
                    <a:pt x="69" y="48"/>
                    <a:pt x="68" y="50"/>
                    <a:pt x="68" y="50"/>
                  </a:cubicBezTo>
                  <a:cubicBezTo>
                    <a:pt x="67" y="50"/>
                    <a:pt x="66" y="48"/>
                    <a:pt x="66" y="48"/>
                  </a:cubicBezTo>
                  <a:cubicBezTo>
                    <a:pt x="65" y="48"/>
                    <a:pt x="64" y="50"/>
                    <a:pt x="64" y="50"/>
                  </a:cubicBezTo>
                  <a:cubicBezTo>
                    <a:pt x="63" y="51"/>
                    <a:pt x="63" y="52"/>
                    <a:pt x="62" y="52"/>
                  </a:cubicBezTo>
                  <a:cubicBezTo>
                    <a:pt x="62" y="53"/>
                    <a:pt x="60" y="51"/>
                    <a:pt x="60" y="51"/>
                  </a:cubicBezTo>
                  <a:cubicBezTo>
                    <a:pt x="60" y="51"/>
                    <a:pt x="58" y="53"/>
                    <a:pt x="58" y="53"/>
                  </a:cubicBezTo>
                  <a:cubicBezTo>
                    <a:pt x="58" y="53"/>
                    <a:pt x="57" y="55"/>
                    <a:pt x="56" y="55"/>
                  </a:cubicBezTo>
                  <a:cubicBezTo>
                    <a:pt x="56" y="55"/>
                    <a:pt x="55" y="54"/>
                    <a:pt x="54" y="53"/>
                  </a:cubicBezTo>
                  <a:cubicBezTo>
                    <a:pt x="54" y="53"/>
                    <a:pt x="52" y="52"/>
                    <a:pt x="52" y="52"/>
                  </a:cubicBezTo>
                  <a:cubicBezTo>
                    <a:pt x="52" y="52"/>
                    <a:pt x="51" y="54"/>
                    <a:pt x="50" y="54"/>
                  </a:cubicBezTo>
                  <a:cubicBezTo>
                    <a:pt x="50" y="54"/>
                    <a:pt x="49" y="56"/>
                    <a:pt x="49" y="56"/>
                  </a:cubicBezTo>
                  <a:cubicBezTo>
                    <a:pt x="48" y="56"/>
                    <a:pt x="47" y="54"/>
                    <a:pt x="46" y="55"/>
                  </a:cubicBezTo>
                  <a:cubicBezTo>
                    <a:pt x="46" y="55"/>
                    <a:pt x="45" y="56"/>
                    <a:pt x="45" y="57"/>
                  </a:cubicBezTo>
                  <a:cubicBezTo>
                    <a:pt x="44" y="57"/>
                    <a:pt x="43" y="59"/>
                    <a:pt x="43" y="59"/>
                  </a:cubicBezTo>
                  <a:cubicBezTo>
                    <a:pt x="42" y="59"/>
                    <a:pt x="41" y="57"/>
                    <a:pt x="41" y="57"/>
                  </a:cubicBezTo>
                  <a:cubicBezTo>
                    <a:pt x="40" y="57"/>
                    <a:pt x="39" y="60"/>
                    <a:pt x="39" y="60"/>
                  </a:cubicBezTo>
                  <a:cubicBezTo>
                    <a:pt x="38" y="59"/>
                    <a:pt x="37" y="58"/>
                    <a:pt x="37" y="58"/>
                  </a:cubicBezTo>
                  <a:cubicBezTo>
                    <a:pt x="37" y="58"/>
                    <a:pt x="35" y="56"/>
                    <a:pt x="35" y="56"/>
                  </a:cubicBezTo>
                  <a:cubicBezTo>
                    <a:pt x="34" y="56"/>
                    <a:pt x="33" y="58"/>
                    <a:pt x="33" y="58"/>
                  </a:cubicBezTo>
                  <a:cubicBezTo>
                    <a:pt x="32" y="59"/>
                    <a:pt x="32" y="60"/>
                    <a:pt x="31" y="61"/>
                  </a:cubicBezTo>
                  <a:cubicBezTo>
                    <a:pt x="31" y="61"/>
                    <a:pt x="30" y="63"/>
                    <a:pt x="29" y="63"/>
                  </a:cubicBezTo>
                  <a:cubicBezTo>
                    <a:pt x="29" y="63"/>
                    <a:pt x="27" y="61"/>
                    <a:pt x="27" y="61"/>
                  </a:cubicBezTo>
                  <a:cubicBezTo>
                    <a:pt x="27" y="61"/>
                    <a:pt x="25" y="59"/>
                    <a:pt x="25" y="59"/>
                  </a:cubicBezTo>
                  <a:cubicBezTo>
                    <a:pt x="25" y="59"/>
                    <a:pt x="24" y="61"/>
                    <a:pt x="23" y="62"/>
                  </a:cubicBezTo>
                  <a:cubicBezTo>
                    <a:pt x="23" y="62"/>
                    <a:pt x="22" y="63"/>
                    <a:pt x="22" y="64"/>
                  </a:cubicBezTo>
                  <a:cubicBezTo>
                    <a:pt x="20" y="63"/>
                    <a:pt x="19" y="62"/>
                    <a:pt x="17" y="60"/>
                  </a:cubicBezTo>
                  <a:cubicBezTo>
                    <a:pt x="18" y="60"/>
                    <a:pt x="18" y="58"/>
                    <a:pt x="19" y="58"/>
                  </a:cubicBezTo>
                  <a:cubicBezTo>
                    <a:pt x="19" y="58"/>
                    <a:pt x="21" y="60"/>
                    <a:pt x="21" y="60"/>
                  </a:cubicBezTo>
                  <a:cubicBezTo>
                    <a:pt x="22" y="60"/>
                    <a:pt x="22" y="58"/>
                    <a:pt x="23" y="58"/>
                  </a:cubicBezTo>
                  <a:cubicBezTo>
                    <a:pt x="23" y="57"/>
                    <a:pt x="24" y="56"/>
                    <a:pt x="24" y="55"/>
                  </a:cubicBezTo>
                  <a:cubicBezTo>
                    <a:pt x="25" y="55"/>
                    <a:pt x="26" y="57"/>
                    <a:pt x="27" y="57"/>
                  </a:cubicBezTo>
                  <a:cubicBezTo>
                    <a:pt x="27" y="57"/>
                    <a:pt x="28" y="55"/>
                    <a:pt x="28" y="55"/>
                  </a:cubicBezTo>
                  <a:cubicBezTo>
                    <a:pt x="29" y="54"/>
                    <a:pt x="30" y="53"/>
                    <a:pt x="30" y="53"/>
                  </a:cubicBezTo>
                  <a:cubicBezTo>
                    <a:pt x="31" y="52"/>
                    <a:pt x="31" y="51"/>
                    <a:pt x="32" y="50"/>
                  </a:cubicBezTo>
                  <a:cubicBezTo>
                    <a:pt x="31" y="50"/>
                    <a:pt x="30" y="49"/>
                    <a:pt x="30" y="49"/>
                  </a:cubicBezTo>
                  <a:cubicBezTo>
                    <a:pt x="29" y="49"/>
                    <a:pt x="28" y="51"/>
                    <a:pt x="28" y="51"/>
                  </a:cubicBezTo>
                  <a:cubicBezTo>
                    <a:pt x="28" y="51"/>
                    <a:pt x="26" y="53"/>
                    <a:pt x="26" y="53"/>
                  </a:cubicBezTo>
                  <a:cubicBezTo>
                    <a:pt x="26" y="53"/>
                    <a:pt x="24" y="52"/>
                    <a:pt x="24" y="52"/>
                  </a:cubicBezTo>
                  <a:cubicBezTo>
                    <a:pt x="24" y="51"/>
                    <a:pt x="26" y="50"/>
                    <a:pt x="26" y="49"/>
                  </a:cubicBezTo>
                  <a:cubicBezTo>
                    <a:pt x="26" y="49"/>
                    <a:pt x="23" y="48"/>
                    <a:pt x="23" y="48"/>
                  </a:cubicBezTo>
                  <a:cubicBezTo>
                    <a:pt x="23" y="47"/>
                    <a:pt x="25" y="46"/>
                    <a:pt x="25" y="45"/>
                  </a:cubicBezTo>
                  <a:cubicBezTo>
                    <a:pt x="25" y="45"/>
                    <a:pt x="23" y="44"/>
                    <a:pt x="23" y="44"/>
                  </a:cubicBezTo>
                  <a:cubicBezTo>
                    <a:pt x="22" y="44"/>
                    <a:pt x="22" y="45"/>
                    <a:pt x="21" y="46"/>
                  </a:cubicBezTo>
                  <a:cubicBezTo>
                    <a:pt x="21" y="46"/>
                    <a:pt x="20" y="48"/>
                    <a:pt x="19" y="48"/>
                  </a:cubicBezTo>
                  <a:cubicBezTo>
                    <a:pt x="19" y="48"/>
                    <a:pt x="18" y="46"/>
                    <a:pt x="17" y="46"/>
                  </a:cubicBezTo>
                  <a:cubicBezTo>
                    <a:pt x="17" y="47"/>
                    <a:pt x="16" y="48"/>
                    <a:pt x="16" y="49"/>
                  </a:cubicBezTo>
                  <a:cubicBezTo>
                    <a:pt x="15" y="49"/>
                    <a:pt x="14" y="51"/>
                    <a:pt x="14" y="51"/>
                  </a:cubicBezTo>
                  <a:cubicBezTo>
                    <a:pt x="14" y="51"/>
                    <a:pt x="12" y="49"/>
                    <a:pt x="12" y="49"/>
                  </a:cubicBezTo>
                  <a:cubicBezTo>
                    <a:pt x="11" y="50"/>
                    <a:pt x="10" y="51"/>
                    <a:pt x="10" y="51"/>
                  </a:cubicBezTo>
                  <a:cubicBezTo>
                    <a:pt x="9" y="52"/>
                    <a:pt x="9" y="53"/>
                    <a:pt x="8" y="54"/>
                  </a:cubicBezTo>
                  <a:cubicBezTo>
                    <a:pt x="7" y="55"/>
                    <a:pt x="6" y="57"/>
                    <a:pt x="5" y="58"/>
                  </a:cubicBezTo>
                  <a:cubicBezTo>
                    <a:pt x="3" y="57"/>
                    <a:pt x="2" y="56"/>
                    <a:pt x="0" y="55"/>
                  </a:cubicBezTo>
                  <a:cubicBezTo>
                    <a:pt x="0" y="54"/>
                    <a:pt x="2" y="53"/>
                    <a:pt x="2" y="52"/>
                  </a:cubicBezTo>
                  <a:cubicBezTo>
                    <a:pt x="2" y="52"/>
                    <a:pt x="0" y="51"/>
                    <a:pt x="0" y="51"/>
                  </a:cubicBezTo>
                  <a:cubicBezTo>
                    <a:pt x="0" y="50"/>
                    <a:pt x="1" y="49"/>
                    <a:pt x="1" y="49"/>
                  </a:cubicBezTo>
                  <a:cubicBezTo>
                    <a:pt x="2" y="48"/>
                    <a:pt x="3" y="47"/>
                    <a:pt x="3" y="46"/>
                  </a:cubicBezTo>
                  <a:cubicBezTo>
                    <a:pt x="3" y="46"/>
                    <a:pt x="1" y="45"/>
                    <a:pt x="1" y="45"/>
                  </a:cubicBezTo>
                  <a:cubicBezTo>
                    <a:pt x="1" y="44"/>
                    <a:pt x="3" y="43"/>
                    <a:pt x="3" y="42"/>
                  </a:cubicBezTo>
                  <a:cubicBezTo>
                    <a:pt x="3" y="42"/>
                    <a:pt x="4" y="41"/>
                    <a:pt x="4" y="40"/>
                  </a:cubicBezTo>
                  <a:cubicBezTo>
                    <a:pt x="4" y="40"/>
                    <a:pt x="2" y="39"/>
                    <a:pt x="2" y="38"/>
                  </a:cubicBezTo>
                  <a:cubicBezTo>
                    <a:pt x="2" y="38"/>
                    <a:pt x="4" y="36"/>
                    <a:pt x="4" y="36"/>
                  </a:cubicBezTo>
                  <a:cubicBezTo>
                    <a:pt x="4" y="36"/>
                    <a:pt x="6" y="38"/>
                    <a:pt x="6" y="38"/>
                  </a:cubicBezTo>
                  <a:cubicBezTo>
                    <a:pt x="6" y="38"/>
                    <a:pt x="8" y="40"/>
                    <a:pt x="8" y="40"/>
                  </a:cubicBezTo>
                  <a:cubicBezTo>
                    <a:pt x="9" y="39"/>
                    <a:pt x="10" y="38"/>
                    <a:pt x="10" y="37"/>
                  </a:cubicBezTo>
                  <a:cubicBezTo>
                    <a:pt x="10" y="37"/>
                    <a:pt x="8" y="36"/>
                    <a:pt x="8" y="36"/>
                  </a:cubicBezTo>
                  <a:cubicBezTo>
                    <a:pt x="8" y="35"/>
                    <a:pt x="10" y="34"/>
                    <a:pt x="9" y="33"/>
                  </a:cubicBezTo>
                  <a:cubicBezTo>
                    <a:pt x="9" y="33"/>
                    <a:pt x="7" y="32"/>
                    <a:pt x="7" y="32"/>
                  </a:cubicBezTo>
                  <a:cubicBezTo>
                    <a:pt x="7" y="31"/>
                    <a:pt x="9" y="30"/>
                    <a:pt x="9" y="29"/>
                  </a:cubicBezTo>
                  <a:cubicBezTo>
                    <a:pt x="9" y="29"/>
                    <a:pt x="7" y="28"/>
                    <a:pt x="7" y="28"/>
                  </a:cubicBezTo>
                  <a:cubicBezTo>
                    <a:pt x="7" y="27"/>
                    <a:pt x="8" y="26"/>
                    <a:pt x="8" y="26"/>
                  </a:cubicBezTo>
                  <a:cubicBezTo>
                    <a:pt x="9" y="25"/>
                    <a:pt x="9" y="24"/>
                    <a:pt x="10" y="23"/>
                  </a:cubicBezTo>
                  <a:cubicBezTo>
                    <a:pt x="10" y="23"/>
                    <a:pt x="12" y="25"/>
                    <a:pt x="12" y="25"/>
                  </a:cubicBezTo>
                  <a:cubicBezTo>
                    <a:pt x="13" y="26"/>
                    <a:pt x="14" y="26"/>
                    <a:pt x="15" y="27"/>
                  </a:cubicBezTo>
                  <a:cubicBezTo>
                    <a:pt x="15" y="27"/>
                    <a:pt x="16" y="28"/>
                    <a:pt x="17" y="28"/>
                  </a:cubicBezTo>
                  <a:cubicBezTo>
                    <a:pt x="17" y="28"/>
                    <a:pt x="18" y="26"/>
                    <a:pt x="19" y="26"/>
                  </a:cubicBezTo>
                  <a:cubicBezTo>
                    <a:pt x="19" y="26"/>
                    <a:pt x="20" y="24"/>
                    <a:pt x="20" y="24"/>
                  </a:cubicBezTo>
                  <a:cubicBezTo>
                    <a:pt x="21" y="24"/>
                    <a:pt x="21" y="22"/>
                    <a:pt x="22" y="22"/>
                  </a:cubicBezTo>
                  <a:cubicBezTo>
                    <a:pt x="22" y="22"/>
                    <a:pt x="24" y="24"/>
                    <a:pt x="24" y="23"/>
                  </a:cubicBezTo>
                  <a:cubicBezTo>
                    <a:pt x="25" y="23"/>
                    <a:pt x="25" y="22"/>
                    <a:pt x="26" y="21"/>
                  </a:cubicBezTo>
                  <a:cubicBezTo>
                    <a:pt x="26" y="20"/>
                    <a:pt x="27" y="20"/>
                    <a:pt x="28" y="19"/>
                  </a:cubicBezTo>
                  <a:cubicBezTo>
                    <a:pt x="28" y="18"/>
                    <a:pt x="29" y="17"/>
                    <a:pt x="29" y="17"/>
                  </a:cubicBezTo>
                  <a:cubicBezTo>
                    <a:pt x="30" y="16"/>
                    <a:pt x="30" y="15"/>
                    <a:pt x="31" y="14"/>
                  </a:cubicBezTo>
                  <a:cubicBezTo>
                    <a:pt x="32" y="14"/>
                    <a:pt x="32" y="13"/>
                    <a:pt x="33" y="12"/>
                  </a:cubicBezTo>
                  <a:cubicBezTo>
                    <a:pt x="33" y="12"/>
                    <a:pt x="35" y="14"/>
                    <a:pt x="35" y="14"/>
                  </a:cubicBezTo>
                  <a:cubicBezTo>
                    <a:pt x="35" y="15"/>
                    <a:pt x="33" y="16"/>
                    <a:pt x="33" y="16"/>
                  </a:cubicBezTo>
                  <a:cubicBezTo>
                    <a:pt x="34" y="16"/>
                    <a:pt x="35" y="18"/>
                    <a:pt x="35" y="18"/>
                  </a:cubicBezTo>
                  <a:cubicBezTo>
                    <a:pt x="36" y="18"/>
                    <a:pt x="37" y="16"/>
                    <a:pt x="37" y="16"/>
                  </a:cubicBezTo>
                  <a:cubicBezTo>
                    <a:pt x="37" y="16"/>
                    <a:pt x="39" y="13"/>
                    <a:pt x="39" y="13"/>
                  </a:cubicBezTo>
                  <a:cubicBezTo>
                    <a:pt x="39" y="14"/>
                    <a:pt x="41" y="15"/>
                    <a:pt x="41" y="15"/>
                  </a:cubicBezTo>
                  <a:cubicBezTo>
                    <a:pt x="41" y="16"/>
                    <a:pt x="40" y="17"/>
                    <a:pt x="39" y="17"/>
                  </a:cubicBezTo>
                  <a:cubicBezTo>
                    <a:pt x="39" y="18"/>
                    <a:pt x="38" y="19"/>
                    <a:pt x="38" y="20"/>
                  </a:cubicBezTo>
                  <a:cubicBezTo>
                    <a:pt x="38" y="20"/>
                    <a:pt x="40" y="21"/>
                    <a:pt x="40" y="21"/>
                  </a:cubicBezTo>
                  <a:cubicBezTo>
                    <a:pt x="40" y="22"/>
                    <a:pt x="42" y="23"/>
                    <a:pt x="42" y="23"/>
                  </a:cubicBezTo>
                  <a:cubicBezTo>
                    <a:pt x="42" y="23"/>
                    <a:pt x="40" y="25"/>
                    <a:pt x="40" y="25"/>
                  </a:cubicBezTo>
                  <a:cubicBezTo>
                    <a:pt x="41" y="26"/>
                    <a:pt x="42" y="26"/>
                    <a:pt x="43" y="27"/>
                  </a:cubicBezTo>
                  <a:cubicBezTo>
                    <a:pt x="43" y="26"/>
                    <a:pt x="44" y="25"/>
                    <a:pt x="44" y="25"/>
                  </a:cubicBezTo>
                  <a:cubicBezTo>
                    <a:pt x="45" y="24"/>
                    <a:pt x="46" y="23"/>
                    <a:pt x="46" y="22"/>
                  </a:cubicBezTo>
                  <a:cubicBezTo>
                    <a:pt x="46" y="22"/>
                    <a:pt x="48" y="21"/>
                    <a:pt x="48" y="20"/>
                  </a:cubicBezTo>
                  <a:cubicBezTo>
                    <a:pt x="48" y="20"/>
                    <a:pt x="46" y="19"/>
                    <a:pt x="46" y="19"/>
                  </a:cubicBezTo>
                  <a:cubicBezTo>
                    <a:pt x="46" y="18"/>
                    <a:pt x="47" y="16"/>
                    <a:pt x="47" y="16"/>
                  </a:cubicBezTo>
                  <a:cubicBezTo>
                    <a:pt x="48" y="16"/>
                    <a:pt x="49" y="18"/>
                    <a:pt x="49" y="18"/>
                  </a:cubicBezTo>
                  <a:cubicBezTo>
                    <a:pt x="50" y="18"/>
                    <a:pt x="51" y="20"/>
                    <a:pt x="52" y="20"/>
                  </a:cubicBezTo>
                  <a:cubicBezTo>
                    <a:pt x="52" y="20"/>
                    <a:pt x="53" y="18"/>
                    <a:pt x="53" y="17"/>
                  </a:cubicBezTo>
                  <a:cubicBezTo>
                    <a:pt x="54" y="17"/>
                    <a:pt x="55" y="19"/>
                    <a:pt x="56" y="19"/>
                  </a:cubicBezTo>
                  <a:cubicBezTo>
                    <a:pt x="56" y="19"/>
                    <a:pt x="57" y="17"/>
                    <a:pt x="57" y="17"/>
                  </a:cubicBezTo>
                  <a:cubicBezTo>
                    <a:pt x="58" y="17"/>
                    <a:pt x="59" y="15"/>
                    <a:pt x="59" y="15"/>
                  </a:cubicBezTo>
                  <a:cubicBezTo>
                    <a:pt x="60" y="15"/>
                    <a:pt x="61" y="16"/>
                    <a:pt x="61" y="16"/>
                  </a:cubicBezTo>
                  <a:cubicBezTo>
                    <a:pt x="62" y="17"/>
                    <a:pt x="63" y="18"/>
                    <a:pt x="64" y="18"/>
                  </a:cubicBezTo>
                  <a:cubicBezTo>
                    <a:pt x="64" y="19"/>
                    <a:pt x="65" y="19"/>
                    <a:pt x="66" y="20"/>
                  </a:cubicBezTo>
                  <a:cubicBezTo>
                    <a:pt x="66" y="20"/>
                    <a:pt x="64" y="22"/>
                    <a:pt x="64" y="22"/>
                  </a:cubicBezTo>
                  <a:cubicBezTo>
                    <a:pt x="64" y="23"/>
                    <a:pt x="66" y="23"/>
                    <a:pt x="66" y="24"/>
                  </a:cubicBezTo>
                  <a:cubicBezTo>
                    <a:pt x="66" y="23"/>
                    <a:pt x="68" y="22"/>
                    <a:pt x="68" y="22"/>
                  </a:cubicBezTo>
                  <a:cubicBezTo>
                    <a:pt x="68" y="21"/>
                    <a:pt x="66" y="21"/>
                    <a:pt x="66" y="20"/>
                  </a:cubicBezTo>
                  <a:cubicBezTo>
                    <a:pt x="66" y="19"/>
                    <a:pt x="68" y="18"/>
                    <a:pt x="67" y="18"/>
                  </a:cubicBezTo>
                  <a:cubicBezTo>
                    <a:pt x="67" y="17"/>
                    <a:pt x="65" y="16"/>
                    <a:pt x="65" y="16"/>
                  </a:cubicBezTo>
                  <a:cubicBezTo>
                    <a:pt x="65" y="16"/>
                    <a:pt x="67" y="14"/>
                    <a:pt x="67" y="14"/>
                  </a:cubicBezTo>
                  <a:cubicBezTo>
                    <a:pt x="67" y="14"/>
                    <a:pt x="69" y="15"/>
                    <a:pt x="69" y="15"/>
                  </a:cubicBezTo>
                  <a:cubicBezTo>
                    <a:pt x="70" y="16"/>
                    <a:pt x="71" y="17"/>
                    <a:pt x="71" y="17"/>
                  </a:cubicBezTo>
                  <a:cubicBezTo>
                    <a:pt x="72" y="17"/>
                    <a:pt x="73" y="19"/>
                    <a:pt x="74" y="19"/>
                  </a:cubicBezTo>
                  <a:cubicBezTo>
                    <a:pt x="74" y="19"/>
                    <a:pt x="75" y="17"/>
                    <a:pt x="75" y="17"/>
                  </a:cubicBezTo>
                  <a:cubicBezTo>
                    <a:pt x="75" y="16"/>
                    <a:pt x="73" y="15"/>
                    <a:pt x="73" y="15"/>
                  </a:cubicBezTo>
                  <a:cubicBezTo>
                    <a:pt x="73" y="15"/>
                    <a:pt x="74" y="13"/>
                    <a:pt x="75" y="13"/>
                  </a:cubicBezTo>
                  <a:cubicBezTo>
                    <a:pt x="75" y="13"/>
                    <a:pt x="77" y="15"/>
                    <a:pt x="77" y="14"/>
                  </a:cubicBezTo>
                  <a:cubicBezTo>
                    <a:pt x="78" y="14"/>
                    <a:pt x="78" y="12"/>
                    <a:pt x="79" y="12"/>
                  </a:cubicBezTo>
                  <a:cubicBezTo>
                    <a:pt x="79" y="12"/>
                    <a:pt x="80" y="14"/>
                    <a:pt x="81" y="14"/>
                  </a:cubicBezTo>
                  <a:cubicBezTo>
                    <a:pt x="82" y="14"/>
                    <a:pt x="82" y="12"/>
                    <a:pt x="83" y="12"/>
                  </a:cubicBezTo>
                  <a:cubicBezTo>
                    <a:pt x="83" y="12"/>
                    <a:pt x="84" y="13"/>
                    <a:pt x="85" y="13"/>
                  </a:cubicBezTo>
                  <a:cubicBezTo>
                    <a:pt x="85" y="13"/>
                    <a:pt x="87" y="15"/>
                    <a:pt x="87" y="15"/>
                  </a:cubicBezTo>
                  <a:cubicBezTo>
                    <a:pt x="87" y="15"/>
                    <a:pt x="86" y="17"/>
                    <a:pt x="85" y="17"/>
                  </a:cubicBezTo>
                  <a:cubicBezTo>
                    <a:pt x="85" y="17"/>
                    <a:pt x="84" y="16"/>
                    <a:pt x="83" y="16"/>
                  </a:cubicBezTo>
                  <a:cubicBezTo>
                    <a:pt x="83" y="16"/>
                    <a:pt x="81" y="14"/>
                    <a:pt x="81" y="14"/>
                  </a:cubicBezTo>
                  <a:cubicBezTo>
                    <a:pt x="80" y="14"/>
                    <a:pt x="80" y="16"/>
                    <a:pt x="79" y="16"/>
                  </a:cubicBezTo>
                  <a:cubicBezTo>
                    <a:pt x="79" y="17"/>
                    <a:pt x="78" y="18"/>
                    <a:pt x="78" y="18"/>
                  </a:cubicBezTo>
                  <a:cubicBezTo>
                    <a:pt x="77" y="19"/>
                    <a:pt x="80" y="20"/>
                    <a:pt x="80" y="20"/>
                  </a:cubicBezTo>
                  <a:cubicBezTo>
                    <a:pt x="80" y="21"/>
                    <a:pt x="78" y="22"/>
                    <a:pt x="78" y="22"/>
                  </a:cubicBezTo>
                  <a:cubicBezTo>
                    <a:pt x="78" y="23"/>
                    <a:pt x="80" y="23"/>
                    <a:pt x="80" y="24"/>
                  </a:cubicBezTo>
                  <a:cubicBezTo>
                    <a:pt x="81" y="24"/>
                    <a:pt x="82" y="26"/>
                    <a:pt x="83" y="26"/>
                  </a:cubicBezTo>
                  <a:cubicBezTo>
                    <a:pt x="83" y="26"/>
                    <a:pt x="84" y="24"/>
                    <a:pt x="84" y="23"/>
                  </a:cubicBezTo>
                  <a:cubicBezTo>
                    <a:pt x="85" y="23"/>
                    <a:pt x="85" y="22"/>
                    <a:pt x="86" y="21"/>
                  </a:cubicBezTo>
                  <a:cubicBezTo>
                    <a:pt x="86" y="21"/>
                    <a:pt x="87" y="19"/>
                    <a:pt x="88" y="19"/>
                  </a:cubicBezTo>
                  <a:cubicBezTo>
                    <a:pt x="88" y="19"/>
                    <a:pt x="89" y="21"/>
                    <a:pt x="90" y="21"/>
                  </a:cubicBezTo>
                  <a:cubicBezTo>
                    <a:pt x="91" y="20"/>
                    <a:pt x="91" y="19"/>
                    <a:pt x="92" y="18"/>
                  </a:cubicBezTo>
                  <a:cubicBezTo>
                    <a:pt x="92" y="18"/>
                    <a:pt x="93" y="17"/>
                    <a:pt x="93" y="16"/>
                  </a:cubicBezTo>
                  <a:cubicBezTo>
                    <a:pt x="94" y="16"/>
                    <a:pt x="95" y="14"/>
                    <a:pt x="95" y="14"/>
                  </a:cubicBezTo>
                  <a:cubicBezTo>
                    <a:pt x="96" y="14"/>
                    <a:pt x="97" y="16"/>
                    <a:pt x="97" y="16"/>
                  </a:cubicBezTo>
                  <a:cubicBezTo>
                    <a:pt x="98" y="16"/>
                    <a:pt x="98" y="13"/>
                    <a:pt x="99" y="13"/>
                  </a:cubicBezTo>
                  <a:cubicBezTo>
                    <a:pt x="99" y="13"/>
                    <a:pt x="101" y="15"/>
                    <a:pt x="101" y="15"/>
                  </a:cubicBezTo>
                  <a:cubicBezTo>
                    <a:pt x="102" y="16"/>
                    <a:pt x="103" y="16"/>
                    <a:pt x="103" y="17"/>
                  </a:cubicBezTo>
                  <a:cubicBezTo>
                    <a:pt x="102" y="18"/>
                    <a:pt x="101" y="20"/>
                    <a:pt x="100" y="21"/>
                  </a:cubicBezTo>
                  <a:cubicBezTo>
                    <a:pt x="100" y="22"/>
                    <a:pt x="98" y="23"/>
                    <a:pt x="98" y="23"/>
                  </a:cubicBezTo>
                  <a:cubicBezTo>
                    <a:pt x="98" y="24"/>
                    <a:pt x="101" y="25"/>
                    <a:pt x="101" y="25"/>
                  </a:cubicBezTo>
                  <a:cubicBezTo>
                    <a:pt x="100" y="25"/>
                    <a:pt x="99" y="27"/>
                    <a:pt x="99" y="27"/>
                  </a:cubicBezTo>
                  <a:cubicBezTo>
                    <a:pt x="98" y="27"/>
                    <a:pt x="97" y="26"/>
                    <a:pt x="97" y="26"/>
                  </a:cubicBezTo>
                  <a:cubicBezTo>
                    <a:pt x="96" y="26"/>
                    <a:pt x="94" y="24"/>
                    <a:pt x="94" y="24"/>
                  </a:cubicBezTo>
                  <a:cubicBezTo>
                    <a:pt x="94" y="24"/>
                    <a:pt x="93" y="26"/>
                    <a:pt x="93" y="26"/>
                  </a:cubicBezTo>
                  <a:cubicBezTo>
                    <a:pt x="93" y="27"/>
                    <a:pt x="95" y="27"/>
                    <a:pt x="95" y="28"/>
                  </a:cubicBezTo>
                  <a:cubicBezTo>
                    <a:pt x="95" y="29"/>
                    <a:pt x="93" y="30"/>
                    <a:pt x="93" y="30"/>
                  </a:cubicBezTo>
                  <a:cubicBezTo>
                    <a:pt x="93" y="31"/>
                    <a:pt x="96" y="32"/>
                    <a:pt x="95" y="32"/>
                  </a:cubicBezTo>
                  <a:cubicBezTo>
                    <a:pt x="95" y="33"/>
                    <a:pt x="94" y="34"/>
                    <a:pt x="94" y="34"/>
                  </a:cubicBezTo>
                  <a:cubicBezTo>
                    <a:pt x="93" y="35"/>
                    <a:pt x="93" y="36"/>
                    <a:pt x="92" y="36"/>
                  </a:cubicBezTo>
                  <a:cubicBezTo>
                    <a:pt x="91" y="37"/>
                    <a:pt x="91" y="38"/>
                    <a:pt x="90" y="39"/>
                  </a:cubicBezTo>
                  <a:cubicBezTo>
                    <a:pt x="91" y="39"/>
                    <a:pt x="92" y="40"/>
                    <a:pt x="93" y="40"/>
                  </a:cubicBezTo>
                  <a:cubicBezTo>
                    <a:pt x="93" y="40"/>
                    <a:pt x="94" y="38"/>
                    <a:pt x="94" y="38"/>
                  </a:cubicBezTo>
                  <a:cubicBezTo>
                    <a:pt x="95" y="38"/>
                    <a:pt x="95" y="36"/>
                    <a:pt x="96" y="36"/>
                  </a:cubicBezTo>
                  <a:cubicBezTo>
                    <a:pt x="96" y="35"/>
                    <a:pt x="97" y="34"/>
                    <a:pt x="98" y="34"/>
                  </a:cubicBezTo>
                  <a:cubicBezTo>
                    <a:pt x="98" y="33"/>
                    <a:pt x="99" y="32"/>
                    <a:pt x="99" y="31"/>
                  </a:cubicBezTo>
                  <a:cubicBezTo>
                    <a:pt x="100" y="31"/>
                    <a:pt x="101" y="29"/>
                    <a:pt x="101" y="29"/>
                  </a:cubicBezTo>
                  <a:cubicBezTo>
                    <a:pt x="101" y="29"/>
                    <a:pt x="103" y="31"/>
                    <a:pt x="103" y="31"/>
                  </a:cubicBezTo>
                  <a:cubicBezTo>
                    <a:pt x="103" y="30"/>
                    <a:pt x="105" y="29"/>
                    <a:pt x="105" y="29"/>
                  </a:cubicBezTo>
                  <a:cubicBezTo>
                    <a:pt x="105" y="28"/>
                    <a:pt x="103" y="27"/>
                    <a:pt x="103" y="27"/>
                  </a:cubicBezTo>
                  <a:cubicBezTo>
                    <a:pt x="103" y="27"/>
                    <a:pt x="101" y="25"/>
                    <a:pt x="101" y="25"/>
                  </a:cubicBezTo>
                  <a:cubicBezTo>
                    <a:pt x="101" y="24"/>
                    <a:pt x="102" y="24"/>
                    <a:pt x="102" y="23"/>
                  </a:cubicBezTo>
                  <a:cubicBezTo>
                    <a:pt x="103" y="22"/>
                    <a:pt x="103" y="21"/>
                    <a:pt x="104" y="21"/>
                  </a:cubicBezTo>
                  <a:cubicBezTo>
                    <a:pt x="104" y="20"/>
                    <a:pt x="105" y="19"/>
                    <a:pt x="106" y="19"/>
                  </a:cubicBezTo>
                  <a:cubicBezTo>
                    <a:pt x="106" y="18"/>
                    <a:pt x="107" y="20"/>
                    <a:pt x="108" y="20"/>
                  </a:cubicBezTo>
                  <a:cubicBezTo>
                    <a:pt x="108" y="20"/>
                    <a:pt x="110" y="18"/>
                    <a:pt x="110" y="18"/>
                  </a:cubicBezTo>
                  <a:cubicBezTo>
                    <a:pt x="110" y="17"/>
                    <a:pt x="111" y="16"/>
                    <a:pt x="111" y="16"/>
                  </a:cubicBezTo>
                  <a:cubicBezTo>
                    <a:pt x="111" y="16"/>
                    <a:pt x="109" y="14"/>
                    <a:pt x="109" y="14"/>
                  </a:cubicBezTo>
                  <a:cubicBezTo>
                    <a:pt x="109" y="14"/>
                    <a:pt x="107" y="16"/>
                    <a:pt x="107" y="16"/>
                  </a:cubicBezTo>
                  <a:cubicBezTo>
                    <a:pt x="107" y="16"/>
                    <a:pt x="105" y="15"/>
                    <a:pt x="105" y="15"/>
                  </a:cubicBezTo>
                  <a:cubicBezTo>
                    <a:pt x="105" y="14"/>
                    <a:pt x="107" y="13"/>
                    <a:pt x="107" y="12"/>
                  </a:cubicBezTo>
                  <a:cubicBezTo>
                    <a:pt x="107" y="12"/>
                    <a:pt x="108" y="11"/>
                    <a:pt x="109" y="10"/>
                  </a:cubicBezTo>
                  <a:cubicBezTo>
                    <a:pt x="109" y="10"/>
                    <a:pt x="106" y="9"/>
                    <a:pt x="106" y="8"/>
                  </a:cubicBezTo>
                  <a:cubicBezTo>
                    <a:pt x="106" y="8"/>
                    <a:pt x="108" y="7"/>
                    <a:pt x="108" y="6"/>
                  </a:cubicBezTo>
                  <a:cubicBezTo>
                    <a:pt x="108" y="5"/>
                    <a:pt x="109" y="5"/>
                    <a:pt x="110" y="4"/>
                  </a:cubicBezTo>
                  <a:cubicBezTo>
                    <a:pt x="110" y="4"/>
                    <a:pt x="107" y="2"/>
                    <a:pt x="107" y="2"/>
                  </a:cubicBezTo>
                  <a:cubicBezTo>
                    <a:pt x="108" y="2"/>
                    <a:pt x="109" y="0"/>
                    <a:pt x="109" y="0"/>
                  </a:cubicBezTo>
                  <a:cubicBezTo>
                    <a:pt x="109" y="0"/>
                    <a:pt x="111" y="2"/>
                    <a:pt x="111" y="2"/>
                  </a:cubicBezTo>
                  <a:cubicBezTo>
                    <a:pt x="111" y="2"/>
                    <a:pt x="110" y="4"/>
                    <a:pt x="110" y="4"/>
                  </a:cubicBezTo>
                  <a:cubicBezTo>
                    <a:pt x="110" y="5"/>
                    <a:pt x="111" y="5"/>
                    <a:pt x="112" y="6"/>
                  </a:cubicBezTo>
                  <a:cubicBezTo>
                    <a:pt x="112" y="6"/>
                    <a:pt x="114" y="7"/>
                    <a:pt x="114" y="7"/>
                  </a:cubicBezTo>
                  <a:cubicBezTo>
                    <a:pt x="114" y="8"/>
                    <a:pt x="113" y="9"/>
                    <a:pt x="112" y="10"/>
                  </a:cubicBezTo>
                  <a:cubicBezTo>
                    <a:pt x="113" y="10"/>
                    <a:pt x="114" y="11"/>
                    <a:pt x="115" y="11"/>
                  </a:cubicBezTo>
                  <a:cubicBezTo>
                    <a:pt x="115" y="11"/>
                    <a:pt x="116" y="9"/>
                    <a:pt x="116" y="9"/>
                  </a:cubicBezTo>
                  <a:cubicBezTo>
                    <a:pt x="116" y="9"/>
                    <a:pt x="114" y="8"/>
                    <a:pt x="114" y="7"/>
                  </a:cubicBezTo>
                  <a:cubicBezTo>
                    <a:pt x="114" y="7"/>
                    <a:pt x="115" y="6"/>
                    <a:pt x="116" y="5"/>
                  </a:cubicBezTo>
                  <a:cubicBezTo>
                    <a:pt x="116" y="5"/>
                    <a:pt x="117" y="3"/>
                    <a:pt x="118" y="3"/>
                  </a:cubicBezTo>
                  <a:cubicBezTo>
                    <a:pt x="118" y="3"/>
                    <a:pt x="120" y="4"/>
                    <a:pt x="120" y="5"/>
                  </a:cubicBezTo>
                  <a:cubicBezTo>
                    <a:pt x="120" y="5"/>
                    <a:pt x="118" y="6"/>
                    <a:pt x="118" y="7"/>
                  </a:cubicBezTo>
                  <a:cubicBezTo>
                    <a:pt x="118" y="8"/>
                    <a:pt x="120" y="8"/>
                    <a:pt x="120" y="9"/>
                  </a:cubicBezTo>
                  <a:cubicBezTo>
                    <a:pt x="119" y="10"/>
                    <a:pt x="118" y="11"/>
                    <a:pt x="117" y="13"/>
                  </a:cubicBezTo>
                  <a:cubicBezTo>
                    <a:pt x="116" y="14"/>
                    <a:pt x="115" y="16"/>
                    <a:pt x="114" y="17"/>
                  </a:cubicBezTo>
                  <a:cubicBezTo>
                    <a:pt x="115" y="19"/>
                    <a:pt x="116" y="20"/>
                    <a:pt x="118" y="21"/>
                  </a:cubicBezTo>
                  <a:cubicBezTo>
                    <a:pt x="119" y="21"/>
                    <a:pt x="119" y="22"/>
                    <a:pt x="120" y="23"/>
                  </a:cubicBezTo>
                  <a:cubicBezTo>
                    <a:pt x="121" y="22"/>
                    <a:pt x="121" y="20"/>
                    <a:pt x="122" y="20"/>
                  </a:cubicBezTo>
                  <a:cubicBezTo>
                    <a:pt x="122" y="20"/>
                    <a:pt x="124" y="22"/>
                    <a:pt x="124" y="22"/>
                  </a:cubicBezTo>
                  <a:cubicBezTo>
                    <a:pt x="124" y="22"/>
                    <a:pt x="126" y="24"/>
                    <a:pt x="126" y="24"/>
                  </a:cubicBezTo>
                  <a:cubicBezTo>
                    <a:pt x="127" y="24"/>
                    <a:pt x="128" y="22"/>
                    <a:pt x="128" y="22"/>
                  </a:cubicBezTo>
                  <a:cubicBezTo>
                    <a:pt x="129" y="21"/>
                    <a:pt x="130" y="20"/>
                    <a:pt x="130" y="19"/>
                  </a:cubicBezTo>
                  <a:cubicBezTo>
                    <a:pt x="130" y="19"/>
                    <a:pt x="128" y="18"/>
                    <a:pt x="128" y="18"/>
                  </a:cubicBezTo>
                  <a:cubicBezTo>
                    <a:pt x="128" y="17"/>
                    <a:pt x="129" y="16"/>
                    <a:pt x="129" y="15"/>
                  </a:cubicBezTo>
                  <a:cubicBezTo>
                    <a:pt x="129" y="15"/>
                    <a:pt x="131" y="17"/>
                    <a:pt x="131" y="17"/>
                  </a:cubicBezTo>
                  <a:cubicBezTo>
                    <a:pt x="132" y="17"/>
                    <a:pt x="133" y="15"/>
                    <a:pt x="133" y="15"/>
                  </a:cubicBezTo>
                  <a:cubicBezTo>
                    <a:pt x="134" y="14"/>
                    <a:pt x="134" y="13"/>
                    <a:pt x="135" y="13"/>
                  </a:cubicBezTo>
                  <a:cubicBezTo>
                    <a:pt x="135" y="13"/>
                    <a:pt x="137" y="14"/>
                    <a:pt x="137" y="14"/>
                  </a:cubicBezTo>
                  <a:cubicBezTo>
                    <a:pt x="137" y="15"/>
                    <a:pt x="135" y="16"/>
                    <a:pt x="135" y="17"/>
                  </a:cubicBezTo>
                  <a:cubicBezTo>
                    <a:pt x="136" y="17"/>
                    <a:pt x="137" y="18"/>
                    <a:pt x="138" y="18"/>
                  </a:cubicBezTo>
                  <a:cubicBezTo>
                    <a:pt x="138" y="19"/>
                    <a:pt x="139" y="20"/>
                    <a:pt x="140" y="20"/>
                  </a:cubicBezTo>
                  <a:cubicBezTo>
                    <a:pt x="140" y="20"/>
                    <a:pt x="142" y="22"/>
                    <a:pt x="142" y="22"/>
                  </a:cubicBezTo>
                  <a:cubicBezTo>
                    <a:pt x="142" y="22"/>
                    <a:pt x="144" y="20"/>
                    <a:pt x="144" y="19"/>
                  </a:cubicBezTo>
                  <a:cubicBezTo>
                    <a:pt x="144" y="19"/>
                    <a:pt x="146" y="17"/>
                    <a:pt x="146" y="17"/>
                  </a:cubicBezTo>
                  <a:cubicBezTo>
                    <a:pt x="146" y="17"/>
                    <a:pt x="148" y="18"/>
                    <a:pt x="148" y="19"/>
                  </a:cubicBezTo>
                  <a:cubicBezTo>
                    <a:pt x="148" y="19"/>
                    <a:pt x="146" y="21"/>
                    <a:pt x="146" y="21"/>
                  </a:cubicBezTo>
                  <a:cubicBezTo>
                    <a:pt x="146" y="22"/>
                    <a:pt x="145" y="23"/>
                    <a:pt x="144" y="23"/>
                  </a:cubicBezTo>
                  <a:cubicBezTo>
                    <a:pt x="144" y="24"/>
                    <a:pt x="143" y="25"/>
                    <a:pt x="143" y="26"/>
                  </a:cubicBezTo>
                  <a:cubicBezTo>
                    <a:pt x="143" y="26"/>
                    <a:pt x="145" y="27"/>
                    <a:pt x="145" y="27"/>
                  </a:cubicBezTo>
                  <a:cubicBezTo>
                    <a:pt x="145" y="28"/>
                    <a:pt x="143" y="29"/>
                    <a:pt x="143" y="29"/>
                  </a:cubicBezTo>
                  <a:cubicBezTo>
                    <a:pt x="143" y="30"/>
                    <a:pt x="145" y="31"/>
                    <a:pt x="145" y="31"/>
                  </a:cubicBezTo>
                  <a:cubicBezTo>
                    <a:pt x="146" y="31"/>
                    <a:pt x="147" y="29"/>
                    <a:pt x="147" y="29"/>
                  </a:cubicBezTo>
                  <a:cubicBezTo>
                    <a:pt x="148" y="29"/>
                    <a:pt x="149" y="31"/>
                    <a:pt x="149" y="31"/>
                  </a:cubicBezTo>
                  <a:cubicBezTo>
                    <a:pt x="150" y="30"/>
                    <a:pt x="150" y="29"/>
                    <a:pt x="151" y="28"/>
                  </a:cubicBezTo>
                  <a:cubicBezTo>
                    <a:pt x="151" y="28"/>
                    <a:pt x="153" y="27"/>
                    <a:pt x="153" y="26"/>
                  </a:cubicBezTo>
                  <a:cubicBezTo>
                    <a:pt x="153" y="26"/>
                    <a:pt x="151" y="25"/>
                    <a:pt x="151" y="24"/>
                  </a:cubicBezTo>
                  <a:cubicBezTo>
                    <a:pt x="150" y="24"/>
                    <a:pt x="152" y="23"/>
                    <a:pt x="152" y="22"/>
                  </a:cubicBezTo>
                  <a:cubicBezTo>
                    <a:pt x="152" y="22"/>
                    <a:pt x="153" y="21"/>
                    <a:pt x="154" y="20"/>
                  </a:cubicBezTo>
                  <a:cubicBezTo>
                    <a:pt x="154" y="20"/>
                    <a:pt x="156" y="18"/>
                    <a:pt x="156" y="18"/>
                  </a:cubicBezTo>
                  <a:cubicBezTo>
                    <a:pt x="156" y="18"/>
                    <a:pt x="153" y="16"/>
                    <a:pt x="153" y="16"/>
                  </a:cubicBezTo>
                  <a:cubicBezTo>
                    <a:pt x="154" y="15"/>
                    <a:pt x="155" y="15"/>
                    <a:pt x="155" y="14"/>
                  </a:cubicBezTo>
                  <a:cubicBezTo>
                    <a:pt x="156" y="13"/>
                    <a:pt x="156" y="12"/>
                    <a:pt x="157" y="12"/>
                  </a:cubicBezTo>
                  <a:cubicBezTo>
                    <a:pt x="157" y="11"/>
                    <a:pt x="159" y="13"/>
                    <a:pt x="159" y="13"/>
                  </a:cubicBezTo>
                  <a:cubicBezTo>
                    <a:pt x="160" y="13"/>
                    <a:pt x="160" y="11"/>
                    <a:pt x="161" y="11"/>
                  </a:cubicBezTo>
                  <a:cubicBezTo>
                    <a:pt x="161" y="11"/>
                    <a:pt x="162" y="13"/>
                    <a:pt x="163" y="13"/>
                  </a:cubicBezTo>
                  <a:cubicBezTo>
                    <a:pt x="164" y="13"/>
                    <a:pt x="164" y="11"/>
                    <a:pt x="165" y="11"/>
                  </a:cubicBezTo>
                  <a:cubicBezTo>
                    <a:pt x="165" y="11"/>
                    <a:pt x="166" y="12"/>
                    <a:pt x="167" y="12"/>
                  </a:cubicBezTo>
                  <a:cubicBezTo>
                    <a:pt x="168" y="11"/>
                    <a:pt x="169" y="9"/>
                    <a:pt x="170" y="8"/>
                  </a:cubicBezTo>
                  <a:cubicBezTo>
                    <a:pt x="171" y="8"/>
                    <a:pt x="172" y="9"/>
                    <a:pt x="173" y="10"/>
                  </a:cubicBezTo>
                  <a:cubicBezTo>
                    <a:pt x="173" y="10"/>
                    <a:pt x="171" y="11"/>
                    <a:pt x="171" y="12"/>
                  </a:cubicBezTo>
                  <a:cubicBezTo>
                    <a:pt x="170" y="12"/>
                    <a:pt x="169" y="13"/>
                    <a:pt x="169" y="14"/>
                  </a:cubicBezTo>
                  <a:cubicBezTo>
                    <a:pt x="169" y="15"/>
                    <a:pt x="167" y="16"/>
                    <a:pt x="167" y="16"/>
                  </a:cubicBezTo>
                  <a:cubicBezTo>
                    <a:pt x="168" y="17"/>
                    <a:pt x="170" y="17"/>
                    <a:pt x="170" y="18"/>
                  </a:cubicBezTo>
                  <a:cubicBezTo>
                    <a:pt x="170" y="18"/>
                    <a:pt x="168" y="20"/>
                    <a:pt x="168" y="20"/>
                  </a:cubicBezTo>
                  <a:cubicBezTo>
                    <a:pt x="168" y="20"/>
                    <a:pt x="170" y="22"/>
                    <a:pt x="170" y="22"/>
                  </a:cubicBezTo>
                  <a:cubicBezTo>
                    <a:pt x="171" y="22"/>
                    <a:pt x="171" y="20"/>
                    <a:pt x="172" y="20"/>
                  </a:cubicBezTo>
                  <a:cubicBezTo>
                    <a:pt x="173" y="20"/>
                    <a:pt x="173" y="21"/>
                    <a:pt x="174" y="21"/>
                  </a:cubicBezTo>
                  <a:cubicBezTo>
                    <a:pt x="174" y="21"/>
                    <a:pt x="176" y="20"/>
                    <a:pt x="176" y="19"/>
                  </a:cubicBezTo>
                  <a:cubicBezTo>
                    <a:pt x="176" y="19"/>
                    <a:pt x="174" y="18"/>
                    <a:pt x="174" y="17"/>
                  </a:cubicBezTo>
                  <a:cubicBezTo>
                    <a:pt x="174" y="17"/>
                    <a:pt x="175" y="16"/>
                    <a:pt x="175" y="15"/>
                  </a:cubicBezTo>
                  <a:cubicBezTo>
                    <a:pt x="176" y="14"/>
                    <a:pt x="176" y="14"/>
                    <a:pt x="177" y="13"/>
                  </a:cubicBezTo>
                  <a:cubicBezTo>
                    <a:pt x="178" y="12"/>
                    <a:pt x="178" y="11"/>
                    <a:pt x="179" y="11"/>
                  </a:cubicBezTo>
                  <a:cubicBezTo>
                    <a:pt x="179" y="10"/>
                    <a:pt x="180" y="9"/>
                    <a:pt x="180" y="8"/>
                  </a:cubicBezTo>
                  <a:cubicBezTo>
                    <a:pt x="181" y="8"/>
                    <a:pt x="182" y="6"/>
                    <a:pt x="182" y="6"/>
                  </a:cubicBezTo>
                  <a:cubicBezTo>
                    <a:pt x="182" y="6"/>
                    <a:pt x="184" y="8"/>
                    <a:pt x="184" y="8"/>
                  </a:cubicBezTo>
                  <a:cubicBezTo>
                    <a:pt x="184" y="8"/>
                    <a:pt x="183" y="10"/>
                    <a:pt x="183" y="10"/>
                  </a:cubicBezTo>
                  <a:cubicBezTo>
                    <a:pt x="183" y="10"/>
                    <a:pt x="181" y="12"/>
                    <a:pt x="181" y="12"/>
                  </a:cubicBezTo>
                  <a:cubicBezTo>
                    <a:pt x="182" y="13"/>
                    <a:pt x="183" y="14"/>
                    <a:pt x="183" y="14"/>
                  </a:cubicBezTo>
                  <a:cubicBezTo>
                    <a:pt x="184" y="14"/>
                    <a:pt x="185" y="12"/>
                    <a:pt x="185" y="12"/>
                  </a:cubicBezTo>
                  <a:cubicBezTo>
                    <a:pt x="186" y="12"/>
                    <a:pt x="187" y="13"/>
                    <a:pt x="187" y="14"/>
                  </a:cubicBezTo>
                  <a:cubicBezTo>
                    <a:pt x="188" y="14"/>
                    <a:pt x="189" y="15"/>
                    <a:pt x="189" y="15"/>
                  </a:cubicBezTo>
                  <a:cubicBezTo>
                    <a:pt x="190" y="15"/>
                    <a:pt x="190" y="13"/>
                    <a:pt x="191" y="13"/>
                  </a:cubicBezTo>
                  <a:cubicBezTo>
                    <a:pt x="192" y="13"/>
                    <a:pt x="193" y="15"/>
                    <a:pt x="193" y="15"/>
                  </a:cubicBezTo>
                  <a:cubicBezTo>
                    <a:pt x="194" y="15"/>
                    <a:pt x="195" y="12"/>
                    <a:pt x="195" y="13"/>
                  </a:cubicBezTo>
                  <a:cubicBezTo>
                    <a:pt x="196" y="13"/>
                    <a:pt x="197" y="14"/>
                    <a:pt x="197" y="14"/>
                  </a:cubicBezTo>
                  <a:cubicBezTo>
                    <a:pt x="198" y="15"/>
                    <a:pt x="199" y="15"/>
                    <a:pt x="199" y="16"/>
                  </a:cubicBezTo>
                  <a:cubicBezTo>
                    <a:pt x="200" y="16"/>
                    <a:pt x="201" y="18"/>
                    <a:pt x="202" y="18"/>
                  </a:cubicBezTo>
                  <a:cubicBezTo>
                    <a:pt x="202" y="18"/>
                    <a:pt x="203" y="15"/>
                    <a:pt x="203" y="15"/>
                  </a:cubicBezTo>
                  <a:cubicBezTo>
                    <a:pt x="204" y="16"/>
                    <a:pt x="206" y="17"/>
                    <a:pt x="206" y="17"/>
                  </a:cubicBezTo>
                  <a:cubicBezTo>
                    <a:pt x="206" y="18"/>
                    <a:pt x="204" y="19"/>
                    <a:pt x="204" y="19"/>
                  </a:cubicBezTo>
                  <a:cubicBezTo>
                    <a:pt x="204" y="20"/>
                    <a:pt x="206" y="21"/>
                    <a:pt x="206" y="21"/>
                  </a:cubicBezTo>
                  <a:cubicBezTo>
                    <a:pt x="206" y="22"/>
                    <a:pt x="205" y="23"/>
                    <a:pt x="204" y="23"/>
                  </a:cubicBezTo>
                  <a:cubicBezTo>
                    <a:pt x="204" y="24"/>
                    <a:pt x="203" y="25"/>
                    <a:pt x="203" y="26"/>
                  </a:cubicBezTo>
                  <a:cubicBezTo>
                    <a:pt x="203" y="26"/>
                    <a:pt x="205" y="27"/>
                    <a:pt x="205" y="27"/>
                  </a:cubicBezTo>
                  <a:cubicBezTo>
                    <a:pt x="206" y="26"/>
                    <a:pt x="207" y="24"/>
                    <a:pt x="208" y="23"/>
                  </a:cubicBezTo>
                  <a:cubicBezTo>
                    <a:pt x="209" y="22"/>
                    <a:pt x="210" y="21"/>
                    <a:pt x="210" y="21"/>
                  </a:cubicBezTo>
                  <a:cubicBezTo>
                    <a:pt x="210" y="20"/>
                    <a:pt x="208" y="19"/>
                    <a:pt x="208" y="19"/>
                  </a:cubicBezTo>
                  <a:cubicBezTo>
                    <a:pt x="208" y="18"/>
                    <a:pt x="209" y="17"/>
                    <a:pt x="210" y="17"/>
                  </a:cubicBezTo>
                  <a:cubicBezTo>
                    <a:pt x="210" y="16"/>
                    <a:pt x="211" y="14"/>
                    <a:pt x="211" y="14"/>
                  </a:cubicBezTo>
                  <a:cubicBezTo>
                    <a:pt x="212" y="14"/>
                    <a:pt x="213" y="16"/>
                    <a:pt x="214" y="16"/>
                  </a:cubicBezTo>
                  <a:cubicBezTo>
                    <a:pt x="212" y="18"/>
                    <a:pt x="211" y="19"/>
                    <a:pt x="210" y="21"/>
                  </a:cubicBezTo>
                  <a:cubicBezTo>
                    <a:pt x="210" y="21"/>
                    <a:pt x="212" y="22"/>
                    <a:pt x="212" y="22"/>
                  </a:cubicBezTo>
                  <a:cubicBezTo>
                    <a:pt x="212" y="23"/>
                    <a:pt x="211" y="24"/>
                    <a:pt x="211" y="24"/>
                  </a:cubicBezTo>
                  <a:cubicBezTo>
                    <a:pt x="210" y="25"/>
                    <a:pt x="209" y="26"/>
                    <a:pt x="209" y="27"/>
                  </a:cubicBezTo>
                  <a:cubicBezTo>
                    <a:pt x="208" y="27"/>
                    <a:pt x="207" y="28"/>
                    <a:pt x="207" y="29"/>
                  </a:cubicBezTo>
                  <a:cubicBezTo>
                    <a:pt x="207" y="29"/>
                    <a:pt x="209" y="30"/>
                    <a:pt x="209" y="31"/>
                  </a:cubicBezTo>
                  <a:cubicBezTo>
                    <a:pt x="210" y="30"/>
                    <a:pt x="211" y="29"/>
                    <a:pt x="211" y="28"/>
                  </a:cubicBezTo>
                  <a:cubicBezTo>
                    <a:pt x="212" y="28"/>
                    <a:pt x="213" y="27"/>
                    <a:pt x="213" y="26"/>
                  </a:cubicBezTo>
                  <a:cubicBezTo>
                    <a:pt x="213" y="26"/>
                    <a:pt x="215" y="24"/>
                    <a:pt x="215" y="24"/>
                  </a:cubicBezTo>
                  <a:cubicBezTo>
                    <a:pt x="215" y="24"/>
                    <a:pt x="212" y="22"/>
                    <a:pt x="212" y="22"/>
                  </a:cubicBezTo>
                  <a:cubicBezTo>
                    <a:pt x="213" y="22"/>
                    <a:pt x="214" y="20"/>
                    <a:pt x="214" y="20"/>
                  </a:cubicBezTo>
                  <a:cubicBezTo>
                    <a:pt x="214" y="20"/>
                    <a:pt x="216" y="21"/>
                    <a:pt x="216" y="22"/>
                  </a:cubicBezTo>
                  <a:cubicBezTo>
                    <a:pt x="217" y="22"/>
                    <a:pt x="218" y="23"/>
                    <a:pt x="218" y="23"/>
                  </a:cubicBezTo>
                  <a:cubicBezTo>
                    <a:pt x="219" y="23"/>
                    <a:pt x="220" y="21"/>
                    <a:pt x="220" y="21"/>
                  </a:cubicBezTo>
                  <a:cubicBezTo>
                    <a:pt x="220" y="21"/>
                    <a:pt x="222" y="19"/>
                    <a:pt x="222" y="19"/>
                  </a:cubicBezTo>
                  <a:cubicBezTo>
                    <a:pt x="222" y="19"/>
                    <a:pt x="224" y="21"/>
                    <a:pt x="224" y="21"/>
                  </a:cubicBezTo>
                  <a:cubicBezTo>
                    <a:pt x="224" y="20"/>
                    <a:pt x="226" y="19"/>
                    <a:pt x="226" y="18"/>
                  </a:cubicBezTo>
                  <a:cubicBezTo>
                    <a:pt x="226" y="18"/>
                    <a:pt x="224" y="17"/>
                    <a:pt x="224" y="17"/>
                  </a:cubicBezTo>
                  <a:cubicBezTo>
                    <a:pt x="224" y="16"/>
                    <a:pt x="225" y="15"/>
                    <a:pt x="225" y="14"/>
                  </a:cubicBezTo>
                  <a:cubicBezTo>
                    <a:pt x="226" y="14"/>
                    <a:pt x="227" y="12"/>
                    <a:pt x="227" y="12"/>
                  </a:cubicBezTo>
                  <a:cubicBezTo>
                    <a:pt x="227" y="12"/>
                    <a:pt x="229" y="14"/>
                    <a:pt x="229" y="14"/>
                  </a:cubicBezTo>
                  <a:cubicBezTo>
                    <a:pt x="230" y="14"/>
                    <a:pt x="231" y="15"/>
                    <a:pt x="231" y="16"/>
                  </a:cubicBezTo>
                  <a:cubicBezTo>
                    <a:pt x="232" y="16"/>
                    <a:pt x="233" y="17"/>
                    <a:pt x="234" y="17"/>
                  </a:cubicBezTo>
                  <a:cubicBezTo>
                    <a:pt x="234" y="17"/>
                    <a:pt x="235" y="15"/>
                    <a:pt x="235" y="15"/>
                  </a:cubicBezTo>
                  <a:cubicBezTo>
                    <a:pt x="236" y="15"/>
                    <a:pt x="237" y="16"/>
                    <a:pt x="238" y="17"/>
                  </a:cubicBezTo>
                  <a:cubicBezTo>
                    <a:pt x="238" y="17"/>
                    <a:pt x="240" y="19"/>
                    <a:pt x="240" y="19"/>
                  </a:cubicBezTo>
                  <a:cubicBezTo>
                    <a:pt x="240" y="18"/>
                    <a:pt x="241" y="17"/>
                    <a:pt x="242" y="16"/>
                  </a:cubicBezTo>
                  <a:cubicBezTo>
                    <a:pt x="242" y="16"/>
                    <a:pt x="243" y="14"/>
                    <a:pt x="243" y="14"/>
                  </a:cubicBezTo>
                  <a:cubicBezTo>
                    <a:pt x="243" y="14"/>
                    <a:pt x="241" y="12"/>
                    <a:pt x="241" y="12"/>
                  </a:cubicBezTo>
                  <a:cubicBezTo>
                    <a:pt x="241" y="12"/>
                    <a:pt x="242" y="10"/>
                    <a:pt x="243" y="10"/>
                  </a:cubicBezTo>
                  <a:cubicBezTo>
                    <a:pt x="243" y="10"/>
                    <a:pt x="245" y="12"/>
                    <a:pt x="245" y="12"/>
                  </a:cubicBezTo>
                  <a:cubicBezTo>
                    <a:pt x="245" y="12"/>
                    <a:pt x="247" y="13"/>
                    <a:pt x="247" y="14"/>
                  </a:cubicBezTo>
                  <a:cubicBezTo>
                    <a:pt x="247" y="14"/>
                    <a:pt x="246" y="15"/>
                    <a:pt x="246" y="16"/>
                  </a:cubicBezTo>
                  <a:cubicBezTo>
                    <a:pt x="245" y="16"/>
                    <a:pt x="244" y="17"/>
                    <a:pt x="244" y="18"/>
                  </a:cubicBezTo>
                  <a:cubicBezTo>
                    <a:pt x="244" y="18"/>
                    <a:pt x="246" y="19"/>
                    <a:pt x="246" y="20"/>
                  </a:cubicBezTo>
                  <a:cubicBezTo>
                    <a:pt x="247" y="19"/>
                    <a:pt x="247" y="18"/>
                    <a:pt x="248" y="17"/>
                  </a:cubicBezTo>
                  <a:cubicBezTo>
                    <a:pt x="248" y="17"/>
                    <a:pt x="249" y="15"/>
                    <a:pt x="249" y="15"/>
                  </a:cubicBezTo>
                  <a:cubicBezTo>
                    <a:pt x="250" y="15"/>
                    <a:pt x="252" y="17"/>
                    <a:pt x="252" y="17"/>
                  </a:cubicBezTo>
                  <a:cubicBezTo>
                    <a:pt x="252" y="17"/>
                    <a:pt x="253" y="15"/>
                    <a:pt x="253" y="15"/>
                  </a:cubicBezTo>
                  <a:cubicBezTo>
                    <a:pt x="253" y="14"/>
                    <a:pt x="251" y="14"/>
                    <a:pt x="251" y="13"/>
                  </a:cubicBezTo>
                  <a:cubicBezTo>
                    <a:pt x="251" y="12"/>
                    <a:pt x="253" y="11"/>
                    <a:pt x="253" y="11"/>
                  </a:cubicBezTo>
                  <a:cubicBezTo>
                    <a:pt x="253" y="10"/>
                    <a:pt x="254" y="9"/>
                    <a:pt x="255" y="9"/>
                  </a:cubicBezTo>
                  <a:cubicBezTo>
                    <a:pt x="255" y="8"/>
                    <a:pt x="256" y="10"/>
                    <a:pt x="257" y="10"/>
                  </a:cubicBezTo>
                  <a:cubicBezTo>
                    <a:pt x="258" y="10"/>
                    <a:pt x="258" y="8"/>
                    <a:pt x="258" y="8"/>
                  </a:cubicBezTo>
                  <a:cubicBezTo>
                    <a:pt x="259" y="8"/>
                    <a:pt x="260" y="10"/>
                    <a:pt x="261" y="10"/>
                  </a:cubicBezTo>
                  <a:cubicBezTo>
                    <a:pt x="261" y="10"/>
                    <a:pt x="259" y="11"/>
                    <a:pt x="259" y="12"/>
                  </a:cubicBezTo>
                  <a:cubicBezTo>
                    <a:pt x="259" y="12"/>
                    <a:pt x="261" y="13"/>
                    <a:pt x="261" y="14"/>
                  </a:cubicBezTo>
                  <a:cubicBezTo>
                    <a:pt x="261" y="14"/>
                    <a:pt x="260" y="15"/>
                    <a:pt x="260" y="16"/>
                  </a:cubicBezTo>
                  <a:cubicBezTo>
                    <a:pt x="259" y="17"/>
                    <a:pt x="258" y="18"/>
                    <a:pt x="258" y="18"/>
                  </a:cubicBezTo>
                  <a:cubicBezTo>
                    <a:pt x="258" y="18"/>
                    <a:pt x="256" y="16"/>
                    <a:pt x="256" y="16"/>
                  </a:cubicBezTo>
                  <a:cubicBezTo>
                    <a:pt x="255" y="16"/>
                    <a:pt x="255" y="19"/>
                    <a:pt x="254" y="19"/>
                  </a:cubicBezTo>
                  <a:cubicBezTo>
                    <a:pt x="253" y="19"/>
                    <a:pt x="252" y="17"/>
                    <a:pt x="252" y="17"/>
                  </a:cubicBezTo>
                  <a:cubicBezTo>
                    <a:pt x="251" y="17"/>
                    <a:pt x="251" y="19"/>
                    <a:pt x="250" y="19"/>
                  </a:cubicBezTo>
                  <a:cubicBezTo>
                    <a:pt x="251" y="20"/>
                    <a:pt x="253" y="21"/>
                    <a:pt x="254" y="23"/>
                  </a:cubicBezTo>
                  <a:cubicBezTo>
                    <a:pt x="255" y="23"/>
                    <a:pt x="256" y="24"/>
                    <a:pt x="257" y="24"/>
                  </a:cubicBezTo>
                  <a:cubicBezTo>
                    <a:pt x="257" y="24"/>
                    <a:pt x="258" y="22"/>
                    <a:pt x="258" y="22"/>
                  </a:cubicBezTo>
                  <a:cubicBezTo>
                    <a:pt x="259" y="22"/>
                    <a:pt x="260" y="24"/>
                    <a:pt x="261" y="24"/>
                  </a:cubicBezTo>
                  <a:cubicBezTo>
                    <a:pt x="261" y="24"/>
                    <a:pt x="263" y="26"/>
                    <a:pt x="263" y="25"/>
                  </a:cubicBezTo>
                  <a:cubicBezTo>
                    <a:pt x="263" y="25"/>
                    <a:pt x="265" y="23"/>
                    <a:pt x="265" y="23"/>
                  </a:cubicBezTo>
                  <a:cubicBezTo>
                    <a:pt x="264" y="23"/>
                    <a:pt x="262" y="22"/>
                    <a:pt x="262" y="22"/>
                  </a:cubicBezTo>
                  <a:cubicBezTo>
                    <a:pt x="262" y="21"/>
                    <a:pt x="264" y="20"/>
                    <a:pt x="264" y="19"/>
                  </a:cubicBezTo>
                  <a:cubicBezTo>
                    <a:pt x="264" y="19"/>
                    <a:pt x="265" y="18"/>
                    <a:pt x="266" y="17"/>
                  </a:cubicBezTo>
                  <a:cubicBezTo>
                    <a:pt x="266" y="16"/>
                    <a:pt x="267" y="15"/>
                    <a:pt x="267" y="15"/>
                  </a:cubicBezTo>
                  <a:cubicBezTo>
                    <a:pt x="268" y="15"/>
                    <a:pt x="269" y="17"/>
                    <a:pt x="270" y="17"/>
                  </a:cubicBezTo>
                  <a:cubicBezTo>
                    <a:pt x="270" y="16"/>
                    <a:pt x="271" y="14"/>
                    <a:pt x="271" y="14"/>
                  </a:cubicBezTo>
                  <a:cubicBezTo>
                    <a:pt x="272" y="14"/>
                    <a:pt x="273" y="16"/>
                    <a:pt x="274" y="16"/>
                  </a:cubicBezTo>
                  <a:cubicBezTo>
                    <a:pt x="274" y="16"/>
                    <a:pt x="275" y="14"/>
                    <a:pt x="275" y="14"/>
                  </a:cubicBezTo>
                  <a:cubicBezTo>
                    <a:pt x="275" y="14"/>
                    <a:pt x="273" y="12"/>
                    <a:pt x="273" y="12"/>
                  </a:cubicBezTo>
                  <a:cubicBezTo>
                    <a:pt x="273" y="12"/>
                    <a:pt x="274" y="10"/>
                    <a:pt x="275" y="10"/>
                  </a:cubicBezTo>
                  <a:cubicBezTo>
                    <a:pt x="275" y="10"/>
                    <a:pt x="276" y="12"/>
                    <a:pt x="277" y="12"/>
                  </a:cubicBezTo>
                  <a:cubicBezTo>
                    <a:pt x="278" y="11"/>
                    <a:pt x="278" y="10"/>
                    <a:pt x="279" y="9"/>
                  </a:cubicBezTo>
                  <a:cubicBezTo>
                    <a:pt x="279" y="9"/>
                    <a:pt x="280" y="11"/>
                    <a:pt x="281" y="11"/>
                  </a:cubicBezTo>
                  <a:cubicBezTo>
                    <a:pt x="281" y="11"/>
                    <a:pt x="282" y="9"/>
                    <a:pt x="283" y="9"/>
                  </a:cubicBezTo>
                  <a:cubicBezTo>
                    <a:pt x="283" y="8"/>
                    <a:pt x="284" y="7"/>
                    <a:pt x="284" y="7"/>
                  </a:cubicBezTo>
                  <a:cubicBezTo>
                    <a:pt x="285" y="7"/>
                    <a:pt x="286" y="8"/>
                    <a:pt x="287" y="8"/>
                  </a:cubicBezTo>
                  <a:cubicBezTo>
                    <a:pt x="287" y="9"/>
                    <a:pt x="285" y="10"/>
                    <a:pt x="285" y="10"/>
                  </a:cubicBezTo>
                  <a:cubicBezTo>
                    <a:pt x="284" y="11"/>
                    <a:pt x="284" y="12"/>
                    <a:pt x="283" y="13"/>
                  </a:cubicBezTo>
                  <a:cubicBezTo>
                    <a:pt x="283" y="13"/>
                    <a:pt x="281" y="11"/>
                    <a:pt x="281" y="11"/>
                  </a:cubicBezTo>
                  <a:cubicBezTo>
                    <a:pt x="281" y="11"/>
                    <a:pt x="280" y="13"/>
                    <a:pt x="279" y="13"/>
                  </a:cubicBezTo>
                  <a:cubicBezTo>
                    <a:pt x="279" y="14"/>
                    <a:pt x="278" y="15"/>
                    <a:pt x="278" y="15"/>
                  </a:cubicBezTo>
                  <a:cubicBezTo>
                    <a:pt x="278" y="16"/>
                    <a:pt x="280" y="17"/>
                    <a:pt x="280" y="17"/>
                  </a:cubicBezTo>
                  <a:cubicBezTo>
                    <a:pt x="280" y="17"/>
                    <a:pt x="278" y="19"/>
                    <a:pt x="278" y="19"/>
                  </a:cubicBezTo>
                  <a:cubicBezTo>
                    <a:pt x="279" y="20"/>
                    <a:pt x="280" y="21"/>
                    <a:pt x="280" y="21"/>
                  </a:cubicBezTo>
                  <a:cubicBezTo>
                    <a:pt x="281" y="21"/>
                    <a:pt x="281" y="19"/>
                    <a:pt x="282" y="19"/>
                  </a:cubicBezTo>
                  <a:cubicBezTo>
                    <a:pt x="283" y="19"/>
                    <a:pt x="284" y="21"/>
                    <a:pt x="284" y="21"/>
                  </a:cubicBezTo>
                  <a:cubicBezTo>
                    <a:pt x="285" y="20"/>
                    <a:pt x="285" y="19"/>
                    <a:pt x="286" y="18"/>
                  </a:cubicBezTo>
                  <a:cubicBezTo>
                    <a:pt x="287" y="18"/>
                    <a:pt x="287" y="16"/>
                    <a:pt x="288" y="16"/>
                  </a:cubicBezTo>
                  <a:cubicBezTo>
                    <a:pt x="288" y="16"/>
                    <a:pt x="289" y="18"/>
                    <a:pt x="290" y="18"/>
                  </a:cubicBezTo>
                  <a:cubicBezTo>
                    <a:pt x="291" y="18"/>
                    <a:pt x="291" y="16"/>
                    <a:pt x="292" y="16"/>
                  </a:cubicBezTo>
                  <a:cubicBezTo>
                    <a:pt x="292" y="16"/>
                    <a:pt x="294" y="17"/>
                    <a:pt x="294" y="17"/>
                  </a:cubicBezTo>
                  <a:cubicBezTo>
                    <a:pt x="294" y="18"/>
                    <a:pt x="292" y="19"/>
                    <a:pt x="292" y="20"/>
                  </a:cubicBezTo>
                  <a:cubicBezTo>
                    <a:pt x="292" y="20"/>
                    <a:pt x="294" y="21"/>
                    <a:pt x="294" y="21"/>
                  </a:cubicBezTo>
                  <a:cubicBezTo>
                    <a:pt x="295" y="21"/>
                    <a:pt x="295" y="19"/>
                    <a:pt x="296" y="19"/>
                  </a:cubicBezTo>
                  <a:cubicBezTo>
                    <a:pt x="296" y="19"/>
                    <a:pt x="298" y="21"/>
                    <a:pt x="298" y="21"/>
                  </a:cubicBezTo>
                  <a:cubicBezTo>
                    <a:pt x="299" y="20"/>
                    <a:pt x="300" y="19"/>
                    <a:pt x="300" y="18"/>
                  </a:cubicBezTo>
                  <a:cubicBezTo>
                    <a:pt x="301" y="18"/>
                    <a:pt x="301" y="17"/>
                    <a:pt x="302" y="16"/>
                  </a:cubicBezTo>
                  <a:cubicBezTo>
                    <a:pt x="302" y="15"/>
                    <a:pt x="303" y="15"/>
                    <a:pt x="303" y="14"/>
                  </a:cubicBezTo>
                  <a:cubicBezTo>
                    <a:pt x="304" y="14"/>
                    <a:pt x="305" y="12"/>
                    <a:pt x="305" y="12"/>
                  </a:cubicBezTo>
                  <a:cubicBezTo>
                    <a:pt x="305" y="12"/>
                    <a:pt x="307" y="13"/>
                    <a:pt x="307" y="13"/>
                  </a:cubicBezTo>
                  <a:cubicBezTo>
                    <a:pt x="307" y="14"/>
                    <a:pt x="306" y="15"/>
                    <a:pt x="306" y="16"/>
                  </a:cubicBezTo>
                  <a:cubicBezTo>
                    <a:pt x="306" y="16"/>
                    <a:pt x="308" y="17"/>
                    <a:pt x="308" y="17"/>
                  </a:cubicBezTo>
                  <a:cubicBezTo>
                    <a:pt x="308" y="18"/>
                    <a:pt x="306" y="20"/>
                    <a:pt x="306" y="20"/>
                  </a:cubicBezTo>
                  <a:cubicBezTo>
                    <a:pt x="307" y="20"/>
                    <a:pt x="308" y="21"/>
                    <a:pt x="308" y="21"/>
                  </a:cubicBezTo>
                  <a:cubicBezTo>
                    <a:pt x="309" y="21"/>
                    <a:pt x="310" y="19"/>
                    <a:pt x="310" y="19"/>
                  </a:cubicBezTo>
                  <a:cubicBezTo>
                    <a:pt x="311" y="19"/>
                    <a:pt x="311" y="18"/>
                    <a:pt x="312" y="17"/>
                  </a:cubicBezTo>
                  <a:cubicBezTo>
                    <a:pt x="312" y="17"/>
                    <a:pt x="313" y="15"/>
                    <a:pt x="313" y="15"/>
                  </a:cubicBezTo>
                  <a:cubicBezTo>
                    <a:pt x="314" y="15"/>
                    <a:pt x="315" y="16"/>
                    <a:pt x="316" y="16"/>
                  </a:cubicBezTo>
                  <a:cubicBezTo>
                    <a:pt x="316" y="17"/>
                    <a:pt x="318" y="18"/>
                    <a:pt x="318" y="18"/>
                  </a:cubicBezTo>
                  <a:cubicBezTo>
                    <a:pt x="318" y="18"/>
                    <a:pt x="316" y="20"/>
                    <a:pt x="316" y="20"/>
                  </a:cubicBezTo>
                  <a:cubicBezTo>
                    <a:pt x="316" y="20"/>
                    <a:pt x="314" y="22"/>
                    <a:pt x="315" y="23"/>
                  </a:cubicBezTo>
                  <a:cubicBezTo>
                    <a:pt x="315" y="23"/>
                    <a:pt x="316" y="24"/>
                    <a:pt x="317" y="24"/>
                  </a:cubicBezTo>
                  <a:cubicBezTo>
                    <a:pt x="317" y="23"/>
                    <a:pt x="318" y="23"/>
                    <a:pt x="318" y="22"/>
                  </a:cubicBezTo>
                  <a:cubicBezTo>
                    <a:pt x="319" y="21"/>
                    <a:pt x="320" y="20"/>
                    <a:pt x="320" y="20"/>
                  </a:cubicBezTo>
                  <a:cubicBezTo>
                    <a:pt x="320" y="19"/>
                    <a:pt x="318" y="18"/>
                    <a:pt x="318" y="18"/>
                  </a:cubicBezTo>
                  <a:cubicBezTo>
                    <a:pt x="318" y="17"/>
                    <a:pt x="320" y="16"/>
                    <a:pt x="320" y="16"/>
                  </a:cubicBezTo>
                  <a:cubicBezTo>
                    <a:pt x="320" y="15"/>
                    <a:pt x="321" y="14"/>
                    <a:pt x="321" y="14"/>
                  </a:cubicBezTo>
                  <a:cubicBezTo>
                    <a:pt x="321" y="14"/>
                    <a:pt x="324" y="15"/>
                    <a:pt x="324" y="15"/>
                  </a:cubicBezTo>
                  <a:cubicBezTo>
                    <a:pt x="324" y="16"/>
                    <a:pt x="322" y="17"/>
                    <a:pt x="322" y="18"/>
                  </a:cubicBezTo>
                  <a:cubicBezTo>
                    <a:pt x="322" y="18"/>
                    <a:pt x="324" y="19"/>
                    <a:pt x="324" y="19"/>
                  </a:cubicBezTo>
                  <a:cubicBezTo>
                    <a:pt x="324" y="20"/>
                    <a:pt x="323" y="21"/>
                    <a:pt x="322" y="21"/>
                  </a:cubicBezTo>
                  <a:cubicBezTo>
                    <a:pt x="322" y="22"/>
                    <a:pt x="321" y="24"/>
                    <a:pt x="321" y="24"/>
                  </a:cubicBezTo>
                  <a:cubicBezTo>
                    <a:pt x="321" y="24"/>
                    <a:pt x="323" y="25"/>
                    <a:pt x="323" y="25"/>
                  </a:cubicBezTo>
                  <a:cubicBezTo>
                    <a:pt x="324" y="25"/>
                    <a:pt x="324" y="23"/>
                    <a:pt x="325" y="23"/>
                  </a:cubicBezTo>
                  <a:cubicBezTo>
                    <a:pt x="325" y="23"/>
                    <a:pt x="327" y="25"/>
                    <a:pt x="327" y="25"/>
                  </a:cubicBezTo>
                  <a:cubicBezTo>
                    <a:pt x="328" y="25"/>
                    <a:pt x="328" y="26"/>
                    <a:pt x="329" y="27"/>
                  </a:cubicBezTo>
                  <a:cubicBezTo>
                    <a:pt x="329" y="26"/>
                    <a:pt x="331" y="25"/>
                    <a:pt x="331" y="24"/>
                  </a:cubicBezTo>
                  <a:cubicBezTo>
                    <a:pt x="331" y="24"/>
                    <a:pt x="329" y="23"/>
                    <a:pt x="329" y="23"/>
                  </a:cubicBezTo>
                  <a:cubicBezTo>
                    <a:pt x="329" y="22"/>
                    <a:pt x="330" y="21"/>
                    <a:pt x="330" y="20"/>
                  </a:cubicBezTo>
                  <a:cubicBezTo>
                    <a:pt x="330" y="20"/>
                    <a:pt x="328" y="19"/>
                    <a:pt x="328" y="19"/>
                  </a:cubicBezTo>
                  <a:cubicBezTo>
                    <a:pt x="328" y="18"/>
                    <a:pt x="330" y="17"/>
                    <a:pt x="330" y="16"/>
                  </a:cubicBezTo>
                  <a:cubicBezTo>
                    <a:pt x="330" y="16"/>
                    <a:pt x="331" y="15"/>
                    <a:pt x="331" y="14"/>
                  </a:cubicBezTo>
                  <a:cubicBezTo>
                    <a:pt x="331" y="14"/>
                    <a:pt x="330" y="13"/>
                    <a:pt x="329" y="13"/>
                  </a:cubicBezTo>
                  <a:cubicBezTo>
                    <a:pt x="329" y="13"/>
                    <a:pt x="331" y="10"/>
                    <a:pt x="331" y="10"/>
                  </a:cubicBezTo>
                  <a:cubicBezTo>
                    <a:pt x="331" y="10"/>
                    <a:pt x="333" y="12"/>
                    <a:pt x="333" y="12"/>
                  </a:cubicBezTo>
                  <a:cubicBezTo>
                    <a:pt x="333" y="12"/>
                    <a:pt x="335" y="10"/>
                    <a:pt x="335" y="10"/>
                  </a:cubicBezTo>
                  <a:cubicBezTo>
                    <a:pt x="335" y="10"/>
                    <a:pt x="337" y="11"/>
                    <a:pt x="337" y="11"/>
                  </a:cubicBezTo>
                  <a:cubicBezTo>
                    <a:pt x="337" y="12"/>
                    <a:pt x="335" y="14"/>
                    <a:pt x="335" y="14"/>
                  </a:cubicBezTo>
                  <a:cubicBezTo>
                    <a:pt x="336" y="14"/>
                    <a:pt x="337" y="15"/>
                    <a:pt x="338" y="15"/>
                  </a:cubicBezTo>
                  <a:cubicBezTo>
                    <a:pt x="338" y="15"/>
                    <a:pt x="339" y="13"/>
                    <a:pt x="339" y="13"/>
                  </a:cubicBezTo>
                  <a:cubicBezTo>
                    <a:pt x="340" y="13"/>
                    <a:pt x="341" y="14"/>
                    <a:pt x="342" y="15"/>
                  </a:cubicBezTo>
                  <a:cubicBezTo>
                    <a:pt x="342" y="15"/>
                    <a:pt x="343" y="17"/>
                    <a:pt x="344" y="17"/>
                  </a:cubicBezTo>
                  <a:cubicBezTo>
                    <a:pt x="344" y="17"/>
                    <a:pt x="345" y="18"/>
                    <a:pt x="346" y="18"/>
                  </a:cubicBezTo>
                  <a:cubicBezTo>
                    <a:pt x="346" y="18"/>
                    <a:pt x="347" y="16"/>
                    <a:pt x="348" y="16"/>
                  </a:cubicBezTo>
                  <a:cubicBezTo>
                    <a:pt x="348" y="15"/>
                    <a:pt x="349" y="14"/>
                    <a:pt x="349" y="14"/>
                  </a:cubicBezTo>
                  <a:cubicBezTo>
                    <a:pt x="350" y="14"/>
                    <a:pt x="351" y="12"/>
                    <a:pt x="351" y="12"/>
                  </a:cubicBezTo>
                  <a:cubicBezTo>
                    <a:pt x="352" y="12"/>
                    <a:pt x="353" y="13"/>
                    <a:pt x="353" y="13"/>
                  </a:cubicBezTo>
                  <a:cubicBezTo>
                    <a:pt x="354" y="13"/>
                    <a:pt x="354" y="11"/>
                    <a:pt x="355" y="11"/>
                  </a:cubicBezTo>
                  <a:cubicBezTo>
                    <a:pt x="355" y="12"/>
                    <a:pt x="357" y="12"/>
                    <a:pt x="357" y="13"/>
                  </a:cubicBezTo>
                  <a:cubicBezTo>
                    <a:pt x="357" y="13"/>
                    <a:pt x="355" y="14"/>
                    <a:pt x="356" y="15"/>
                  </a:cubicBezTo>
                  <a:cubicBezTo>
                    <a:pt x="356" y="16"/>
                    <a:pt x="358" y="16"/>
                    <a:pt x="358" y="17"/>
                  </a:cubicBezTo>
                  <a:cubicBezTo>
                    <a:pt x="358" y="17"/>
                    <a:pt x="356" y="18"/>
                    <a:pt x="356" y="19"/>
                  </a:cubicBezTo>
                  <a:cubicBezTo>
                    <a:pt x="356" y="20"/>
                    <a:pt x="358" y="20"/>
                    <a:pt x="358" y="21"/>
                  </a:cubicBezTo>
                  <a:cubicBezTo>
                    <a:pt x="359" y="20"/>
                    <a:pt x="360" y="19"/>
                    <a:pt x="360" y="18"/>
                  </a:cubicBezTo>
                  <a:cubicBezTo>
                    <a:pt x="360" y="18"/>
                    <a:pt x="362" y="16"/>
                    <a:pt x="362" y="16"/>
                  </a:cubicBezTo>
                  <a:cubicBezTo>
                    <a:pt x="362" y="16"/>
                    <a:pt x="360" y="14"/>
                    <a:pt x="360" y="14"/>
                  </a:cubicBezTo>
                  <a:cubicBezTo>
                    <a:pt x="360" y="14"/>
                    <a:pt x="361" y="12"/>
                    <a:pt x="361" y="12"/>
                  </a:cubicBezTo>
                  <a:cubicBezTo>
                    <a:pt x="361" y="12"/>
                    <a:pt x="363" y="14"/>
                    <a:pt x="363" y="14"/>
                  </a:cubicBezTo>
                  <a:cubicBezTo>
                    <a:pt x="363" y="14"/>
                    <a:pt x="362" y="16"/>
                    <a:pt x="362" y="16"/>
                  </a:cubicBezTo>
                  <a:cubicBezTo>
                    <a:pt x="362" y="16"/>
                    <a:pt x="364" y="18"/>
                    <a:pt x="364" y="18"/>
                  </a:cubicBezTo>
                  <a:cubicBezTo>
                    <a:pt x="365" y="18"/>
                    <a:pt x="365" y="16"/>
                    <a:pt x="366" y="16"/>
                  </a:cubicBezTo>
                  <a:cubicBezTo>
                    <a:pt x="366" y="16"/>
                    <a:pt x="367" y="17"/>
                    <a:pt x="368" y="17"/>
                  </a:cubicBezTo>
                  <a:cubicBezTo>
                    <a:pt x="369" y="17"/>
                    <a:pt x="369" y="15"/>
                    <a:pt x="370" y="15"/>
                  </a:cubicBezTo>
                  <a:cubicBezTo>
                    <a:pt x="370" y="15"/>
                    <a:pt x="371" y="17"/>
                    <a:pt x="372" y="17"/>
                  </a:cubicBezTo>
                  <a:cubicBezTo>
                    <a:pt x="372" y="17"/>
                    <a:pt x="373" y="15"/>
                    <a:pt x="374" y="15"/>
                  </a:cubicBezTo>
                  <a:cubicBezTo>
                    <a:pt x="374" y="15"/>
                    <a:pt x="375" y="16"/>
                    <a:pt x="376" y="16"/>
                  </a:cubicBezTo>
                  <a:cubicBezTo>
                    <a:pt x="376" y="16"/>
                    <a:pt x="377" y="14"/>
                    <a:pt x="378" y="14"/>
                  </a:cubicBezTo>
                  <a:cubicBezTo>
                    <a:pt x="378" y="14"/>
                    <a:pt x="379" y="12"/>
                    <a:pt x="379" y="12"/>
                  </a:cubicBezTo>
                  <a:cubicBezTo>
                    <a:pt x="380" y="12"/>
                    <a:pt x="381" y="14"/>
                    <a:pt x="381" y="14"/>
                  </a:cubicBezTo>
                  <a:cubicBezTo>
                    <a:pt x="382" y="13"/>
                    <a:pt x="383" y="12"/>
                    <a:pt x="383" y="11"/>
                  </a:cubicBezTo>
                  <a:cubicBezTo>
                    <a:pt x="384" y="11"/>
                    <a:pt x="384" y="9"/>
                    <a:pt x="385" y="9"/>
                  </a:cubicBezTo>
                  <a:cubicBezTo>
                    <a:pt x="385" y="9"/>
                    <a:pt x="387" y="11"/>
                    <a:pt x="387" y="11"/>
                  </a:cubicBezTo>
                  <a:cubicBezTo>
                    <a:pt x="387" y="12"/>
                    <a:pt x="386" y="12"/>
                    <a:pt x="385" y="13"/>
                  </a:cubicBezTo>
                  <a:cubicBezTo>
                    <a:pt x="385" y="13"/>
                    <a:pt x="384" y="15"/>
                    <a:pt x="384" y="15"/>
                  </a:cubicBezTo>
                  <a:cubicBezTo>
                    <a:pt x="384" y="15"/>
                    <a:pt x="386" y="17"/>
                    <a:pt x="386" y="17"/>
                  </a:cubicBezTo>
                  <a:cubicBezTo>
                    <a:pt x="385" y="18"/>
                    <a:pt x="385" y="18"/>
                    <a:pt x="384" y="19"/>
                  </a:cubicBezTo>
                  <a:cubicBezTo>
                    <a:pt x="384" y="20"/>
                    <a:pt x="383" y="21"/>
                    <a:pt x="383" y="21"/>
                  </a:cubicBezTo>
                  <a:cubicBezTo>
                    <a:pt x="382" y="22"/>
                    <a:pt x="381" y="20"/>
                    <a:pt x="380" y="20"/>
                  </a:cubicBezTo>
                  <a:cubicBezTo>
                    <a:pt x="380" y="20"/>
                    <a:pt x="379" y="22"/>
                    <a:pt x="379" y="22"/>
                  </a:cubicBezTo>
                  <a:cubicBezTo>
                    <a:pt x="378" y="22"/>
                    <a:pt x="377" y="20"/>
                    <a:pt x="376" y="20"/>
                  </a:cubicBezTo>
                  <a:cubicBezTo>
                    <a:pt x="376" y="20"/>
                    <a:pt x="375" y="22"/>
                    <a:pt x="375" y="22"/>
                  </a:cubicBezTo>
                  <a:cubicBezTo>
                    <a:pt x="375" y="23"/>
                    <a:pt x="377" y="24"/>
                    <a:pt x="377" y="24"/>
                  </a:cubicBezTo>
                  <a:cubicBezTo>
                    <a:pt x="377" y="25"/>
                    <a:pt x="375" y="26"/>
                    <a:pt x="375" y="26"/>
                  </a:cubicBezTo>
                  <a:cubicBezTo>
                    <a:pt x="376" y="26"/>
                    <a:pt x="377" y="28"/>
                    <a:pt x="377" y="28"/>
                  </a:cubicBezTo>
                  <a:cubicBezTo>
                    <a:pt x="378" y="28"/>
                    <a:pt x="379" y="26"/>
                    <a:pt x="379" y="26"/>
                  </a:cubicBezTo>
                  <a:cubicBezTo>
                    <a:pt x="380" y="26"/>
                    <a:pt x="381" y="28"/>
                    <a:pt x="381" y="28"/>
                  </a:cubicBezTo>
                  <a:cubicBezTo>
                    <a:pt x="382" y="28"/>
                    <a:pt x="382" y="25"/>
                    <a:pt x="383" y="25"/>
                  </a:cubicBezTo>
                  <a:cubicBezTo>
                    <a:pt x="384" y="25"/>
                    <a:pt x="385" y="27"/>
                    <a:pt x="385" y="27"/>
                  </a:cubicBezTo>
                  <a:cubicBezTo>
                    <a:pt x="385" y="26"/>
                    <a:pt x="387" y="25"/>
                    <a:pt x="387" y="25"/>
                  </a:cubicBezTo>
                  <a:cubicBezTo>
                    <a:pt x="387" y="24"/>
                    <a:pt x="385" y="24"/>
                    <a:pt x="385" y="23"/>
                  </a:cubicBezTo>
                  <a:cubicBezTo>
                    <a:pt x="385" y="22"/>
                    <a:pt x="386" y="22"/>
                    <a:pt x="386" y="21"/>
                  </a:cubicBezTo>
                  <a:cubicBezTo>
                    <a:pt x="387" y="20"/>
                    <a:pt x="388" y="19"/>
                    <a:pt x="388" y="19"/>
                  </a:cubicBezTo>
                  <a:cubicBezTo>
                    <a:pt x="388" y="18"/>
                    <a:pt x="386" y="17"/>
                    <a:pt x="386" y="17"/>
                  </a:cubicBezTo>
                  <a:cubicBezTo>
                    <a:pt x="386" y="17"/>
                    <a:pt x="387" y="15"/>
                    <a:pt x="388" y="15"/>
                  </a:cubicBezTo>
                  <a:cubicBezTo>
                    <a:pt x="388" y="15"/>
                    <a:pt x="390" y="17"/>
                    <a:pt x="390" y="16"/>
                  </a:cubicBezTo>
                  <a:cubicBezTo>
                    <a:pt x="390" y="16"/>
                    <a:pt x="392" y="14"/>
                    <a:pt x="392" y="14"/>
                  </a:cubicBezTo>
                  <a:cubicBezTo>
                    <a:pt x="392" y="14"/>
                    <a:pt x="389" y="12"/>
                    <a:pt x="389" y="12"/>
                  </a:cubicBezTo>
                  <a:cubicBezTo>
                    <a:pt x="390" y="12"/>
                    <a:pt x="391" y="10"/>
                    <a:pt x="391" y="10"/>
                  </a:cubicBezTo>
                  <a:cubicBezTo>
                    <a:pt x="392" y="10"/>
                    <a:pt x="393" y="12"/>
                    <a:pt x="393" y="12"/>
                  </a:cubicBezTo>
                  <a:cubicBezTo>
                    <a:pt x="393" y="13"/>
                    <a:pt x="391" y="14"/>
                    <a:pt x="392" y="14"/>
                  </a:cubicBezTo>
                  <a:cubicBezTo>
                    <a:pt x="392" y="15"/>
                    <a:pt x="394" y="15"/>
                    <a:pt x="394" y="16"/>
                  </a:cubicBezTo>
                  <a:cubicBezTo>
                    <a:pt x="394" y="17"/>
                    <a:pt x="396" y="17"/>
                    <a:pt x="396" y="18"/>
                  </a:cubicBezTo>
                  <a:cubicBezTo>
                    <a:pt x="396" y="18"/>
                    <a:pt x="395" y="19"/>
                    <a:pt x="394" y="20"/>
                  </a:cubicBezTo>
                  <a:cubicBezTo>
                    <a:pt x="394" y="20"/>
                    <a:pt x="392" y="18"/>
                    <a:pt x="392" y="18"/>
                  </a:cubicBezTo>
                  <a:cubicBezTo>
                    <a:pt x="392" y="18"/>
                    <a:pt x="391" y="20"/>
                    <a:pt x="390" y="20"/>
                  </a:cubicBezTo>
                  <a:cubicBezTo>
                    <a:pt x="390" y="21"/>
                    <a:pt x="389" y="22"/>
                    <a:pt x="389" y="23"/>
                  </a:cubicBezTo>
                  <a:cubicBezTo>
                    <a:pt x="389" y="23"/>
                    <a:pt x="390" y="24"/>
                    <a:pt x="391" y="24"/>
                  </a:cubicBezTo>
                  <a:cubicBezTo>
                    <a:pt x="391" y="24"/>
                    <a:pt x="392" y="22"/>
                    <a:pt x="393" y="22"/>
                  </a:cubicBezTo>
                  <a:cubicBezTo>
                    <a:pt x="393" y="22"/>
                    <a:pt x="394" y="24"/>
                    <a:pt x="395" y="24"/>
                  </a:cubicBezTo>
                  <a:cubicBezTo>
                    <a:pt x="395" y="24"/>
                    <a:pt x="396" y="22"/>
                    <a:pt x="397" y="22"/>
                  </a:cubicBezTo>
                  <a:cubicBezTo>
                    <a:pt x="397" y="21"/>
                    <a:pt x="398" y="23"/>
                    <a:pt x="399" y="23"/>
                  </a:cubicBezTo>
                  <a:cubicBezTo>
                    <a:pt x="399" y="23"/>
                    <a:pt x="400" y="22"/>
                    <a:pt x="400" y="21"/>
                  </a:cubicBezTo>
                  <a:cubicBezTo>
                    <a:pt x="401" y="20"/>
                    <a:pt x="402" y="20"/>
                    <a:pt x="402" y="19"/>
                  </a:cubicBezTo>
                  <a:cubicBezTo>
                    <a:pt x="402" y="19"/>
                    <a:pt x="404" y="17"/>
                    <a:pt x="404" y="17"/>
                  </a:cubicBezTo>
                  <a:cubicBezTo>
                    <a:pt x="404" y="17"/>
                    <a:pt x="406" y="18"/>
                    <a:pt x="406" y="18"/>
                  </a:cubicBezTo>
                  <a:cubicBezTo>
                    <a:pt x="406" y="19"/>
                    <a:pt x="404" y="20"/>
                    <a:pt x="404" y="20"/>
                  </a:cubicBezTo>
                  <a:cubicBezTo>
                    <a:pt x="405" y="21"/>
                    <a:pt x="407" y="22"/>
                    <a:pt x="407" y="22"/>
                  </a:cubicBezTo>
                  <a:cubicBezTo>
                    <a:pt x="407" y="23"/>
                    <a:pt x="405" y="24"/>
                    <a:pt x="405" y="24"/>
                  </a:cubicBezTo>
                  <a:cubicBezTo>
                    <a:pt x="405" y="25"/>
                    <a:pt x="407" y="26"/>
                    <a:pt x="407" y="26"/>
                  </a:cubicBezTo>
                  <a:cubicBezTo>
                    <a:pt x="408" y="26"/>
                    <a:pt x="408" y="24"/>
                    <a:pt x="409" y="24"/>
                  </a:cubicBezTo>
                  <a:cubicBezTo>
                    <a:pt x="409" y="23"/>
                    <a:pt x="407" y="23"/>
                    <a:pt x="407" y="22"/>
                  </a:cubicBezTo>
                  <a:cubicBezTo>
                    <a:pt x="407" y="22"/>
                    <a:pt x="408" y="20"/>
                    <a:pt x="408" y="20"/>
                  </a:cubicBezTo>
                  <a:cubicBezTo>
                    <a:pt x="409" y="19"/>
                    <a:pt x="410" y="18"/>
                    <a:pt x="410" y="18"/>
                  </a:cubicBezTo>
                  <a:cubicBezTo>
                    <a:pt x="410" y="17"/>
                    <a:pt x="408" y="17"/>
                    <a:pt x="408" y="16"/>
                  </a:cubicBezTo>
                  <a:cubicBezTo>
                    <a:pt x="408" y="16"/>
                    <a:pt x="409" y="14"/>
                    <a:pt x="410" y="14"/>
                  </a:cubicBezTo>
                  <a:cubicBezTo>
                    <a:pt x="410" y="14"/>
                    <a:pt x="412" y="15"/>
                    <a:pt x="412" y="15"/>
                  </a:cubicBezTo>
                  <a:cubicBezTo>
                    <a:pt x="412" y="16"/>
                    <a:pt x="410" y="17"/>
                    <a:pt x="410" y="18"/>
                  </a:cubicBezTo>
                  <a:cubicBezTo>
                    <a:pt x="410" y="18"/>
                    <a:pt x="412" y="19"/>
                    <a:pt x="412" y="19"/>
                  </a:cubicBezTo>
                  <a:cubicBezTo>
                    <a:pt x="412" y="20"/>
                    <a:pt x="410" y="21"/>
                    <a:pt x="411" y="22"/>
                  </a:cubicBezTo>
                  <a:cubicBezTo>
                    <a:pt x="411" y="22"/>
                    <a:pt x="413" y="23"/>
                    <a:pt x="413" y="23"/>
                  </a:cubicBezTo>
                  <a:cubicBezTo>
                    <a:pt x="413" y="24"/>
                    <a:pt x="415" y="25"/>
                    <a:pt x="415" y="25"/>
                  </a:cubicBezTo>
                  <a:cubicBezTo>
                    <a:pt x="415" y="25"/>
                    <a:pt x="416" y="23"/>
                    <a:pt x="417" y="23"/>
                  </a:cubicBezTo>
                  <a:cubicBezTo>
                    <a:pt x="417" y="22"/>
                    <a:pt x="418" y="21"/>
                    <a:pt x="418" y="21"/>
                  </a:cubicBezTo>
                  <a:cubicBezTo>
                    <a:pt x="419" y="20"/>
                    <a:pt x="420" y="19"/>
                    <a:pt x="420" y="18"/>
                  </a:cubicBezTo>
                  <a:cubicBezTo>
                    <a:pt x="420" y="18"/>
                    <a:pt x="421" y="16"/>
                    <a:pt x="422" y="16"/>
                  </a:cubicBezTo>
                  <a:cubicBezTo>
                    <a:pt x="422" y="16"/>
                    <a:pt x="424" y="18"/>
                    <a:pt x="424" y="18"/>
                  </a:cubicBezTo>
                  <a:cubicBezTo>
                    <a:pt x="425" y="18"/>
                    <a:pt x="425" y="16"/>
                    <a:pt x="426" y="16"/>
                  </a:cubicBezTo>
                  <a:cubicBezTo>
                    <a:pt x="426" y="16"/>
                    <a:pt x="428" y="17"/>
                    <a:pt x="428" y="17"/>
                  </a:cubicBezTo>
                  <a:cubicBezTo>
                    <a:pt x="428" y="18"/>
                    <a:pt x="426" y="19"/>
                    <a:pt x="426" y="20"/>
                  </a:cubicBezTo>
                  <a:cubicBezTo>
                    <a:pt x="426" y="20"/>
                    <a:pt x="428" y="21"/>
                    <a:pt x="429" y="21"/>
                  </a:cubicBezTo>
                  <a:cubicBezTo>
                    <a:pt x="429" y="21"/>
                    <a:pt x="430" y="23"/>
                    <a:pt x="431" y="23"/>
                  </a:cubicBezTo>
                  <a:cubicBezTo>
                    <a:pt x="431" y="22"/>
                    <a:pt x="433" y="21"/>
                    <a:pt x="433" y="21"/>
                  </a:cubicBezTo>
                  <a:cubicBezTo>
                    <a:pt x="432" y="20"/>
                    <a:pt x="430" y="20"/>
                    <a:pt x="430" y="19"/>
                  </a:cubicBezTo>
                  <a:cubicBezTo>
                    <a:pt x="430" y="18"/>
                    <a:pt x="432" y="18"/>
                    <a:pt x="432" y="17"/>
                  </a:cubicBezTo>
                  <a:cubicBezTo>
                    <a:pt x="432" y="16"/>
                    <a:pt x="430" y="16"/>
                    <a:pt x="430" y="15"/>
                  </a:cubicBezTo>
                  <a:cubicBezTo>
                    <a:pt x="430" y="15"/>
                    <a:pt x="431" y="13"/>
                    <a:pt x="431" y="13"/>
                  </a:cubicBezTo>
                  <a:cubicBezTo>
                    <a:pt x="432" y="12"/>
                    <a:pt x="433" y="11"/>
                    <a:pt x="433" y="11"/>
                  </a:cubicBezTo>
                  <a:cubicBezTo>
                    <a:pt x="435" y="12"/>
                    <a:pt x="436" y="13"/>
                    <a:pt x="438" y="14"/>
                  </a:cubicBezTo>
                  <a:cubicBezTo>
                    <a:pt x="438" y="15"/>
                    <a:pt x="436" y="16"/>
                    <a:pt x="436" y="16"/>
                  </a:cubicBezTo>
                  <a:cubicBezTo>
                    <a:pt x="436" y="17"/>
                    <a:pt x="438" y="17"/>
                    <a:pt x="438" y="18"/>
                  </a:cubicBezTo>
                  <a:cubicBezTo>
                    <a:pt x="438" y="18"/>
                    <a:pt x="436" y="20"/>
                    <a:pt x="436" y="20"/>
                  </a:cubicBezTo>
                  <a:cubicBezTo>
                    <a:pt x="437" y="21"/>
                    <a:pt x="438" y="21"/>
                    <a:pt x="439" y="22"/>
                  </a:cubicBezTo>
                  <a:cubicBezTo>
                    <a:pt x="439" y="22"/>
                    <a:pt x="440" y="23"/>
                    <a:pt x="441" y="24"/>
                  </a:cubicBezTo>
                  <a:cubicBezTo>
                    <a:pt x="442" y="22"/>
                    <a:pt x="443" y="21"/>
                    <a:pt x="444" y="19"/>
                  </a:cubicBezTo>
                  <a:cubicBezTo>
                    <a:pt x="444" y="18"/>
                    <a:pt x="442" y="18"/>
                    <a:pt x="442" y="17"/>
                  </a:cubicBezTo>
                  <a:cubicBezTo>
                    <a:pt x="442" y="17"/>
                    <a:pt x="444" y="16"/>
                    <a:pt x="444" y="15"/>
                  </a:cubicBezTo>
                  <a:cubicBezTo>
                    <a:pt x="444" y="14"/>
                    <a:pt x="442" y="14"/>
                    <a:pt x="442" y="13"/>
                  </a:cubicBezTo>
                  <a:cubicBezTo>
                    <a:pt x="441" y="13"/>
                    <a:pt x="443" y="12"/>
                    <a:pt x="443" y="11"/>
                  </a:cubicBezTo>
                  <a:cubicBezTo>
                    <a:pt x="443" y="11"/>
                    <a:pt x="441" y="10"/>
                    <a:pt x="441" y="10"/>
                  </a:cubicBezTo>
                  <a:cubicBezTo>
                    <a:pt x="442" y="9"/>
                    <a:pt x="442" y="8"/>
                    <a:pt x="443" y="7"/>
                  </a:cubicBezTo>
                  <a:cubicBezTo>
                    <a:pt x="443" y="7"/>
                    <a:pt x="444" y="5"/>
                    <a:pt x="444" y="5"/>
                  </a:cubicBezTo>
                  <a:cubicBezTo>
                    <a:pt x="445" y="5"/>
                    <a:pt x="447" y="7"/>
                    <a:pt x="447" y="7"/>
                  </a:cubicBezTo>
                  <a:cubicBezTo>
                    <a:pt x="447" y="7"/>
                    <a:pt x="445" y="8"/>
                    <a:pt x="445" y="9"/>
                  </a:cubicBezTo>
                  <a:cubicBezTo>
                    <a:pt x="446" y="10"/>
                    <a:pt x="446" y="10"/>
                    <a:pt x="447" y="11"/>
                  </a:cubicBezTo>
                  <a:cubicBezTo>
                    <a:pt x="448" y="11"/>
                    <a:pt x="449" y="12"/>
                    <a:pt x="449" y="12"/>
                  </a:cubicBezTo>
                  <a:cubicBezTo>
                    <a:pt x="450" y="13"/>
                    <a:pt x="448" y="14"/>
                    <a:pt x="448" y="15"/>
                  </a:cubicBezTo>
                  <a:cubicBezTo>
                    <a:pt x="447" y="15"/>
                    <a:pt x="446" y="17"/>
                    <a:pt x="446" y="17"/>
                  </a:cubicBezTo>
                  <a:cubicBezTo>
                    <a:pt x="446" y="17"/>
                    <a:pt x="448" y="18"/>
                    <a:pt x="448" y="19"/>
                  </a:cubicBezTo>
                  <a:cubicBezTo>
                    <a:pt x="449" y="19"/>
                    <a:pt x="450" y="20"/>
                    <a:pt x="450" y="20"/>
                  </a:cubicBezTo>
                  <a:cubicBezTo>
                    <a:pt x="451" y="21"/>
                    <a:pt x="449" y="22"/>
                    <a:pt x="449" y="23"/>
                  </a:cubicBezTo>
                  <a:cubicBezTo>
                    <a:pt x="449" y="23"/>
                    <a:pt x="447" y="24"/>
                    <a:pt x="447" y="25"/>
                  </a:cubicBezTo>
                  <a:cubicBezTo>
                    <a:pt x="447" y="25"/>
                    <a:pt x="449" y="26"/>
                    <a:pt x="449" y="26"/>
                  </a:cubicBezTo>
                  <a:cubicBezTo>
                    <a:pt x="449" y="27"/>
                    <a:pt x="451" y="28"/>
                    <a:pt x="452" y="28"/>
                  </a:cubicBezTo>
                  <a:cubicBezTo>
                    <a:pt x="452" y="27"/>
                    <a:pt x="453" y="27"/>
                    <a:pt x="453" y="26"/>
                  </a:cubicBezTo>
                  <a:cubicBezTo>
                    <a:pt x="453" y="26"/>
                    <a:pt x="451" y="25"/>
                    <a:pt x="451" y="24"/>
                  </a:cubicBezTo>
                  <a:cubicBezTo>
                    <a:pt x="451" y="24"/>
                    <a:pt x="452" y="23"/>
                    <a:pt x="453" y="22"/>
                  </a:cubicBezTo>
                  <a:cubicBezTo>
                    <a:pt x="453" y="21"/>
                    <a:pt x="454" y="20"/>
                    <a:pt x="454" y="20"/>
                  </a:cubicBezTo>
                  <a:cubicBezTo>
                    <a:pt x="455" y="20"/>
                    <a:pt x="456" y="22"/>
                    <a:pt x="457" y="21"/>
                  </a:cubicBezTo>
                  <a:cubicBezTo>
                    <a:pt x="457" y="21"/>
                    <a:pt x="458" y="20"/>
                    <a:pt x="458" y="19"/>
                  </a:cubicBezTo>
                  <a:cubicBezTo>
                    <a:pt x="459" y="19"/>
                    <a:pt x="460" y="18"/>
                    <a:pt x="460" y="17"/>
                  </a:cubicBezTo>
                  <a:cubicBezTo>
                    <a:pt x="461" y="16"/>
                    <a:pt x="461" y="16"/>
                    <a:pt x="462" y="15"/>
                  </a:cubicBezTo>
                  <a:cubicBezTo>
                    <a:pt x="462" y="14"/>
                    <a:pt x="464" y="13"/>
                    <a:pt x="463" y="13"/>
                  </a:cubicBezTo>
                  <a:cubicBezTo>
                    <a:pt x="463" y="12"/>
                    <a:pt x="462" y="11"/>
                    <a:pt x="461" y="11"/>
                  </a:cubicBezTo>
                  <a:cubicBezTo>
                    <a:pt x="461" y="11"/>
                    <a:pt x="459" y="9"/>
                    <a:pt x="459" y="9"/>
                  </a:cubicBezTo>
                  <a:cubicBezTo>
                    <a:pt x="459" y="9"/>
                    <a:pt x="460" y="7"/>
                    <a:pt x="461" y="7"/>
                  </a:cubicBezTo>
                  <a:cubicBezTo>
                    <a:pt x="461" y="7"/>
                    <a:pt x="462" y="9"/>
                    <a:pt x="463" y="9"/>
                  </a:cubicBezTo>
                  <a:cubicBezTo>
                    <a:pt x="463" y="8"/>
                    <a:pt x="464" y="6"/>
                    <a:pt x="465" y="6"/>
                  </a:cubicBezTo>
                  <a:cubicBezTo>
                    <a:pt x="465" y="7"/>
                    <a:pt x="466" y="8"/>
                    <a:pt x="467" y="8"/>
                  </a:cubicBezTo>
                  <a:cubicBezTo>
                    <a:pt x="467" y="8"/>
                    <a:pt x="469" y="10"/>
                    <a:pt x="469" y="10"/>
                  </a:cubicBezTo>
                  <a:cubicBezTo>
                    <a:pt x="470" y="10"/>
                    <a:pt x="471" y="12"/>
                    <a:pt x="471" y="11"/>
                  </a:cubicBezTo>
                  <a:cubicBezTo>
                    <a:pt x="472" y="11"/>
                    <a:pt x="473" y="10"/>
                    <a:pt x="473" y="9"/>
                  </a:cubicBezTo>
                  <a:cubicBezTo>
                    <a:pt x="474" y="9"/>
                    <a:pt x="474" y="8"/>
                    <a:pt x="475" y="7"/>
                  </a:cubicBezTo>
                  <a:cubicBezTo>
                    <a:pt x="475" y="6"/>
                    <a:pt x="476" y="6"/>
                    <a:pt x="476" y="5"/>
                  </a:cubicBezTo>
                  <a:cubicBezTo>
                    <a:pt x="477" y="5"/>
                    <a:pt x="479" y="6"/>
                    <a:pt x="479" y="6"/>
                  </a:cubicBezTo>
                  <a:cubicBezTo>
                    <a:pt x="479" y="7"/>
                    <a:pt x="477" y="8"/>
                    <a:pt x="477" y="9"/>
                  </a:cubicBezTo>
                  <a:cubicBezTo>
                    <a:pt x="477" y="9"/>
                    <a:pt x="479" y="10"/>
                    <a:pt x="479" y="10"/>
                  </a:cubicBezTo>
                  <a:cubicBezTo>
                    <a:pt x="479" y="11"/>
                    <a:pt x="478" y="12"/>
                    <a:pt x="478" y="13"/>
                  </a:cubicBezTo>
                  <a:cubicBezTo>
                    <a:pt x="477" y="13"/>
                    <a:pt x="476" y="14"/>
                    <a:pt x="476" y="15"/>
                  </a:cubicBezTo>
                  <a:cubicBezTo>
                    <a:pt x="476" y="15"/>
                    <a:pt x="474" y="17"/>
                    <a:pt x="474" y="17"/>
                  </a:cubicBezTo>
                  <a:cubicBezTo>
                    <a:pt x="474" y="17"/>
                    <a:pt x="476" y="19"/>
                    <a:pt x="476" y="19"/>
                  </a:cubicBezTo>
                  <a:cubicBezTo>
                    <a:pt x="477" y="19"/>
                    <a:pt x="478" y="20"/>
                    <a:pt x="479" y="21"/>
                  </a:cubicBezTo>
                  <a:cubicBezTo>
                    <a:pt x="479" y="21"/>
                    <a:pt x="481" y="22"/>
                    <a:pt x="481" y="22"/>
                  </a:cubicBezTo>
                  <a:cubicBezTo>
                    <a:pt x="481" y="22"/>
                    <a:pt x="479" y="24"/>
                    <a:pt x="479" y="24"/>
                  </a:cubicBezTo>
                  <a:cubicBezTo>
                    <a:pt x="479" y="25"/>
                    <a:pt x="477" y="26"/>
                    <a:pt x="477" y="27"/>
                  </a:cubicBezTo>
                  <a:cubicBezTo>
                    <a:pt x="478" y="27"/>
                    <a:pt x="479" y="28"/>
                    <a:pt x="480" y="28"/>
                  </a:cubicBezTo>
                  <a:cubicBezTo>
                    <a:pt x="480" y="29"/>
                    <a:pt x="481" y="29"/>
                    <a:pt x="482" y="30"/>
                  </a:cubicBezTo>
                  <a:cubicBezTo>
                    <a:pt x="482" y="29"/>
                    <a:pt x="483" y="29"/>
                    <a:pt x="484" y="28"/>
                  </a:cubicBezTo>
                  <a:cubicBezTo>
                    <a:pt x="484" y="27"/>
                    <a:pt x="485" y="26"/>
                    <a:pt x="485" y="26"/>
                  </a:cubicBezTo>
                  <a:cubicBezTo>
                    <a:pt x="485" y="25"/>
                    <a:pt x="487" y="24"/>
                    <a:pt x="487" y="23"/>
                  </a:cubicBezTo>
                  <a:cubicBezTo>
                    <a:pt x="487" y="23"/>
                    <a:pt x="485" y="22"/>
                    <a:pt x="485" y="22"/>
                  </a:cubicBezTo>
                  <a:cubicBezTo>
                    <a:pt x="485" y="21"/>
                    <a:pt x="486" y="20"/>
                    <a:pt x="486" y="19"/>
                  </a:cubicBezTo>
                  <a:cubicBezTo>
                    <a:pt x="487" y="19"/>
                    <a:pt x="488" y="18"/>
                    <a:pt x="488" y="17"/>
                  </a:cubicBezTo>
                  <a:cubicBezTo>
                    <a:pt x="488" y="17"/>
                    <a:pt x="486" y="16"/>
                    <a:pt x="486" y="16"/>
                  </a:cubicBezTo>
                  <a:cubicBezTo>
                    <a:pt x="486" y="15"/>
                    <a:pt x="487" y="13"/>
                    <a:pt x="488" y="13"/>
                  </a:cubicBezTo>
                  <a:cubicBezTo>
                    <a:pt x="488" y="13"/>
                    <a:pt x="489" y="15"/>
                    <a:pt x="490" y="15"/>
                  </a:cubicBezTo>
                  <a:cubicBezTo>
                    <a:pt x="490" y="15"/>
                    <a:pt x="491" y="13"/>
                    <a:pt x="492" y="13"/>
                  </a:cubicBezTo>
                  <a:cubicBezTo>
                    <a:pt x="492" y="12"/>
                    <a:pt x="493" y="11"/>
                    <a:pt x="493" y="11"/>
                  </a:cubicBezTo>
                  <a:cubicBezTo>
                    <a:pt x="493" y="10"/>
                    <a:pt x="491" y="9"/>
                    <a:pt x="491" y="9"/>
                  </a:cubicBezTo>
                  <a:cubicBezTo>
                    <a:pt x="492" y="7"/>
                    <a:pt x="493" y="6"/>
                    <a:pt x="494" y="4"/>
                  </a:cubicBezTo>
                  <a:cubicBezTo>
                    <a:pt x="496" y="6"/>
                    <a:pt x="497" y="7"/>
                    <a:pt x="499" y="8"/>
                  </a:cubicBezTo>
                  <a:cubicBezTo>
                    <a:pt x="499" y="8"/>
                    <a:pt x="501" y="9"/>
                    <a:pt x="501" y="9"/>
                  </a:cubicBezTo>
                  <a:cubicBezTo>
                    <a:pt x="501" y="10"/>
                    <a:pt x="499" y="11"/>
                    <a:pt x="499" y="12"/>
                  </a:cubicBezTo>
                  <a:cubicBezTo>
                    <a:pt x="500" y="12"/>
                    <a:pt x="501" y="13"/>
                    <a:pt x="502" y="13"/>
                  </a:cubicBezTo>
                  <a:cubicBezTo>
                    <a:pt x="502" y="14"/>
                    <a:pt x="500" y="15"/>
                    <a:pt x="500" y="16"/>
                  </a:cubicBezTo>
                  <a:cubicBezTo>
                    <a:pt x="500" y="16"/>
                    <a:pt x="502" y="17"/>
                    <a:pt x="502" y="17"/>
                  </a:cubicBezTo>
                  <a:cubicBezTo>
                    <a:pt x="502" y="18"/>
                    <a:pt x="500" y="19"/>
                    <a:pt x="500" y="20"/>
                  </a:cubicBezTo>
                  <a:cubicBezTo>
                    <a:pt x="501" y="20"/>
                    <a:pt x="503" y="21"/>
                    <a:pt x="503" y="21"/>
                  </a:cubicBezTo>
                  <a:cubicBezTo>
                    <a:pt x="503" y="22"/>
                    <a:pt x="501" y="23"/>
                    <a:pt x="501" y="24"/>
                  </a:cubicBezTo>
                  <a:cubicBezTo>
                    <a:pt x="501" y="24"/>
                    <a:pt x="503" y="25"/>
                    <a:pt x="503" y="25"/>
                  </a:cubicBezTo>
                  <a:cubicBezTo>
                    <a:pt x="504" y="26"/>
                    <a:pt x="505" y="26"/>
                    <a:pt x="505" y="27"/>
                  </a:cubicBezTo>
                  <a:cubicBezTo>
                    <a:pt x="506" y="26"/>
                    <a:pt x="507" y="25"/>
                    <a:pt x="507" y="25"/>
                  </a:cubicBezTo>
                  <a:cubicBezTo>
                    <a:pt x="508" y="24"/>
                    <a:pt x="509" y="23"/>
                    <a:pt x="509" y="22"/>
                  </a:cubicBezTo>
                  <a:cubicBezTo>
                    <a:pt x="509" y="22"/>
                    <a:pt x="507" y="21"/>
                    <a:pt x="507" y="21"/>
                  </a:cubicBezTo>
                  <a:cubicBezTo>
                    <a:pt x="507" y="20"/>
                    <a:pt x="508" y="19"/>
                    <a:pt x="508" y="19"/>
                  </a:cubicBezTo>
                  <a:cubicBezTo>
                    <a:pt x="509" y="18"/>
                    <a:pt x="510" y="17"/>
                    <a:pt x="510" y="16"/>
                  </a:cubicBezTo>
                  <a:cubicBezTo>
                    <a:pt x="511" y="16"/>
                    <a:pt x="511" y="15"/>
                    <a:pt x="512" y="14"/>
                  </a:cubicBezTo>
                  <a:cubicBezTo>
                    <a:pt x="513" y="13"/>
                    <a:pt x="514" y="11"/>
                    <a:pt x="515" y="10"/>
                  </a:cubicBezTo>
                  <a:cubicBezTo>
                    <a:pt x="516" y="10"/>
                    <a:pt x="517" y="11"/>
                    <a:pt x="517" y="11"/>
                  </a:cubicBezTo>
                  <a:cubicBezTo>
                    <a:pt x="518" y="12"/>
                    <a:pt x="519" y="12"/>
                    <a:pt x="520" y="13"/>
                  </a:cubicBezTo>
                  <a:cubicBezTo>
                    <a:pt x="520" y="14"/>
                    <a:pt x="521" y="14"/>
                    <a:pt x="522" y="15"/>
                  </a:cubicBezTo>
                  <a:cubicBezTo>
                    <a:pt x="522" y="14"/>
                    <a:pt x="523" y="13"/>
                    <a:pt x="524" y="12"/>
                  </a:cubicBezTo>
                  <a:cubicBezTo>
                    <a:pt x="523" y="13"/>
                    <a:pt x="526" y="14"/>
                    <a:pt x="526" y="14"/>
                  </a:cubicBezTo>
                  <a:cubicBezTo>
                    <a:pt x="526" y="14"/>
                    <a:pt x="524" y="16"/>
                    <a:pt x="524" y="16"/>
                  </a:cubicBezTo>
                  <a:cubicBezTo>
                    <a:pt x="524" y="16"/>
                    <a:pt x="522" y="15"/>
                    <a:pt x="522" y="15"/>
                  </a:cubicBezTo>
                  <a:cubicBezTo>
                    <a:pt x="522" y="15"/>
                    <a:pt x="520" y="17"/>
                    <a:pt x="520" y="17"/>
                  </a:cubicBezTo>
                  <a:cubicBezTo>
                    <a:pt x="520" y="17"/>
                    <a:pt x="522" y="19"/>
                    <a:pt x="522" y="19"/>
                  </a:cubicBezTo>
                  <a:cubicBezTo>
                    <a:pt x="522" y="19"/>
                    <a:pt x="521" y="20"/>
                    <a:pt x="521" y="21"/>
                  </a:cubicBezTo>
                  <a:cubicBezTo>
                    <a:pt x="520" y="22"/>
                    <a:pt x="520" y="22"/>
                    <a:pt x="519" y="23"/>
                  </a:cubicBezTo>
                  <a:cubicBezTo>
                    <a:pt x="518" y="24"/>
                    <a:pt x="518" y="25"/>
                    <a:pt x="517" y="25"/>
                  </a:cubicBezTo>
                  <a:cubicBezTo>
                    <a:pt x="517" y="26"/>
                    <a:pt x="516" y="27"/>
                    <a:pt x="516" y="28"/>
                  </a:cubicBezTo>
                  <a:cubicBezTo>
                    <a:pt x="515" y="28"/>
                    <a:pt x="518" y="29"/>
                    <a:pt x="518" y="29"/>
                  </a:cubicBezTo>
                  <a:cubicBezTo>
                    <a:pt x="519" y="28"/>
                    <a:pt x="520" y="26"/>
                    <a:pt x="521" y="25"/>
                  </a:cubicBezTo>
                  <a:cubicBezTo>
                    <a:pt x="522" y="24"/>
                    <a:pt x="522" y="23"/>
                    <a:pt x="523" y="23"/>
                  </a:cubicBezTo>
                  <a:cubicBezTo>
                    <a:pt x="523" y="22"/>
                    <a:pt x="525" y="24"/>
                    <a:pt x="525" y="24"/>
                  </a:cubicBezTo>
                  <a:cubicBezTo>
                    <a:pt x="526" y="24"/>
                    <a:pt x="527" y="22"/>
                    <a:pt x="527" y="22"/>
                  </a:cubicBezTo>
                  <a:cubicBezTo>
                    <a:pt x="527" y="21"/>
                    <a:pt x="528" y="21"/>
                    <a:pt x="529" y="20"/>
                  </a:cubicBezTo>
                  <a:cubicBezTo>
                    <a:pt x="529" y="19"/>
                    <a:pt x="530" y="18"/>
                    <a:pt x="530" y="18"/>
                  </a:cubicBezTo>
                  <a:cubicBezTo>
                    <a:pt x="530" y="17"/>
                    <a:pt x="528" y="16"/>
                    <a:pt x="528" y="16"/>
                  </a:cubicBezTo>
                  <a:cubicBezTo>
                    <a:pt x="528" y="15"/>
                    <a:pt x="530" y="14"/>
                    <a:pt x="530" y="14"/>
                  </a:cubicBezTo>
                  <a:cubicBezTo>
                    <a:pt x="529" y="14"/>
                    <a:pt x="528" y="12"/>
                    <a:pt x="528" y="12"/>
                  </a:cubicBezTo>
                  <a:cubicBezTo>
                    <a:pt x="528" y="12"/>
                    <a:pt x="529" y="10"/>
                    <a:pt x="529" y="10"/>
                  </a:cubicBezTo>
                  <a:cubicBezTo>
                    <a:pt x="530" y="10"/>
                    <a:pt x="531" y="11"/>
                    <a:pt x="531" y="11"/>
                  </a:cubicBezTo>
                  <a:cubicBezTo>
                    <a:pt x="532" y="12"/>
                    <a:pt x="534" y="13"/>
                    <a:pt x="534" y="13"/>
                  </a:cubicBezTo>
                  <a:cubicBezTo>
                    <a:pt x="534" y="14"/>
                    <a:pt x="532" y="15"/>
                    <a:pt x="532" y="15"/>
                  </a:cubicBezTo>
                  <a:cubicBezTo>
                    <a:pt x="532" y="16"/>
                    <a:pt x="534" y="16"/>
                    <a:pt x="534" y="17"/>
                  </a:cubicBezTo>
                  <a:cubicBezTo>
                    <a:pt x="534" y="18"/>
                    <a:pt x="532" y="19"/>
                    <a:pt x="532" y="19"/>
                  </a:cubicBezTo>
                  <a:cubicBezTo>
                    <a:pt x="533" y="20"/>
                    <a:pt x="535" y="20"/>
                    <a:pt x="535" y="21"/>
                  </a:cubicBezTo>
                  <a:cubicBezTo>
                    <a:pt x="535" y="22"/>
                    <a:pt x="537" y="22"/>
                    <a:pt x="537" y="23"/>
                  </a:cubicBezTo>
                  <a:cubicBezTo>
                    <a:pt x="537" y="22"/>
                    <a:pt x="539" y="21"/>
                    <a:pt x="539" y="20"/>
                  </a:cubicBezTo>
                  <a:cubicBezTo>
                    <a:pt x="539" y="20"/>
                    <a:pt x="536" y="19"/>
                    <a:pt x="536" y="19"/>
                  </a:cubicBezTo>
                  <a:cubicBezTo>
                    <a:pt x="536" y="18"/>
                    <a:pt x="538" y="17"/>
                    <a:pt x="538" y="17"/>
                  </a:cubicBezTo>
                  <a:cubicBezTo>
                    <a:pt x="538" y="16"/>
                    <a:pt x="539" y="14"/>
                    <a:pt x="540" y="14"/>
                  </a:cubicBezTo>
                  <a:cubicBezTo>
                    <a:pt x="540" y="14"/>
                    <a:pt x="542" y="16"/>
                    <a:pt x="542" y="16"/>
                  </a:cubicBezTo>
                  <a:cubicBezTo>
                    <a:pt x="543" y="16"/>
                    <a:pt x="543" y="14"/>
                    <a:pt x="544" y="14"/>
                  </a:cubicBezTo>
                  <a:cubicBezTo>
                    <a:pt x="545" y="14"/>
                    <a:pt x="545" y="15"/>
                    <a:pt x="546" y="15"/>
                  </a:cubicBezTo>
                  <a:cubicBezTo>
                    <a:pt x="547" y="16"/>
                    <a:pt x="548" y="17"/>
                    <a:pt x="548" y="17"/>
                  </a:cubicBezTo>
                  <a:cubicBezTo>
                    <a:pt x="548" y="18"/>
                    <a:pt x="546" y="19"/>
                    <a:pt x="547" y="19"/>
                  </a:cubicBezTo>
                  <a:cubicBezTo>
                    <a:pt x="547" y="20"/>
                    <a:pt x="549" y="21"/>
                    <a:pt x="549" y="21"/>
                  </a:cubicBezTo>
                  <a:cubicBezTo>
                    <a:pt x="549" y="21"/>
                    <a:pt x="550" y="23"/>
                    <a:pt x="551" y="23"/>
                  </a:cubicBezTo>
                  <a:cubicBezTo>
                    <a:pt x="551" y="23"/>
                    <a:pt x="552" y="21"/>
                    <a:pt x="553" y="21"/>
                  </a:cubicBezTo>
                  <a:cubicBezTo>
                    <a:pt x="553" y="20"/>
                    <a:pt x="554" y="19"/>
                    <a:pt x="554" y="18"/>
                  </a:cubicBezTo>
                  <a:cubicBezTo>
                    <a:pt x="554" y="18"/>
                    <a:pt x="552" y="17"/>
                    <a:pt x="552" y="17"/>
                  </a:cubicBezTo>
                  <a:cubicBezTo>
                    <a:pt x="553" y="16"/>
                    <a:pt x="553" y="15"/>
                    <a:pt x="554" y="14"/>
                  </a:cubicBezTo>
                  <a:cubicBezTo>
                    <a:pt x="554" y="14"/>
                    <a:pt x="556" y="16"/>
                    <a:pt x="556" y="16"/>
                  </a:cubicBezTo>
                  <a:cubicBezTo>
                    <a:pt x="557" y="17"/>
                    <a:pt x="558" y="18"/>
                    <a:pt x="558" y="18"/>
                  </a:cubicBezTo>
                  <a:cubicBezTo>
                    <a:pt x="559" y="18"/>
                    <a:pt x="560" y="20"/>
                    <a:pt x="561" y="20"/>
                  </a:cubicBezTo>
                  <a:cubicBezTo>
                    <a:pt x="561" y="20"/>
                    <a:pt x="562" y="17"/>
                    <a:pt x="562" y="17"/>
                  </a:cubicBezTo>
                  <a:cubicBezTo>
                    <a:pt x="563" y="18"/>
                    <a:pt x="564" y="19"/>
                    <a:pt x="565" y="19"/>
                  </a:cubicBezTo>
                  <a:cubicBezTo>
                    <a:pt x="565" y="20"/>
                    <a:pt x="563" y="21"/>
                    <a:pt x="563" y="21"/>
                  </a:cubicBezTo>
                  <a:cubicBezTo>
                    <a:pt x="563" y="22"/>
                    <a:pt x="561" y="23"/>
                    <a:pt x="561" y="23"/>
                  </a:cubicBezTo>
                  <a:cubicBezTo>
                    <a:pt x="561" y="24"/>
                    <a:pt x="563" y="25"/>
                    <a:pt x="563" y="25"/>
                  </a:cubicBezTo>
                  <a:cubicBezTo>
                    <a:pt x="564" y="26"/>
                    <a:pt x="565" y="26"/>
                    <a:pt x="566" y="27"/>
                  </a:cubicBezTo>
                  <a:cubicBezTo>
                    <a:pt x="567" y="25"/>
                    <a:pt x="568" y="24"/>
                    <a:pt x="569" y="22"/>
                  </a:cubicBezTo>
                  <a:cubicBezTo>
                    <a:pt x="570" y="22"/>
                    <a:pt x="570" y="21"/>
                    <a:pt x="571" y="20"/>
                  </a:cubicBezTo>
                  <a:cubicBezTo>
                    <a:pt x="572" y="19"/>
                    <a:pt x="573" y="17"/>
                    <a:pt x="574" y="16"/>
                  </a:cubicBezTo>
                  <a:cubicBezTo>
                    <a:pt x="575" y="15"/>
                    <a:pt x="575" y="14"/>
                    <a:pt x="576" y="14"/>
                  </a:cubicBezTo>
                  <a:cubicBezTo>
                    <a:pt x="577" y="14"/>
                    <a:pt x="577" y="15"/>
                    <a:pt x="578" y="15"/>
                  </a:cubicBezTo>
                  <a:cubicBezTo>
                    <a:pt x="579" y="16"/>
                    <a:pt x="580" y="16"/>
                    <a:pt x="580" y="17"/>
                  </a:cubicBezTo>
                  <a:cubicBezTo>
                    <a:pt x="580" y="17"/>
                    <a:pt x="578" y="19"/>
                    <a:pt x="579" y="19"/>
                  </a:cubicBezTo>
                  <a:cubicBezTo>
                    <a:pt x="579" y="19"/>
                    <a:pt x="581" y="21"/>
                    <a:pt x="581" y="21"/>
                  </a:cubicBezTo>
                  <a:cubicBezTo>
                    <a:pt x="581" y="21"/>
                    <a:pt x="582" y="19"/>
                    <a:pt x="582" y="19"/>
                  </a:cubicBezTo>
                  <a:cubicBezTo>
                    <a:pt x="583" y="18"/>
                    <a:pt x="584" y="17"/>
                    <a:pt x="584" y="16"/>
                  </a:cubicBezTo>
                  <a:cubicBezTo>
                    <a:pt x="584" y="16"/>
                    <a:pt x="582" y="15"/>
                    <a:pt x="582" y="15"/>
                  </a:cubicBezTo>
                  <a:cubicBezTo>
                    <a:pt x="582" y="14"/>
                    <a:pt x="583" y="13"/>
                    <a:pt x="584" y="12"/>
                  </a:cubicBezTo>
                  <a:cubicBezTo>
                    <a:pt x="584" y="12"/>
                    <a:pt x="585" y="11"/>
                    <a:pt x="585" y="10"/>
                  </a:cubicBezTo>
                  <a:cubicBezTo>
                    <a:pt x="586" y="9"/>
                    <a:pt x="587" y="9"/>
                    <a:pt x="587" y="8"/>
                  </a:cubicBezTo>
                  <a:cubicBezTo>
                    <a:pt x="587" y="8"/>
                    <a:pt x="588" y="6"/>
                    <a:pt x="589" y="6"/>
                  </a:cubicBezTo>
                  <a:cubicBezTo>
                    <a:pt x="589" y="6"/>
                    <a:pt x="591" y="7"/>
                    <a:pt x="591" y="7"/>
                  </a:cubicBezTo>
                  <a:cubicBezTo>
                    <a:pt x="591" y="8"/>
                    <a:pt x="590" y="9"/>
                    <a:pt x="589" y="10"/>
                  </a:cubicBezTo>
                  <a:cubicBezTo>
                    <a:pt x="589" y="10"/>
                    <a:pt x="588" y="12"/>
                    <a:pt x="588" y="12"/>
                  </a:cubicBezTo>
                  <a:cubicBezTo>
                    <a:pt x="588" y="12"/>
                    <a:pt x="590" y="14"/>
                    <a:pt x="590" y="14"/>
                  </a:cubicBezTo>
                  <a:cubicBezTo>
                    <a:pt x="590" y="14"/>
                    <a:pt x="591" y="11"/>
                    <a:pt x="592" y="11"/>
                  </a:cubicBezTo>
                  <a:cubicBezTo>
                    <a:pt x="592" y="11"/>
                    <a:pt x="593" y="13"/>
                    <a:pt x="594" y="13"/>
                  </a:cubicBezTo>
                  <a:cubicBezTo>
                    <a:pt x="594" y="13"/>
                    <a:pt x="595" y="11"/>
                    <a:pt x="595" y="11"/>
                  </a:cubicBezTo>
                  <a:cubicBezTo>
                    <a:pt x="596" y="11"/>
                    <a:pt x="597" y="13"/>
                    <a:pt x="598" y="13"/>
                  </a:cubicBezTo>
                  <a:cubicBezTo>
                    <a:pt x="598" y="12"/>
                    <a:pt x="599" y="11"/>
                    <a:pt x="599" y="10"/>
                  </a:cubicBezTo>
                  <a:cubicBezTo>
                    <a:pt x="600" y="10"/>
                    <a:pt x="601" y="9"/>
                    <a:pt x="601" y="8"/>
                  </a:cubicBezTo>
                  <a:cubicBezTo>
                    <a:pt x="601" y="8"/>
                    <a:pt x="603" y="6"/>
                    <a:pt x="603" y="6"/>
                  </a:cubicBezTo>
                  <a:cubicBezTo>
                    <a:pt x="603" y="6"/>
                    <a:pt x="601" y="4"/>
                    <a:pt x="601" y="4"/>
                  </a:cubicBezTo>
                  <a:cubicBezTo>
                    <a:pt x="601" y="4"/>
                    <a:pt x="602" y="2"/>
                    <a:pt x="602" y="2"/>
                  </a:cubicBezTo>
                  <a:cubicBezTo>
                    <a:pt x="603" y="2"/>
                    <a:pt x="604" y="4"/>
                    <a:pt x="605" y="4"/>
                  </a:cubicBezTo>
                  <a:cubicBezTo>
                    <a:pt x="605" y="4"/>
                    <a:pt x="607" y="5"/>
                    <a:pt x="607" y="5"/>
                  </a:cubicBezTo>
                  <a:cubicBezTo>
                    <a:pt x="607" y="6"/>
                    <a:pt x="605" y="7"/>
                    <a:pt x="605" y="8"/>
                  </a:cubicBezTo>
                  <a:cubicBezTo>
                    <a:pt x="605" y="8"/>
                    <a:pt x="603" y="9"/>
                    <a:pt x="603" y="10"/>
                  </a:cubicBezTo>
                  <a:cubicBezTo>
                    <a:pt x="603" y="10"/>
                    <a:pt x="606" y="11"/>
                    <a:pt x="606" y="12"/>
                  </a:cubicBezTo>
                  <a:cubicBezTo>
                    <a:pt x="605" y="12"/>
                    <a:pt x="604" y="14"/>
                    <a:pt x="604" y="14"/>
                  </a:cubicBezTo>
                  <a:cubicBezTo>
                    <a:pt x="603" y="14"/>
                    <a:pt x="602" y="12"/>
                    <a:pt x="602" y="12"/>
                  </a:cubicBezTo>
                  <a:cubicBezTo>
                    <a:pt x="601" y="12"/>
                    <a:pt x="600" y="14"/>
                    <a:pt x="600" y="14"/>
                  </a:cubicBezTo>
                  <a:cubicBezTo>
                    <a:pt x="600" y="15"/>
                    <a:pt x="598" y="16"/>
                    <a:pt x="598" y="16"/>
                  </a:cubicBezTo>
                  <a:cubicBezTo>
                    <a:pt x="598" y="17"/>
                    <a:pt x="601" y="18"/>
                    <a:pt x="600" y="18"/>
                  </a:cubicBezTo>
                  <a:cubicBezTo>
                    <a:pt x="600" y="19"/>
                    <a:pt x="599" y="20"/>
                    <a:pt x="599" y="20"/>
                  </a:cubicBezTo>
                  <a:cubicBezTo>
                    <a:pt x="598" y="21"/>
                    <a:pt x="597" y="22"/>
                    <a:pt x="597" y="23"/>
                  </a:cubicBezTo>
                  <a:cubicBezTo>
                    <a:pt x="597" y="23"/>
                    <a:pt x="599" y="24"/>
                    <a:pt x="599" y="24"/>
                  </a:cubicBezTo>
                  <a:cubicBezTo>
                    <a:pt x="599" y="25"/>
                    <a:pt x="598" y="26"/>
                    <a:pt x="598" y="27"/>
                  </a:cubicBezTo>
                  <a:cubicBezTo>
                    <a:pt x="597" y="27"/>
                    <a:pt x="596" y="28"/>
                    <a:pt x="596" y="29"/>
                  </a:cubicBezTo>
                  <a:cubicBezTo>
                    <a:pt x="597" y="29"/>
                    <a:pt x="597" y="31"/>
                    <a:pt x="598" y="31"/>
                  </a:cubicBezTo>
                  <a:cubicBezTo>
                    <a:pt x="598" y="30"/>
                    <a:pt x="600" y="29"/>
                    <a:pt x="600" y="28"/>
                  </a:cubicBezTo>
                  <a:cubicBezTo>
                    <a:pt x="600" y="28"/>
                    <a:pt x="601" y="27"/>
                    <a:pt x="602" y="26"/>
                  </a:cubicBezTo>
                  <a:cubicBezTo>
                    <a:pt x="602" y="25"/>
                    <a:pt x="603" y="25"/>
                    <a:pt x="603" y="24"/>
                  </a:cubicBezTo>
                  <a:cubicBezTo>
                    <a:pt x="604" y="23"/>
                    <a:pt x="604" y="22"/>
                    <a:pt x="605" y="22"/>
                  </a:cubicBezTo>
                  <a:cubicBezTo>
                    <a:pt x="605" y="21"/>
                    <a:pt x="607" y="20"/>
                    <a:pt x="607" y="19"/>
                  </a:cubicBezTo>
                  <a:cubicBezTo>
                    <a:pt x="607" y="19"/>
                    <a:pt x="604" y="18"/>
                    <a:pt x="604" y="18"/>
                  </a:cubicBezTo>
                  <a:cubicBezTo>
                    <a:pt x="605" y="17"/>
                    <a:pt x="606" y="16"/>
                    <a:pt x="606" y="15"/>
                  </a:cubicBezTo>
                  <a:cubicBezTo>
                    <a:pt x="607" y="15"/>
                    <a:pt x="607" y="14"/>
                    <a:pt x="608" y="13"/>
                  </a:cubicBezTo>
                  <a:cubicBezTo>
                    <a:pt x="608" y="13"/>
                    <a:pt x="610" y="15"/>
                    <a:pt x="610" y="15"/>
                  </a:cubicBezTo>
                  <a:cubicBezTo>
                    <a:pt x="611" y="13"/>
                    <a:pt x="612" y="12"/>
                    <a:pt x="613" y="10"/>
                  </a:cubicBezTo>
                  <a:cubicBezTo>
                    <a:pt x="614" y="11"/>
                    <a:pt x="616" y="12"/>
                    <a:pt x="616" y="12"/>
                  </a:cubicBezTo>
                  <a:cubicBezTo>
                    <a:pt x="616" y="13"/>
                    <a:pt x="614" y="14"/>
                    <a:pt x="614" y="14"/>
                  </a:cubicBezTo>
                  <a:cubicBezTo>
                    <a:pt x="614" y="15"/>
                    <a:pt x="616" y="16"/>
                    <a:pt x="616" y="16"/>
                  </a:cubicBezTo>
                  <a:cubicBezTo>
                    <a:pt x="616" y="16"/>
                    <a:pt x="618" y="14"/>
                    <a:pt x="618" y="14"/>
                  </a:cubicBezTo>
                  <a:cubicBezTo>
                    <a:pt x="618" y="14"/>
                    <a:pt x="620" y="15"/>
                    <a:pt x="620" y="16"/>
                  </a:cubicBezTo>
                  <a:cubicBezTo>
                    <a:pt x="620" y="16"/>
                    <a:pt x="618" y="18"/>
                    <a:pt x="618" y="18"/>
                  </a:cubicBezTo>
                  <a:cubicBezTo>
                    <a:pt x="619" y="18"/>
                    <a:pt x="620" y="19"/>
                    <a:pt x="621" y="19"/>
                  </a:cubicBezTo>
                  <a:cubicBezTo>
                    <a:pt x="621" y="20"/>
                    <a:pt x="622" y="17"/>
                    <a:pt x="622" y="17"/>
                  </a:cubicBezTo>
                  <a:cubicBezTo>
                    <a:pt x="623" y="17"/>
                    <a:pt x="624" y="19"/>
                    <a:pt x="625" y="19"/>
                  </a:cubicBezTo>
                  <a:cubicBezTo>
                    <a:pt x="626" y="17"/>
                    <a:pt x="627" y="16"/>
                    <a:pt x="628" y="15"/>
                  </a:cubicBezTo>
                  <a:cubicBezTo>
                    <a:pt x="629" y="14"/>
                    <a:pt x="629" y="13"/>
                    <a:pt x="630" y="12"/>
                  </a:cubicBezTo>
                  <a:cubicBezTo>
                    <a:pt x="630" y="12"/>
                    <a:pt x="631" y="11"/>
                    <a:pt x="631" y="10"/>
                  </a:cubicBezTo>
                  <a:cubicBezTo>
                    <a:pt x="632" y="10"/>
                    <a:pt x="633" y="8"/>
                    <a:pt x="633" y="8"/>
                  </a:cubicBezTo>
                  <a:cubicBezTo>
                    <a:pt x="633" y="7"/>
                    <a:pt x="631" y="6"/>
                    <a:pt x="631" y="6"/>
                  </a:cubicBezTo>
                  <a:cubicBezTo>
                    <a:pt x="631" y="5"/>
                    <a:pt x="632" y="4"/>
                    <a:pt x="633" y="4"/>
                  </a:cubicBezTo>
                  <a:cubicBezTo>
                    <a:pt x="633" y="3"/>
                    <a:pt x="634" y="2"/>
                    <a:pt x="634" y="2"/>
                  </a:cubicBezTo>
                  <a:cubicBezTo>
                    <a:pt x="636" y="3"/>
                    <a:pt x="637" y="4"/>
                    <a:pt x="639" y="5"/>
                  </a:cubicBezTo>
                  <a:cubicBezTo>
                    <a:pt x="639" y="6"/>
                    <a:pt x="637" y="7"/>
                    <a:pt x="637" y="7"/>
                  </a:cubicBezTo>
                  <a:cubicBezTo>
                    <a:pt x="637" y="8"/>
                    <a:pt x="639" y="9"/>
                    <a:pt x="639" y="9"/>
                  </a:cubicBezTo>
                  <a:cubicBezTo>
                    <a:pt x="640" y="10"/>
                    <a:pt x="641" y="10"/>
                    <a:pt x="642" y="11"/>
                  </a:cubicBezTo>
                  <a:cubicBezTo>
                    <a:pt x="642" y="11"/>
                    <a:pt x="643" y="12"/>
                    <a:pt x="644" y="12"/>
                  </a:cubicBezTo>
                  <a:cubicBezTo>
                    <a:pt x="645" y="13"/>
                    <a:pt x="645" y="14"/>
                    <a:pt x="646" y="14"/>
                  </a:cubicBezTo>
                  <a:cubicBezTo>
                    <a:pt x="646" y="14"/>
                    <a:pt x="648" y="16"/>
                    <a:pt x="648" y="16"/>
                  </a:cubicBezTo>
                  <a:cubicBezTo>
                    <a:pt x="648" y="16"/>
                    <a:pt x="647" y="18"/>
                    <a:pt x="647" y="18"/>
                  </a:cubicBezTo>
                  <a:cubicBezTo>
                    <a:pt x="646" y="19"/>
                    <a:pt x="645" y="20"/>
                    <a:pt x="645" y="20"/>
                  </a:cubicBezTo>
                  <a:cubicBezTo>
                    <a:pt x="644" y="20"/>
                    <a:pt x="643" y="19"/>
                    <a:pt x="643" y="19"/>
                  </a:cubicBezTo>
                  <a:cubicBezTo>
                    <a:pt x="642" y="19"/>
                    <a:pt x="642" y="21"/>
                    <a:pt x="641" y="21"/>
                  </a:cubicBezTo>
                  <a:cubicBezTo>
                    <a:pt x="642" y="22"/>
                    <a:pt x="644" y="23"/>
                    <a:pt x="645" y="24"/>
                  </a:cubicBezTo>
                  <a:cubicBezTo>
                    <a:pt x="646" y="24"/>
                    <a:pt x="646" y="22"/>
                    <a:pt x="647" y="22"/>
                  </a:cubicBezTo>
                  <a:cubicBezTo>
                    <a:pt x="647" y="22"/>
                    <a:pt x="649" y="24"/>
                    <a:pt x="649" y="24"/>
                  </a:cubicBezTo>
                  <a:cubicBezTo>
                    <a:pt x="650" y="23"/>
                    <a:pt x="651" y="22"/>
                    <a:pt x="651" y="21"/>
                  </a:cubicBezTo>
                  <a:cubicBezTo>
                    <a:pt x="652" y="21"/>
                    <a:pt x="652" y="20"/>
                    <a:pt x="653" y="19"/>
                  </a:cubicBezTo>
                  <a:cubicBezTo>
                    <a:pt x="653" y="18"/>
                    <a:pt x="654" y="18"/>
                    <a:pt x="654" y="17"/>
                  </a:cubicBezTo>
                  <a:cubicBezTo>
                    <a:pt x="655" y="16"/>
                    <a:pt x="656" y="15"/>
                    <a:pt x="656" y="15"/>
                  </a:cubicBezTo>
                  <a:cubicBezTo>
                    <a:pt x="656" y="14"/>
                    <a:pt x="658" y="13"/>
                    <a:pt x="658" y="13"/>
                  </a:cubicBezTo>
                  <a:cubicBezTo>
                    <a:pt x="658" y="12"/>
                    <a:pt x="656" y="11"/>
                    <a:pt x="656" y="11"/>
                  </a:cubicBezTo>
                  <a:cubicBezTo>
                    <a:pt x="655" y="11"/>
                    <a:pt x="653" y="9"/>
                    <a:pt x="653" y="9"/>
                  </a:cubicBezTo>
                  <a:cubicBezTo>
                    <a:pt x="654" y="9"/>
                    <a:pt x="655" y="7"/>
                    <a:pt x="655" y="7"/>
                  </a:cubicBezTo>
                  <a:cubicBezTo>
                    <a:pt x="656" y="7"/>
                    <a:pt x="657" y="8"/>
                    <a:pt x="657" y="9"/>
                  </a:cubicBezTo>
                  <a:cubicBezTo>
                    <a:pt x="658" y="9"/>
                    <a:pt x="659" y="10"/>
                    <a:pt x="660" y="10"/>
                  </a:cubicBezTo>
                  <a:cubicBezTo>
                    <a:pt x="660" y="11"/>
                    <a:pt x="661" y="12"/>
                    <a:pt x="662" y="12"/>
                  </a:cubicBezTo>
                  <a:cubicBezTo>
                    <a:pt x="662" y="12"/>
                    <a:pt x="663" y="14"/>
                    <a:pt x="664" y="14"/>
                  </a:cubicBezTo>
                  <a:cubicBezTo>
                    <a:pt x="664" y="14"/>
                    <a:pt x="665" y="12"/>
                    <a:pt x="666" y="11"/>
                  </a:cubicBezTo>
                  <a:cubicBezTo>
                    <a:pt x="666" y="11"/>
                    <a:pt x="667" y="9"/>
                    <a:pt x="667" y="9"/>
                  </a:cubicBezTo>
                  <a:cubicBezTo>
                    <a:pt x="668" y="9"/>
                    <a:pt x="669" y="11"/>
                    <a:pt x="670" y="11"/>
                  </a:cubicBezTo>
                  <a:cubicBezTo>
                    <a:pt x="670" y="11"/>
                    <a:pt x="671" y="13"/>
                    <a:pt x="672" y="13"/>
                  </a:cubicBezTo>
                  <a:cubicBezTo>
                    <a:pt x="672" y="13"/>
                    <a:pt x="673" y="11"/>
                    <a:pt x="674" y="10"/>
                  </a:cubicBezTo>
                  <a:cubicBezTo>
                    <a:pt x="674" y="10"/>
                    <a:pt x="675" y="8"/>
                    <a:pt x="675" y="8"/>
                  </a:cubicBezTo>
                  <a:cubicBezTo>
                    <a:pt x="676" y="8"/>
                    <a:pt x="677" y="9"/>
                    <a:pt x="677" y="10"/>
                  </a:cubicBezTo>
                  <a:cubicBezTo>
                    <a:pt x="678" y="10"/>
                    <a:pt x="676" y="12"/>
                    <a:pt x="676" y="12"/>
                  </a:cubicBezTo>
                  <a:cubicBezTo>
                    <a:pt x="675" y="13"/>
                    <a:pt x="674" y="14"/>
                    <a:pt x="674" y="14"/>
                  </a:cubicBezTo>
                  <a:cubicBezTo>
                    <a:pt x="674" y="15"/>
                    <a:pt x="676" y="16"/>
                    <a:pt x="676" y="16"/>
                  </a:cubicBezTo>
                  <a:cubicBezTo>
                    <a:pt x="676" y="17"/>
                    <a:pt x="675" y="18"/>
                    <a:pt x="675" y="18"/>
                  </a:cubicBezTo>
                  <a:cubicBezTo>
                    <a:pt x="675" y="19"/>
                    <a:pt x="677" y="19"/>
                    <a:pt x="677" y="20"/>
                  </a:cubicBezTo>
                  <a:cubicBezTo>
                    <a:pt x="677" y="21"/>
                    <a:pt x="675" y="22"/>
                    <a:pt x="675" y="22"/>
                  </a:cubicBezTo>
                  <a:cubicBezTo>
                    <a:pt x="675" y="23"/>
                    <a:pt x="677" y="23"/>
                    <a:pt x="677" y="24"/>
                  </a:cubicBezTo>
                  <a:cubicBezTo>
                    <a:pt x="677" y="25"/>
                    <a:pt x="676" y="26"/>
                    <a:pt x="676" y="26"/>
                  </a:cubicBezTo>
                  <a:cubicBezTo>
                    <a:pt x="676" y="27"/>
                    <a:pt x="678" y="27"/>
                    <a:pt x="678" y="28"/>
                  </a:cubicBezTo>
                  <a:cubicBezTo>
                    <a:pt x="678" y="27"/>
                    <a:pt x="679" y="26"/>
                    <a:pt x="680" y="26"/>
                  </a:cubicBezTo>
                  <a:cubicBezTo>
                    <a:pt x="680" y="25"/>
                    <a:pt x="681" y="24"/>
                    <a:pt x="681" y="23"/>
                  </a:cubicBezTo>
                  <a:cubicBezTo>
                    <a:pt x="682" y="23"/>
                    <a:pt x="683" y="22"/>
                    <a:pt x="683" y="21"/>
                  </a:cubicBezTo>
                  <a:cubicBezTo>
                    <a:pt x="683" y="21"/>
                    <a:pt x="681" y="20"/>
                    <a:pt x="681" y="19"/>
                  </a:cubicBezTo>
                  <a:cubicBezTo>
                    <a:pt x="681" y="19"/>
                    <a:pt x="683" y="18"/>
                    <a:pt x="682" y="17"/>
                  </a:cubicBezTo>
                  <a:cubicBezTo>
                    <a:pt x="682" y="17"/>
                    <a:pt x="680" y="16"/>
                    <a:pt x="680" y="16"/>
                  </a:cubicBezTo>
                  <a:cubicBezTo>
                    <a:pt x="680" y="15"/>
                    <a:pt x="682" y="14"/>
                    <a:pt x="682" y="13"/>
                  </a:cubicBezTo>
                  <a:cubicBezTo>
                    <a:pt x="682" y="13"/>
                    <a:pt x="680" y="12"/>
                    <a:pt x="680" y="12"/>
                  </a:cubicBezTo>
                  <a:cubicBezTo>
                    <a:pt x="680" y="11"/>
                    <a:pt x="681" y="9"/>
                    <a:pt x="681" y="9"/>
                  </a:cubicBezTo>
                  <a:cubicBezTo>
                    <a:pt x="682" y="9"/>
                    <a:pt x="683" y="11"/>
                    <a:pt x="684" y="11"/>
                  </a:cubicBezTo>
                  <a:cubicBezTo>
                    <a:pt x="684" y="11"/>
                    <a:pt x="685" y="13"/>
                    <a:pt x="686" y="13"/>
                  </a:cubicBezTo>
                  <a:cubicBezTo>
                    <a:pt x="686" y="13"/>
                    <a:pt x="687" y="10"/>
                    <a:pt x="688" y="11"/>
                  </a:cubicBezTo>
                  <a:cubicBezTo>
                    <a:pt x="688" y="11"/>
                    <a:pt x="689" y="12"/>
                    <a:pt x="690" y="12"/>
                  </a:cubicBezTo>
                  <a:cubicBezTo>
                    <a:pt x="691" y="13"/>
                    <a:pt x="691" y="13"/>
                    <a:pt x="692" y="14"/>
                  </a:cubicBezTo>
                  <a:cubicBezTo>
                    <a:pt x="693" y="14"/>
                    <a:pt x="694" y="15"/>
                    <a:pt x="694" y="16"/>
                  </a:cubicBezTo>
                  <a:cubicBezTo>
                    <a:pt x="695" y="16"/>
                    <a:pt x="696" y="17"/>
                    <a:pt x="697" y="17"/>
                  </a:cubicBezTo>
                  <a:cubicBezTo>
                    <a:pt x="697" y="17"/>
                    <a:pt x="698" y="15"/>
                    <a:pt x="698" y="15"/>
                  </a:cubicBezTo>
                  <a:cubicBezTo>
                    <a:pt x="699" y="15"/>
                    <a:pt x="700" y="17"/>
                    <a:pt x="700" y="17"/>
                  </a:cubicBezTo>
                  <a:cubicBezTo>
                    <a:pt x="701" y="17"/>
                    <a:pt x="702" y="15"/>
                    <a:pt x="702" y="15"/>
                  </a:cubicBezTo>
                  <a:cubicBezTo>
                    <a:pt x="702" y="14"/>
                    <a:pt x="700" y="13"/>
                    <a:pt x="700" y="13"/>
                  </a:cubicBezTo>
                  <a:cubicBezTo>
                    <a:pt x="700" y="12"/>
                    <a:pt x="701" y="11"/>
                    <a:pt x="702" y="11"/>
                  </a:cubicBezTo>
                  <a:cubicBezTo>
                    <a:pt x="702" y="10"/>
                    <a:pt x="703" y="9"/>
                    <a:pt x="703" y="8"/>
                  </a:cubicBezTo>
                  <a:cubicBezTo>
                    <a:pt x="705" y="10"/>
                    <a:pt x="706" y="11"/>
                    <a:pt x="708" y="12"/>
                  </a:cubicBezTo>
                  <a:cubicBezTo>
                    <a:pt x="707" y="13"/>
                    <a:pt x="707" y="13"/>
                    <a:pt x="706" y="14"/>
                  </a:cubicBezTo>
                  <a:cubicBezTo>
                    <a:pt x="706" y="14"/>
                    <a:pt x="704" y="16"/>
                    <a:pt x="704" y="16"/>
                  </a:cubicBezTo>
                  <a:cubicBezTo>
                    <a:pt x="704" y="17"/>
                    <a:pt x="706" y="18"/>
                    <a:pt x="707" y="18"/>
                  </a:cubicBezTo>
                  <a:cubicBezTo>
                    <a:pt x="707" y="18"/>
                    <a:pt x="709" y="19"/>
                    <a:pt x="709" y="20"/>
                  </a:cubicBezTo>
                  <a:cubicBezTo>
                    <a:pt x="709" y="20"/>
                    <a:pt x="707" y="21"/>
                    <a:pt x="707" y="22"/>
                  </a:cubicBezTo>
                  <a:cubicBezTo>
                    <a:pt x="707" y="22"/>
                    <a:pt x="709" y="23"/>
                    <a:pt x="709" y="24"/>
                  </a:cubicBezTo>
                  <a:cubicBezTo>
                    <a:pt x="709" y="24"/>
                    <a:pt x="708" y="25"/>
                    <a:pt x="708" y="26"/>
                  </a:cubicBezTo>
                  <a:cubicBezTo>
                    <a:pt x="707" y="26"/>
                    <a:pt x="706" y="28"/>
                    <a:pt x="706" y="28"/>
                  </a:cubicBezTo>
                  <a:cubicBezTo>
                    <a:pt x="706" y="29"/>
                    <a:pt x="708" y="29"/>
                    <a:pt x="708" y="30"/>
                  </a:cubicBezTo>
                  <a:cubicBezTo>
                    <a:pt x="709" y="28"/>
                    <a:pt x="710" y="27"/>
                    <a:pt x="712" y="25"/>
                  </a:cubicBezTo>
                  <a:cubicBezTo>
                    <a:pt x="712" y="25"/>
                    <a:pt x="713" y="23"/>
                    <a:pt x="713" y="23"/>
                  </a:cubicBezTo>
                  <a:cubicBezTo>
                    <a:pt x="713" y="23"/>
                    <a:pt x="711" y="22"/>
                    <a:pt x="711" y="21"/>
                  </a:cubicBezTo>
                  <a:cubicBezTo>
                    <a:pt x="711" y="21"/>
                    <a:pt x="709" y="20"/>
                    <a:pt x="709" y="20"/>
                  </a:cubicBezTo>
                  <a:cubicBezTo>
                    <a:pt x="709" y="19"/>
                    <a:pt x="710" y="18"/>
                    <a:pt x="711" y="17"/>
                  </a:cubicBezTo>
                  <a:cubicBezTo>
                    <a:pt x="711" y="17"/>
                    <a:pt x="712" y="16"/>
                    <a:pt x="712" y="15"/>
                  </a:cubicBezTo>
                  <a:cubicBezTo>
                    <a:pt x="712" y="15"/>
                    <a:pt x="710" y="14"/>
                    <a:pt x="710" y="14"/>
                  </a:cubicBezTo>
                  <a:cubicBezTo>
                    <a:pt x="711" y="12"/>
                    <a:pt x="712" y="11"/>
                    <a:pt x="713" y="9"/>
                  </a:cubicBezTo>
                  <a:cubicBezTo>
                    <a:pt x="714" y="10"/>
                    <a:pt x="715" y="10"/>
                    <a:pt x="716" y="11"/>
                  </a:cubicBezTo>
                  <a:cubicBezTo>
                    <a:pt x="716" y="11"/>
                    <a:pt x="718" y="12"/>
                    <a:pt x="718" y="12"/>
                  </a:cubicBezTo>
                  <a:cubicBezTo>
                    <a:pt x="718" y="13"/>
                    <a:pt x="716" y="14"/>
                    <a:pt x="716" y="15"/>
                  </a:cubicBezTo>
                  <a:cubicBezTo>
                    <a:pt x="716" y="15"/>
                    <a:pt x="714" y="13"/>
                    <a:pt x="714" y="13"/>
                  </a:cubicBezTo>
                  <a:cubicBezTo>
                    <a:pt x="713" y="13"/>
                    <a:pt x="713" y="15"/>
                    <a:pt x="712" y="15"/>
                  </a:cubicBezTo>
                  <a:cubicBezTo>
                    <a:pt x="714" y="16"/>
                    <a:pt x="715" y="17"/>
                    <a:pt x="717" y="19"/>
                  </a:cubicBezTo>
                  <a:cubicBezTo>
                    <a:pt x="717" y="18"/>
                    <a:pt x="718" y="17"/>
                    <a:pt x="718" y="16"/>
                  </a:cubicBezTo>
                  <a:cubicBezTo>
                    <a:pt x="719" y="16"/>
                    <a:pt x="719" y="15"/>
                    <a:pt x="720" y="14"/>
                  </a:cubicBezTo>
                  <a:cubicBezTo>
                    <a:pt x="721" y="14"/>
                    <a:pt x="721" y="12"/>
                    <a:pt x="722" y="12"/>
                  </a:cubicBezTo>
                  <a:cubicBezTo>
                    <a:pt x="722" y="12"/>
                    <a:pt x="724" y="14"/>
                    <a:pt x="724" y="14"/>
                  </a:cubicBezTo>
                  <a:cubicBezTo>
                    <a:pt x="724" y="13"/>
                    <a:pt x="726" y="12"/>
                    <a:pt x="726" y="11"/>
                  </a:cubicBezTo>
                  <a:cubicBezTo>
                    <a:pt x="726" y="11"/>
                    <a:pt x="723" y="10"/>
                    <a:pt x="724" y="10"/>
                  </a:cubicBezTo>
                  <a:cubicBezTo>
                    <a:pt x="724" y="9"/>
                    <a:pt x="725" y="8"/>
                    <a:pt x="725" y="7"/>
                  </a:cubicBezTo>
                  <a:cubicBezTo>
                    <a:pt x="726" y="7"/>
                    <a:pt x="727" y="9"/>
                    <a:pt x="727" y="9"/>
                  </a:cubicBezTo>
                  <a:cubicBezTo>
                    <a:pt x="728" y="10"/>
                    <a:pt x="730" y="10"/>
                    <a:pt x="730" y="11"/>
                  </a:cubicBezTo>
                  <a:cubicBezTo>
                    <a:pt x="730" y="11"/>
                    <a:pt x="728" y="13"/>
                    <a:pt x="728" y="13"/>
                  </a:cubicBezTo>
                  <a:cubicBezTo>
                    <a:pt x="727" y="14"/>
                    <a:pt x="727" y="15"/>
                    <a:pt x="726" y="15"/>
                  </a:cubicBezTo>
                  <a:cubicBezTo>
                    <a:pt x="726" y="15"/>
                    <a:pt x="725" y="14"/>
                    <a:pt x="724" y="14"/>
                  </a:cubicBezTo>
                  <a:cubicBezTo>
                    <a:pt x="724" y="14"/>
                    <a:pt x="722" y="16"/>
                    <a:pt x="722" y="16"/>
                  </a:cubicBezTo>
                  <a:cubicBezTo>
                    <a:pt x="722" y="16"/>
                    <a:pt x="725" y="17"/>
                    <a:pt x="725" y="18"/>
                  </a:cubicBezTo>
                  <a:cubicBezTo>
                    <a:pt x="725" y="18"/>
                    <a:pt x="723" y="19"/>
                    <a:pt x="723" y="20"/>
                  </a:cubicBezTo>
                  <a:cubicBezTo>
                    <a:pt x="724" y="20"/>
                    <a:pt x="724" y="21"/>
                    <a:pt x="725" y="22"/>
                  </a:cubicBezTo>
                  <a:cubicBezTo>
                    <a:pt x="726" y="22"/>
                    <a:pt x="727" y="23"/>
                    <a:pt x="727" y="23"/>
                  </a:cubicBezTo>
                  <a:cubicBezTo>
                    <a:pt x="728" y="23"/>
                    <a:pt x="729" y="21"/>
                    <a:pt x="729" y="21"/>
                  </a:cubicBezTo>
                  <a:cubicBezTo>
                    <a:pt x="730" y="20"/>
                    <a:pt x="730" y="19"/>
                    <a:pt x="731" y="19"/>
                  </a:cubicBezTo>
                  <a:cubicBezTo>
                    <a:pt x="731" y="18"/>
                    <a:pt x="732" y="17"/>
                    <a:pt x="732" y="17"/>
                  </a:cubicBezTo>
                  <a:cubicBezTo>
                    <a:pt x="733" y="16"/>
                    <a:pt x="734" y="14"/>
                    <a:pt x="734" y="14"/>
                  </a:cubicBezTo>
                  <a:cubicBezTo>
                    <a:pt x="735" y="14"/>
                    <a:pt x="736" y="16"/>
                    <a:pt x="736" y="16"/>
                  </a:cubicBezTo>
                  <a:cubicBezTo>
                    <a:pt x="737" y="16"/>
                    <a:pt x="738" y="17"/>
                    <a:pt x="739" y="18"/>
                  </a:cubicBezTo>
                  <a:cubicBezTo>
                    <a:pt x="739" y="18"/>
                    <a:pt x="737" y="20"/>
                    <a:pt x="737" y="20"/>
                  </a:cubicBezTo>
                  <a:cubicBezTo>
                    <a:pt x="737" y="20"/>
                    <a:pt x="739" y="22"/>
                    <a:pt x="739" y="22"/>
                  </a:cubicBezTo>
                  <a:cubicBezTo>
                    <a:pt x="739" y="21"/>
                    <a:pt x="741" y="20"/>
                    <a:pt x="741" y="19"/>
                  </a:cubicBezTo>
                  <a:cubicBezTo>
                    <a:pt x="741" y="19"/>
                    <a:pt x="739" y="18"/>
                    <a:pt x="739" y="18"/>
                  </a:cubicBezTo>
                  <a:cubicBezTo>
                    <a:pt x="739" y="17"/>
                    <a:pt x="740" y="16"/>
                    <a:pt x="740" y="15"/>
                  </a:cubicBezTo>
                  <a:cubicBezTo>
                    <a:pt x="741" y="15"/>
                    <a:pt x="742" y="14"/>
                    <a:pt x="742" y="13"/>
                  </a:cubicBezTo>
                  <a:cubicBezTo>
                    <a:pt x="742" y="13"/>
                    <a:pt x="744" y="12"/>
                    <a:pt x="744" y="11"/>
                  </a:cubicBezTo>
                  <a:cubicBezTo>
                    <a:pt x="744" y="11"/>
                    <a:pt x="741" y="10"/>
                    <a:pt x="742" y="9"/>
                  </a:cubicBezTo>
                  <a:cubicBezTo>
                    <a:pt x="742" y="9"/>
                    <a:pt x="743" y="8"/>
                    <a:pt x="743" y="7"/>
                  </a:cubicBezTo>
                  <a:cubicBezTo>
                    <a:pt x="744" y="6"/>
                    <a:pt x="744" y="5"/>
                    <a:pt x="745" y="5"/>
                  </a:cubicBezTo>
                  <a:cubicBezTo>
                    <a:pt x="745" y="5"/>
                    <a:pt x="747" y="7"/>
                    <a:pt x="747" y="7"/>
                  </a:cubicBezTo>
                  <a:cubicBezTo>
                    <a:pt x="748" y="6"/>
                    <a:pt x="748" y="5"/>
                    <a:pt x="749" y="4"/>
                  </a:cubicBezTo>
                  <a:cubicBezTo>
                    <a:pt x="750" y="5"/>
                    <a:pt x="750" y="5"/>
                    <a:pt x="751" y="6"/>
                  </a:cubicBezTo>
                  <a:cubicBezTo>
                    <a:pt x="752" y="7"/>
                    <a:pt x="753" y="7"/>
                    <a:pt x="753" y="8"/>
                  </a:cubicBezTo>
                  <a:cubicBezTo>
                    <a:pt x="754" y="8"/>
                    <a:pt x="755" y="9"/>
                    <a:pt x="756" y="9"/>
                  </a:cubicBezTo>
                  <a:cubicBezTo>
                    <a:pt x="756" y="10"/>
                    <a:pt x="754" y="11"/>
                    <a:pt x="754" y="12"/>
                  </a:cubicBezTo>
                  <a:cubicBezTo>
                    <a:pt x="754" y="12"/>
                    <a:pt x="756" y="13"/>
                    <a:pt x="756" y="13"/>
                  </a:cubicBezTo>
                  <a:cubicBezTo>
                    <a:pt x="756" y="14"/>
                    <a:pt x="758" y="15"/>
                    <a:pt x="758" y="15"/>
                  </a:cubicBezTo>
                  <a:cubicBezTo>
                    <a:pt x="758" y="15"/>
                    <a:pt x="756" y="17"/>
                    <a:pt x="757" y="17"/>
                  </a:cubicBezTo>
                  <a:cubicBezTo>
                    <a:pt x="757" y="18"/>
                    <a:pt x="758" y="19"/>
                    <a:pt x="759" y="19"/>
                  </a:cubicBezTo>
                  <a:cubicBezTo>
                    <a:pt x="759" y="19"/>
                    <a:pt x="760" y="17"/>
                    <a:pt x="761" y="17"/>
                  </a:cubicBezTo>
                  <a:cubicBezTo>
                    <a:pt x="761" y="17"/>
                    <a:pt x="762" y="18"/>
                    <a:pt x="763" y="18"/>
                  </a:cubicBezTo>
                  <a:cubicBezTo>
                    <a:pt x="763" y="18"/>
                    <a:pt x="765" y="20"/>
                    <a:pt x="765" y="20"/>
                  </a:cubicBezTo>
                  <a:cubicBezTo>
                    <a:pt x="766" y="20"/>
                    <a:pt x="766" y="19"/>
                    <a:pt x="767" y="18"/>
                  </a:cubicBezTo>
                  <a:cubicBezTo>
                    <a:pt x="767" y="17"/>
                    <a:pt x="768" y="16"/>
                    <a:pt x="768" y="16"/>
                  </a:cubicBezTo>
                  <a:cubicBezTo>
                    <a:pt x="769" y="15"/>
                    <a:pt x="770" y="14"/>
                    <a:pt x="770" y="13"/>
                  </a:cubicBezTo>
                  <a:cubicBezTo>
                    <a:pt x="771" y="13"/>
                    <a:pt x="771" y="12"/>
                    <a:pt x="772" y="11"/>
                  </a:cubicBezTo>
                  <a:cubicBezTo>
                    <a:pt x="772" y="11"/>
                    <a:pt x="774" y="13"/>
                    <a:pt x="774" y="13"/>
                  </a:cubicBezTo>
                  <a:cubicBezTo>
                    <a:pt x="775" y="13"/>
                    <a:pt x="775" y="11"/>
                    <a:pt x="776" y="11"/>
                  </a:cubicBezTo>
                  <a:cubicBezTo>
                    <a:pt x="776" y="11"/>
                    <a:pt x="778" y="13"/>
                    <a:pt x="778" y="12"/>
                  </a:cubicBezTo>
                  <a:cubicBezTo>
                    <a:pt x="779" y="12"/>
                    <a:pt x="779" y="11"/>
                    <a:pt x="780" y="10"/>
                  </a:cubicBezTo>
                  <a:cubicBezTo>
                    <a:pt x="780" y="10"/>
                    <a:pt x="781" y="8"/>
                    <a:pt x="781" y="8"/>
                  </a:cubicBezTo>
                  <a:cubicBezTo>
                    <a:pt x="782" y="8"/>
                    <a:pt x="783" y="9"/>
                    <a:pt x="784" y="10"/>
                  </a:cubicBezTo>
                  <a:cubicBezTo>
                    <a:pt x="784" y="10"/>
                    <a:pt x="785" y="11"/>
                    <a:pt x="786" y="11"/>
                  </a:cubicBezTo>
                  <a:cubicBezTo>
                    <a:pt x="786" y="11"/>
                    <a:pt x="787" y="9"/>
                    <a:pt x="788" y="9"/>
                  </a:cubicBezTo>
                  <a:cubicBezTo>
                    <a:pt x="788" y="9"/>
                    <a:pt x="790" y="11"/>
                    <a:pt x="790" y="11"/>
                  </a:cubicBezTo>
                  <a:cubicBezTo>
                    <a:pt x="790" y="11"/>
                    <a:pt x="788" y="13"/>
                    <a:pt x="788" y="13"/>
                  </a:cubicBezTo>
                  <a:cubicBezTo>
                    <a:pt x="788" y="13"/>
                    <a:pt x="786" y="11"/>
                    <a:pt x="786" y="11"/>
                  </a:cubicBezTo>
                  <a:cubicBezTo>
                    <a:pt x="785" y="11"/>
                    <a:pt x="784" y="13"/>
                    <a:pt x="784" y="14"/>
                  </a:cubicBezTo>
                  <a:cubicBezTo>
                    <a:pt x="784" y="14"/>
                    <a:pt x="783" y="15"/>
                    <a:pt x="782" y="16"/>
                  </a:cubicBezTo>
                  <a:cubicBezTo>
                    <a:pt x="782" y="17"/>
                    <a:pt x="781" y="17"/>
                    <a:pt x="781" y="18"/>
                  </a:cubicBezTo>
                  <a:cubicBezTo>
                    <a:pt x="780" y="19"/>
                    <a:pt x="780" y="20"/>
                    <a:pt x="779" y="20"/>
                  </a:cubicBezTo>
                  <a:cubicBezTo>
                    <a:pt x="781" y="21"/>
                    <a:pt x="782" y="23"/>
                    <a:pt x="784" y="24"/>
                  </a:cubicBezTo>
                  <a:cubicBezTo>
                    <a:pt x="784" y="23"/>
                    <a:pt x="785" y="22"/>
                    <a:pt x="785" y="21"/>
                  </a:cubicBezTo>
                  <a:cubicBezTo>
                    <a:pt x="785" y="21"/>
                    <a:pt x="787" y="19"/>
                    <a:pt x="787" y="19"/>
                  </a:cubicBezTo>
                  <a:cubicBezTo>
                    <a:pt x="788" y="19"/>
                    <a:pt x="789" y="21"/>
                    <a:pt x="789" y="21"/>
                  </a:cubicBezTo>
                  <a:cubicBezTo>
                    <a:pt x="790" y="21"/>
                    <a:pt x="790" y="19"/>
                    <a:pt x="791" y="19"/>
                  </a:cubicBezTo>
                  <a:cubicBezTo>
                    <a:pt x="791" y="19"/>
                    <a:pt x="793" y="21"/>
                    <a:pt x="793" y="20"/>
                  </a:cubicBezTo>
                  <a:cubicBezTo>
                    <a:pt x="794" y="20"/>
                    <a:pt x="794" y="19"/>
                    <a:pt x="795" y="18"/>
                  </a:cubicBezTo>
                  <a:cubicBezTo>
                    <a:pt x="795" y="17"/>
                    <a:pt x="796" y="17"/>
                    <a:pt x="797" y="16"/>
                  </a:cubicBezTo>
                  <a:cubicBezTo>
                    <a:pt x="797" y="15"/>
                    <a:pt x="798" y="14"/>
                    <a:pt x="798" y="14"/>
                  </a:cubicBezTo>
                  <a:cubicBezTo>
                    <a:pt x="799" y="13"/>
                    <a:pt x="799" y="12"/>
                    <a:pt x="800" y="11"/>
                  </a:cubicBezTo>
                  <a:cubicBezTo>
                    <a:pt x="800" y="11"/>
                    <a:pt x="802" y="13"/>
                    <a:pt x="802" y="13"/>
                  </a:cubicBezTo>
                  <a:cubicBezTo>
                    <a:pt x="803" y="13"/>
                    <a:pt x="803" y="11"/>
                    <a:pt x="804" y="11"/>
                  </a:cubicBezTo>
                  <a:cubicBezTo>
                    <a:pt x="805" y="12"/>
                    <a:pt x="805" y="12"/>
                    <a:pt x="806" y="13"/>
                  </a:cubicBezTo>
                  <a:cubicBezTo>
                    <a:pt x="806" y="13"/>
                    <a:pt x="808" y="14"/>
                    <a:pt x="808" y="14"/>
                  </a:cubicBezTo>
                  <a:cubicBezTo>
                    <a:pt x="808" y="15"/>
                    <a:pt x="806" y="16"/>
                    <a:pt x="807" y="17"/>
                  </a:cubicBezTo>
                  <a:cubicBezTo>
                    <a:pt x="807" y="17"/>
                    <a:pt x="808" y="18"/>
                    <a:pt x="809" y="18"/>
                  </a:cubicBezTo>
                  <a:cubicBezTo>
                    <a:pt x="810" y="19"/>
                    <a:pt x="810" y="19"/>
                    <a:pt x="811" y="20"/>
                  </a:cubicBezTo>
                  <a:cubicBezTo>
                    <a:pt x="812" y="20"/>
                    <a:pt x="812" y="18"/>
                    <a:pt x="813" y="18"/>
                  </a:cubicBezTo>
                  <a:cubicBezTo>
                    <a:pt x="813" y="18"/>
                    <a:pt x="815" y="20"/>
                    <a:pt x="815" y="19"/>
                  </a:cubicBezTo>
                  <a:cubicBezTo>
                    <a:pt x="815" y="19"/>
                    <a:pt x="817" y="17"/>
                    <a:pt x="817" y="17"/>
                  </a:cubicBezTo>
                  <a:cubicBezTo>
                    <a:pt x="817" y="17"/>
                    <a:pt x="815" y="15"/>
                    <a:pt x="814" y="16"/>
                  </a:cubicBezTo>
                  <a:cubicBezTo>
                    <a:pt x="814" y="16"/>
                    <a:pt x="813" y="18"/>
                    <a:pt x="813" y="18"/>
                  </a:cubicBezTo>
                  <a:cubicBezTo>
                    <a:pt x="812" y="17"/>
                    <a:pt x="811" y="16"/>
                    <a:pt x="811" y="16"/>
                  </a:cubicBezTo>
                  <a:cubicBezTo>
                    <a:pt x="811" y="16"/>
                    <a:pt x="812" y="14"/>
                    <a:pt x="812" y="14"/>
                  </a:cubicBezTo>
                  <a:cubicBezTo>
                    <a:pt x="813" y="13"/>
                    <a:pt x="813" y="12"/>
                    <a:pt x="814" y="12"/>
                  </a:cubicBezTo>
                  <a:cubicBezTo>
                    <a:pt x="814" y="11"/>
                    <a:pt x="815" y="9"/>
                    <a:pt x="816" y="9"/>
                  </a:cubicBezTo>
                  <a:cubicBezTo>
                    <a:pt x="816" y="9"/>
                    <a:pt x="817" y="11"/>
                    <a:pt x="818" y="11"/>
                  </a:cubicBezTo>
                  <a:cubicBezTo>
                    <a:pt x="818" y="11"/>
                    <a:pt x="816" y="13"/>
                    <a:pt x="816" y="13"/>
                  </a:cubicBezTo>
                  <a:cubicBezTo>
                    <a:pt x="816" y="14"/>
                    <a:pt x="818" y="15"/>
                    <a:pt x="818" y="15"/>
                  </a:cubicBezTo>
                  <a:cubicBezTo>
                    <a:pt x="819" y="16"/>
                    <a:pt x="820" y="16"/>
                    <a:pt x="821" y="17"/>
                  </a:cubicBezTo>
                  <a:cubicBezTo>
                    <a:pt x="821" y="16"/>
                    <a:pt x="822" y="15"/>
                    <a:pt x="822" y="14"/>
                  </a:cubicBezTo>
                  <a:cubicBezTo>
                    <a:pt x="823" y="14"/>
                    <a:pt x="824" y="13"/>
                    <a:pt x="824" y="12"/>
                  </a:cubicBezTo>
                  <a:cubicBezTo>
                    <a:pt x="824" y="12"/>
                    <a:pt x="822" y="11"/>
                    <a:pt x="822" y="11"/>
                  </a:cubicBezTo>
                  <a:cubicBezTo>
                    <a:pt x="822" y="10"/>
                    <a:pt x="823" y="9"/>
                    <a:pt x="824" y="8"/>
                  </a:cubicBezTo>
                  <a:cubicBezTo>
                    <a:pt x="824" y="8"/>
                    <a:pt x="825" y="7"/>
                    <a:pt x="825" y="6"/>
                  </a:cubicBezTo>
                  <a:cubicBezTo>
                    <a:pt x="825" y="5"/>
                    <a:pt x="827" y="4"/>
                    <a:pt x="827" y="4"/>
                  </a:cubicBezTo>
                  <a:cubicBezTo>
                    <a:pt x="827" y="5"/>
                    <a:pt x="829" y="5"/>
                    <a:pt x="829" y="6"/>
                  </a:cubicBezTo>
                  <a:cubicBezTo>
                    <a:pt x="829" y="6"/>
                    <a:pt x="827" y="7"/>
                    <a:pt x="827" y="8"/>
                  </a:cubicBezTo>
                  <a:cubicBezTo>
                    <a:pt x="828" y="8"/>
                    <a:pt x="830" y="9"/>
                    <a:pt x="830" y="9"/>
                  </a:cubicBezTo>
                  <a:cubicBezTo>
                    <a:pt x="830" y="10"/>
                    <a:pt x="828" y="11"/>
                    <a:pt x="828" y="12"/>
                  </a:cubicBezTo>
                  <a:cubicBezTo>
                    <a:pt x="827" y="12"/>
                    <a:pt x="827" y="13"/>
                    <a:pt x="826" y="14"/>
                  </a:cubicBezTo>
                  <a:cubicBezTo>
                    <a:pt x="826" y="14"/>
                    <a:pt x="825" y="16"/>
                    <a:pt x="825" y="16"/>
                  </a:cubicBezTo>
                  <a:cubicBezTo>
                    <a:pt x="825" y="16"/>
                    <a:pt x="827" y="18"/>
                    <a:pt x="827" y="18"/>
                  </a:cubicBezTo>
                  <a:cubicBezTo>
                    <a:pt x="827" y="18"/>
                    <a:pt x="828" y="16"/>
                    <a:pt x="829" y="16"/>
                  </a:cubicBezTo>
                  <a:cubicBezTo>
                    <a:pt x="829" y="16"/>
                    <a:pt x="830" y="17"/>
                    <a:pt x="831" y="17"/>
                  </a:cubicBezTo>
                  <a:cubicBezTo>
                    <a:pt x="831" y="18"/>
                    <a:pt x="832" y="18"/>
                    <a:pt x="833" y="19"/>
                  </a:cubicBezTo>
                  <a:cubicBezTo>
                    <a:pt x="833" y="19"/>
                    <a:pt x="831" y="21"/>
                    <a:pt x="831" y="21"/>
                  </a:cubicBezTo>
                  <a:cubicBezTo>
                    <a:pt x="831" y="22"/>
                    <a:pt x="834" y="22"/>
                    <a:pt x="834" y="23"/>
                  </a:cubicBezTo>
                  <a:cubicBezTo>
                    <a:pt x="833" y="24"/>
                    <a:pt x="832" y="24"/>
                    <a:pt x="832" y="25"/>
                  </a:cubicBezTo>
                  <a:cubicBezTo>
                    <a:pt x="832" y="26"/>
                    <a:pt x="834" y="26"/>
                    <a:pt x="834" y="27"/>
                  </a:cubicBezTo>
                  <a:cubicBezTo>
                    <a:pt x="834" y="27"/>
                    <a:pt x="833" y="29"/>
                    <a:pt x="832" y="29"/>
                  </a:cubicBezTo>
                  <a:cubicBezTo>
                    <a:pt x="832" y="29"/>
                    <a:pt x="831" y="31"/>
                    <a:pt x="831" y="31"/>
                  </a:cubicBezTo>
                  <a:cubicBezTo>
                    <a:pt x="831" y="32"/>
                    <a:pt x="833" y="32"/>
                    <a:pt x="833" y="33"/>
                  </a:cubicBezTo>
                  <a:cubicBezTo>
                    <a:pt x="833" y="32"/>
                    <a:pt x="834" y="32"/>
                    <a:pt x="835" y="31"/>
                  </a:cubicBezTo>
                  <a:cubicBezTo>
                    <a:pt x="835" y="30"/>
                    <a:pt x="836" y="29"/>
                    <a:pt x="836" y="29"/>
                  </a:cubicBezTo>
                  <a:cubicBezTo>
                    <a:pt x="836" y="28"/>
                    <a:pt x="838" y="27"/>
                    <a:pt x="838" y="26"/>
                  </a:cubicBezTo>
                  <a:cubicBezTo>
                    <a:pt x="838" y="26"/>
                    <a:pt x="836" y="25"/>
                    <a:pt x="836" y="25"/>
                  </a:cubicBezTo>
                  <a:cubicBezTo>
                    <a:pt x="836" y="24"/>
                    <a:pt x="837" y="23"/>
                    <a:pt x="837" y="22"/>
                  </a:cubicBezTo>
                  <a:cubicBezTo>
                    <a:pt x="838" y="22"/>
                    <a:pt x="839" y="20"/>
                    <a:pt x="839" y="20"/>
                  </a:cubicBezTo>
                  <a:cubicBezTo>
                    <a:pt x="839" y="20"/>
                    <a:pt x="841" y="22"/>
                    <a:pt x="841" y="22"/>
                  </a:cubicBezTo>
                  <a:cubicBezTo>
                    <a:pt x="842" y="21"/>
                    <a:pt x="843" y="20"/>
                    <a:pt x="843" y="20"/>
                  </a:cubicBezTo>
                  <a:cubicBezTo>
                    <a:pt x="843" y="19"/>
                    <a:pt x="841" y="19"/>
                    <a:pt x="841" y="18"/>
                  </a:cubicBezTo>
                  <a:cubicBezTo>
                    <a:pt x="841" y="17"/>
                    <a:pt x="843" y="16"/>
                    <a:pt x="843" y="16"/>
                  </a:cubicBezTo>
                  <a:cubicBezTo>
                    <a:pt x="842" y="15"/>
                    <a:pt x="840" y="15"/>
                    <a:pt x="840" y="14"/>
                  </a:cubicBezTo>
                  <a:cubicBezTo>
                    <a:pt x="840" y="14"/>
                    <a:pt x="842" y="12"/>
                    <a:pt x="842" y="12"/>
                  </a:cubicBezTo>
                  <a:cubicBezTo>
                    <a:pt x="842" y="12"/>
                    <a:pt x="844" y="10"/>
                    <a:pt x="844" y="10"/>
                  </a:cubicBezTo>
                  <a:cubicBezTo>
                    <a:pt x="844" y="9"/>
                    <a:pt x="842" y="9"/>
                    <a:pt x="842" y="8"/>
                  </a:cubicBezTo>
                  <a:cubicBezTo>
                    <a:pt x="843" y="6"/>
                    <a:pt x="844" y="5"/>
                    <a:pt x="845" y="3"/>
                  </a:cubicBezTo>
                  <a:cubicBezTo>
                    <a:pt x="846" y="5"/>
                    <a:pt x="848" y="6"/>
                    <a:pt x="849" y="7"/>
                  </a:cubicBezTo>
                  <a:cubicBezTo>
                    <a:pt x="849" y="8"/>
                    <a:pt x="848" y="8"/>
                    <a:pt x="848" y="9"/>
                  </a:cubicBezTo>
                  <a:cubicBezTo>
                    <a:pt x="848" y="10"/>
                    <a:pt x="850" y="10"/>
                    <a:pt x="850" y="11"/>
                  </a:cubicBezTo>
                  <a:cubicBezTo>
                    <a:pt x="850" y="11"/>
                    <a:pt x="848" y="13"/>
                    <a:pt x="848" y="13"/>
                  </a:cubicBezTo>
                  <a:cubicBezTo>
                    <a:pt x="848" y="14"/>
                    <a:pt x="850" y="14"/>
                    <a:pt x="850" y="15"/>
                  </a:cubicBezTo>
                  <a:cubicBezTo>
                    <a:pt x="851" y="15"/>
                    <a:pt x="852" y="16"/>
                    <a:pt x="853" y="16"/>
                  </a:cubicBezTo>
                  <a:cubicBezTo>
                    <a:pt x="853" y="17"/>
                    <a:pt x="855" y="18"/>
                    <a:pt x="855" y="18"/>
                  </a:cubicBezTo>
                  <a:cubicBezTo>
                    <a:pt x="855" y="18"/>
                    <a:pt x="853" y="20"/>
                    <a:pt x="853" y="20"/>
                  </a:cubicBezTo>
                  <a:cubicBezTo>
                    <a:pt x="853" y="21"/>
                    <a:pt x="851" y="22"/>
                    <a:pt x="851" y="23"/>
                  </a:cubicBezTo>
                  <a:cubicBezTo>
                    <a:pt x="852" y="23"/>
                    <a:pt x="853" y="24"/>
                    <a:pt x="854" y="24"/>
                  </a:cubicBezTo>
                  <a:cubicBezTo>
                    <a:pt x="854" y="24"/>
                    <a:pt x="855" y="23"/>
                    <a:pt x="855" y="22"/>
                  </a:cubicBezTo>
                  <a:cubicBezTo>
                    <a:pt x="856" y="22"/>
                    <a:pt x="857" y="20"/>
                    <a:pt x="857" y="20"/>
                  </a:cubicBezTo>
                  <a:cubicBezTo>
                    <a:pt x="857" y="19"/>
                    <a:pt x="855" y="19"/>
                    <a:pt x="855" y="18"/>
                  </a:cubicBezTo>
                  <a:cubicBezTo>
                    <a:pt x="855" y="17"/>
                    <a:pt x="857" y="17"/>
                    <a:pt x="857" y="16"/>
                  </a:cubicBezTo>
                  <a:cubicBezTo>
                    <a:pt x="857" y="15"/>
                    <a:pt x="854" y="15"/>
                    <a:pt x="854" y="14"/>
                  </a:cubicBezTo>
                  <a:cubicBezTo>
                    <a:pt x="854" y="14"/>
                    <a:pt x="856" y="13"/>
                    <a:pt x="856" y="12"/>
                  </a:cubicBezTo>
                  <a:cubicBezTo>
                    <a:pt x="856" y="11"/>
                    <a:pt x="854" y="11"/>
                    <a:pt x="854" y="10"/>
                  </a:cubicBezTo>
                  <a:cubicBezTo>
                    <a:pt x="854" y="10"/>
                    <a:pt x="856" y="9"/>
                    <a:pt x="856" y="8"/>
                  </a:cubicBezTo>
                  <a:cubicBezTo>
                    <a:pt x="855" y="7"/>
                    <a:pt x="853" y="7"/>
                    <a:pt x="853" y="6"/>
                  </a:cubicBezTo>
                  <a:cubicBezTo>
                    <a:pt x="853" y="6"/>
                    <a:pt x="855" y="4"/>
                    <a:pt x="855" y="4"/>
                  </a:cubicBezTo>
                  <a:cubicBezTo>
                    <a:pt x="856" y="4"/>
                    <a:pt x="857" y="6"/>
                    <a:pt x="857" y="6"/>
                  </a:cubicBezTo>
                  <a:cubicBezTo>
                    <a:pt x="857" y="6"/>
                    <a:pt x="859" y="7"/>
                    <a:pt x="859" y="7"/>
                  </a:cubicBezTo>
                  <a:cubicBezTo>
                    <a:pt x="860" y="8"/>
                    <a:pt x="858" y="9"/>
                    <a:pt x="858" y="10"/>
                  </a:cubicBezTo>
                  <a:cubicBezTo>
                    <a:pt x="858" y="10"/>
                    <a:pt x="860" y="11"/>
                    <a:pt x="860" y="11"/>
                  </a:cubicBezTo>
                  <a:cubicBezTo>
                    <a:pt x="860" y="12"/>
                    <a:pt x="859" y="13"/>
                    <a:pt x="858" y="14"/>
                  </a:cubicBezTo>
                  <a:cubicBezTo>
                    <a:pt x="858" y="14"/>
                    <a:pt x="857" y="16"/>
                    <a:pt x="857" y="16"/>
                  </a:cubicBezTo>
                  <a:cubicBezTo>
                    <a:pt x="857" y="16"/>
                    <a:pt x="859" y="18"/>
                    <a:pt x="859" y="18"/>
                  </a:cubicBezTo>
                  <a:cubicBezTo>
                    <a:pt x="859" y="18"/>
                    <a:pt x="860" y="16"/>
                    <a:pt x="861" y="15"/>
                  </a:cubicBezTo>
                  <a:cubicBezTo>
                    <a:pt x="861" y="15"/>
                    <a:pt x="862" y="13"/>
                    <a:pt x="862" y="13"/>
                  </a:cubicBezTo>
                  <a:cubicBezTo>
                    <a:pt x="862" y="13"/>
                    <a:pt x="864" y="15"/>
                    <a:pt x="864" y="15"/>
                  </a:cubicBezTo>
                  <a:cubicBezTo>
                    <a:pt x="865" y="15"/>
                    <a:pt x="863" y="17"/>
                    <a:pt x="863" y="17"/>
                  </a:cubicBezTo>
                  <a:cubicBezTo>
                    <a:pt x="863" y="18"/>
                    <a:pt x="865" y="18"/>
                    <a:pt x="865" y="19"/>
                  </a:cubicBezTo>
                  <a:cubicBezTo>
                    <a:pt x="865" y="19"/>
                    <a:pt x="863" y="20"/>
                    <a:pt x="863" y="21"/>
                  </a:cubicBezTo>
                  <a:cubicBezTo>
                    <a:pt x="863" y="21"/>
                    <a:pt x="865" y="22"/>
                    <a:pt x="866" y="23"/>
                  </a:cubicBezTo>
                  <a:cubicBezTo>
                    <a:pt x="866" y="23"/>
                    <a:pt x="867" y="24"/>
                    <a:pt x="868" y="24"/>
                  </a:cubicBezTo>
                  <a:cubicBezTo>
                    <a:pt x="869" y="23"/>
                    <a:pt x="870" y="21"/>
                    <a:pt x="871" y="20"/>
                  </a:cubicBezTo>
                  <a:cubicBezTo>
                    <a:pt x="872" y="19"/>
                    <a:pt x="872" y="18"/>
                    <a:pt x="873" y="18"/>
                  </a:cubicBezTo>
                  <a:cubicBezTo>
                    <a:pt x="874" y="16"/>
                    <a:pt x="875" y="15"/>
                    <a:pt x="876" y="13"/>
                  </a:cubicBezTo>
                  <a:cubicBezTo>
                    <a:pt x="877" y="12"/>
                    <a:pt x="877" y="12"/>
                    <a:pt x="878" y="11"/>
                  </a:cubicBezTo>
                  <a:cubicBezTo>
                    <a:pt x="879" y="12"/>
                    <a:pt x="881" y="13"/>
                    <a:pt x="882" y="14"/>
                  </a:cubicBezTo>
                  <a:cubicBezTo>
                    <a:pt x="882" y="15"/>
                    <a:pt x="881" y="16"/>
                    <a:pt x="881" y="17"/>
                  </a:cubicBezTo>
                  <a:cubicBezTo>
                    <a:pt x="881" y="17"/>
                    <a:pt x="879" y="19"/>
                    <a:pt x="879" y="19"/>
                  </a:cubicBezTo>
                  <a:cubicBezTo>
                    <a:pt x="879" y="19"/>
                    <a:pt x="881" y="20"/>
                    <a:pt x="881" y="21"/>
                  </a:cubicBezTo>
                  <a:cubicBezTo>
                    <a:pt x="882" y="21"/>
                    <a:pt x="883" y="22"/>
                    <a:pt x="884" y="22"/>
                  </a:cubicBezTo>
                  <a:cubicBezTo>
                    <a:pt x="884" y="22"/>
                    <a:pt x="885" y="20"/>
                    <a:pt x="885" y="20"/>
                  </a:cubicBezTo>
                  <a:cubicBezTo>
                    <a:pt x="885" y="20"/>
                    <a:pt x="887" y="22"/>
                    <a:pt x="887" y="22"/>
                  </a:cubicBezTo>
                  <a:cubicBezTo>
                    <a:pt x="888" y="21"/>
                    <a:pt x="889" y="20"/>
                    <a:pt x="889" y="20"/>
                  </a:cubicBezTo>
                  <a:cubicBezTo>
                    <a:pt x="889" y="19"/>
                    <a:pt x="887" y="18"/>
                    <a:pt x="887" y="18"/>
                  </a:cubicBezTo>
                  <a:cubicBezTo>
                    <a:pt x="887" y="17"/>
                    <a:pt x="889" y="16"/>
                    <a:pt x="889" y="16"/>
                  </a:cubicBezTo>
                  <a:cubicBezTo>
                    <a:pt x="889" y="15"/>
                    <a:pt x="886" y="14"/>
                    <a:pt x="886" y="14"/>
                  </a:cubicBezTo>
                  <a:cubicBezTo>
                    <a:pt x="886" y="14"/>
                    <a:pt x="888" y="12"/>
                    <a:pt x="888" y="12"/>
                  </a:cubicBezTo>
                  <a:cubicBezTo>
                    <a:pt x="889" y="11"/>
                    <a:pt x="889" y="10"/>
                    <a:pt x="890" y="9"/>
                  </a:cubicBezTo>
                  <a:cubicBezTo>
                    <a:pt x="890" y="10"/>
                    <a:pt x="892" y="11"/>
                    <a:pt x="892" y="11"/>
                  </a:cubicBezTo>
                  <a:cubicBezTo>
                    <a:pt x="892" y="12"/>
                    <a:pt x="890" y="13"/>
                    <a:pt x="890" y="13"/>
                  </a:cubicBezTo>
                  <a:cubicBezTo>
                    <a:pt x="891" y="14"/>
                    <a:pt x="892" y="14"/>
                    <a:pt x="893" y="15"/>
                  </a:cubicBezTo>
                  <a:cubicBezTo>
                    <a:pt x="893" y="15"/>
                    <a:pt x="891" y="17"/>
                    <a:pt x="891" y="17"/>
                  </a:cubicBezTo>
                  <a:cubicBezTo>
                    <a:pt x="891" y="17"/>
                    <a:pt x="893" y="19"/>
                    <a:pt x="893" y="19"/>
                  </a:cubicBezTo>
                  <a:cubicBezTo>
                    <a:pt x="893" y="19"/>
                    <a:pt x="895" y="17"/>
                    <a:pt x="895" y="17"/>
                  </a:cubicBezTo>
                  <a:cubicBezTo>
                    <a:pt x="895" y="17"/>
                    <a:pt x="896" y="15"/>
                    <a:pt x="896" y="15"/>
                  </a:cubicBezTo>
                  <a:cubicBezTo>
                    <a:pt x="897" y="15"/>
                    <a:pt x="898" y="16"/>
                    <a:pt x="899" y="16"/>
                  </a:cubicBezTo>
                  <a:cubicBezTo>
                    <a:pt x="899" y="17"/>
                    <a:pt x="901" y="17"/>
                    <a:pt x="901" y="18"/>
                  </a:cubicBezTo>
                  <a:cubicBezTo>
                    <a:pt x="901" y="18"/>
                    <a:pt x="899" y="20"/>
                    <a:pt x="899" y="20"/>
                  </a:cubicBezTo>
                  <a:cubicBezTo>
                    <a:pt x="899" y="20"/>
                    <a:pt x="901" y="22"/>
                    <a:pt x="901" y="22"/>
                  </a:cubicBezTo>
                  <a:cubicBezTo>
                    <a:pt x="902" y="22"/>
                    <a:pt x="903" y="20"/>
                    <a:pt x="903" y="20"/>
                  </a:cubicBezTo>
                  <a:cubicBezTo>
                    <a:pt x="903" y="19"/>
                    <a:pt x="905" y="18"/>
                    <a:pt x="905" y="17"/>
                  </a:cubicBezTo>
                  <a:cubicBezTo>
                    <a:pt x="905" y="17"/>
                    <a:pt x="903" y="16"/>
                    <a:pt x="903" y="16"/>
                  </a:cubicBezTo>
                  <a:cubicBezTo>
                    <a:pt x="903" y="15"/>
                    <a:pt x="904" y="14"/>
                    <a:pt x="904" y="13"/>
                  </a:cubicBezTo>
                  <a:cubicBezTo>
                    <a:pt x="905" y="14"/>
                    <a:pt x="906" y="15"/>
                    <a:pt x="907" y="15"/>
                  </a:cubicBezTo>
                  <a:cubicBezTo>
                    <a:pt x="907" y="15"/>
                    <a:pt x="909" y="17"/>
                    <a:pt x="909" y="17"/>
                  </a:cubicBezTo>
                  <a:cubicBezTo>
                    <a:pt x="909" y="18"/>
                    <a:pt x="907" y="18"/>
                    <a:pt x="907" y="19"/>
                  </a:cubicBezTo>
                  <a:cubicBezTo>
                    <a:pt x="907" y="20"/>
                    <a:pt x="909" y="20"/>
                    <a:pt x="909" y="21"/>
                  </a:cubicBezTo>
                  <a:cubicBezTo>
                    <a:pt x="909" y="21"/>
                    <a:pt x="908" y="22"/>
                    <a:pt x="908" y="23"/>
                  </a:cubicBezTo>
                  <a:cubicBezTo>
                    <a:pt x="908" y="24"/>
                    <a:pt x="910" y="24"/>
                    <a:pt x="910" y="25"/>
                  </a:cubicBezTo>
                  <a:cubicBezTo>
                    <a:pt x="911" y="23"/>
                    <a:pt x="912" y="22"/>
                    <a:pt x="913" y="20"/>
                  </a:cubicBezTo>
                  <a:cubicBezTo>
                    <a:pt x="914" y="20"/>
                    <a:pt x="914" y="19"/>
                    <a:pt x="915" y="18"/>
                  </a:cubicBezTo>
                  <a:cubicBezTo>
                    <a:pt x="916" y="17"/>
                    <a:pt x="916" y="17"/>
                    <a:pt x="917" y="16"/>
                  </a:cubicBezTo>
                  <a:cubicBezTo>
                    <a:pt x="917" y="16"/>
                    <a:pt x="914" y="14"/>
                    <a:pt x="914" y="14"/>
                  </a:cubicBezTo>
                  <a:cubicBezTo>
                    <a:pt x="914" y="14"/>
                    <a:pt x="916" y="12"/>
                    <a:pt x="916" y="12"/>
                  </a:cubicBezTo>
                  <a:cubicBezTo>
                    <a:pt x="917" y="12"/>
                    <a:pt x="918" y="13"/>
                    <a:pt x="918" y="14"/>
                  </a:cubicBezTo>
                  <a:cubicBezTo>
                    <a:pt x="918" y="13"/>
                    <a:pt x="920" y="12"/>
                    <a:pt x="920" y="11"/>
                  </a:cubicBezTo>
                  <a:cubicBezTo>
                    <a:pt x="920" y="12"/>
                    <a:pt x="922" y="12"/>
                    <a:pt x="922" y="13"/>
                  </a:cubicBezTo>
                  <a:cubicBezTo>
                    <a:pt x="922" y="13"/>
                    <a:pt x="921" y="15"/>
                    <a:pt x="921" y="15"/>
                  </a:cubicBezTo>
                  <a:cubicBezTo>
                    <a:pt x="920" y="16"/>
                    <a:pt x="919" y="17"/>
                    <a:pt x="919" y="18"/>
                  </a:cubicBezTo>
                  <a:cubicBezTo>
                    <a:pt x="919" y="18"/>
                    <a:pt x="921" y="19"/>
                    <a:pt x="921" y="19"/>
                  </a:cubicBezTo>
                  <a:cubicBezTo>
                    <a:pt x="921" y="20"/>
                    <a:pt x="920" y="21"/>
                    <a:pt x="919" y="21"/>
                  </a:cubicBezTo>
                  <a:cubicBezTo>
                    <a:pt x="919" y="22"/>
                    <a:pt x="918" y="23"/>
                    <a:pt x="918" y="24"/>
                  </a:cubicBezTo>
                  <a:cubicBezTo>
                    <a:pt x="918" y="24"/>
                    <a:pt x="920" y="25"/>
                    <a:pt x="920" y="25"/>
                  </a:cubicBezTo>
                  <a:cubicBezTo>
                    <a:pt x="921" y="25"/>
                    <a:pt x="921" y="24"/>
                    <a:pt x="922" y="23"/>
                  </a:cubicBezTo>
                  <a:cubicBezTo>
                    <a:pt x="922" y="23"/>
                    <a:pt x="923" y="21"/>
                    <a:pt x="923" y="21"/>
                  </a:cubicBezTo>
                  <a:cubicBezTo>
                    <a:pt x="924" y="21"/>
                    <a:pt x="925" y="22"/>
                    <a:pt x="926" y="23"/>
                  </a:cubicBezTo>
                  <a:cubicBezTo>
                    <a:pt x="926" y="23"/>
                    <a:pt x="927" y="24"/>
                    <a:pt x="928" y="24"/>
                  </a:cubicBezTo>
                  <a:cubicBezTo>
                    <a:pt x="928" y="24"/>
                    <a:pt x="929" y="22"/>
                    <a:pt x="930" y="22"/>
                  </a:cubicBezTo>
                  <a:cubicBezTo>
                    <a:pt x="930" y="22"/>
                    <a:pt x="931" y="24"/>
                    <a:pt x="932" y="24"/>
                  </a:cubicBezTo>
                  <a:cubicBezTo>
                    <a:pt x="932" y="24"/>
                    <a:pt x="934" y="22"/>
                    <a:pt x="933" y="22"/>
                  </a:cubicBezTo>
                  <a:cubicBezTo>
                    <a:pt x="933" y="21"/>
                    <a:pt x="931" y="20"/>
                    <a:pt x="931" y="20"/>
                  </a:cubicBezTo>
                  <a:cubicBezTo>
                    <a:pt x="931" y="19"/>
                    <a:pt x="933" y="18"/>
                    <a:pt x="933" y="18"/>
                  </a:cubicBezTo>
                  <a:cubicBezTo>
                    <a:pt x="933" y="17"/>
                    <a:pt x="934" y="16"/>
                    <a:pt x="935" y="15"/>
                  </a:cubicBezTo>
                  <a:cubicBezTo>
                    <a:pt x="935" y="15"/>
                    <a:pt x="936" y="17"/>
                    <a:pt x="937" y="17"/>
                  </a:cubicBezTo>
                  <a:cubicBezTo>
                    <a:pt x="937" y="17"/>
                    <a:pt x="938" y="15"/>
                    <a:pt x="939" y="15"/>
                  </a:cubicBezTo>
                  <a:cubicBezTo>
                    <a:pt x="939" y="15"/>
                    <a:pt x="940" y="16"/>
                    <a:pt x="941" y="17"/>
                  </a:cubicBezTo>
                  <a:cubicBezTo>
                    <a:pt x="941" y="16"/>
                    <a:pt x="943" y="14"/>
                    <a:pt x="943" y="14"/>
                  </a:cubicBezTo>
                  <a:cubicBezTo>
                    <a:pt x="943" y="15"/>
                    <a:pt x="945" y="16"/>
                    <a:pt x="945" y="16"/>
                  </a:cubicBezTo>
                  <a:cubicBezTo>
                    <a:pt x="945" y="16"/>
                    <a:pt x="943" y="18"/>
                    <a:pt x="943" y="18"/>
                  </a:cubicBezTo>
                  <a:cubicBezTo>
                    <a:pt x="943" y="19"/>
                    <a:pt x="942" y="20"/>
                    <a:pt x="941" y="21"/>
                  </a:cubicBezTo>
                  <a:cubicBezTo>
                    <a:pt x="941" y="21"/>
                    <a:pt x="939" y="19"/>
                    <a:pt x="939" y="19"/>
                  </a:cubicBezTo>
                  <a:cubicBezTo>
                    <a:pt x="939" y="19"/>
                    <a:pt x="938" y="21"/>
                    <a:pt x="937" y="21"/>
                  </a:cubicBezTo>
                  <a:cubicBezTo>
                    <a:pt x="937" y="22"/>
                    <a:pt x="936" y="23"/>
                    <a:pt x="936" y="23"/>
                  </a:cubicBezTo>
                  <a:cubicBezTo>
                    <a:pt x="936" y="23"/>
                    <a:pt x="937" y="25"/>
                    <a:pt x="938" y="25"/>
                  </a:cubicBezTo>
                  <a:cubicBezTo>
                    <a:pt x="938" y="25"/>
                    <a:pt x="939" y="23"/>
                    <a:pt x="940" y="23"/>
                  </a:cubicBezTo>
                  <a:cubicBezTo>
                    <a:pt x="940" y="22"/>
                    <a:pt x="941" y="21"/>
                    <a:pt x="941" y="21"/>
                  </a:cubicBezTo>
                  <a:cubicBezTo>
                    <a:pt x="942" y="20"/>
                    <a:pt x="943" y="22"/>
                    <a:pt x="944" y="22"/>
                  </a:cubicBezTo>
                  <a:cubicBezTo>
                    <a:pt x="944" y="22"/>
                    <a:pt x="945" y="20"/>
                    <a:pt x="945" y="20"/>
                  </a:cubicBezTo>
                  <a:cubicBezTo>
                    <a:pt x="946" y="20"/>
                    <a:pt x="947" y="22"/>
                    <a:pt x="948" y="22"/>
                  </a:cubicBezTo>
                  <a:cubicBezTo>
                    <a:pt x="948" y="22"/>
                    <a:pt x="949" y="20"/>
                    <a:pt x="949" y="19"/>
                  </a:cubicBezTo>
                  <a:cubicBezTo>
                    <a:pt x="950" y="19"/>
                    <a:pt x="951" y="21"/>
                    <a:pt x="951" y="21"/>
                  </a:cubicBezTo>
                  <a:cubicBezTo>
                    <a:pt x="952" y="21"/>
                    <a:pt x="953" y="19"/>
                    <a:pt x="953" y="19"/>
                  </a:cubicBezTo>
                  <a:cubicBezTo>
                    <a:pt x="954" y="19"/>
                    <a:pt x="955" y="21"/>
                    <a:pt x="955" y="21"/>
                  </a:cubicBezTo>
                  <a:cubicBezTo>
                    <a:pt x="956" y="21"/>
                    <a:pt x="957" y="18"/>
                    <a:pt x="957" y="18"/>
                  </a:cubicBezTo>
                  <a:cubicBezTo>
                    <a:pt x="957" y="18"/>
                    <a:pt x="959" y="20"/>
                    <a:pt x="959" y="20"/>
                  </a:cubicBezTo>
                  <a:cubicBezTo>
                    <a:pt x="960" y="20"/>
                    <a:pt x="961" y="18"/>
                    <a:pt x="961" y="18"/>
                  </a:cubicBezTo>
                  <a:cubicBezTo>
                    <a:pt x="962" y="17"/>
                    <a:pt x="962" y="16"/>
                    <a:pt x="963" y="16"/>
                  </a:cubicBezTo>
                  <a:cubicBezTo>
                    <a:pt x="963" y="15"/>
                    <a:pt x="965" y="14"/>
                    <a:pt x="964" y="13"/>
                  </a:cubicBezTo>
                  <a:cubicBezTo>
                    <a:pt x="964" y="13"/>
                    <a:pt x="962" y="12"/>
                    <a:pt x="962" y="12"/>
                  </a:cubicBezTo>
                  <a:cubicBezTo>
                    <a:pt x="963" y="11"/>
                    <a:pt x="964" y="10"/>
                    <a:pt x="964" y="9"/>
                  </a:cubicBezTo>
                  <a:cubicBezTo>
                    <a:pt x="965" y="9"/>
                    <a:pt x="965" y="11"/>
                    <a:pt x="966" y="11"/>
                  </a:cubicBezTo>
                  <a:cubicBezTo>
                    <a:pt x="966" y="12"/>
                    <a:pt x="968" y="12"/>
                    <a:pt x="968" y="13"/>
                  </a:cubicBezTo>
                  <a:cubicBezTo>
                    <a:pt x="968" y="13"/>
                    <a:pt x="967" y="15"/>
                    <a:pt x="967" y="15"/>
                  </a:cubicBezTo>
                  <a:cubicBezTo>
                    <a:pt x="966" y="16"/>
                    <a:pt x="965" y="17"/>
                    <a:pt x="965" y="17"/>
                  </a:cubicBezTo>
                  <a:cubicBezTo>
                    <a:pt x="965" y="18"/>
                    <a:pt x="964" y="19"/>
                    <a:pt x="963" y="20"/>
                  </a:cubicBezTo>
                  <a:cubicBezTo>
                    <a:pt x="963" y="20"/>
                    <a:pt x="962" y="21"/>
                    <a:pt x="962" y="22"/>
                  </a:cubicBezTo>
                  <a:cubicBezTo>
                    <a:pt x="962" y="22"/>
                    <a:pt x="964" y="23"/>
                    <a:pt x="964" y="24"/>
                  </a:cubicBezTo>
                  <a:cubicBezTo>
                    <a:pt x="964" y="24"/>
                    <a:pt x="962" y="25"/>
                    <a:pt x="962" y="26"/>
                  </a:cubicBezTo>
                  <a:cubicBezTo>
                    <a:pt x="962" y="26"/>
                    <a:pt x="964" y="27"/>
                    <a:pt x="964" y="27"/>
                  </a:cubicBezTo>
                  <a:cubicBezTo>
                    <a:pt x="965" y="26"/>
                    <a:pt x="967" y="24"/>
                    <a:pt x="968" y="23"/>
                  </a:cubicBezTo>
                  <a:cubicBezTo>
                    <a:pt x="968" y="22"/>
                    <a:pt x="969" y="22"/>
                    <a:pt x="969" y="21"/>
                  </a:cubicBezTo>
                  <a:cubicBezTo>
                    <a:pt x="971" y="19"/>
                    <a:pt x="972" y="18"/>
                    <a:pt x="973" y="16"/>
                  </a:cubicBezTo>
                  <a:cubicBezTo>
                    <a:pt x="974" y="17"/>
                    <a:pt x="976" y="19"/>
                    <a:pt x="977" y="20"/>
                  </a:cubicBezTo>
                  <a:cubicBezTo>
                    <a:pt x="977" y="20"/>
                    <a:pt x="976" y="21"/>
                    <a:pt x="976" y="22"/>
                  </a:cubicBezTo>
                  <a:cubicBezTo>
                    <a:pt x="976" y="22"/>
                    <a:pt x="978" y="23"/>
                    <a:pt x="978" y="24"/>
                  </a:cubicBezTo>
                  <a:cubicBezTo>
                    <a:pt x="978" y="24"/>
                    <a:pt x="976" y="26"/>
                    <a:pt x="976" y="26"/>
                  </a:cubicBezTo>
                  <a:cubicBezTo>
                    <a:pt x="976" y="26"/>
                    <a:pt x="974" y="24"/>
                    <a:pt x="974" y="24"/>
                  </a:cubicBezTo>
                  <a:cubicBezTo>
                    <a:pt x="974" y="24"/>
                    <a:pt x="972" y="26"/>
                    <a:pt x="972" y="26"/>
                  </a:cubicBezTo>
                  <a:cubicBezTo>
                    <a:pt x="972" y="27"/>
                    <a:pt x="971" y="28"/>
                    <a:pt x="971" y="29"/>
                  </a:cubicBezTo>
                  <a:cubicBezTo>
                    <a:pt x="972" y="30"/>
                    <a:pt x="973" y="31"/>
                    <a:pt x="975" y="32"/>
                  </a:cubicBezTo>
                  <a:cubicBezTo>
                    <a:pt x="976" y="33"/>
                    <a:pt x="976" y="33"/>
                    <a:pt x="977" y="34"/>
                  </a:cubicBezTo>
                  <a:cubicBezTo>
                    <a:pt x="978" y="32"/>
                    <a:pt x="979" y="31"/>
                    <a:pt x="981" y="29"/>
                  </a:cubicBezTo>
                  <a:cubicBezTo>
                    <a:pt x="981" y="29"/>
                    <a:pt x="982" y="28"/>
                    <a:pt x="982" y="27"/>
                  </a:cubicBezTo>
                  <a:cubicBezTo>
                    <a:pt x="983" y="27"/>
                    <a:pt x="984" y="25"/>
                    <a:pt x="984" y="25"/>
                  </a:cubicBezTo>
                  <a:cubicBezTo>
                    <a:pt x="984" y="25"/>
                    <a:pt x="982" y="23"/>
                    <a:pt x="982" y="23"/>
                  </a:cubicBezTo>
                  <a:cubicBezTo>
                    <a:pt x="982" y="23"/>
                    <a:pt x="983" y="21"/>
                    <a:pt x="983" y="21"/>
                  </a:cubicBezTo>
                  <a:cubicBezTo>
                    <a:pt x="984" y="21"/>
                    <a:pt x="985" y="23"/>
                    <a:pt x="986" y="23"/>
                  </a:cubicBezTo>
                  <a:cubicBezTo>
                    <a:pt x="986" y="22"/>
                    <a:pt x="987" y="21"/>
                    <a:pt x="987" y="20"/>
                  </a:cubicBezTo>
                  <a:cubicBezTo>
                    <a:pt x="989" y="19"/>
                    <a:pt x="990" y="17"/>
                    <a:pt x="991" y="16"/>
                  </a:cubicBezTo>
                  <a:cubicBezTo>
                    <a:pt x="991" y="15"/>
                    <a:pt x="992" y="14"/>
                    <a:pt x="993" y="14"/>
                  </a:cubicBezTo>
                  <a:cubicBezTo>
                    <a:pt x="993" y="13"/>
                    <a:pt x="994" y="12"/>
                    <a:pt x="994" y="11"/>
                  </a:cubicBezTo>
                  <a:cubicBezTo>
                    <a:pt x="994" y="12"/>
                    <a:pt x="996" y="12"/>
                    <a:pt x="996" y="13"/>
                  </a:cubicBezTo>
                  <a:cubicBezTo>
                    <a:pt x="997" y="14"/>
                    <a:pt x="995" y="15"/>
                    <a:pt x="995" y="15"/>
                  </a:cubicBezTo>
                  <a:cubicBezTo>
                    <a:pt x="994" y="16"/>
                    <a:pt x="994" y="17"/>
                    <a:pt x="993" y="18"/>
                  </a:cubicBezTo>
                  <a:cubicBezTo>
                    <a:pt x="993" y="18"/>
                    <a:pt x="992" y="19"/>
                    <a:pt x="991" y="20"/>
                  </a:cubicBezTo>
                  <a:cubicBezTo>
                    <a:pt x="991" y="21"/>
                    <a:pt x="990" y="21"/>
                    <a:pt x="990" y="22"/>
                  </a:cubicBezTo>
                  <a:cubicBezTo>
                    <a:pt x="989" y="23"/>
                    <a:pt x="988" y="24"/>
                    <a:pt x="988" y="24"/>
                  </a:cubicBezTo>
                  <a:cubicBezTo>
                    <a:pt x="988" y="25"/>
                    <a:pt x="990" y="26"/>
                    <a:pt x="990" y="26"/>
                  </a:cubicBezTo>
                  <a:cubicBezTo>
                    <a:pt x="990" y="26"/>
                    <a:pt x="988" y="28"/>
                    <a:pt x="988" y="28"/>
                  </a:cubicBezTo>
                  <a:cubicBezTo>
                    <a:pt x="989" y="28"/>
                    <a:pt x="990" y="30"/>
                    <a:pt x="991" y="30"/>
                  </a:cubicBezTo>
                  <a:cubicBezTo>
                    <a:pt x="991" y="30"/>
                    <a:pt x="992" y="28"/>
                    <a:pt x="992" y="28"/>
                  </a:cubicBezTo>
                  <a:cubicBezTo>
                    <a:pt x="993" y="28"/>
                    <a:pt x="994" y="29"/>
                    <a:pt x="995" y="29"/>
                  </a:cubicBezTo>
                  <a:cubicBezTo>
                    <a:pt x="995" y="30"/>
                    <a:pt x="996" y="31"/>
                    <a:pt x="997" y="31"/>
                  </a:cubicBezTo>
                  <a:cubicBezTo>
                    <a:pt x="997" y="30"/>
                    <a:pt x="998" y="30"/>
                    <a:pt x="999" y="29"/>
                  </a:cubicBezTo>
                  <a:cubicBezTo>
                    <a:pt x="999" y="29"/>
                    <a:pt x="1000" y="27"/>
                    <a:pt x="1000" y="27"/>
                  </a:cubicBezTo>
                  <a:cubicBezTo>
                    <a:pt x="1000" y="26"/>
                    <a:pt x="998" y="25"/>
                    <a:pt x="998" y="25"/>
                  </a:cubicBezTo>
                  <a:cubicBezTo>
                    <a:pt x="997" y="24"/>
                    <a:pt x="997" y="24"/>
                    <a:pt x="996" y="23"/>
                  </a:cubicBezTo>
                  <a:cubicBezTo>
                    <a:pt x="997" y="22"/>
                    <a:pt x="998" y="20"/>
                    <a:pt x="999" y="19"/>
                  </a:cubicBezTo>
                  <a:cubicBezTo>
                    <a:pt x="1000" y="18"/>
                    <a:pt x="1000" y="17"/>
                    <a:pt x="1001" y="17"/>
                  </a:cubicBezTo>
                  <a:cubicBezTo>
                    <a:pt x="1001" y="16"/>
                    <a:pt x="1002" y="14"/>
                    <a:pt x="1003" y="14"/>
                  </a:cubicBezTo>
                  <a:cubicBezTo>
                    <a:pt x="1003" y="14"/>
                    <a:pt x="1005" y="16"/>
                    <a:pt x="1005" y="16"/>
                  </a:cubicBezTo>
                  <a:cubicBezTo>
                    <a:pt x="1005" y="16"/>
                    <a:pt x="1003" y="18"/>
                    <a:pt x="1003" y="18"/>
                  </a:cubicBezTo>
                  <a:cubicBezTo>
                    <a:pt x="1003" y="19"/>
                    <a:pt x="1002" y="20"/>
                    <a:pt x="1001" y="20"/>
                  </a:cubicBezTo>
                  <a:cubicBezTo>
                    <a:pt x="1001" y="21"/>
                    <a:pt x="1000" y="22"/>
                    <a:pt x="1000" y="23"/>
                  </a:cubicBezTo>
                  <a:cubicBezTo>
                    <a:pt x="1000" y="23"/>
                    <a:pt x="1002" y="24"/>
                    <a:pt x="1002" y="24"/>
                  </a:cubicBezTo>
                  <a:cubicBezTo>
                    <a:pt x="1002" y="25"/>
                    <a:pt x="1000" y="26"/>
                    <a:pt x="1000" y="27"/>
                  </a:cubicBezTo>
                  <a:cubicBezTo>
                    <a:pt x="1001" y="27"/>
                    <a:pt x="1002" y="28"/>
                    <a:pt x="1003" y="28"/>
                  </a:cubicBezTo>
                  <a:cubicBezTo>
                    <a:pt x="1003" y="29"/>
                    <a:pt x="1005" y="30"/>
                    <a:pt x="1005" y="30"/>
                  </a:cubicBezTo>
                  <a:cubicBezTo>
                    <a:pt x="1005" y="31"/>
                    <a:pt x="1003" y="32"/>
                    <a:pt x="1003" y="32"/>
                  </a:cubicBezTo>
                  <a:cubicBezTo>
                    <a:pt x="1003" y="33"/>
                    <a:pt x="1005" y="33"/>
                    <a:pt x="1005" y="34"/>
                  </a:cubicBezTo>
                  <a:cubicBezTo>
                    <a:pt x="1005" y="35"/>
                    <a:pt x="1003" y="36"/>
                    <a:pt x="1004" y="36"/>
                  </a:cubicBezTo>
                  <a:cubicBezTo>
                    <a:pt x="1004" y="37"/>
                    <a:pt x="1006" y="37"/>
                    <a:pt x="1006" y="38"/>
                  </a:cubicBezTo>
                  <a:cubicBezTo>
                    <a:pt x="1006" y="37"/>
                    <a:pt x="1007" y="36"/>
                    <a:pt x="1008" y="36"/>
                  </a:cubicBezTo>
                  <a:cubicBezTo>
                    <a:pt x="1008" y="35"/>
                    <a:pt x="1009" y="34"/>
                    <a:pt x="1009" y="33"/>
                  </a:cubicBezTo>
                  <a:cubicBezTo>
                    <a:pt x="1009" y="33"/>
                    <a:pt x="1007" y="32"/>
                    <a:pt x="1007" y="32"/>
                  </a:cubicBezTo>
                  <a:cubicBezTo>
                    <a:pt x="1007" y="31"/>
                    <a:pt x="1005" y="31"/>
                    <a:pt x="1005" y="30"/>
                  </a:cubicBezTo>
                  <a:cubicBezTo>
                    <a:pt x="1005" y="30"/>
                    <a:pt x="1006" y="28"/>
                    <a:pt x="1006" y="28"/>
                  </a:cubicBezTo>
                  <a:cubicBezTo>
                    <a:pt x="1007" y="27"/>
                    <a:pt x="1008" y="26"/>
                    <a:pt x="1008" y="26"/>
                  </a:cubicBezTo>
                  <a:cubicBezTo>
                    <a:pt x="1009" y="26"/>
                    <a:pt x="1010" y="27"/>
                    <a:pt x="1010" y="27"/>
                  </a:cubicBezTo>
                  <a:cubicBezTo>
                    <a:pt x="1011" y="28"/>
                    <a:pt x="1012" y="29"/>
                    <a:pt x="1013" y="29"/>
                  </a:cubicBezTo>
                  <a:cubicBezTo>
                    <a:pt x="1013" y="29"/>
                    <a:pt x="1014" y="31"/>
                    <a:pt x="1015" y="31"/>
                  </a:cubicBezTo>
                  <a:cubicBezTo>
                    <a:pt x="1015" y="31"/>
                    <a:pt x="1016" y="29"/>
                    <a:pt x="1017" y="28"/>
                  </a:cubicBezTo>
                  <a:cubicBezTo>
                    <a:pt x="1017" y="28"/>
                    <a:pt x="1018" y="27"/>
                    <a:pt x="1018" y="26"/>
                  </a:cubicBezTo>
                  <a:cubicBezTo>
                    <a:pt x="1019" y="26"/>
                    <a:pt x="1020" y="28"/>
                    <a:pt x="1021" y="28"/>
                  </a:cubicBezTo>
                  <a:cubicBezTo>
                    <a:pt x="1021" y="28"/>
                    <a:pt x="1022" y="26"/>
                    <a:pt x="1022" y="26"/>
                  </a:cubicBezTo>
                  <a:cubicBezTo>
                    <a:pt x="1022" y="26"/>
                    <a:pt x="1024" y="23"/>
                    <a:pt x="1024" y="23"/>
                  </a:cubicBezTo>
                  <a:cubicBezTo>
                    <a:pt x="1024" y="24"/>
                    <a:pt x="1026" y="25"/>
                    <a:pt x="1026" y="25"/>
                  </a:cubicBezTo>
                  <a:cubicBezTo>
                    <a:pt x="1026" y="26"/>
                    <a:pt x="1024" y="27"/>
                    <a:pt x="1024" y="27"/>
                  </a:cubicBezTo>
                  <a:cubicBezTo>
                    <a:pt x="1025" y="28"/>
                    <a:pt x="1027" y="28"/>
                    <a:pt x="1027" y="29"/>
                  </a:cubicBezTo>
                  <a:cubicBezTo>
                    <a:pt x="1027" y="30"/>
                    <a:pt x="1025" y="31"/>
                    <a:pt x="1025" y="31"/>
                  </a:cubicBezTo>
                  <a:cubicBezTo>
                    <a:pt x="1025" y="32"/>
                    <a:pt x="1027" y="32"/>
                    <a:pt x="1027" y="33"/>
                  </a:cubicBezTo>
                  <a:cubicBezTo>
                    <a:pt x="1028" y="32"/>
                    <a:pt x="1028" y="32"/>
                    <a:pt x="1029" y="31"/>
                  </a:cubicBezTo>
                  <a:cubicBezTo>
                    <a:pt x="1029" y="31"/>
                    <a:pt x="1030" y="29"/>
                    <a:pt x="1031" y="29"/>
                  </a:cubicBezTo>
                  <a:cubicBezTo>
                    <a:pt x="1031" y="29"/>
                    <a:pt x="1033" y="30"/>
                    <a:pt x="1033" y="30"/>
                  </a:cubicBezTo>
                  <a:cubicBezTo>
                    <a:pt x="1033" y="30"/>
                    <a:pt x="1034" y="29"/>
                    <a:pt x="1035" y="28"/>
                  </a:cubicBezTo>
                  <a:cubicBezTo>
                    <a:pt x="1035" y="27"/>
                    <a:pt x="1036" y="27"/>
                    <a:pt x="1036" y="26"/>
                  </a:cubicBezTo>
                  <a:cubicBezTo>
                    <a:pt x="1037" y="25"/>
                    <a:pt x="1037" y="24"/>
                    <a:pt x="1038" y="24"/>
                  </a:cubicBezTo>
                  <a:cubicBezTo>
                    <a:pt x="1038" y="23"/>
                    <a:pt x="1039" y="21"/>
                    <a:pt x="1040" y="21"/>
                  </a:cubicBezTo>
                  <a:cubicBezTo>
                    <a:pt x="1040" y="21"/>
                    <a:pt x="1041" y="23"/>
                    <a:pt x="1042" y="23"/>
                  </a:cubicBezTo>
                  <a:cubicBezTo>
                    <a:pt x="1042" y="24"/>
                    <a:pt x="1044" y="24"/>
                    <a:pt x="1044" y="25"/>
                  </a:cubicBezTo>
                  <a:cubicBezTo>
                    <a:pt x="1044" y="25"/>
                    <a:pt x="1043" y="27"/>
                    <a:pt x="1042" y="27"/>
                  </a:cubicBezTo>
                  <a:cubicBezTo>
                    <a:pt x="1042" y="28"/>
                    <a:pt x="1041" y="28"/>
                    <a:pt x="1041" y="29"/>
                  </a:cubicBezTo>
                  <a:cubicBezTo>
                    <a:pt x="1040" y="29"/>
                    <a:pt x="1039" y="27"/>
                    <a:pt x="1038" y="28"/>
                  </a:cubicBezTo>
                  <a:cubicBezTo>
                    <a:pt x="1038" y="28"/>
                    <a:pt x="1037" y="29"/>
                    <a:pt x="1037" y="30"/>
                  </a:cubicBezTo>
                  <a:cubicBezTo>
                    <a:pt x="1036" y="30"/>
                    <a:pt x="1035" y="32"/>
                    <a:pt x="1035" y="32"/>
                  </a:cubicBezTo>
                  <a:cubicBezTo>
                    <a:pt x="1035" y="33"/>
                    <a:pt x="1037" y="33"/>
                    <a:pt x="1037" y="34"/>
                  </a:cubicBezTo>
                  <a:cubicBezTo>
                    <a:pt x="1037" y="34"/>
                    <a:pt x="1036" y="36"/>
                    <a:pt x="1036" y="36"/>
                  </a:cubicBezTo>
                  <a:cubicBezTo>
                    <a:pt x="1035" y="37"/>
                    <a:pt x="1034" y="37"/>
                    <a:pt x="1034" y="38"/>
                  </a:cubicBezTo>
                  <a:cubicBezTo>
                    <a:pt x="1035" y="38"/>
                    <a:pt x="1035" y="40"/>
                    <a:pt x="1036" y="40"/>
                  </a:cubicBezTo>
                  <a:cubicBezTo>
                    <a:pt x="1036" y="40"/>
                    <a:pt x="1038" y="38"/>
                    <a:pt x="1038" y="38"/>
                  </a:cubicBezTo>
                  <a:cubicBezTo>
                    <a:pt x="1038" y="37"/>
                    <a:pt x="1039" y="35"/>
                    <a:pt x="1040" y="35"/>
                  </a:cubicBezTo>
                  <a:cubicBezTo>
                    <a:pt x="1040" y="35"/>
                    <a:pt x="1041" y="37"/>
                    <a:pt x="1042" y="37"/>
                  </a:cubicBezTo>
                  <a:cubicBezTo>
                    <a:pt x="1042" y="38"/>
                    <a:pt x="1043" y="39"/>
                    <a:pt x="1044" y="39"/>
                  </a:cubicBezTo>
                  <a:cubicBezTo>
                    <a:pt x="1044" y="39"/>
                    <a:pt x="1046" y="41"/>
                    <a:pt x="1046" y="41"/>
                  </a:cubicBezTo>
                  <a:cubicBezTo>
                    <a:pt x="1047" y="40"/>
                    <a:pt x="1048" y="39"/>
                    <a:pt x="1048" y="38"/>
                  </a:cubicBezTo>
                  <a:cubicBezTo>
                    <a:pt x="1049" y="38"/>
                    <a:pt x="1049" y="37"/>
                    <a:pt x="1050" y="36"/>
                  </a:cubicBezTo>
                  <a:cubicBezTo>
                    <a:pt x="1051" y="37"/>
                    <a:pt x="1053" y="38"/>
                    <a:pt x="1054" y="39"/>
                  </a:cubicBezTo>
                  <a:cubicBezTo>
                    <a:pt x="1053" y="41"/>
                    <a:pt x="1052" y="42"/>
                    <a:pt x="1051" y="44"/>
                  </a:cubicBezTo>
                  <a:cubicBezTo>
                    <a:pt x="1050" y="44"/>
                    <a:pt x="1050" y="46"/>
                    <a:pt x="1049" y="46"/>
                  </a:cubicBezTo>
                  <a:cubicBezTo>
                    <a:pt x="1048" y="46"/>
                    <a:pt x="1047" y="44"/>
                    <a:pt x="1047" y="44"/>
                  </a:cubicBezTo>
                  <a:cubicBezTo>
                    <a:pt x="1046" y="45"/>
                    <a:pt x="1046" y="47"/>
                    <a:pt x="1045" y="47"/>
                  </a:cubicBezTo>
                  <a:cubicBezTo>
                    <a:pt x="1044" y="47"/>
                    <a:pt x="1043" y="45"/>
                    <a:pt x="1043" y="45"/>
                  </a:cubicBezTo>
                  <a:cubicBezTo>
                    <a:pt x="1042" y="45"/>
                    <a:pt x="1042" y="47"/>
                    <a:pt x="1041" y="47"/>
                  </a:cubicBezTo>
                  <a:cubicBezTo>
                    <a:pt x="1041" y="48"/>
                    <a:pt x="1043" y="48"/>
                    <a:pt x="1043" y="49"/>
                  </a:cubicBezTo>
                  <a:cubicBezTo>
                    <a:pt x="1043" y="49"/>
                    <a:pt x="1041" y="51"/>
                    <a:pt x="1042" y="51"/>
                  </a:cubicBezTo>
                  <a:cubicBezTo>
                    <a:pt x="1042" y="51"/>
                    <a:pt x="1044" y="53"/>
                    <a:pt x="1044" y="53"/>
                  </a:cubicBezTo>
                  <a:cubicBezTo>
                    <a:pt x="1044" y="53"/>
                    <a:pt x="1045" y="51"/>
                    <a:pt x="1046" y="51"/>
                  </a:cubicBezTo>
                  <a:cubicBezTo>
                    <a:pt x="1046" y="51"/>
                    <a:pt x="1047" y="52"/>
                    <a:pt x="1048" y="52"/>
                  </a:cubicBezTo>
                  <a:cubicBezTo>
                    <a:pt x="1048" y="52"/>
                    <a:pt x="1049" y="50"/>
                    <a:pt x="1050" y="50"/>
                  </a:cubicBezTo>
                  <a:cubicBezTo>
                    <a:pt x="1050" y="50"/>
                    <a:pt x="1051" y="52"/>
                    <a:pt x="1052" y="52"/>
                  </a:cubicBezTo>
                  <a:cubicBezTo>
                    <a:pt x="1052" y="52"/>
                    <a:pt x="1053" y="50"/>
                    <a:pt x="1053" y="50"/>
                  </a:cubicBezTo>
                  <a:cubicBezTo>
                    <a:pt x="1054" y="49"/>
                    <a:pt x="1055" y="48"/>
                    <a:pt x="1055" y="47"/>
                  </a:cubicBezTo>
                  <a:cubicBezTo>
                    <a:pt x="1056" y="47"/>
                    <a:pt x="1057" y="46"/>
                    <a:pt x="1057" y="45"/>
                  </a:cubicBezTo>
                  <a:cubicBezTo>
                    <a:pt x="1057" y="45"/>
                    <a:pt x="1055" y="44"/>
                    <a:pt x="1055" y="43"/>
                  </a:cubicBezTo>
                  <a:cubicBezTo>
                    <a:pt x="1055" y="43"/>
                    <a:pt x="1056" y="42"/>
                    <a:pt x="1056" y="41"/>
                  </a:cubicBezTo>
                  <a:cubicBezTo>
                    <a:pt x="1056" y="41"/>
                    <a:pt x="1054" y="40"/>
                    <a:pt x="1054" y="39"/>
                  </a:cubicBezTo>
                  <a:cubicBezTo>
                    <a:pt x="1054" y="39"/>
                    <a:pt x="1056" y="38"/>
                    <a:pt x="1056" y="37"/>
                  </a:cubicBezTo>
                  <a:cubicBezTo>
                    <a:pt x="1056" y="36"/>
                    <a:pt x="1057" y="36"/>
                    <a:pt x="1058" y="35"/>
                  </a:cubicBezTo>
                  <a:cubicBezTo>
                    <a:pt x="1058" y="35"/>
                    <a:pt x="1060" y="37"/>
                    <a:pt x="1060" y="37"/>
                  </a:cubicBezTo>
                  <a:cubicBezTo>
                    <a:pt x="1060" y="37"/>
                    <a:pt x="1062" y="38"/>
                    <a:pt x="1062" y="38"/>
                  </a:cubicBezTo>
                  <a:cubicBezTo>
                    <a:pt x="1062" y="38"/>
                    <a:pt x="1064" y="36"/>
                    <a:pt x="1064" y="36"/>
                  </a:cubicBezTo>
                  <a:cubicBezTo>
                    <a:pt x="1064" y="36"/>
                    <a:pt x="1061" y="35"/>
                    <a:pt x="1061" y="34"/>
                  </a:cubicBezTo>
                  <a:cubicBezTo>
                    <a:pt x="1061" y="34"/>
                    <a:pt x="1063" y="33"/>
                    <a:pt x="1063" y="32"/>
                  </a:cubicBezTo>
                  <a:cubicBezTo>
                    <a:pt x="1064" y="31"/>
                    <a:pt x="1065" y="29"/>
                    <a:pt x="1067" y="28"/>
                  </a:cubicBezTo>
                  <a:cubicBezTo>
                    <a:pt x="1067" y="28"/>
                    <a:pt x="1069" y="29"/>
                    <a:pt x="1069" y="29"/>
                  </a:cubicBezTo>
                  <a:cubicBezTo>
                    <a:pt x="1069" y="30"/>
                    <a:pt x="1067" y="31"/>
                    <a:pt x="1067" y="32"/>
                  </a:cubicBezTo>
                  <a:cubicBezTo>
                    <a:pt x="1067" y="32"/>
                    <a:pt x="1069" y="33"/>
                    <a:pt x="1069" y="33"/>
                  </a:cubicBezTo>
                  <a:cubicBezTo>
                    <a:pt x="1069" y="34"/>
                    <a:pt x="1068" y="35"/>
                    <a:pt x="1068" y="36"/>
                  </a:cubicBezTo>
                  <a:cubicBezTo>
                    <a:pt x="1067" y="36"/>
                    <a:pt x="1066" y="37"/>
                    <a:pt x="1066" y="38"/>
                  </a:cubicBezTo>
                  <a:cubicBezTo>
                    <a:pt x="1065" y="39"/>
                    <a:pt x="1065" y="40"/>
                    <a:pt x="1064" y="40"/>
                  </a:cubicBezTo>
                  <a:cubicBezTo>
                    <a:pt x="1064" y="40"/>
                    <a:pt x="1063" y="42"/>
                    <a:pt x="1063" y="42"/>
                  </a:cubicBezTo>
                  <a:cubicBezTo>
                    <a:pt x="1062" y="42"/>
                    <a:pt x="1060" y="41"/>
                    <a:pt x="1060" y="41"/>
                  </a:cubicBezTo>
                  <a:cubicBezTo>
                    <a:pt x="1060" y="41"/>
                    <a:pt x="1058" y="42"/>
                    <a:pt x="1059" y="43"/>
                  </a:cubicBezTo>
                  <a:cubicBezTo>
                    <a:pt x="1059" y="43"/>
                    <a:pt x="1060" y="44"/>
                    <a:pt x="1061" y="45"/>
                  </a:cubicBezTo>
                  <a:cubicBezTo>
                    <a:pt x="1061" y="45"/>
                    <a:pt x="1063" y="46"/>
                    <a:pt x="1063" y="46"/>
                  </a:cubicBezTo>
                  <a:cubicBezTo>
                    <a:pt x="1063" y="47"/>
                    <a:pt x="1062" y="48"/>
                    <a:pt x="1061" y="49"/>
                  </a:cubicBezTo>
                  <a:cubicBezTo>
                    <a:pt x="1061" y="49"/>
                    <a:pt x="1060" y="50"/>
                    <a:pt x="1060" y="51"/>
                  </a:cubicBezTo>
                  <a:cubicBezTo>
                    <a:pt x="1059" y="51"/>
                    <a:pt x="1058" y="53"/>
                    <a:pt x="1058" y="53"/>
                  </a:cubicBezTo>
                  <a:cubicBezTo>
                    <a:pt x="1058" y="54"/>
                    <a:pt x="1056" y="55"/>
                    <a:pt x="1056" y="55"/>
                  </a:cubicBezTo>
                  <a:cubicBezTo>
                    <a:pt x="1056" y="55"/>
                    <a:pt x="1058" y="57"/>
                    <a:pt x="1058" y="57"/>
                  </a:cubicBezTo>
                  <a:cubicBezTo>
                    <a:pt x="1059" y="57"/>
                    <a:pt x="1060" y="55"/>
                    <a:pt x="1060" y="55"/>
                  </a:cubicBezTo>
                  <a:cubicBezTo>
                    <a:pt x="1061" y="55"/>
                    <a:pt x="1062" y="56"/>
                    <a:pt x="1062" y="56"/>
                  </a:cubicBezTo>
                  <a:cubicBezTo>
                    <a:pt x="1063" y="57"/>
                    <a:pt x="1065" y="58"/>
                    <a:pt x="1065" y="58"/>
                  </a:cubicBezTo>
                  <a:cubicBezTo>
                    <a:pt x="1065" y="59"/>
                    <a:pt x="1063" y="60"/>
                    <a:pt x="1063" y="60"/>
                  </a:cubicBezTo>
                  <a:cubicBezTo>
                    <a:pt x="1062" y="62"/>
                    <a:pt x="1061" y="63"/>
                    <a:pt x="1060" y="65"/>
                  </a:cubicBezTo>
                  <a:cubicBezTo>
                    <a:pt x="1058" y="64"/>
                    <a:pt x="1057" y="63"/>
                    <a:pt x="1055" y="61"/>
                  </a:cubicBezTo>
                  <a:cubicBezTo>
                    <a:pt x="1055" y="61"/>
                    <a:pt x="1057" y="60"/>
                    <a:pt x="1057" y="59"/>
                  </a:cubicBezTo>
                  <a:cubicBezTo>
                    <a:pt x="1057" y="59"/>
                    <a:pt x="1054" y="58"/>
                    <a:pt x="1055" y="57"/>
                  </a:cubicBezTo>
                  <a:cubicBezTo>
                    <a:pt x="1055" y="57"/>
                    <a:pt x="1056" y="56"/>
                    <a:pt x="1056" y="55"/>
                  </a:cubicBezTo>
                  <a:cubicBezTo>
                    <a:pt x="1056" y="55"/>
                    <a:pt x="1055" y="54"/>
                    <a:pt x="1054" y="53"/>
                  </a:cubicBezTo>
                  <a:cubicBezTo>
                    <a:pt x="1053" y="53"/>
                    <a:pt x="1052" y="52"/>
                    <a:pt x="1052" y="52"/>
                  </a:cubicBezTo>
                  <a:cubicBezTo>
                    <a:pt x="1051" y="53"/>
                    <a:pt x="1049" y="55"/>
                    <a:pt x="1048" y="56"/>
                  </a:cubicBezTo>
                  <a:cubicBezTo>
                    <a:pt x="1049" y="57"/>
                    <a:pt x="1050" y="57"/>
                    <a:pt x="1051" y="58"/>
                  </a:cubicBezTo>
                  <a:cubicBezTo>
                    <a:pt x="1051" y="58"/>
                    <a:pt x="1053" y="59"/>
                    <a:pt x="1053" y="60"/>
                  </a:cubicBezTo>
                  <a:cubicBezTo>
                    <a:pt x="1053" y="60"/>
                    <a:pt x="1051" y="62"/>
                    <a:pt x="1051" y="62"/>
                  </a:cubicBezTo>
                  <a:cubicBezTo>
                    <a:pt x="1051" y="62"/>
                    <a:pt x="1049" y="64"/>
                    <a:pt x="1049" y="64"/>
                  </a:cubicBezTo>
                  <a:cubicBezTo>
                    <a:pt x="1049" y="64"/>
                    <a:pt x="1051" y="66"/>
                    <a:pt x="1052" y="66"/>
                  </a:cubicBezTo>
                  <a:cubicBezTo>
                    <a:pt x="1052" y="66"/>
                    <a:pt x="1054" y="67"/>
                    <a:pt x="1054" y="68"/>
                  </a:cubicBezTo>
                  <a:cubicBezTo>
                    <a:pt x="1054" y="68"/>
                    <a:pt x="1052" y="70"/>
                    <a:pt x="1052" y="70"/>
                  </a:cubicBezTo>
                  <a:cubicBezTo>
                    <a:pt x="1052" y="70"/>
                    <a:pt x="1050" y="68"/>
                    <a:pt x="1050" y="68"/>
                  </a:cubicBezTo>
                  <a:cubicBezTo>
                    <a:pt x="1049" y="68"/>
                    <a:pt x="1049" y="70"/>
                    <a:pt x="1048" y="70"/>
                  </a:cubicBezTo>
                  <a:cubicBezTo>
                    <a:pt x="1048" y="71"/>
                    <a:pt x="1047" y="72"/>
                    <a:pt x="1047" y="73"/>
                  </a:cubicBezTo>
                  <a:cubicBezTo>
                    <a:pt x="1047" y="73"/>
                    <a:pt x="1048" y="74"/>
                    <a:pt x="1049" y="74"/>
                  </a:cubicBezTo>
                  <a:cubicBezTo>
                    <a:pt x="1049" y="74"/>
                    <a:pt x="1047" y="76"/>
                    <a:pt x="1047" y="76"/>
                  </a:cubicBezTo>
                  <a:cubicBezTo>
                    <a:pt x="1047" y="76"/>
                    <a:pt x="1045" y="75"/>
                    <a:pt x="1045" y="75"/>
                  </a:cubicBezTo>
                  <a:cubicBezTo>
                    <a:pt x="1045" y="74"/>
                    <a:pt x="1047" y="73"/>
                    <a:pt x="1047" y="73"/>
                  </a:cubicBezTo>
                  <a:cubicBezTo>
                    <a:pt x="1046" y="72"/>
                    <a:pt x="1044" y="71"/>
                    <a:pt x="1044" y="71"/>
                  </a:cubicBezTo>
                  <a:cubicBezTo>
                    <a:pt x="1044" y="70"/>
                    <a:pt x="1046" y="69"/>
                    <a:pt x="1046" y="69"/>
                  </a:cubicBezTo>
                  <a:cubicBezTo>
                    <a:pt x="1046" y="68"/>
                    <a:pt x="1044" y="68"/>
                    <a:pt x="1044" y="67"/>
                  </a:cubicBezTo>
                  <a:cubicBezTo>
                    <a:pt x="1044" y="66"/>
                    <a:pt x="1046" y="65"/>
                    <a:pt x="1045" y="65"/>
                  </a:cubicBezTo>
                  <a:cubicBezTo>
                    <a:pt x="1045" y="64"/>
                    <a:pt x="1043" y="64"/>
                    <a:pt x="1043" y="63"/>
                  </a:cubicBezTo>
                  <a:cubicBezTo>
                    <a:pt x="1043" y="62"/>
                    <a:pt x="1045" y="61"/>
                    <a:pt x="1045" y="61"/>
                  </a:cubicBezTo>
                  <a:cubicBezTo>
                    <a:pt x="1045" y="60"/>
                    <a:pt x="1043" y="60"/>
                    <a:pt x="1043" y="59"/>
                  </a:cubicBezTo>
                  <a:cubicBezTo>
                    <a:pt x="1042" y="61"/>
                    <a:pt x="1040" y="62"/>
                    <a:pt x="1039" y="63"/>
                  </a:cubicBezTo>
                  <a:cubicBezTo>
                    <a:pt x="1039" y="64"/>
                    <a:pt x="1038" y="65"/>
                    <a:pt x="1038" y="66"/>
                  </a:cubicBezTo>
                  <a:cubicBezTo>
                    <a:pt x="1037" y="66"/>
                    <a:pt x="1036" y="68"/>
                    <a:pt x="1036" y="68"/>
                  </a:cubicBezTo>
                  <a:cubicBezTo>
                    <a:pt x="1036" y="68"/>
                    <a:pt x="1034" y="66"/>
                    <a:pt x="1034" y="66"/>
                  </a:cubicBezTo>
                  <a:cubicBezTo>
                    <a:pt x="1033" y="67"/>
                    <a:pt x="1032" y="68"/>
                    <a:pt x="1032" y="68"/>
                  </a:cubicBezTo>
                  <a:cubicBezTo>
                    <a:pt x="1032" y="69"/>
                    <a:pt x="1034" y="70"/>
                    <a:pt x="1034" y="70"/>
                  </a:cubicBezTo>
                  <a:cubicBezTo>
                    <a:pt x="1034" y="71"/>
                    <a:pt x="1033" y="72"/>
                    <a:pt x="1032" y="72"/>
                  </a:cubicBezTo>
                  <a:cubicBezTo>
                    <a:pt x="1032" y="73"/>
                    <a:pt x="1031" y="74"/>
                    <a:pt x="1031" y="75"/>
                  </a:cubicBezTo>
                  <a:cubicBezTo>
                    <a:pt x="1030" y="75"/>
                    <a:pt x="1030" y="76"/>
                    <a:pt x="1029" y="77"/>
                  </a:cubicBezTo>
                  <a:cubicBezTo>
                    <a:pt x="1028" y="76"/>
                    <a:pt x="1026" y="75"/>
                    <a:pt x="1025" y="73"/>
                  </a:cubicBezTo>
                  <a:cubicBezTo>
                    <a:pt x="1025" y="73"/>
                    <a:pt x="1026" y="72"/>
                    <a:pt x="1026" y="71"/>
                  </a:cubicBezTo>
                  <a:cubicBezTo>
                    <a:pt x="1027" y="71"/>
                    <a:pt x="1028" y="69"/>
                    <a:pt x="1028" y="69"/>
                  </a:cubicBezTo>
                  <a:cubicBezTo>
                    <a:pt x="1028" y="69"/>
                    <a:pt x="1026" y="68"/>
                    <a:pt x="1026" y="67"/>
                  </a:cubicBezTo>
                  <a:cubicBezTo>
                    <a:pt x="1025" y="67"/>
                    <a:pt x="1024" y="66"/>
                    <a:pt x="1024" y="66"/>
                  </a:cubicBezTo>
                  <a:cubicBezTo>
                    <a:pt x="1023" y="66"/>
                    <a:pt x="1022" y="68"/>
                    <a:pt x="1022" y="68"/>
                  </a:cubicBezTo>
                  <a:cubicBezTo>
                    <a:pt x="1022" y="68"/>
                    <a:pt x="1020" y="70"/>
                    <a:pt x="1020" y="70"/>
                  </a:cubicBezTo>
                  <a:cubicBezTo>
                    <a:pt x="1020" y="70"/>
                    <a:pt x="1018" y="69"/>
                    <a:pt x="1018" y="68"/>
                  </a:cubicBezTo>
                  <a:cubicBezTo>
                    <a:pt x="1018" y="68"/>
                    <a:pt x="1016" y="67"/>
                    <a:pt x="1016" y="67"/>
                  </a:cubicBezTo>
                  <a:cubicBezTo>
                    <a:pt x="1016" y="66"/>
                    <a:pt x="1018" y="65"/>
                    <a:pt x="1017" y="64"/>
                  </a:cubicBezTo>
                  <a:cubicBezTo>
                    <a:pt x="1017" y="64"/>
                    <a:pt x="1016" y="63"/>
                    <a:pt x="1015" y="63"/>
                  </a:cubicBezTo>
                  <a:cubicBezTo>
                    <a:pt x="1014" y="62"/>
                    <a:pt x="1014" y="62"/>
                    <a:pt x="1013" y="61"/>
                  </a:cubicBezTo>
                  <a:cubicBezTo>
                    <a:pt x="1013" y="62"/>
                    <a:pt x="1011" y="63"/>
                    <a:pt x="1011" y="63"/>
                  </a:cubicBezTo>
                  <a:cubicBezTo>
                    <a:pt x="1011" y="64"/>
                    <a:pt x="1013" y="65"/>
                    <a:pt x="1013" y="65"/>
                  </a:cubicBezTo>
                  <a:cubicBezTo>
                    <a:pt x="1014" y="65"/>
                    <a:pt x="1016" y="66"/>
                    <a:pt x="1016" y="67"/>
                  </a:cubicBezTo>
                  <a:cubicBezTo>
                    <a:pt x="1016" y="67"/>
                    <a:pt x="1014" y="68"/>
                    <a:pt x="1014" y="69"/>
                  </a:cubicBezTo>
                  <a:cubicBezTo>
                    <a:pt x="1014" y="69"/>
                    <a:pt x="1013" y="71"/>
                    <a:pt x="1012" y="71"/>
                  </a:cubicBezTo>
                  <a:cubicBezTo>
                    <a:pt x="1012" y="71"/>
                    <a:pt x="1010" y="69"/>
                    <a:pt x="1010" y="69"/>
                  </a:cubicBezTo>
                  <a:cubicBezTo>
                    <a:pt x="1009" y="70"/>
                    <a:pt x="1009" y="71"/>
                    <a:pt x="1008" y="72"/>
                  </a:cubicBezTo>
                  <a:cubicBezTo>
                    <a:pt x="1009" y="72"/>
                    <a:pt x="1010" y="73"/>
                    <a:pt x="1011" y="73"/>
                  </a:cubicBezTo>
                  <a:cubicBezTo>
                    <a:pt x="1010" y="73"/>
                    <a:pt x="1009" y="76"/>
                    <a:pt x="1009" y="76"/>
                  </a:cubicBezTo>
                  <a:cubicBezTo>
                    <a:pt x="1008" y="76"/>
                    <a:pt x="1007" y="74"/>
                    <a:pt x="1007" y="74"/>
                  </a:cubicBezTo>
                  <a:cubicBezTo>
                    <a:pt x="1006" y="74"/>
                    <a:pt x="1004" y="72"/>
                    <a:pt x="1004" y="72"/>
                  </a:cubicBezTo>
                  <a:cubicBezTo>
                    <a:pt x="1004" y="72"/>
                    <a:pt x="1006" y="70"/>
                    <a:pt x="1006" y="70"/>
                  </a:cubicBezTo>
                  <a:cubicBezTo>
                    <a:pt x="1006" y="70"/>
                    <a:pt x="1008" y="68"/>
                    <a:pt x="1008" y="68"/>
                  </a:cubicBezTo>
                  <a:cubicBezTo>
                    <a:pt x="1008" y="67"/>
                    <a:pt x="1006" y="67"/>
                    <a:pt x="1006" y="66"/>
                  </a:cubicBezTo>
                  <a:cubicBezTo>
                    <a:pt x="1005" y="65"/>
                    <a:pt x="1007" y="64"/>
                    <a:pt x="1007" y="64"/>
                  </a:cubicBezTo>
                  <a:cubicBezTo>
                    <a:pt x="1007" y="63"/>
                    <a:pt x="1009" y="62"/>
                    <a:pt x="1009" y="62"/>
                  </a:cubicBezTo>
                  <a:cubicBezTo>
                    <a:pt x="1009" y="61"/>
                    <a:pt x="1007" y="60"/>
                    <a:pt x="1007" y="60"/>
                  </a:cubicBezTo>
                  <a:cubicBezTo>
                    <a:pt x="1007" y="59"/>
                    <a:pt x="1005" y="59"/>
                    <a:pt x="1005" y="58"/>
                  </a:cubicBezTo>
                  <a:cubicBezTo>
                    <a:pt x="1003" y="60"/>
                    <a:pt x="1002" y="61"/>
                    <a:pt x="1001" y="63"/>
                  </a:cubicBezTo>
                  <a:cubicBezTo>
                    <a:pt x="1001" y="63"/>
                    <a:pt x="1000" y="64"/>
                    <a:pt x="999" y="65"/>
                  </a:cubicBezTo>
                  <a:cubicBezTo>
                    <a:pt x="999" y="65"/>
                    <a:pt x="998" y="67"/>
                    <a:pt x="998" y="67"/>
                  </a:cubicBezTo>
                  <a:cubicBezTo>
                    <a:pt x="998" y="68"/>
                    <a:pt x="1000" y="68"/>
                    <a:pt x="1000" y="69"/>
                  </a:cubicBezTo>
                  <a:cubicBezTo>
                    <a:pt x="1000" y="70"/>
                    <a:pt x="998" y="70"/>
                    <a:pt x="998" y="71"/>
                  </a:cubicBezTo>
                  <a:cubicBezTo>
                    <a:pt x="997" y="70"/>
                    <a:pt x="997" y="70"/>
                    <a:pt x="996" y="69"/>
                  </a:cubicBezTo>
                  <a:cubicBezTo>
                    <a:pt x="996" y="69"/>
                    <a:pt x="994" y="68"/>
                    <a:pt x="994" y="68"/>
                  </a:cubicBezTo>
                  <a:cubicBezTo>
                    <a:pt x="994" y="67"/>
                    <a:pt x="996" y="66"/>
                    <a:pt x="995" y="65"/>
                  </a:cubicBezTo>
                  <a:cubicBezTo>
                    <a:pt x="995" y="65"/>
                    <a:pt x="994" y="64"/>
                    <a:pt x="993" y="64"/>
                  </a:cubicBezTo>
                  <a:cubicBezTo>
                    <a:pt x="993" y="63"/>
                    <a:pt x="991" y="62"/>
                    <a:pt x="991" y="62"/>
                  </a:cubicBezTo>
                  <a:cubicBezTo>
                    <a:pt x="991" y="61"/>
                    <a:pt x="993" y="60"/>
                    <a:pt x="993" y="60"/>
                  </a:cubicBezTo>
                  <a:cubicBezTo>
                    <a:pt x="993" y="59"/>
                    <a:pt x="991" y="59"/>
                    <a:pt x="990" y="58"/>
                  </a:cubicBezTo>
                  <a:cubicBezTo>
                    <a:pt x="990" y="57"/>
                    <a:pt x="992" y="56"/>
                    <a:pt x="992" y="56"/>
                  </a:cubicBezTo>
                  <a:cubicBezTo>
                    <a:pt x="992" y="55"/>
                    <a:pt x="990" y="55"/>
                    <a:pt x="990" y="54"/>
                  </a:cubicBezTo>
                  <a:cubicBezTo>
                    <a:pt x="990" y="55"/>
                    <a:pt x="988" y="56"/>
                    <a:pt x="988" y="56"/>
                  </a:cubicBezTo>
                  <a:cubicBezTo>
                    <a:pt x="988" y="57"/>
                    <a:pt x="991" y="58"/>
                    <a:pt x="990" y="58"/>
                  </a:cubicBezTo>
                  <a:cubicBezTo>
                    <a:pt x="990" y="59"/>
                    <a:pt x="989" y="60"/>
                    <a:pt x="989" y="60"/>
                  </a:cubicBezTo>
                  <a:cubicBezTo>
                    <a:pt x="988" y="61"/>
                    <a:pt x="987" y="62"/>
                    <a:pt x="987" y="62"/>
                  </a:cubicBezTo>
                  <a:cubicBezTo>
                    <a:pt x="987" y="63"/>
                    <a:pt x="985" y="64"/>
                    <a:pt x="985" y="65"/>
                  </a:cubicBezTo>
                  <a:cubicBezTo>
                    <a:pt x="985" y="65"/>
                    <a:pt x="988" y="66"/>
                    <a:pt x="988" y="66"/>
                  </a:cubicBezTo>
                  <a:cubicBezTo>
                    <a:pt x="987" y="67"/>
                    <a:pt x="986" y="68"/>
                    <a:pt x="986" y="69"/>
                  </a:cubicBezTo>
                  <a:cubicBezTo>
                    <a:pt x="985" y="69"/>
                    <a:pt x="985" y="70"/>
                    <a:pt x="984" y="71"/>
                  </a:cubicBezTo>
                  <a:cubicBezTo>
                    <a:pt x="984" y="71"/>
                    <a:pt x="982" y="69"/>
                    <a:pt x="982" y="69"/>
                  </a:cubicBezTo>
                  <a:cubicBezTo>
                    <a:pt x="981" y="69"/>
                    <a:pt x="981" y="71"/>
                    <a:pt x="980" y="71"/>
                  </a:cubicBezTo>
                  <a:cubicBezTo>
                    <a:pt x="979" y="71"/>
                    <a:pt x="979" y="70"/>
                    <a:pt x="978" y="70"/>
                  </a:cubicBezTo>
                  <a:cubicBezTo>
                    <a:pt x="977" y="70"/>
                    <a:pt x="977" y="71"/>
                    <a:pt x="976" y="72"/>
                  </a:cubicBezTo>
                  <a:cubicBezTo>
                    <a:pt x="976" y="72"/>
                    <a:pt x="974" y="70"/>
                    <a:pt x="974" y="70"/>
                  </a:cubicBezTo>
                  <a:cubicBezTo>
                    <a:pt x="974" y="70"/>
                    <a:pt x="976" y="68"/>
                    <a:pt x="976" y="68"/>
                  </a:cubicBezTo>
                  <a:cubicBezTo>
                    <a:pt x="976" y="68"/>
                    <a:pt x="977" y="66"/>
                    <a:pt x="977" y="66"/>
                  </a:cubicBezTo>
                  <a:cubicBezTo>
                    <a:pt x="978" y="66"/>
                    <a:pt x="980" y="68"/>
                    <a:pt x="980" y="67"/>
                  </a:cubicBezTo>
                  <a:cubicBezTo>
                    <a:pt x="980" y="67"/>
                    <a:pt x="981" y="66"/>
                    <a:pt x="981" y="65"/>
                  </a:cubicBezTo>
                  <a:cubicBezTo>
                    <a:pt x="982" y="64"/>
                    <a:pt x="983" y="64"/>
                    <a:pt x="983" y="63"/>
                  </a:cubicBezTo>
                  <a:cubicBezTo>
                    <a:pt x="983" y="63"/>
                    <a:pt x="985" y="61"/>
                    <a:pt x="985" y="61"/>
                  </a:cubicBezTo>
                  <a:cubicBezTo>
                    <a:pt x="985" y="61"/>
                    <a:pt x="983" y="59"/>
                    <a:pt x="983" y="59"/>
                  </a:cubicBezTo>
                  <a:cubicBezTo>
                    <a:pt x="982" y="59"/>
                    <a:pt x="981" y="61"/>
                    <a:pt x="981" y="61"/>
                  </a:cubicBezTo>
                  <a:cubicBezTo>
                    <a:pt x="980" y="61"/>
                    <a:pt x="979" y="60"/>
                    <a:pt x="979" y="60"/>
                  </a:cubicBezTo>
                  <a:cubicBezTo>
                    <a:pt x="978" y="59"/>
                    <a:pt x="977" y="58"/>
                    <a:pt x="976" y="58"/>
                  </a:cubicBezTo>
                  <a:cubicBezTo>
                    <a:pt x="976" y="58"/>
                    <a:pt x="975" y="56"/>
                    <a:pt x="974" y="56"/>
                  </a:cubicBezTo>
                  <a:cubicBezTo>
                    <a:pt x="974" y="56"/>
                    <a:pt x="973" y="58"/>
                    <a:pt x="972" y="58"/>
                  </a:cubicBezTo>
                  <a:cubicBezTo>
                    <a:pt x="972" y="58"/>
                    <a:pt x="971" y="57"/>
                    <a:pt x="970" y="57"/>
                  </a:cubicBezTo>
                  <a:cubicBezTo>
                    <a:pt x="970" y="57"/>
                    <a:pt x="969" y="58"/>
                    <a:pt x="969" y="59"/>
                  </a:cubicBezTo>
                  <a:cubicBezTo>
                    <a:pt x="968" y="60"/>
                    <a:pt x="967" y="60"/>
                    <a:pt x="967" y="61"/>
                  </a:cubicBezTo>
                  <a:cubicBezTo>
                    <a:pt x="966" y="62"/>
                    <a:pt x="966" y="63"/>
                    <a:pt x="965" y="63"/>
                  </a:cubicBezTo>
                  <a:cubicBezTo>
                    <a:pt x="965" y="64"/>
                    <a:pt x="964" y="65"/>
                    <a:pt x="963" y="66"/>
                  </a:cubicBezTo>
                  <a:cubicBezTo>
                    <a:pt x="963" y="66"/>
                    <a:pt x="962" y="68"/>
                    <a:pt x="962" y="68"/>
                  </a:cubicBezTo>
                  <a:cubicBezTo>
                    <a:pt x="961" y="68"/>
                    <a:pt x="961" y="70"/>
                    <a:pt x="960" y="70"/>
                  </a:cubicBezTo>
                  <a:cubicBezTo>
                    <a:pt x="960" y="70"/>
                    <a:pt x="958" y="69"/>
                    <a:pt x="958" y="68"/>
                  </a:cubicBezTo>
                  <a:cubicBezTo>
                    <a:pt x="958" y="68"/>
                    <a:pt x="959" y="67"/>
                    <a:pt x="960" y="66"/>
                  </a:cubicBezTo>
                  <a:cubicBezTo>
                    <a:pt x="960" y="65"/>
                    <a:pt x="961" y="65"/>
                    <a:pt x="961" y="64"/>
                  </a:cubicBezTo>
                  <a:cubicBezTo>
                    <a:pt x="962" y="63"/>
                    <a:pt x="962" y="62"/>
                    <a:pt x="963" y="62"/>
                  </a:cubicBezTo>
                  <a:cubicBezTo>
                    <a:pt x="962" y="61"/>
                    <a:pt x="961" y="61"/>
                    <a:pt x="961" y="60"/>
                  </a:cubicBezTo>
                  <a:cubicBezTo>
                    <a:pt x="960" y="60"/>
                    <a:pt x="959" y="58"/>
                    <a:pt x="958" y="58"/>
                  </a:cubicBezTo>
                  <a:cubicBezTo>
                    <a:pt x="958" y="58"/>
                    <a:pt x="957" y="60"/>
                    <a:pt x="957" y="61"/>
                  </a:cubicBezTo>
                  <a:cubicBezTo>
                    <a:pt x="956" y="61"/>
                    <a:pt x="955" y="59"/>
                    <a:pt x="955" y="59"/>
                  </a:cubicBezTo>
                  <a:cubicBezTo>
                    <a:pt x="954" y="59"/>
                    <a:pt x="953" y="61"/>
                    <a:pt x="953" y="61"/>
                  </a:cubicBezTo>
                  <a:cubicBezTo>
                    <a:pt x="952" y="61"/>
                    <a:pt x="951" y="60"/>
                    <a:pt x="951" y="59"/>
                  </a:cubicBezTo>
                  <a:cubicBezTo>
                    <a:pt x="950" y="59"/>
                    <a:pt x="949" y="58"/>
                    <a:pt x="948" y="58"/>
                  </a:cubicBezTo>
                  <a:cubicBezTo>
                    <a:pt x="948" y="58"/>
                    <a:pt x="947" y="56"/>
                    <a:pt x="946" y="56"/>
                  </a:cubicBezTo>
                  <a:cubicBezTo>
                    <a:pt x="946" y="56"/>
                    <a:pt x="945" y="58"/>
                    <a:pt x="944" y="58"/>
                  </a:cubicBezTo>
                  <a:cubicBezTo>
                    <a:pt x="944" y="58"/>
                    <a:pt x="943" y="56"/>
                    <a:pt x="942" y="56"/>
                  </a:cubicBezTo>
                  <a:cubicBezTo>
                    <a:pt x="942" y="57"/>
                    <a:pt x="941" y="59"/>
                    <a:pt x="940" y="59"/>
                  </a:cubicBezTo>
                  <a:cubicBezTo>
                    <a:pt x="940" y="59"/>
                    <a:pt x="939" y="57"/>
                    <a:pt x="938" y="57"/>
                  </a:cubicBezTo>
                  <a:cubicBezTo>
                    <a:pt x="938" y="57"/>
                    <a:pt x="937" y="59"/>
                    <a:pt x="937" y="59"/>
                  </a:cubicBezTo>
                  <a:cubicBezTo>
                    <a:pt x="936" y="59"/>
                    <a:pt x="935" y="57"/>
                    <a:pt x="934" y="58"/>
                  </a:cubicBezTo>
                  <a:cubicBezTo>
                    <a:pt x="934" y="58"/>
                    <a:pt x="933" y="60"/>
                    <a:pt x="933" y="60"/>
                  </a:cubicBezTo>
                  <a:cubicBezTo>
                    <a:pt x="932" y="60"/>
                    <a:pt x="931" y="58"/>
                    <a:pt x="930" y="58"/>
                  </a:cubicBezTo>
                  <a:cubicBezTo>
                    <a:pt x="930" y="58"/>
                    <a:pt x="929" y="60"/>
                    <a:pt x="929" y="60"/>
                  </a:cubicBezTo>
                  <a:cubicBezTo>
                    <a:pt x="929" y="61"/>
                    <a:pt x="931" y="61"/>
                    <a:pt x="931" y="62"/>
                  </a:cubicBezTo>
                  <a:cubicBezTo>
                    <a:pt x="931" y="62"/>
                    <a:pt x="929" y="64"/>
                    <a:pt x="929" y="64"/>
                  </a:cubicBezTo>
                  <a:cubicBezTo>
                    <a:pt x="929" y="64"/>
                    <a:pt x="927" y="62"/>
                    <a:pt x="927" y="63"/>
                  </a:cubicBezTo>
                  <a:cubicBezTo>
                    <a:pt x="926" y="63"/>
                    <a:pt x="926" y="65"/>
                    <a:pt x="925" y="65"/>
                  </a:cubicBezTo>
                  <a:cubicBezTo>
                    <a:pt x="925" y="64"/>
                    <a:pt x="923" y="64"/>
                    <a:pt x="923" y="63"/>
                  </a:cubicBezTo>
                  <a:cubicBezTo>
                    <a:pt x="923" y="63"/>
                    <a:pt x="925" y="61"/>
                    <a:pt x="925" y="61"/>
                  </a:cubicBezTo>
                  <a:cubicBezTo>
                    <a:pt x="925" y="60"/>
                    <a:pt x="926" y="59"/>
                    <a:pt x="926" y="59"/>
                  </a:cubicBezTo>
                  <a:cubicBezTo>
                    <a:pt x="927" y="58"/>
                    <a:pt x="928" y="57"/>
                    <a:pt x="928" y="56"/>
                  </a:cubicBezTo>
                  <a:cubicBezTo>
                    <a:pt x="928" y="56"/>
                    <a:pt x="926" y="55"/>
                    <a:pt x="926" y="55"/>
                  </a:cubicBezTo>
                  <a:cubicBezTo>
                    <a:pt x="926" y="54"/>
                    <a:pt x="928" y="53"/>
                    <a:pt x="928" y="52"/>
                  </a:cubicBezTo>
                  <a:cubicBezTo>
                    <a:pt x="928" y="52"/>
                    <a:pt x="925" y="51"/>
                    <a:pt x="925" y="51"/>
                  </a:cubicBezTo>
                  <a:cubicBezTo>
                    <a:pt x="926" y="50"/>
                    <a:pt x="927" y="49"/>
                    <a:pt x="927" y="48"/>
                  </a:cubicBezTo>
                  <a:cubicBezTo>
                    <a:pt x="928" y="48"/>
                    <a:pt x="928" y="47"/>
                    <a:pt x="929" y="46"/>
                  </a:cubicBezTo>
                  <a:cubicBezTo>
                    <a:pt x="929" y="46"/>
                    <a:pt x="930" y="44"/>
                    <a:pt x="930" y="44"/>
                  </a:cubicBezTo>
                  <a:cubicBezTo>
                    <a:pt x="930" y="44"/>
                    <a:pt x="929" y="42"/>
                    <a:pt x="928" y="42"/>
                  </a:cubicBezTo>
                  <a:cubicBezTo>
                    <a:pt x="928" y="42"/>
                    <a:pt x="927" y="44"/>
                    <a:pt x="927" y="45"/>
                  </a:cubicBezTo>
                  <a:cubicBezTo>
                    <a:pt x="926" y="45"/>
                    <a:pt x="924" y="43"/>
                    <a:pt x="924" y="43"/>
                  </a:cubicBezTo>
                  <a:cubicBezTo>
                    <a:pt x="924" y="43"/>
                    <a:pt x="923" y="45"/>
                    <a:pt x="923" y="45"/>
                  </a:cubicBezTo>
                  <a:cubicBezTo>
                    <a:pt x="923" y="46"/>
                    <a:pt x="925" y="46"/>
                    <a:pt x="925" y="47"/>
                  </a:cubicBezTo>
                  <a:cubicBezTo>
                    <a:pt x="925" y="47"/>
                    <a:pt x="923" y="48"/>
                    <a:pt x="923" y="49"/>
                  </a:cubicBezTo>
                  <a:cubicBezTo>
                    <a:pt x="923" y="50"/>
                    <a:pt x="925" y="50"/>
                    <a:pt x="925" y="51"/>
                  </a:cubicBezTo>
                  <a:cubicBezTo>
                    <a:pt x="925" y="51"/>
                    <a:pt x="924" y="52"/>
                    <a:pt x="924" y="53"/>
                  </a:cubicBezTo>
                  <a:cubicBezTo>
                    <a:pt x="924" y="53"/>
                    <a:pt x="926" y="54"/>
                    <a:pt x="926" y="55"/>
                  </a:cubicBezTo>
                  <a:cubicBezTo>
                    <a:pt x="926" y="55"/>
                    <a:pt x="925" y="56"/>
                    <a:pt x="924" y="57"/>
                  </a:cubicBezTo>
                  <a:cubicBezTo>
                    <a:pt x="924" y="57"/>
                    <a:pt x="923" y="59"/>
                    <a:pt x="923" y="59"/>
                  </a:cubicBezTo>
                  <a:cubicBezTo>
                    <a:pt x="922" y="59"/>
                    <a:pt x="920" y="58"/>
                    <a:pt x="920" y="57"/>
                  </a:cubicBezTo>
                  <a:cubicBezTo>
                    <a:pt x="920" y="57"/>
                    <a:pt x="919" y="56"/>
                    <a:pt x="918" y="56"/>
                  </a:cubicBezTo>
                  <a:cubicBezTo>
                    <a:pt x="918" y="56"/>
                    <a:pt x="916" y="54"/>
                    <a:pt x="916" y="54"/>
                  </a:cubicBezTo>
                  <a:cubicBezTo>
                    <a:pt x="915" y="54"/>
                    <a:pt x="914" y="56"/>
                    <a:pt x="914" y="56"/>
                  </a:cubicBezTo>
                  <a:cubicBezTo>
                    <a:pt x="914" y="57"/>
                    <a:pt x="913" y="58"/>
                    <a:pt x="912" y="58"/>
                  </a:cubicBezTo>
                  <a:cubicBezTo>
                    <a:pt x="912" y="59"/>
                    <a:pt x="910" y="57"/>
                    <a:pt x="910" y="57"/>
                  </a:cubicBezTo>
                  <a:cubicBezTo>
                    <a:pt x="910" y="57"/>
                    <a:pt x="908" y="55"/>
                    <a:pt x="908" y="55"/>
                  </a:cubicBezTo>
                  <a:cubicBezTo>
                    <a:pt x="908" y="55"/>
                    <a:pt x="906" y="57"/>
                    <a:pt x="906" y="57"/>
                  </a:cubicBezTo>
                  <a:cubicBezTo>
                    <a:pt x="906" y="57"/>
                    <a:pt x="905" y="60"/>
                    <a:pt x="905" y="60"/>
                  </a:cubicBezTo>
                  <a:cubicBezTo>
                    <a:pt x="904" y="59"/>
                    <a:pt x="903" y="58"/>
                    <a:pt x="902" y="58"/>
                  </a:cubicBezTo>
                  <a:cubicBezTo>
                    <a:pt x="902" y="57"/>
                    <a:pt x="901" y="57"/>
                    <a:pt x="900" y="56"/>
                  </a:cubicBezTo>
                  <a:cubicBezTo>
                    <a:pt x="900" y="56"/>
                    <a:pt x="898" y="55"/>
                    <a:pt x="898" y="54"/>
                  </a:cubicBezTo>
                  <a:cubicBezTo>
                    <a:pt x="898" y="54"/>
                    <a:pt x="899" y="52"/>
                    <a:pt x="900" y="52"/>
                  </a:cubicBezTo>
                  <a:cubicBezTo>
                    <a:pt x="899" y="52"/>
                    <a:pt x="898" y="50"/>
                    <a:pt x="897" y="50"/>
                  </a:cubicBezTo>
                  <a:cubicBezTo>
                    <a:pt x="897" y="51"/>
                    <a:pt x="896" y="52"/>
                    <a:pt x="896" y="53"/>
                  </a:cubicBezTo>
                  <a:cubicBezTo>
                    <a:pt x="895" y="53"/>
                    <a:pt x="895" y="54"/>
                    <a:pt x="894" y="55"/>
                  </a:cubicBezTo>
                  <a:cubicBezTo>
                    <a:pt x="893" y="56"/>
                    <a:pt x="893" y="56"/>
                    <a:pt x="892" y="57"/>
                  </a:cubicBezTo>
                  <a:cubicBezTo>
                    <a:pt x="892" y="58"/>
                    <a:pt x="891" y="59"/>
                    <a:pt x="890" y="59"/>
                  </a:cubicBezTo>
                  <a:cubicBezTo>
                    <a:pt x="890" y="59"/>
                    <a:pt x="889" y="58"/>
                    <a:pt x="888" y="58"/>
                  </a:cubicBezTo>
                  <a:cubicBezTo>
                    <a:pt x="888" y="58"/>
                    <a:pt x="886" y="56"/>
                    <a:pt x="886" y="56"/>
                  </a:cubicBezTo>
                  <a:cubicBezTo>
                    <a:pt x="886" y="56"/>
                    <a:pt x="888" y="54"/>
                    <a:pt x="888" y="54"/>
                  </a:cubicBezTo>
                  <a:cubicBezTo>
                    <a:pt x="887" y="54"/>
                    <a:pt x="886" y="52"/>
                    <a:pt x="885" y="52"/>
                  </a:cubicBezTo>
                  <a:cubicBezTo>
                    <a:pt x="885" y="52"/>
                    <a:pt x="884" y="54"/>
                    <a:pt x="884" y="54"/>
                  </a:cubicBezTo>
                  <a:cubicBezTo>
                    <a:pt x="883" y="55"/>
                    <a:pt x="883" y="56"/>
                    <a:pt x="882" y="57"/>
                  </a:cubicBezTo>
                  <a:cubicBezTo>
                    <a:pt x="882" y="57"/>
                    <a:pt x="881" y="59"/>
                    <a:pt x="880" y="59"/>
                  </a:cubicBezTo>
                  <a:cubicBezTo>
                    <a:pt x="880" y="59"/>
                    <a:pt x="878" y="57"/>
                    <a:pt x="878" y="57"/>
                  </a:cubicBezTo>
                  <a:cubicBezTo>
                    <a:pt x="878" y="57"/>
                    <a:pt x="876" y="59"/>
                    <a:pt x="876" y="59"/>
                  </a:cubicBezTo>
                  <a:cubicBezTo>
                    <a:pt x="877" y="60"/>
                    <a:pt x="879" y="61"/>
                    <a:pt x="879" y="61"/>
                  </a:cubicBezTo>
                  <a:cubicBezTo>
                    <a:pt x="879" y="62"/>
                    <a:pt x="877" y="63"/>
                    <a:pt x="877" y="63"/>
                  </a:cubicBezTo>
                  <a:cubicBezTo>
                    <a:pt x="876" y="64"/>
                    <a:pt x="876" y="65"/>
                    <a:pt x="875" y="65"/>
                  </a:cubicBezTo>
                  <a:cubicBezTo>
                    <a:pt x="875" y="66"/>
                    <a:pt x="874" y="68"/>
                    <a:pt x="874" y="68"/>
                  </a:cubicBezTo>
                  <a:cubicBezTo>
                    <a:pt x="873" y="68"/>
                    <a:pt x="872" y="66"/>
                    <a:pt x="871" y="66"/>
                  </a:cubicBezTo>
                  <a:cubicBezTo>
                    <a:pt x="871" y="66"/>
                    <a:pt x="870" y="68"/>
                    <a:pt x="870" y="68"/>
                  </a:cubicBezTo>
                  <a:cubicBezTo>
                    <a:pt x="868" y="67"/>
                    <a:pt x="867" y="66"/>
                    <a:pt x="865" y="65"/>
                  </a:cubicBezTo>
                  <a:cubicBezTo>
                    <a:pt x="866" y="64"/>
                    <a:pt x="866" y="63"/>
                    <a:pt x="867" y="63"/>
                  </a:cubicBezTo>
                  <a:cubicBezTo>
                    <a:pt x="867" y="62"/>
                    <a:pt x="869" y="61"/>
                    <a:pt x="869" y="60"/>
                  </a:cubicBezTo>
                  <a:cubicBezTo>
                    <a:pt x="869" y="60"/>
                    <a:pt x="866" y="59"/>
                    <a:pt x="866" y="59"/>
                  </a:cubicBezTo>
                  <a:cubicBezTo>
                    <a:pt x="867" y="58"/>
                    <a:pt x="868" y="56"/>
                    <a:pt x="868" y="56"/>
                  </a:cubicBezTo>
                  <a:cubicBezTo>
                    <a:pt x="869" y="56"/>
                    <a:pt x="870" y="58"/>
                    <a:pt x="870" y="58"/>
                  </a:cubicBezTo>
                  <a:cubicBezTo>
                    <a:pt x="871" y="58"/>
                    <a:pt x="872" y="59"/>
                    <a:pt x="873" y="60"/>
                  </a:cubicBezTo>
                  <a:cubicBezTo>
                    <a:pt x="873" y="60"/>
                    <a:pt x="874" y="61"/>
                    <a:pt x="875" y="62"/>
                  </a:cubicBezTo>
                  <a:cubicBezTo>
                    <a:pt x="875" y="61"/>
                    <a:pt x="877" y="60"/>
                    <a:pt x="876" y="59"/>
                  </a:cubicBezTo>
                  <a:cubicBezTo>
                    <a:pt x="876" y="59"/>
                    <a:pt x="874" y="58"/>
                    <a:pt x="874" y="58"/>
                  </a:cubicBezTo>
                  <a:cubicBezTo>
                    <a:pt x="874" y="57"/>
                    <a:pt x="876" y="56"/>
                    <a:pt x="876" y="55"/>
                  </a:cubicBezTo>
                  <a:cubicBezTo>
                    <a:pt x="876" y="55"/>
                    <a:pt x="874" y="54"/>
                    <a:pt x="874" y="54"/>
                  </a:cubicBezTo>
                  <a:cubicBezTo>
                    <a:pt x="874" y="53"/>
                    <a:pt x="876" y="52"/>
                    <a:pt x="875" y="51"/>
                  </a:cubicBezTo>
                  <a:cubicBezTo>
                    <a:pt x="875" y="51"/>
                    <a:pt x="874" y="50"/>
                    <a:pt x="873" y="50"/>
                  </a:cubicBezTo>
                  <a:cubicBezTo>
                    <a:pt x="873" y="50"/>
                    <a:pt x="872" y="52"/>
                    <a:pt x="871" y="52"/>
                  </a:cubicBezTo>
                  <a:cubicBezTo>
                    <a:pt x="871" y="52"/>
                    <a:pt x="870" y="50"/>
                    <a:pt x="869" y="50"/>
                  </a:cubicBezTo>
                  <a:cubicBezTo>
                    <a:pt x="869" y="51"/>
                    <a:pt x="868" y="52"/>
                    <a:pt x="868" y="52"/>
                  </a:cubicBezTo>
                  <a:cubicBezTo>
                    <a:pt x="867" y="53"/>
                    <a:pt x="866" y="55"/>
                    <a:pt x="866" y="55"/>
                  </a:cubicBezTo>
                  <a:cubicBezTo>
                    <a:pt x="865" y="55"/>
                    <a:pt x="864" y="53"/>
                    <a:pt x="864" y="53"/>
                  </a:cubicBezTo>
                  <a:cubicBezTo>
                    <a:pt x="863" y="52"/>
                    <a:pt x="862" y="52"/>
                    <a:pt x="861" y="51"/>
                  </a:cubicBezTo>
                  <a:cubicBezTo>
                    <a:pt x="861" y="51"/>
                    <a:pt x="859" y="50"/>
                    <a:pt x="859" y="50"/>
                  </a:cubicBezTo>
                  <a:cubicBezTo>
                    <a:pt x="859" y="50"/>
                    <a:pt x="858" y="51"/>
                    <a:pt x="857" y="52"/>
                  </a:cubicBezTo>
                  <a:cubicBezTo>
                    <a:pt x="857" y="53"/>
                    <a:pt x="856" y="53"/>
                    <a:pt x="856" y="54"/>
                  </a:cubicBezTo>
                  <a:cubicBezTo>
                    <a:pt x="855" y="55"/>
                    <a:pt x="855" y="56"/>
                    <a:pt x="854" y="56"/>
                  </a:cubicBezTo>
                  <a:cubicBezTo>
                    <a:pt x="853" y="57"/>
                    <a:pt x="853" y="58"/>
                    <a:pt x="852" y="59"/>
                  </a:cubicBezTo>
                  <a:cubicBezTo>
                    <a:pt x="852" y="59"/>
                    <a:pt x="851" y="61"/>
                    <a:pt x="851" y="61"/>
                  </a:cubicBezTo>
                  <a:cubicBezTo>
                    <a:pt x="850" y="61"/>
                    <a:pt x="849" y="59"/>
                    <a:pt x="848" y="59"/>
                  </a:cubicBezTo>
                  <a:cubicBezTo>
                    <a:pt x="848" y="58"/>
                    <a:pt x="847" y="58"/>
                    <a:pt x="846" y="57"/>
                  </a:cubicBezTo>
                  <a:cubicBezTo>
                    <a:pt x="846" y="57"/>
                    <a:pt x="844" y="56"/>
                    <a:pt x="844" y="56"/>
                  </a:cubicBezTo>
                  <a:cubicBezTo>
                    <a:pt x="843" y="56"/>
                    <a:pt x="842" y="54"/>
                    <a:pt x="842" y="54"/>
                  </a:cubicBezTo>
                  <a:cubicBezTo>
                    <a:pt x="841" y="54"/>
                    <a:pt x="840" y="56"/>
                    <a:pt x="840" y="56"/>
                  </a:cubicBezTo>
                  <a:cubicBezTo>
                    <a:pt x="840" y="57"/>
                    <a:pt x="839" y="58"/>
                    <a:pt x="838" y="58"/>
                  </a:cubicBezTo>
                  <a:cubicBezTo>
                    <a:pt x="838" y="59"/>
                    <a:pt x="837" y="57"/>
                    <a:pt x="836" y="57"/>
                  </a:cubicBezTo>
                  <a:cubicBezTo>
                    <a:pt x="835" y="57"/>
                    <a:pt x="835" y="59"/>
                    <a:pt x="834" y="59"/>
                  </a:cubicBezTo>
                  <a:cubicBezTo>
                    <a:pt x="834" y="59"/>
                    <a:pt x="833" y="57"/>
                    <a:pt x="832" y="57"/>
                  </a:cubicBezTo>
                  <a:cubicBezTo>
                    <a:pt x="832" y="57"/>
                    <a:pt x="831" y="59"/>
                    <a:pt x="830" y="59"/>
                  </a:cubicBezTo>
                  <a:cubicBezTo>
                    <a:pt x="830" y="60"/>
                    <a:pt x="829" y="62"/>
                    <a:pt x="829" y="62"/>
                  </a:cubicBezTo>
                  <a:cubicBezTo>
                    <a:pt x="828" y="62"/>
                    <a:pt x="827" y="60"/>
                    <a:pt x="826" y="60"/>
                  </a:cubicBezTo>
                  <a:cubicBezTo>
                    <a:pt x="826" y="60"/>
                    <a:pt x="825" y="62"/>
                    <a:pt x="825" y="62"/>
                  </a:cubicBezTo>
                  <a:cubicBezTo>
                    <a:pt x="824" y="62"/>
                    <a:pt x="823" y="60"/>
                    <a:pt x="823" y="61"/>
                  </a:cubicBezTo>
                  <a:cubicBezTo>
                    <a:pt x="822" y="61"/>
                    <a:pt x="822" y="62"/>
                    <a:pt x="821" y="63"/>
                  </a:cubicBezTo>
                  <a:cubicBezTo>
                    <a:pt x="820" y="63"/>
                    <a:pt x="820" y="64"/>
                    <a:pt x="819" y="65"/>
                  </a:cubicBezTo>
                  <a:cubicBezTo>
                    <a:pt x="819" y="65"/>
                    <a:pt x="817" y="63"/>
                    <a:pt x="817" y="63"/>
                  </a:cubicBezTo>
                  <a:cubicBezTo>
                    <a:pt x="817" y="63"/>
                    <a:pt x="818" y="61"/>
                    <a:pt x="819" y="61"/>
                  </a:cubicBezTo>
                  <a:cubicBezTo>
                    <a:pt x="819" y="61"/>
                    <a:pt x="820" y="59"/>
                    <a:pt x="820" y="59"/>
                  </a:cubicBezTo>
                  <a:cubicBezTo>
                    <a:pt x="821" y="59"/>
                    <a:pt x="822" y="61"/>
                    <a:pt x="823" y="61"/>
                  </a:cubicBezTo>
                  <a:cubicBezTo>
                    <a:pt x="823" y="60"/>
                    <a:pt x="824" y="59"/>
                    <a:pt x="824" y="58"/>
                  </a:cubicBezTo>
                  <a:cubicBezTo>
                    <a:pt x="825" y="58"/>
                    <a:pt x="825" y="57"/>
                    <a:pt x="826" y="56"/>
                  </a:cubicBezTo>
                  <a:cubicBezTo>
                    <a:pt x="826" y="55"/>
                    <a:pt x="827" y="55"/>
                    <a:pt x="828" y="54"/>
                  </a:cubicBezTo>
                  <a:cubicBezTo>
                    <a:pt x="828" y="53"/>
                    <a:pt x="829" y="52"/>
                    <a:pt x="829" y="52"/>
                  </a:cubicBezTo>
                  <a:cubicBezTo>
                    <a:pt x="830" y="52"/>
                    <a:pt x="831" y="53"/>
                    <a:pt x="832" y="53"/>
                  </a:cubicBezTo>
                  <a:cubicBezTo>
                    <a:pt x="832" y="53"/>
                    <a:pt x="834" y="55"/>
                    <a:pt x="834" y="55"/>
                  </a:cubicBezTo>
                  <a:cubicBezTo>
                    <a:pt x="834" y="54"/>
                    <a:pt x="835" y="53"/>
                    <a:pt x="836" y="53"/>
                  </a:cubicBezTo>
                  <a:cubicBezTo>
                    <a:pt x="836" y="53"/>
                    <a:pt x="837" y="51"/>
                    <a:pt x="837" y="51"/>
                  </a:cubicBezTo>
                  <a:cubicBezTo>
                    <a:pt x="837" y="50"/>
                    <a:pt x="835" y="49"/>
                    <a:pt x="835" y="49"/>
                  </a:cubicBezTo>
                  <a:cubicBezTo>
                    <a:pt x="835" y="48"/>
                    <a:pt x="836" y="47"/>
                    <a:pt x="837" y="47"/>
                  </a:cubicBezTo>
                  <a:cubicBezTo>
                    <a:pt x="837" y="46"/>
                    <a:pt x="838" y="45"/>
                    <a:pt x="838" y="44"/>
                  </a:cubicBezTo>
                  <a:cubicBezTo>
                    <a:pt x="839" y="44"/>
                    <a:pt x="840" y="43"/>
                    <a:pt x="840" y="42"/>
                  </a:cubicBezTo>
                  <a:cubicBezTo>
                    <a:pt x="839" y="41"/>
                    <a:pt x="837" y="40"/>
                    <a:pt x="836" y="39"/>
                  </a:cubicBezTo>
                  <a:cubicBezTo>
                    <a:pt x="835" y="38"/>
                    <a:pt x="834" y="38"/>
                    <a:pt x="833" y="37"/>
                  </a:cubicBezTo>
                  <a:cubicBezTo>
                    <a:pt x="833" y="38"/>
                    <a:pt x="832" y="39"/>
                    <a:pt x="832" y="39"/>
                  </a:cubicBezTo>
                  <a:cubicBezTo>
                    <a:pt x="832" y="40"/>
                    <a:pt x="834" y="40"/>
                    <a:pt x="834" y="41"/>
                  </a:cubicBezTo>
                  <a:cubicBezTo>
                    <a:pt x="834" y="42"/>
                    <a:pt x="832" y="43"/>
                    <a:pt x="832" y="43"/>
                  </a:cubicBezTo>
                  <a:cubicBezTo>
                    <a:pt x="832" y="43"/>
                    <a:pt x="834" y="45"/>
                    <a:pt x="834" y="45"/>
                  </a:cubicBezTo>
                  <a:cubicBezTo>
                    <a:pt x="834" y="45"/>
                    <a:pt x="833" y="47"/>
                    <a:pt x="833" y="47"/>
                  </a:cubicBezTo>
                  <a:cubicBezTo>
                    <a:pt x="832" y="47"/>
                    <a:pt x="831" y="46"/>
                    <a:pt x="831" y="45"/>
                  </a:cubicBezTo>
                  <a:cubicBezTo>
                    <a:pt x="830" y="45"/>
                    <a:pt x="829" y="44"/>
                    <a:pt x="828" y="44"/>
                  </a:cubicBezTo>
                  <a:cubicBezTo>
                    <a:pt x="828" y="44"/>
                    <a:pt x="827" y="46"/>
                    <a:pt x="827" y="46"/>
                  </a:cubicBezTo>
                  <a:cubicBezTo>
                    <a:pt x="826" y="46"/>
                    <a:pt x="825" y="44"/>
                    <a:pt x="824" y="44"/>
                  </a:cubicBezTo>
                  <a:cubicBezTo>
                    <a:pt x="824" y="44"/>
                    <a:pt x="823" y="46"/>
                    <a:pt x="823" y="46"/>
                  </a:cubicBezTo>
                  <a:cubicBezTo>
                    <a:pt x="822" y="47"/>
                    <a:pt x="821" y="49"/>
                    <a:pt x="821" y="49"/>
                  </a:cubicBezTo>
                  <a:cubicBezTo>
                    <a:pt x="821" y="49"/>
                    <a:pt x="819" y="47"/>
                    <a:pt x="819" y="47"/>
                  </a:cubicBezTo>
                  <a:cubicBezTo>
                    <a:pt x="818" y="47"/>
                    <a:pt x="817" y="49"/>
                    <a:pt x="817" y="49"/>
                  </a:cubicBezTo>
                  <a:cubicBezTo>
                    <a:pt x="816" y="50"/>
                    <a:pt x="816" y="51"/>
                    <a:pt x="815" y="51"/>
                  </a:cubicBezTo>
                  <a:cubicBezTo>
                    <a:pt x="815" y="52"/>
                    <a:pt x="814" y="53"/>
                    <a:pt x="814" y="54"/>
                  </a:cubicBezTo>
                  <a:cubicBezTo>
                    <a:pt x="813" y="54"/>
                    <a:pt x="812" y="56"/>
                    <a:pt x="812" y="56"/>
                  </a:cubicBezTo>
                  <a:cubicBezTo>
                    <a:pt x="811" y="56"/>
                    <a:pt x="810" y="54"/>
                    <a:pt x="810" y="54"/>
                  </a:cubicBezTo>
                  <a:cubicBezTo>
                    <a:pt x="809" y="54"/>
                    <a:pt x="809" y="56"/>
                    <a:pt x="808" y="56"/>
                  </a:cubicBezTo>
                  <a:cubicBezTo>
                    <a:pt x="808" y="57"/>
                    <a:pt x="806" y="55"/>
                    <a:pt x="806" y="55"/>
                  </a:cubicBezTo>
                  <a:cubicBezTo>
                    <a:pt x="805" y="55"/>
                    <a:pt x="804" y="53"/>
                    <a:pt x="803" y="53"/>
                  </a:cubicBezTo>
                  <a:cubicBezTo>
                    <a:pt x="803" y="53"/>
                    <a:pt x="805" y="51"/>
                    <a:pt x="805" y="51"/>
                  </a:cubicBezTo>
                  <a:cubicBezTo>
                    <a:pt x="806" y="50"/>
                    <a:pt x="806" y="49"/>
                    <a:pt x="807" y="49"/>
                  </a:cubicBezTo>
                  <a:cubicBezTo>
                    <a:pt x="807" y="48"/>
                    <a:pt x="808" y="47"/>
                    <a:pt x="809" y="46"/>
                  </a:cubicBezTo>
                  <a:cubicBezTo>
                    <a:pt x="808" y="46"/>
                    <a:pt x="807" y="45"/>
                    <a:pt x="806" y="45"/>
                  </a:cubicBezTo>
                  <a:cubicBezTo>
                    <a:pt x="806" y="45"/>
                    <a:pt x="805" y="47"/>
                    <a:pt x="805" y="47"/>
                  </a:cubicBezTo>
                  <a:cubicBezTo>
                    <a:pt x="804" y="47"/>
                    <a:pt x="803" y="45"/>
                    <a:pt x="802" y="45"/>
                  </a:cubicBezTo>
                  <a:cubicBezTo>
                    <a:pt x="802" y="45"/>
                    <a:pt x="801" y="47"/>
                    <a:pt x="801" y="47"/>
                  </a:cubicBezTo>
                  <a:cubicBezTo>
                    <a:pt x="800" y="48"/>
                    <a:pt x="800" y="49"/>
                    <a:pt x="799" y="50"/>
                  </a:cubicBezTo>
                  <a:cubicBezTo>
                    <a:pt x="798" y="50"/>
                    <a:pt x="798" y="51"/>
                    <a:pt x="797" y="52"/>
                  </a:cubicBezTo>
                  <a:cubicBezTo>
                    <a:pt x="797" y="51"/>
                    <a:pt x="796" y="51"/>
                    <a:pt x="795" y="50"/>
                  </a:cubicBezTo>
                  <a:cubicBezTo>
                    <a:pt x="795" y="50"/>
                    <a:pt x="793" y="48"/>
                    <a:pt x="793" y="48"/>
                  </a:cubicBezTo>
                  <a:cubicBezTo>
                    <a:pt x="792" y="49"/>
                    <a:pt x="792" y="50"/>
                    <a:pt x="791" y="51"/>
                  </a:cubicBezTo>
                  <a:cubicBezTo>
                    <a:pt x="793" y="52"/>
                    <a:pt x="794" y="53"/>
                    <a:pt x="796" y="54"/>
                  </a:cubicBezTo>
                  <a:cubicBezTo>
                    <a:pt x="796" y="55"/>
                    <a:pt x="797" y="55"/>
                    <a:pt x="798" y="56"/>
                  </a:cubicBezTo>
                  <a:cubicBezTo>
                    <a:pt x="799" y="56"/>
                    <a:pt x="799" y="57"/>
                    <a:pt x="800" y="58"/>
                  </a:cubicBezTo>
                  <a:cubicBezTo>
                    <a:pt x="800" y="58"/>
                    <a:pt x="802" y="59"/>
                    <a:pt x="802" y="59"/>
                  </a:cubicBezTo>
                  <a:cubicBezTo>
                    <a:pt x="802" y="59"/>
                    <a:pt x="804" y="57"/>
                    <a:pt x="804" y="57"/>
                  </a:cubicBezTo>
                  <a:cubicBezTo>
                    <a:pt x="804" y="57"/>
                    <a:pt x="806" y="58"/>
                    <a:pt x="806" y="59"/>
                  </a:cubicBezTo>
                  <a:cubicBezTo>
                    <a:pt x="806" y="59"/>
                    <a:pt x="805" y="61"/>
                    <a:pt x="805" y="61"/>
                  </a:cubicBezTo>
                  <a:cubicBezTo>
                    <a:pt x="804" y="61"/>
                    <a:pt x="803" y="63"/>
                    <a:pt x="803" y="63"/>
                  </a:cubicBezTo>
                  <a:cubicBezTo>
                    <a:pt x="802" y="63"/>
                    <a:pt x="801" y="62"/>
                    <a:pt x="801" y="61"/>
                  </a:cubicBezTo>
                  <a:cubicBezTo>
                    <a:pt x="800" y="62"/>
                    <a:pt x="799" y="63"/>
                    <a:pt x="799" y="64"/>
                  </a:cubicBezTo>
                  <a:cubicBezTo>
                    <a:pt x="799" y="64"/>
                    <a:pt x="797" y="66"/>
                    <a:pt x="797" y="66"/>
                  </a:cubicBezTo>
                  <a:cubicBezTo>
                    <a:pt x="796" y="66"/>
                    <a:pt x="796" y="64"/>
                    <a:pt x="795" y="64"/>
                  </a:cubicBezTo>
                  <a:cubicBezTo>
                    <a:pt x="795" y="64"/>
                    <a:pt x="793" y="67"/>
                    <a:pt x="793" y="66"/>
                  </a:cubicBezTo>
                  <a:cubicBezTo>
                    <a:pt x="793" y="66"/>
                    <a:pt x="791" y="65"/>
                    <a:pt x="791" y="65"/>
                  </a:cubicBezTo>
                  <a:cubicBezTo>
                    <a:pt x="791" y="64"/>
                    <a:pt x="793" y="63"/>
                    <a:pt x="793" y="63"/>
                  </a:cubicBezTo>
                  <a:cubicBezTo>
                    <a:pt x="793" y="62"/>
                    <a:pt x="795" y="60"/>
                    <a:pt x="794" y="60"/>
                  </a:cubicBezTo>
                  <a:cubicBezTo>
                    <a:pt x="794" y="60"/>
                    <a:pt x="792" y="59"/>
                    <a:pt x="792" y="59"/>
                  </a:cubicBezTo>
                  <a:cubicBezTo>
                    <a:pt x="792" y="59"/>
                    <a:pt x="791" y="61"/>
                    <a:pt x="791" y="61"/>
                  </a:cubicBezTo>
                  <a:cubicBezTo>
                    <a:pt x="790" y="61"/>
                    <a:pt x="789" y="60"/>
                    <a:pt x="788" y="59"/>
                  </a:cubicBezTo>
                  <a:cubicBezTo>
                    <a:pt x="788" y="59"/>
                    <a:pt x="786" y="58"/>
                    <a:pt x="786" y="57"/>
                  </a:cubicBezTo>
                  <a:cubicBezTo>
                    <a:pt x="786" y="57"/>
                    <a:pt x="788" y="55"/>
                    <a:pt x="788" y="55"/>
                  </a:cubicBezTo>
                  <a:cubicBezTo>
                    <a:pt x="788" y="54"/>
                    <a:pt x="789" y="54"/>
                    <a:pt x="789" y="53"/>
                  </a:cubicBezTo>
                  <a:cubicBezTo>
                    <a:pt x="790" y="52"/>
                    <a:pt x="791" y="51"/>
                    <a:pt x="791" y="51"/>
                  </a:cubicBezTo>
                  <a:cubicBezTo>
                    <a:pt x="791" y="50"/>
                    <a:pt x="789" y="49"/>
                    <a:pt x="789" y="49"/>
                  </a:cubicBezTo>
                  <a:cubicBezTo>
                    <a:pt x="789" y="48"/>
                    <a:pt x="791" y="47"/>
                    <a:pt x="791" y="47"/>
                  </a:cubicBezTo>
                  <a:cubicBezTo>
                    <a:pt x="791" y="46"/>
                    <a:pt x="788" y="46"/>
                    <a:pt x="788" y="45"/>
                  </a:cubicBezTo>
                  <a:cubicBezTo>
                    <a:pt x="788" y="46"/>
                    <a:pt x="787" y="47"/>
                    <a:pt x="787" y="47"/>
                  </a:cubicBezTo>
                  <a:cubicBezTo>
                    <a:pt x="786" y="48"/>
                    <a:pt x="785" y="49"/>
                    <a:pt x="785" y="50"/>
                  </a:cubicBezTo>
                  <a:cubicBezTo>
                    <a:pt x="785" y="50"/>
                    <a:pt x="787" y="51"/>
                    <a:pt x="787" y="51"/>
                  </a:cubicBezTo>
                  <a:cubicBezTo>
                    <a:pt x="787" y="52"/>
                    <a:pt x="786" y="53"/>
                    <a:pt x="786" y="53"/>
                  </a:cubicBezTo>
                  <a:cubicBezTo>
                    <a:pt x="785" y="54"/>
                    <a:pt x="784" y="52"/>
                    <a:pt x="783" y="52"/>
                  </a:cubicBezTo>
                  <a:cubicBezTo>
                    <a:pt x="782" y="53"/>
                    <a:pt x="781" y="55"/>
                    <a:pt x="780" y="56"/>
                  </a:cubicBezTo>
                  <a:cubicBezTo>
                    <a:pt x="778" y="55"/>
                    <a:pt x="777" y="54"/>
                    <a:pt x="775" y="53"/>
                  </a:cubicBezTo>
                  <a:cubicBezTo>
                    <a:pt x="777" y="51"/>
                    <a:pt x="778" y="50"/>
                    <a:pt x="779" y="48"/>
                  </a:cubicBezTo>
                  <a:cubicBezTo>
                    <a:pt x="779" y="48"/>
                    <a:pt x="780" y="50"/>
                    <a:pt x="781" y="50"/>
                  </a:cubicBezTo>
                  <a:cubicBezTo>
                    <a:pt x="781" y="50"/>
                    <a:pt x="783" y="48"/>
                    <a:pt x="783" y="48"/>
                  </a:cubicBezTo>
                  <a:cubicBezTo>
                    <a:pt x="783" y="48"/>
                    <a:pt x="781" y="46"/>
                    <a:pt x="781" y="46"/>
                  </a:cubicBezTo>
                  <a:cubicBezTo>
                    <a:pt x="780" y="46"/>
                    <a:pt x="782" y="44"/>
                    <a:pt x="782" y="44"/>
                  </a:cubicBezTo>
                  <a:cubicBezTo>
                    <a:pt x="782" y="43"/>
                    <a:pt x="780" y="43"/>
                    <a:pt x="780" y="42"/>
                  </a:cubicBezTo>
                  <a:cubicBezTo>
                    <a:pt x="779" y="44"/>
                    <a:pt x="778" y="45"/>
                    <a:pt x="777" y="47"/>
                  </a:cubicBezTo>
                  <a:cubicBezTo>
                    <a:pt x="776" y="47"/>
                    <a:pt x="776" y="48"/>
                    <a:pt x="775" y="49"/>
                  </a:cubicBezTo>
                  <a:cubicBezTo>
                    <a:pt x="775" y="49"/>
                    <a:pt x="773" y="47"/>
                    <a:pt x="773" y="47"/>
                  </a:cubicBezTo>
                  <a:cubicBezTo>
                    <a:pt x="772" y="47"/>
                    <a:pt x="771" y="49"/>
                    <a:pt x="771" y="49"/>
                  </a:cubicBezTo>
                  <a:cubicBezTo>
                    <a:pt x="771" y="50"/>
                    <a:pt x="770" y="52"/>
                    <a:pt x="769" y="52"/>
                  </a:cubicBezTo>
                  <a:cubicBezTo>
                    <a:pt x="769" y="52"/>
                    <a:pt x="767" y="50"/>
                    <a:pt x="767" y="50"/>
                  </a:cubicBezTo>
                  <a:cubicBezTo>
                    <a:pt x="767" y="50"/>
                    <a:pt x="765" y="48"/>
                    <a:pt x="765" y="48"/>
                  </a:cubicBezTo>
                  <a:cubicBezTo>
                    <a:pt x="765" y="48"/>
                    <a:pt x="763" y="50"/>
                    <a:pt x="763" y="50"/>
                  </a:cubicBezTo>
                  <a:cubicBezTo>
                    <a:pt x="763" y="51"/>
                    <a:pt x="765" y="52"/>
                    <a:pt x="765" y="52"/>
                  </a:cubicBezTo>
                  <a:cubicBezTo>
                    <a:pt x="765" y="53"/>
                    <a:pt x="764" y="54"/>
                    <a:pt x="764" y="54"/>
                  </a:cubicBezTo>
                  <a:cubicBezTo>
                    <a:pt x="763" y="55"/>
                    <a:pt x="763" y="56"/>
                    <a:pt x="762" y="57"/>
                  </a:cubicBezTo>
                  <a:cubicBezTo>
                    <a:pt x="762" y="57"/>
                    <a:pt x="760" y="55"/>
                    <a:pt x="760" y="55"/>
                  </a:cubicBezTo>
                  <a:cubicBezTo>
                    <a:pt x="759" y="55"/>
                    <a:pt x="758" y="57"/>
                    <a:pt x="758" y="57"/>
                  </a:cubicBezTo>
                  <a:cubicBezTo>
                    <a:pt x="758" y="58"/>
                    <a:pt x="756" y="59"/>
                    <a:pt x="756" y="59"/>
                  </a:cubicBezTo>
                  <a:cubicBezTo>
                    <a:pt x="756" y="60"/>
                    <a:pt x="759" y="61"/>
                    <a:pt x="758" y="61"/>
                  </a:cubicBezTo>
                  <a:cubicBezTo>
                    <a:pt x="758" y="62"/>
                    <a:pt x="757" y="63"/>
                    <a:pt x="757" y="63"/>
                  </a:cubicBezTo>
                  <a:cubicBezTo>
                    <a:pt x="756" y="64"/>
                    <a:pt x="756" y="65"/>
                    <a:pt x="755" y="66"/>
                  </a:cubicBezTo>
                  <a:cubicBezTo>
                    <a:pt x="755" y="66"/>
                    <a:pt x="753" y="64"/>
                    <a:pt x="753" y="64"/>
                  </a:cubicBezTo>
                  <a:cubicBezTo>
                    <a:pt x="753" y="64"/>
                    <a:pt x="754" y="62"/>
                    <a:pt x="755" y="62"/>
                  </a:cubicBezTo>
                  <a:cubicBezTo>
                    <a:pt x="755" y="61"/>
                    <a:pt x="756" y="60"/>
                    <a:pt x="756" y="59"/>
                  </a:cubicBezTo>
                  <a:cubicBezTo>
                    <a:pt x="756" y="59"/>
                    <a:pt x="754" y="58"/>
                    <a:pt x="754" y="58"/>
                  </a:cubicBezTo>
                  <a:cubicBezTo>
                    <a:pt x="754" y="57"/>
                    <a:pt x="756" y="56"/>
                    <a:pt x="756" y="55"/>
                  </a:cubicBezTo>
                  <a:cubicBezTo>
                    <a:pt x="756" y="55"/>
                    <a:pt x="754" y="54"/>
                    <a:pt x="753" y="54"/>
                  </a:cubicBezTo>
                  <a:cubicBezTo>
                    <a:pt x="753" y="53"/>
                    <a:pt x="752" y="53"/>
                    <a:pt x="751" y="52"/>
                  </a:cubicBezTo>
                  <a:cubicBezTo>
                    <a:pt x="751" y="53"/>
                    <a:pt x="749" y="54"/>
                    <a:pt x="750" y="54"/>
                  </a:cubicBezTo>
                  <a:cubicBezTo>
                    <a:pt x="750" y="55"/>
                    <a:pt x="752" y="55"/>
                    <a:pt x="752" y="56"/>
                  </a:cubicBezTo>
                  <a:cubicBezTo>
                    <a:pt x="752" y="56"/>
                    <a:pt x="750" y="58"/>
                    <a:pt x="750" y="58"/>
                  </a:cubicBezTo>
                  <a:cubicBezTo>
                    <a:pt x="750" y="58"/>
                    <a:pt x="748" y="56"/>
                    <a:pt x="748" y="57"/>
                  </a:cubicBezTo>
                  <a:cubicBezTo>
                    <a:pt x="747" y="57"/>
                    <a:pt x="747" y="59"/>
                    <a:pt x="746" y="59"/>
                  </a:cubicBezTo>
                  <a:cubicBezTo>
                    <a:pt x="747" y="59"/>
                    <a:pt x="748" y="61"/>
                    <a:pt x="748" y="60"/>
                  </a:cubicBezTo>
                  <a:cubicBezTo>
                    <a:pt x="748" y="61"/>
                    <a:pt x="747" y="63"/>
                    <a:pt x="747" y="63"/>
                  </a:cubicBezTo>
                  <a:cubicBezTo>
                    <a:pt x="746" y="63"/>
                    <a:pt x="745" y="61"/>
                    <a:pt x="744" y="61"/>
                  </a:cubicBezTo>
                  <a:cubicBezTo>
                    <a:pt x="744" y="61"/>
                    <a:pt x="742" y="60"/>
                    <a:pt x="742" y="59"/>
                  </a:cubicBezTo>
                  <a:cubicBezTo>
                    <a:pt x="742" y="59"/>
                    <a:pt x="744" y="58"/>
                    <a:pt x="744" y="57"/>
                  </a:cubicBezTo>
                  <a:cubicBezTo>
                    <a:pt x="744" y="56"/>
                    <a:pt x="742" y="56"/>
                    <a:pt x="742" y="55"/>
                  </a:cubicBezTo>
                  <a:cubicBezTo>
                    <a:pt x="742" y="55"/>
                    <a:pt x="744" y="54"/>
                    <a:pt x="743" y="53"/>
                  </a:cubicBezTo>
                  <a:cubicBezTo>
                    <a:pt x="743" y="52"/>
                    <a:pt x="742" y="52"/>
                    <a:pt x="741" y="51"/>
                  </a:cubicBezTo>
                  <a:cubicBezTo>
                    <a:pt x="740" y="53"/>
                    <a:pt x="739" y="54"/>
                    <a:pt x="738" y="56"/>
                  </a:cubicBezTo>
                  <a:cubicBezTo>
                    <a:pt x="737" y="57"/>
                    <a:pt x="736" y="57"/>
                    <a:pt x="736" y="58"/>
                  </a:cubicBezTo>
                  <a:cubicBezTo>
                    <a:pt x="736" y="58"/>
                    <a:pt x="738" y="59"/>
                    <a:pt x="738" y="60"/>
                  </a:cubicBezTo>
                  <a:cubicBezTo>
                    <a:pt x="738" y="60"/>
                    <a:pt x="737" y="62"/>
                    <a:pt x="737" y="62"/>
                  </a:cubicBezTo>
                  <a:cubicBezTo>
                    <a:pt x="736" y="63"/>
                    <a:pt x="735" y="64"/>
                    <a:pt x="735" y="64"/>
                  </a:cubicBezTo>
                  <a:cubicBezTo>
                    <a:pt x="732" y="62"/>
                    <a:pt x="729" y="60"/>
                    <a:pt x="726" y="57"/>
                  </a:cubicBezTo>
                  <a:cubicBezTo>
                    <a:pt x="727" y="57"/>
                    <a:pt x="727" y="55"/>
                    <a:pt x="728" y="55"/>
                  </a:cubicBezTo>
                  <a:cubicBezTo>
                    <a:pt x="728" y="55"/>
                    <a:pt x="729" y="57"/>
                    <a:pt x="730" y="57"/>
                  </a:cubicBezTo>
                  <a:cubicBezTo>
                    <a:pt x="730" y="57"/>
                    <a:pt x="731" y="55"/>
                    <a:pt x="732" y="55"/>
                  </a:cubicBezTo>
                  <a:cubicBezTo>
                    <a:pt x="732" y="54"/>
                    <a:pt x="733" y="53"/>
                    <a:pt x="733" y="52"/>
                  </a:cubicBezTo>
                  <a:cubicBezTo>
                    <a:pt x="734" y="52"/>
                    <a:pt x="734" y="51"/>
                    <a:pt x="735" y="50"/>
                  </a:cubicBezTo>
                  <a:cubicBezTo>
                    <a:pt x="735" y="50"/>
                    <a:pt x="737" y="49"/>
                    <a:pt x="737" y="48"/>
                  </a:cubicBezTo>
                  <a:cubicBezTo>
                    <a:pt x="737" y="48"/>
                    <a:pt x="735" y="47"/>
                    <a:pt x="734" y="46"/>
                  </a:cubicBezTo>
                  <a:cubicBezTo>
                    <a:pt x="734" y="47"/>
                    <a:pt x="733" y="48"/>
                    <a:pt x="733" y="49"/>
                  </a:cubicBezTo>
                  <a:cubicBezTo>
                    <a:pt x="733" y="49"/>
                    <a:pt x="731" y="51"/>
                    <a:pt x="731" y="51"/>
                  </a:cubicBezTo>
                  <a:cubicBezTo>
                    <a:pt x="731" y="51"/>
                    <a:pt x="729" y="49"/>
                    <a:pt x="729" y="49"/>
                  </a:cubicBezTo>
                  <a:cubicBezTo>
                    <a:pt x="729" y="49"/>
                    <a:pt x="731" y="47"/>
                    <a:pt x="731" y="47"/>
                  </a:cubicBezTo>
                  <a:cubicBezTo>
                    <a:pt x="730" y="47"/>
                    <a:pt x="729" y="45"/>
                    <a:pt x="728" y="45"/>
                  </a:cubicBezTo>
                  <a:cubicBezTo>
                    <a:pt x="728" y="45"/>
                    <a:pt x="727" y="47"/>
                    <a:pt x="727" y="47"/>
                  </a:cubicBezTo>
                  <a:cubicBezTo>
                    <a:pt x="726" y="47"/>
                    <a:pt x="725" y="46"/>
                    <a:pt x="724" y="46"/>
                  </a:cubicBezTo>
                  <a:cubicBezTo>
                    <a:pt x="724" y="46"/>
                    <a:pt x="723" y="44"/>
                    <a:pt x="722" y="44"/>
                  </a:cubicBezTo>
                  <a:cubicBezTo>
                    <a:pt x="722" y="44"/>
                    <a:pt x="721" y="46"/>
                    <a:pt x="720" y="46"/>
                  </a:cubicBezTo>
                  <a:cubicBezTo>
                    <a:pt x="720" y="46"/>
                    <a:pt x="719" y="44"/>
                    <a:pt x="718" y="44"/>
                  </a:cubicBezTo>
                  <a:cubicBezTo>
                    <a:pt x="718" y="45"/>
                    <a:pt x="717" y="47"/>
                    <a:pt x="716" y="47"/>
                  </a:cubicBezTo>
                  <a:cubicBezTo>
                    <a:pt x="716" y="47"/>
                    <a:pt x="715" y="45"/>
                    <a:pt x="714" y="45"/>
                  </a:cubicBezTo>
                  <a:cubicBezTo>
                    <a:pt x="714" y="45"/>
                    <a:pt x="713" y="47"/>
                    <a:pt x="713" y="47"/>
                  </a:cubicBezTo>
                  <a:cubicBezTo>
                    <a:pt x="713" y="48"/>
                    <a:pt x="715" y="48"/>
                    <a:pt x="715" y="49"/>
                  </a:cubicBezTo>
                  <a:cubicBezTo>
                    <a:pt x="715" y="50"/>
                    <a:pt x="713" y="50"/>
                    <a:pt x="713" y="51"/>
                  </a:cubicBezTo>
                  <a:cubicBezTo>
                    <a:pt x="715" y="52"/>
                    <a:pt x="716" y="53"/>
                    <a:pt x="718" y="55"/>
                  </a:cubicBezTo>
                  <a:cubicBezTo>
                    <a:pt x="718" y="55"/>
                    <a:pt x="719" y="56"/>
                    <a:pt x="720" y="56"/>
                  </a:cubicBezTo>
                  <a:cubicBezTo>
                    <a:pt x="719" y="58"/>
                    <a:pt x="717" y="59"/>
                    <a:pt x="716" y="61"/>
                  </a:cubicBezTo>
                  <a:cubicBezTo>
                    <a:pt x="715" y="60"/>
                    <a:pt x="713" y="58"/>
                    <a:pt x="712" y="57"/>
                  </a:cubicBezTo>
                  <a:cubicBezTo>
                    <a:pt x="712" y="57"/>
                    <a:pt x="714" y="56"/>
                    <a:pt x="714" y="55"/>
                  </a:cubicBezTo>
                  <a:cubicBezTo>
                    <a:pt x="714" y="55"/>
                    <a:pt x="712" y="54"/>
                    <a:pt x="711" y="53"/>
                  </a:cubicBezTo>
                  <a:cubicBezTo>
                    <a:pt x="711" y="53"/>
                    <a:pt x="710" y="52"/>
                    <a:pt x="709" y="52"/>
                  </a:cubicBezTo>
                  <a:cubicBezTo>
                    <a:pt x="708" y="53"/>
                    <a:pt x="707" y="55"/>
                    <a:pt x="706" y="56"/>
                  </a:cubicBezTo>
                  <a:cubicBezTo>
                    <a:pt x="705" y="57"/>
                    <a:pt x="705" y="58"/>
                    <a:pt x="704" y="58"/>
                  </a:cubicBezTo>
                  <a:cubicBezTo>
                    <a:pt x="704" y="58"/>
                    <a:pt x="702" y="57"/>
                    <a:pt x="702" y="57"/>
                  </a:cubicBezTo>
                  <a:cubicBezTo>
                    <a:pt x="702" y="56"/>
                    <a:pt x="700" y="55"/>
                    <a:pt x="700" y="55"/>
                  </a:cubicBezTo>
                  <a:cubicBezTo>
                    <a:pt x="699" y="55"/>
                    <a:pt x="698" y="57"/>
                    <a:pt x="698" y="57"/>
                  </a:cubicBezTo>
                  <a:cubicBezTo>
                    <a:pt x="698" y="57"/>
                    <a:pt x="696" y="56"/>
                    <a:pt x="696" y="56"/>
                  </a:cubicBezTo>
                  <a:cubicBezTo>
                    <a:pt x="696" y="55"/>
                    <a:pt x="697" y="53"/>
                    <a:pt x="697" y="53"/>
                  </a:cubicBezTo>
                  <a:cubicBezTo>
                    <a:pt x="698" y="53"/>
                    <a:pt x="699" y="55"/>
                    <a:pt x="700" y="55"/>
                  </a:cubicBezTo>
                  <a:cubicBezTo>
                    <a:pt x="700" y="54"/>
                    <a:pt x="701" y="53"/>
                    <a:pt x="701" y="53"/>
                  </a:cubicBezTo>
                  <a:cubicBezTo>
                    <a:pt x="701" y="52"/>
                    <a:pt x="699" y="51"/>
                    <a:pt x="699" y="51"/>
                  </a:cubicBezTo>
                  <a:cubicBezTo>
                    <a:pt x="699" y="50"/>
                    <a:pt x="697" y="50"/>
                    <a:pt x="697" y="49"/>
                  </a:cubicBezTo>
                  <a:cubicBezTo>
                    <a:pt x="696" y="49"/>
                    <a:pt x="695" y="48"/>
                    <a:pt x="695" y="48"/>
                  </a:cubicBezTo>
                  <a:cubicBezTo>
                    <a:pt x="694" y="47"/>
                    <a:pt x="693" y="47"/>
                    <a:pt x="692" y="46"/>
                  </a:cubicBezTo>
                  <a:cubicBezTo>
                    <a:pt x="692" y="47"/>
                    <a:pt x="691" y="47"/>
                    <a:pt x="691" y="48"/>
                  </a:cubicBezTo>
                  <a:cubicBezTo>
                    <a:pt x="690" y="48"/>
                    <a:pt x="689" y="50"/>
                    <a:pt x="689" y="50"/>
                  </a:cubicBezTo>
                  <a:cubicBezTo>
                    <a:pt x="689" y="51"/>
                    <a:pt x="691" y="52"/>
                    <a:pt x="691" y="52"/>
                  </a:cubicBezTo>
                  <a:cubicBezTo>
                    <a:pt x="691" y="52"/>
                    <a:pt x="690" y="54"/>
                    <a:pt x="689" y="54"/>
                  </a:cubicBezTo>
                  <a:cubicBezTo>
                    <a:pt x="689" y="54"/>
                    <a:pt x="688" y="53"/>
                    <a:pt x="687" y="53"/>
                  </a:cubicBezTo>
                  <a:cubicBezTo>
                    <a:pt x="686" y="52"/>
                    <a:pt x="686" y="51"/>
                    <a:pt x="685" y="51"/>
                  </a:cubicBezTo>
                  <a:cubicBezTo>
                    <a:pt x="685" y="51"/>
                    <a:pt x="683" y="49"/>
                    <a:pt x="683" y="49"/>
                  </a:cubicBezTo>
                  <a:cubicBezTo>
                    <a:pt x="682" y="49"/>
                    <a:pt x="681" y="51"/>
                    <a:pt x="681" y="51"/>
                  </a:cubicBezTo>
                  <a:cubicBezTo>
                    <a:pt x="680" y="52"/>
                    <a:pt x="680" y="53"/>
                    <a:pt x="679" y="54"/>
                  </a:cubicBezTo>
                  <a:cubicBezTo>
                    <a:pt x="679" y="54"/>
                    <a:pt x="678" y="56"/>
                    <a:pt x="678" y="56"/>
                  </a:cubicBezTo>
                  <a:cubicBezTo>
                    <a:pt x="677" y="56"/>
                    <a:pt x="676" y="54"/>
                    <a:pt x="675" y="54"/>
                  </a:cubicBezTo>
                  <a:cubicBezTo>
                    <a:pt x="675" y="54"/>
                    <a:pt x="674" y="53"/>
                    <a:pt x="673" y="53"/>
                  </a:cubicBezTo>
                  <a:cubicBezTo>
                    <a:pt x="673" y="52"/>
                    <a:pt x="672" y="55"/>
                    <a:pt x="671" y="55"/>
                  </a:cubicBezTo>
                  <a:cubicBezTo>
                    <a:pt x="671" y="55"/>
                    <a:pt x="670" y="53"/>
                    <a:pt x="669" y="53"/>
                  </a:cubicBezTo>
                  <a:cubicBezTo>
                    <a:pt x="669" y="54"/>
                    <a:pt x="668" y="55"/>
                    <a:pt x="668" y="55"/>
                  </a:cubicBezTo>
                  <a:cubicBezTo>
                    <a:pt x="668" y="55"/>
                    <a:pt x="665" y="54"/>
                    <a:pt x="665" y="54"/>
                  </a:cubicBezTo>
                  <a:cubicBezTo>
                    <a:pt x="665" y="53"/>
                    <a:pt x="667" y="52"/>
                    <a:pt x="667" y="51"/>
                  </a:cubicBezTo>
                  <a:cubicBezTo>
                    <a:pt x="667" y="51"/>
                    <a:pt x="668" y="50"/>
                    <a:pt x="669" y="49"/>
                  </a:cubicBezTo>
                  <a:cubicBezTo>
                    <a:pt x="669" y="49"/>
                    <a:pt x="670" y="47"/>
                    <a:pt x="670" y="47"/>
                  </a:cubicBezTo>
                  <a:cubicBezTo>
                    <a:pt x="670" y="46"/>
                    <a:pt x="668" y="46"/>
                    <a:pt x="668" y="45"/>
                  </a:cubicBezTo>
                  <a:cubicBezTo>
                    <a:pt x="668" y="45"/>
                    <a:pt x="670" y="43"/>
                    <a:pt x="670" y="43"/>
                  </a:cubicBezTo>
                  <a:cubicBezTo>
                    <a:pt x="670" y="42"/>
                    <a:pt x="668" y="42"/>
                    <a:pt x="668" y="41"/>
                  </a:cubicBezTo>
                  <a:cubicBezTo>
                    <a:pt x="668" y="41"/>
                    <a:pt x="666" y="40"/>
                    <a:pt x="665" y="40"/>
                  </a:cubicBezTo>
                  <a:cubicBezTo>
                    <a:pt x="665" y="40"/>
                    <a:pt x="664" y="41"/>
                    <a:pt x="664" y="42"/>
                  </a:cubicBezTo>
                  <a:cubicBezTo>
                    <a:pt x="664" y="42"/>
                    <a:pt x="666" y="43"/>
                    <a:pt x="666" y="43"/>
                  </a:cubicBezTo>
                  <a:cubicBezTo>
                    <a:pt x="666" y="44"/>
                    <a:pt x="665" y="45"/>
                    <a:pt x="664" y="46"/>
                  </a:cubicBezTo>
                  <a:cubicBezTo>
                    <a:pt x="664" y="46"/>
                    <a:pt x="663" y="47"/>
                    <a:pt x="663" y="48"/>
                  </a:cubicBezTo>
                  <a:cubicBezTo>
                    <a:pt x="662" y="48"/>
                    <a:pt x="665" y="49"/>
                    <a:pt x="665" y="50"/>
                  </a:cubicBezTo>
                  <a:cubicBezTo>
                    <a:pt x="665" y="50"/>
                    <a:pt x="663" y="51"/>
                    <a:pt x="663" y="52"/>
                  </a:cubicBezTo>
                  <a:cubicBezTo>
                    <a:pt x="663" y="53"/>
                    <a:pt x="661" y="53"/>
                    <a:pt x="661" y="54"/>
                  </a:cubicBezTo>
                  <a:cubicBezTo>
                    <a:pt x="661" y="55"/>
                    <a:pt x="663" y="55"/>
                    <a:pt x="664" y="56"/>
                  </a:cubicBezTo>
                  <a:cubicBezTo>
                    <a:pt x="662" y="57"/>
                    <a:pt x="661" y="59"/>
                    <a:pt x="660" y="60"/>
                  </a:cubicBezTo>
                  <a:cubicBezTo>
                    <a:pt x="660" y="61"/>
                    <a:pt x="659" y="62"/>
                    <a:pt x="659" y="63"/>
                  </a:cubicBezTo>
                  <a:cubicBezTo>
                    <a:pt x="657" y="61"/>
                    <a:pt x="656" y="60"/>
                    <a:pt x="654" y="59"/>
                  </a:cubicBezTo>
                  <a:cubicBezTo>
                    <a:pt x="655" y="58"/>
                    <a:pt x="655" y="58"/>
                    <a:pt x="656" y="57"/>
                  </a:cubicBezTo>
                  <a:cubicBezTo>
                    <a:pt x="656" y="56"/>
                    <a:pt x="657" y="55"/>
                    <a:pt x="657" y="55"/>
                  </a:cubicBezTo>
                  <a:cubicBezTo>
                    <a:pt x="657" y="54"/>
                    <a:pt x="655" y="53"/>
                    <a:pt x="655" y="53"/>
                  </a:cubicBezTo>
                  <a:cubicBezTo>
                    <a:pt x="655" y="53"/>
                    <a:pt x="653" y="52"/>
                    <a:pt x="653" y="51"/>
                  </a:cubicBezTo>
                  <a:cubicBezTo>
                    <a:pt x="653" y="51"/>
                    <a:pt x="655" y="50"/>
                    <a:pt x="655" y="49"/>
                  </a:cubicBezTo>
                  <a:cubicBezTo>
                    <a:pt x="654" y="48"/>
                    <a:pt x="653" y="48"/>
                    <a:pt x="652" y="47"/>
                  </a:cubicBezTo>
                  <a:cubicBezTo>
                    <a:pt x="652" y="47"/>
                    <a:pt x="651" y="46"/>
                    <a:pt x="650" y="46"/>
                  </a:cubicBezTo>
                  <a:cubicBezTo>
                    <a:pt x="650" y="46"/>
                    <a:pt x="649" y="47"/>
                    <a:pt x="649" y="48"/>
                  </a:cubicBezTo>
                  <a:cubicBezTo>
                    <a:pt x="648" y="48"/>
                    <a:pt x="647" y="50"/>
                    <a:pt x="647" y="50"/>
                  </a:cubicBezTo>
                  <a:cubicBezTo>
                    <a:pt x="647" y="50"/>
                    <a:pt x="649" y="51"/>
                    <a:pt x="649" y="52"/>
                  </a:cubicBezTo>
                  <a:cubicBezTo>
                    <a:pt x="649" y="52"/>
                    <a:pt x="648" y="53"/>
                    <a:pt x="647" y="54"/>
                  </a:cubicBezTo>
                  <a:cubicBezTo>
                    <a:pt x="647" y="54"/>
                    <a:pt x="646" y="56"/>
                    <a:pt x="646" y="56"/>
                  </a:cubicBezTo>
                  <a:cubicBezTo>
                    <a:pt x="646" y="57"/>
                    <a:pt x="648" y="57"/>
                    <a:pt x="648" y="58"/>
                  </a:cubicBezTo>
                  <a:cubicBezTo>
                    <a:pt x="648" y="59"/>
                    <a:pt x="646" y="59"/>
                    <a:pt x="646" y="60"/>
                  </a:cubicBezTo>
                  <a:cubicBezTo>
                    <a:pt x="646" y="60"/>
                    <a:pt x="644" y="59"/>
                    <a:pt x="644" y="58"/>
                  </a:cubicBezTo>
                  <a:cubicBezTo>
                    <a:pt x="644" y="58"/>
                    <a:pt x="646" y="57"/>
                    <a:pt x="646" y="56"/>
                  </a:cubicBezTo>
                  <a:cubicBezTo>
                    <a:pt x="645" y="56"/>
                    <a:pt x="644" y="55"/>
                    <a:pt x="643" y="55"/>
                  </a:cubicBezTo>
                  <a:cubicBezTo>
                    <a:pt x="643" y="54"/>
                    <a:pt x="642" y="53"/>
                    <a:pt x="641" y="53"/>
                  </a:cubicBezTo>
                  <a:cubicBezTo>
                    <a:pt x="641" y="53"/>
                    <a:pt x="639" y="51"/>
                    <a:pt x="639" y="51"/>
                  </a:cubicBezTo>
                  <a:cubicBezTo>
                    <a:pt x="638" y="51"/>
                    <a:pt x="638" y="53"/>
                    <a:pt x="637" y="53"/>
                  </a:cubicBezTo>
                  <a:cubicBezTo>
                    <a:pt x="637" y="53"/>
                    <a:pt x="636" y="51"/>
                    <a:pt x="635" y="52"/>
                  </a:cubicBezTo>
                  <a:cubicBezTo>
                    <a:pt x="634" y="52"/>
                    <a:pt x="634" y="54"/>
                    <a:pt x="633" y="54"/>
                  </a:cubicBezTo>
                  <a:cubicBezTo>
                    <a:pt x="634" y="55"/>
                    <a:pt x="635" y="55"/>
                    <a:pt x="636" y="56"/>
                  </a:cubicBezTo>
                  <a:cubicBezTo>
                    <a:pt x="636" y="56"/>
                    <a:pt x="634" y="57"/>
                    <a:pt x="634" y="58"/>
                  </a:cubicBezTo>
                  <a:cubicBezTo>
                    <a:pt x="633" y="58"/>
                    <a:pt x="632" y="59"/>
                    <a:pt x="632" y="60"/>
                  </a:cubicBezTo>
                  <a:cubicBezTo>
                    <a:pt x="632" y="60"/>
                    <a:pt x="634" y="61"/>
                    <a:pt x="634" y="62"/>
                  </a:cubicBezTo>
                  <a:cubicBezTo>
                    <a:pt x="634" y="62"/>
                    <a:pt x="633" y="64"/>
                    <a:pt x="633" y="64"/>
                  </a:cubicBezTo>
                  <a:cubicBezTo>
                    <a:pt x="632" y="65"/>
                    <a:pt x="631" y="65"/>
                    <a:pt x="631" y="66"/>
                  </a:cubicBezTo>
                  <a:cubicBezTo>
                    <a:pt x="631" y="66"/>
                    <a:pt x="629" y="65"/>
                    <a:pt x="629" y="64"/>
                  </a:cubicBezTo>
                  <a:cubicBezTo>
                    <a:pt x="629" y="64"/>
                    <a:pt x="631" y="63"/>
                    <a:pt x="630" y="62"/>
                  </a:cubicBezTo>
                  <a:cubicBezTo>
                    <a:pt x="630" y="62"/>
                    <a:pt x="628" y="61"/>
                    <a:pt x="628" y="61"/>
                  </a:cubicBezTo>
                  <a:cubicBezTo>
                    <a:pt x="628" y="60"/>
                    <a:pt x="626" y="60"/>
                    <a:pt x="626" y="59"/>
                  </a:cubicBezTo>
                  <a:cubicBezTo>
                    <a:pt x="626" y="58"/>
                    <a:pt x="628" y="57"/>
                    <a:pt x="628" y="57"/>
                  </a:cubicBezTo>
                  <a:cubicBezTo>
                    <a:pt x="628" y="56"/>
                    <a:pt x="629" y="55"/>
                    <a:pt x="629" y="54"/>
                  </a:cubicBezTo>
                  <a:cubicBezTo>
                    <a:pt x="629" y="54"/>
                    <a:pt x="627" y="53"/>
                    <a:pt x="627" y="53"/>
                  </a:cubicBezTo>
                  <a:cubicBezTo>
                    <a:pt x="627" y="52"/>
                    <a:pt x="629" y="51"/>
                    <a:pt x="629" y="50"/>
                  </a:cubicBezTo>
                  <a:cubicBezTo>
                    <a:pt x="629" y="50"/>
                    <a:pt x="627" y="49"/>
                    <a:pt x="627" y="49"/>
                  </a:cubicBezTo>
                  <a:cubicBezTo>
                    <a:pt x="626" y="48"/>
                    <a:pt x="625" y="48"/>
                    <a:pt x="624" y="47"/>
                  </a:cubicBezTo>
                  <a:cubicBezTo>
                    <a:pt x="624" y="48"/>
                    <a:pt x="623" y="49"/>
                    <a:pt x="623" y="49"/>
                  </a:cubicBezTo>
                  <a:cubicBezTo>
                    <a:pt x="623" y="50"/>
                    <a:pt x="625" y="51"/>
                    <a:pt x="625" y="51"/>
                  </a:cubicBezTo>
                  <a:cubicBezTo>
                    <a:pt x="625" y="52"/>
                    <a:pt x="624" y="53"/>
                    <a:pt x="623" y="53"/>
                  </a:cubicBezTo>
                  <a:cubicBezTo>
                    <a:pt x="623" y="54"/>
                    <a:pt x="622" y="55"/>
                    <a:pt x="621" y="55"/>
                  </a:cubicBezTo>
                  <a:cubicBezTo>
                    <a:pt x="621" y="56"/>
                    <a:pt x="624" y="57"/>
                    <a:pt x="624" y="57"/>
                  </a:cubicBezTo>
                  <a:cubicBezTo>
                    <a:pt x="624" y="58"/>
                    <a:pt x="622" y="59"/>
                    <a:pt x="622" y="59"/>
                  </a:cubicBezTo>
                  <a:cubicBezTo>
                    <a:pt x="622" y="60"/>
                    <a:pt x="621" y="61"/>
                    <a:pt x="620" y="62"/>
                  </a:cubicBezTo>
                  <a:cubicBezTo>
                    <a:pt x="620" y="62"/>
                    <a:pt x="618" y="60"/>
                    <a:pt x="618" y="60"/>
                  </a:cubicBezTo>
                  <a:cubicBezTo>
                    <a:pt x="618" y="60"/>
                    <a:pt x="620" y="58"/>
                    <a:pt x="620" y="58"/>
                  </a:cubicBezTo>
                  <a:cubicBezTo>
                    <a:pt x="619" y="57"/>
                    <a:pt x="618" y="56"/>
                    <a:pt x="618" y="56"/>
                  </a:cubicBezTo>
                  <a:cubicBezTo>
                    <a:pt x="617" y="56"/>
                    <a:pt x="616" y="54"/>
                    <a:pt x="615" y="54"/>
                  </a:cubicBezTo>
                  <a:cubicBezTo>
                    <a:pt x="615" y="54"/>
                    <a:pt x="614" y="56"/>
                    <a:pt x="614" y="57"/>
                  </a:cubicBezTo>
                  <a:cubicBezTo>
                    <a:pt x="613" y="57"/>
                    <a:pt x="612" y="58"/>
                    <a:pt x="612" y="59"/>
                  </a:cubicBezTo>
                  <a:cubicBezTo>
                    <a:pt x="612" y="59"/>
                    <a:pt x="614" y="60"/>
                    <a:pt x="614" y="60"/>
                  </a:cubicBezTo>
                  <a:cubicBezTo>
                    <a:pt x="614" y="61"/>
                    <a:pt x="616" y="62"/>
                    <a:pt x="616" y="62"/>
                  </a:cubicBezTo>
                  <a:cubicBezTo>
                    <a:pt x="616" y="62"/>
                    <a:pt x="615" y="64"/>
                    <a:pt x="615" y="64"/>
                  </a:cubicBezTo>
                  <a:cubicBezTo>
                    <a:pt x="614" y="64"/>
                    <a:pt x="613" y="62"/>
                    <a:pt x="612" y="63"/>
                  </a:cubicBezTo>
                  <a:cubicBezTo>
                    <a:pt x="612" y="63"/>
                    <a:pt x="611" y="65"/>
                    <a:pt x="611" y="65"/>
                  </a:cubicBezTo>
                  <a:cubicBezTo>
                    <a:pt x="610" y="64"/>
                    <a:pt x="609" y="64"/>
                    <a:pt x="609" y="63"/>
                  </a:cubicBezTo>
                  <a:cubicBezTo>
                    <a:pt x="608" y="63"/>
                    <a:pt x="606" y="62"/>
                    <a:pt x="606" y="62"/>
                  </a:cubicBezTo>
                  <a:cubicBezTo>
                    <a:pt x="606" y="61"/>
                    <a:pt x="608" y="60"/>
                    <a:pt x="608" y="59"/>
                  </a:cubicBezTo>
                  <a:cubicBezTo>
                    <a:pt x="608" y="59"/>
                    <a:pt x="606" y="58"/>
                    <a:pt x="606" y="58"/>
                  </a:cubicBezTo>
                  <a:cubicBezTo>
                    <a:pt x="606" y="57"/>
                    <a:pt x="608" y="56"/>
                    <a:pt x="607" y="55"/>
                  </a:cubicBezTo>
                  <a:cubicBezTo>
                    <a:pt x="607" y="55"/>
                    <a:pt x="605" y="54"/>
                    <a:pt x="605" y="54"/>
                  </a:cubicBezTo>
                  <a:cubicBezTo>
                    <a:pt x="605" y="53"/>
                    <a:pt x="607" y="52"/>
                    <a:pt x="607" y="51"/>
                  </a:cubicBezTo>
                  <a:cubicBezTo>
                    <a:pt x="607" y="51"/>
                    <a:pt x="609" y="49"/>
                    <a:pt x="609" y="49"/>
                  </a:cubicBezTo>
                  <a:cubicBezTo>
                    <a:pt x="609" y="49"/>
                    <a:pt x="606" y="48"/>
                    <a:pt x="606" y="47"/>
                  </a:cubicBezTo>
                  <a:cubicBezTo>
                    <a:pt x="607" y="47"/>
                    <a:pt x="608" y="46"/>
                    <a:pt x="608" y="45"/>
                  </a:cubicBezTo>
                  <a:cubicBezTo>
                    <a:pt x="609" y="44"/>
                    <a:pt x="609" y="44"/>
                    <a:pt x="610" y="43"/>
                  </a:cubicBezTo>
                  <a:cubicBezTo>
                    <a:pt x="609" y="43"/>
                    <a:pt x="608" y="41"/>
                    <a:pt x="608" y="41"/>
                  </a:cubicBezTo>
                  <a:cubicBezTo>
                    <a:pt x="607" y="41"/>
                    <a:pt x="607" y="43"/>
                    <a:pt x="606" y="44"/>
                  </a:cubicBezTo>
                  <a:cubicBezTo>
                    <a:pt x="605" y="44"/>
                    <a:pt x="604" y="42"/>
                    <a:pt x="604" y="42"/>
                  </a:cubicBezTo>
                  <a:cubicBezTo>
                    <a:pt x="603" y="42"/>
                    <a:pt x="602" y="44"/>
                    <a:pt x="602" y="44"/>
                  </a:cubicBezTo>
                  <a:cubicBezTo>
                    <a:pt x="602" y="44"/>
                    <a:pt x="604" y="46"/>
                    <a:pt x="604" y="46"/>
                  </a:cubicBezTo>
                  <a:cubicBezTo>
                    <a:pt x="604" y="46"/>
                    <a:pt x="603" y="48"/>
                    <a:pt x="602" y="48"/>
                  </a:cubicBezTo>
                  <a:cubicBezTo>
                    <a:pt x="602" y="49"/>
                    <a:pt x="601" y="50"/>
                    <a:pt x="601" y="50"/>
                  </a:cubicBezTo>
                  <a:cubicBezTo>
                    <a:pt x="600" y="51"/>
                    <a:pt x="600" y="52"/>
                    <a:pt x="599" y="52"/>
                  </a:cubicBezTo>
                  <a:cubicBezTo>
                    <a:pt x="599" y="53"/>
                    <a:pt x="597" y="51"/>
                    <a:pt x="597" y="51"/>
                  </a:cubicBezTo>
                  <a:cubicBezTo>
                    <a:pt x="596" y="51"/>
                    <a:pt x="596" y="53"/>
                    <a:pt x="595" y="53"/>
                  </a:cubicBezTo>
                  <a:cubicBezTo>
                    <a:pt x="594" y="53"/>
                    <a:pt x="594" y="55"/>
                    <a:pt x="593" y="55"/>
                  </a:cubicBezTo>
                  <a:cubicBezTo>
                    <a:pt x="593" y="55"/>
                    <a:pt x="591" y="53"/>
                    <a:pt x="591" y="54"/>
                  </a:cubicBezTo>
                  <a:cubicBezTo>
                    <a:pt x="591" y="54"/>
                    <a:pt x="590" y="55"/>
                    <a:pt x="589" y="56"/>
                  </a:cubicBezTo>
                  <a:cubicBezTo>
                    <a:pt x="589" y="56"/>
                    <a:pt x="588" y="57"/>
                    <a:pt x="588" y="58"/>
                  </a:cubicBezTo>
                  <a:cubicBezTo>
                    <a:pt x="587" y="59"/>
                    <a:pt x="587" y="59"/>
                    <a:pt x="586" y="60"/>
                  </a:cubicBezTo>
                  <a:cubicBezTo>
                    <a:pt x="586" y="61"/>
                    <a:pt x="585" y="62"/>
                    <a:pt x="584" y="62"/>
                  </a:cubicBezTo>
                  <a:cubicBezTo>
                    <a:pt x="584" y="62"/>
                    <a:pt x="586" y="64"/>
                    <a:pt x="587" y="64"/>
                  </a:cubicBezTo>
                  <a:cubicBezTo>
                    <a:pt x="587" y="64"/>
                    <a:pt x="588" y="62"/>
                    <a:pt x="588" y="62"/>
                  </a:cubicBezTo>
                  <a:cubicBezTo>
                    <a:pt x="588" y="62"/>
                    <a:pt x="590" y="63"/>
                    <a:pt x="591" y="64"/>
                  </a:cubicBezTo>
                  <a:cubicBezTo>
                    <a:pt x="591" y="64"/>
                    <a:pt x="589" y="66"/>
                    <a:pt x="589" y="66"/>
                  </a:cubicBezTo>
                  <a:cubicBezTo>
                    <a:pt x="589" y="66"/>
                    <a:pt x="587" y="64"/>
                    <a:pt x="587" y="64"/>
                  </a:cubicBezTo>
                  <a:cubicBezTo>
                    <a:pt x="586" y="64"/>
                    <a:pt x="586" y="66"/>
                    <a:pt x="585" y="66"/>
                  </a:cubicBezTo>
                  <a:cubicBezTo>
                    <a:pt x="584" y="66"/>
                    <a:pt x="583" y="65"/>
                    <a:pt x="583" y="65"/>
                  </a:cubicBezTo>
                  <a:cubicBezTo>
                    <a:pt x="582" y="64"/>
                    <a:pt x="580" y="63"/>
                    <a:pt x="580" y="63"/>
                  </a:cubicBezTo>
                  <a:cubicBezTo>
                    <a:pt x="580" y="63"/>
                    <a:pt x="582" y="61"/>
                    <a:pt x="582" y="61"/>
                  </a:cubicBezTo>
                  <a:cubicBezTo>
                    <a:pt x="582" y="61"/>
                    <a:pt x="584" y="59"/>
                    <a:pt x="584" y="59"/>
                  </a:cubicBezTo>
                  <a:cubicBezTo>
                    <a:pt x="584" y="58"/>
                    <a:pt x="582" y="57"/>
                    <a:pt x="582" y="57"/>
                  </a:cubicBezTo>
                  <a:cubicBezTo>
                    <a:pt x="581" y="57"/>
                    <a:pt x="580" y="59"/>
                    <a:pt x="580" y="59"/>
                  </a:cubicBezTo>
                  <a:cubicBezTo>
                    <a:pt x="579" y="59"/>
                    <a:pt x="578" y="58"/>
                    <a:pt x="578" y="57"/>
                  </a:cubicBezTo>
                  <a:cubicBezTo>
                    <a:pt x="577" y="57"/>
                    <a:pt x="576" y="56"/>
                    <a:pt x="575" y="56"/>
                  </a:cubicBezTo>
                  <a:cubicBezTo>
                    <a:pt x="575" y="55"/>
                    <a:pt x="577" y="54"/>
                    <a:pt x="577" y="53"/>
                  </a:cubicBezTo>
                  <a:cubicBezTo>
                    <a:pt x="577" y="53"/>
                    <a:pt x="579" y="51"/>
                    <a:pt x="579" y="51"/>
                  </a:cubicBezTo>
                  <a:cubicBezTo>
                    <a:pt x="579" y="50"/>
                    <a:pt x="577" y="50"/>
                    <a:pt x="577" y="49"/>
                  </a:cubicBezTo>
                  <a:cubicBezTo>
                    <a:pt x="576" y="49"/>
                    <a:pt x="575" y="48"/>
                    <a:pt x="574" y="48"/>
                  </a:cubicBezTo>
                  <a:cubicBezTo>
                    <a:pt x="573" y="49"/>
                    <a:pt x="572" y="51"/>
                    <a:pt x="571" y="52"/>
                  </a:cubicBezTo>
                  <a:cubicBezTo>
                    <a:pt x="570" y="54"/>
                    <a:pt x="569" y="55"/>
                    <a:pt x="568" y="57"/>
                  </a:cubicBezTo>
                  <a:cubicBezTo>
                    <a:pt x="566" y="58"/>
                    <a:pt x="565" y="60"/>
                    <a:pt x="564" y="61"/>
                  </a:cubicBezTo>
                  <a:cubicBezTo>
                    <a:pt x="564" y="62"/>
                    <a:pt x="563" y="63"/>
                    <a:pt x="562" y="63"/>
                  </a:cubicBezTo>
                  <a:cubicBezTo>
                    <a:pt x="562" y="64"/>
                    <a:pt x="561" y="65"/>
                    <a:pt x="561" y="66"/>
                  </a:cubicBezTo>
                  <a:cubicBezTo>
                    <a:pt x="561" y="66"/>
                    <a:pt x="559" y="64"/>
                    <a:pt x="559" y="64"/>
                  </a:cubicBezTo>
                  <a:cubicBezTo>
                    <a:pt x="558" y="63"/>
                    <a:pt x="560" y="62"/>
                    <a:pt x="560" y="62"/>
                  </a:cubicBezTo>
                  <a:cubicBezTo>
                    <a:pt x="559" y="61"/>
                    <a:pt x="559" y="60"/>
                    <a:pt x="558" y="60"/>
                  </a:cubicBezTo>
                  <a:cubicBezTo>
                    <a:pt x="557" y="60"/>
                    <a:pt x="556" y="58"/>
                    <a:pt x="556" y="58"/>
                  </a:cubicBezTo>
                  <a:cubicBezTo>
                    <a:pt x="555" y="58"/>
                    <a:pt x="555" y="61"/>
                    <a:pt x="554" y="60"/>
                  </a:cubicBezTo>
                  <a:cubicBezTo>
                    <a:pt x="553" y="60"/>
                    <a:pt x="553" y="59"/>
                    <a:pt x="552" y="59"/>
                  </a:cubicBezTo>
                  <a:cubicBezTo>
                    <a:pt x="551" y="59"/>
                    <a:pt x="551" y="61"/>
                    <a:pt x="550" y="61"/>
                  </a:cubicBezTo>
                  <a:cubicBezTo>
                    <a:pt x="550" y="61"/>
                    <a:pt x="548" y="60"/>
                    <a:pt x="548" y="59"/>
                  </a:cubicBezTo>
                  <a:cubicBezTo>
                    <a:pt x="547" y="59"/>
                    <a:pt x="546" y="58"/>
                    <a:pt x="546" y="58"/>
                  </a:cubicBezTo>
                  <a:cubicBezTo>
                    <a:pt x="546" y="58"/>
                    <a:pt x="547" y="56"/>
                    <a:pt x="547" y="55"/>
                  </a:cubicBezTo>
                  <a:cubicBezTo>
                    <a:pt x="548" y="55"/>
                    <a:pt x="549" y="54"/>
                    <a:pt x="549" y="53"/>
                  </a:cubicBezTo>
                  <a:cubicBezTo>
                    <a:pt x="549" y="53"/>
                    <a:pt x="547" y="51"/>
                    <a:pt x="547" y="51"/>
                  </a:cubicBezTo>
                  <a:cubicBezTo>
                    <a:pt x="546" y="51"/>
                    <a:pt x="546" y="54"/>
                    <a:pt x="545" y="54"/>
                  </a:cubicBezTo>
                  <a:cubicBezTo>
                    <a:pt x="544" y="54"/>
                    <a:pt x="544" y="52"/>
                    <a:pt x="543" y="52"/>
                  </a:cubicBezTo>
                  <a:cubicBezTo>
                    <a:pt x="541" y="51"/>
                    <a:pt x="540" y="50"/>
                    <a:pt x="538" y="49"/>
                  </a:cubicBezTo>
                  <a:cubicBezTo>
                    <a:pt x="538" y="49"/>
                    <a:pt x="537" y="50"/>
                    <a:pt x="537" y="51"/>
                  </a:cubicBezTo>
                  <a:cubicBezTo>
                    <a:pt x="537" y="51"/>
                    <a:pt x="539" y="52"/>
                    <a:pt x="539" y="53"/>
                  </a:cubicBezTo>
                  <a:cubicBezTo>
                    <a:pt x="539" y="53"/>
                    <a:pt x="541" y="54"/>
                    <a:pt x="541" y="54"/>
                  </a:cubicBezTo>
                  <a:cubicBezTo>
                    <a:pt x="541" y="55"/>
                    <a:pt x="540" y="56"/>
                    <a:pt x="539" y="56"/>
                  </a:cubicBezTo>
                  <a:cubicBezTo>
                    <a:pt x="540" y="57"/>
                    <a:pt x="541" y="58"/>
                    <a:pt x="542" y="58"/>
                  </a:cubicBezTo>
                  <a:cubicBezTo>
                    <a:pt x="542" y="58"/>
                    <a:pt x="540" y="60"/>
                    <a:pt x="540" y="60"/>
                  </a:cubicBezTo>
                  <a:cubicBezTo>
                    <a:pt x="540" y="60"/>
                    <a:pt x="538" y="59"/>
                    <a:pt x="538" y="59"/>
                  </a:cubicBezTo>
                  <a:cubicBezTo>
                    <a:pt x="537" y="58"/>
                    <a:pt x="536" y="57"/>
                    <a:pt x="536" y="57"/>
                  </a:cubicBezTo>
                  <a:cubicBezTo>
                    <a:pt x="535" y="56"/>
                    <a:pt x="534" y="56"/>
                    <a:pt x="533" y="55"/>
                  </a:cubicBezTo>
                  <a:cubicBezTo>
                    <a:pt x="533" y="55"/>
                    <a:pt x="531" y="53"/>
                    <a:pt x="531" y="54"/>
                  </a:cubicBezTo>
                  <a:cubicBezTo>
                    <a:pt x="531" y="54"/>
                    <a:pt x="529" y="56"/>
                    <a:pt x="529" y="56"/>
                  </a:cubicBezTo>
                  <a:cubicBezTo>
                    <a:pt x="529" y="56"/>
                    <a:pt x="532" y="57"/>
                    <a:pt x="532" y="57"/>
                  </a:cubicBezTo>
                  <a:cubicBezTo>
                    <a:pt x="532" y="58"/>
                    <a:pt x="530" y="59"/>
                    <a:pt x="530" y="60"/>
                  </a:cubicBezTo>
                  <a:cubicBezTo>
                    <a:pt x="530" y="60"/>
                    <a:pt x="529" y="61"/>
                    <a:pt x="528" y="62"/>
                  </a:cubicBezTo>
                  <a:cubicBezTo>
                    <a:pt x="528" y="63"/>
                    <a:pt x="527" y="63"/>
                    <a:pt x="526" y="64"/>
                  </a:cubicBezTo>
                  <a:cubicBezTo>
                    <a:pt x="526" y="64"/>
                    <a:pt x="525" y="66"/>
                    <a:pt x="525" y="66"/>
                  </a:cubicBezTo>
                  <a:cubicBezTo>
                    <a:pt x="525" y="66"/>
                    <a:pt x="523" y="65"/>
                    <a:pt x="523" y="65"/>
                  </a:cubicBezTo>
                  <a:cubicBezTo>
                    <a:pt x="522" y="64"/>
                    <a:pt x="524" y="63"/>
                    <a:pt x="524" y="62"/>
                  </a:cubicBezTo>
                  <a:cubicBezTo>
                    <a:pt x="524" y="62"/>
                    <a:pt x="526" y="61"/>
                    <a:pt x="526" y="60"/>
                  </a:cubicBezTo>
                  <a:cubicBezTo>
                    <a:pt x="526" y="60"/>
                    <a:pt x="524" y="59"/>
                    <a:pt x="524" y="59"/>
                  </a:cubicBezTo>
                  <a:cubicBezTo>
                    <a:pt x="523" y="58"/>
                    <a:pt x="522" y="57"/>
                    <a:pt x="522" y="57"/>
                  </a:cubicBezTo>
                  <a:cubicBezTo>
                    <a:pt x="521" y="57"/>
                    <a:pt x="520" y="59"/>
                    <a:pt x="520" y="59"/>
                  </a:cubicBezTo>
                  <a:cubicBezTo>
                    <a:pt x="519" y="60"/>
                    <a:pt x="519" y="61"/>
                    <a:pt x="518" y="61"/>
                  </a:cubicBezTo>
                  <a:cubicBezTo>
                    <a:pt x="517" y="63"/>
                    <a:pt x="516" y="64"/>
                    <a:pt x="515" y="66"/>
                  </a:cubicBezTo>
                  <a:cubicBezTo>
                    <a:pt x="513" y="65"/>
                    <a:pt x="512" y="64"/>
                    <a:pt x="510" y="62"/>
                  </a:cubicBezTo>
                  <a:cubicBezTo>
                    <a:pt x="511" y="61"/>
                    <a:pt x="512" y="59"/>
                    <a:pt x="514" y="58"/>
                  </a:cubicBezTo>
                  <a:cubicBezTo>
                    <a:pt x="515" y="56"/>
                    <a:pt x="516" y="55"/>
                    <a:pt x="517" y="53"/>
                  </a:cubicBezTo>
                  <a:cubicBezTo>
                    <a:pt x="516" y="53"/>
                    <a:pt x="515" y="52"/>
                    <a:pt x="515" y="52"/>
                  </a:cubicBezTo>
                  <a:cubicBezTo>
                    <a:pt x="514" y="52"/>
                    <a:pt x="514" y="54"/>
                    <a:pt x="513" y="54"/>
                  </a:cubicBezTo>
                  <a:cubicBezTo>
                    <a:pt x="512" y="54"/>
                    <a:pt x="512" y="52"/>
                    <a:pt x="511" y="52"/>
                  </a:cubicBezTo>
                  <a:cubicBezTo>
                    <a:pt x="510" y="52"/>
                    <a:pt x="510" y="54"/>
                    <a:pt x="509" y="54"/>
                  </a:cubicBezTo>
                  <a:cubicBezTo>
                    <a:pt x="509" y="55"/>
                    <a:pt x="508" y="53"/>
                    <a:pt x="507" y="53"/>
                  </a:cubicBezTo>
                  <a:cubicBezTo>
                    <a:pt x="506" y="53"/>
                    <a:pt x="506" y="55"/>
                    <a:pt x="505" y="55"/>
                  </a:cubicBezTo>
                  <a:cubicBezTo>
                    <a:pt x="505" y="55"/>
                    <a:pt x="503" y="53"/>
                    <a:pt x="503" y="53"/>
                  </a:cubicBezTo>
                  <a:cubicBezTo>
                    <a:pt x="502" y="54"/>
                    <a:pt x="502" y="55"/>
                    <a:pt x="501" y="56"/>
                  </a:cubicBezTo>
                  <a:cubicBezTo>
                    <a:pt x="501" y="56"/>
                    <a:pt x="500" y="57"/>
                    <a:pt x="500" y="58"/>
                  </a:cubicBezTo>
                  <a:cubicBezTo>
                    <a:pt x="499" y="57"/>
                    <a:pt x="498" y="57"/>
                    <a:pt x="497" y="56"/>
                  </a:cubicBezTo>
                  <a:cubicBezTo>
                    <a:pt x="497" y="56"/>
                    <a:pt x="495" y="55"/>
                    <a:pt x="495" y="54"/>
                  </a:cubicBezTo>
                  <a:cubicBezTo>
                    <a:pt x="495" y="54"/>
                    <a:pt x="497" y="53"/>
                    <a:pt x="497" y="52"/>
                  </a:cubicBezTo>
                  <a:cubicBezTo>
                    <a:pt x="497" y="52"/>
                    <a:pt x="495" y="51"/>
                    <a:pt x="495" y="50"/>
                  </a:cubicBezTo>
                  <a:cubicBezTo>
                    <a:pt x="495" y="50"/>
                    <a:pt x="496" y="49"/>
                    <a:pt x="496" y="48"/>
                  </a:cubicBezTo>
                  <a:cubicBezTo>
                    <a:pt x="496" y="47"/>
                    <a:pt x="494" y="47"/>
                    <a:pt x="494" y="47"/>
                  </a:cubicBezTo>
                  <a:cubicBezTo>
                    <a:pt x="493" y="48"/>
                    <a:pt x="492" y="49"/>
                    <a:pt x="491" y="51"/>
                  </a:cubicBezTo>
                  <a:cubicBezTo>
                    <a:pt x="491" y="52"/>
                    <a:pt x="492" y="52"/>
                    <a:pt x="493" y="53"/>
                  </a:cubicBezTo>
                  <a:cubicBezTo>
                    <a:pt x="493" y="53"/>
                    <a:pt x="495" y="54"/>
                    <a:pt x="495" y="54"/>
                  </a:cubicBezTo>
                  <a:cubicBezTo>
                    <a:pt x="495" y="55"/>
                    <a:pt x="493" y="56"/>
                    <a:pt x="493" y="57"/>
                  </a:cubicBezTo>
                  <a:cubicBezTo>
                    <a:pt x="493" y="57"/>
                    <a:pt x="496" y="58"/>
                    <a:pt x="496" y="58"/>
                  </a:cubicBezTo>
                  <a:cubicBezTo>
                    <a:pt x="496" y="59"/>
                    <a:pt x="494" y="61"/>
                    <a:pt x="494" y="61"/>
                  </a:cubicBezTo>
                  <a:cubicBezTo>
                    <a:pt x="493" y="61"/>
                    <a:pt x="492" y="59"/>
                    <a:pt x="492" y="59"/>
                  </a:cubicBezTo>
                  <a:cubicBezTo>
                    <a:pt x="492" y="58"/>
                    <a:pt x="490" y="58"/>
                    <a:pt x="489" y="57"/>
                  </a:cubicBezTo>
                  <a:cubicBezTo>
                    <a:pt x="489" y="57"/>
                    <a:pt x="491" y="55"/>
                    <a:pt x="491" y="55"/>
                  </a:cubicBezTo>
                  <a:cubicBezTo>
                    <a:pt x="491" y="54"/>
                    <a:pt x="490" y="54"/>
                    <a:pt x="489" y="53"/>
                  </a:cubicBezTo>
                  <a:cubicBezTo>
                    <a:pt x="489" y="53"/>
                    <a:pt x="487" y="51"/>
                    <a:pt x="487" y="52"/>
                  </a:cubicBezTo>
                  <a:cubicBezTo>
                    <a:pt x="486" y="52"/>
                    <a:pt x="485" y="54"/>
                    <a:pt x="485" y="54"/>
                  </a:cubicBezTo>
                  <a:cubicBezTo>
                    <a:pt x="484" y="54"/>
                    <a:pt x="483" y="52"/>
                    <a:pt x="483" y="52"/>
                  </a:cubicBezTo>
                  <a:cubicBezTo>
                    <a:pt x="482" y="52"/>
                    <a:pt x="481" y="51"/>
                    <a:pt x="481" y="50"/>
                  </a:cubicBezTo>
                  <a:cubicBezTo>
                    <a:pt x="481" y="50"/>
                    <a:pt x="482" y="48"/>
                    <a:pt x="482" y="48"/>
                  </a:cubicBezTo>
                  <a:cubicBezTo>
                    <a:pt x="483" y="47"/>
                    <a:pt x="483" y="47"/>
                    <a:pt x="484" y="46"/>
                  </a:cubicBezTo>
                  <a:cubicBezTo>
                    <a:pt x="484" y="45"/>
                    <a:pt x="486" y="44"/>
                    <a:pt x="486" y="44"/>
                  </a:cubicBezTo>
                  <a:cubicBezTo>
                    <a:pt x="486" y="43"/>
                    <a:pt x="484" y="42"/>
                    <a:pt x="483" y="42"/>
                  </a:cubicBezTo>
                  <a:cubicBezTo>
                    <a:pt x="483" y="43"/>
                    <a:pt x="482" y="43"/>
                    <a:pt x="482" y="44"/>
                  </a:cubicBezTo>
                  <a:cubicBezTo>
                    <a:pt x="481" y="44"/>
                    <a:pt x="480" y="46"/>
                    <a:pt x="480" y="46"/>
                  </a:cubicBezTo>
                  <a:cubicBezTo>
                    <a:pt x="480" y="46"/>
                    <a:pt x="478" y="45"/>
                    <a:pt x="478" y="45"/>
                  </a:cubicBezTo>
                  <a:cubicBezTo>
                    <a:pt x="478" y="45"/>
                    <a:pt x="476" y="43"/>
                    <a:pt x="476" y="43"/>
                  </a:cubicBezTo>
                  <a:cubicBezTo>
                    <a:pt x="475" y="43"/>
                    <a:pt x="474" y="45"/>
                    <a:pt x="474" y="45"/>
                  </a:cubicBezTo>
                  <a:cubicBezTo>
                    <a:pt x="473" y="46"/>
                    <a:pt x="473" y="47"/>
                    <a:pt x="472" y="47"/>
                  </a:cubicBezTo>
                  <a:cubicBezTo>
                    <a:pt x="472" y="48"/>
                    <a:pt x="471" y="49"/>
                    <a:pt x="470" y="50"/>
                  </a:cubicBezTo>
                  <a:cubicBezTo>
                    <a:pt x="470" y="50"/>
                    <a:pt x="473" y="51"/>
                    <a:pt x="473" y="51"/>
                  </a:cubicBezTo>
                  <a:cubicBezTo>
                    <a:pt x="473" y="52"/>
                    <a:pt x="471" y="53"/>
                    <a:pt x="471" y="54"/>
                  </a:cubicBezTo>
                  <a:cubicBezTo>
                    <a:pt x="470" y="54"/>
                    <a:pt x="470" y="55"/>
                    <a:pt x="469" y="56"/>
                  </a:cubicBezTo>
                  <a:cubicBezTo>
                    <a:pt x="469" y="57"/>
                    <a:pt x="468" y="57"/>
                    <a:pt x="468" y="58"/>
                  </a:cubicBezTo>
                  <a:cubicBezTo>
                    <a:pt x="467" y="58"/>
                    <a:pt x="466" y="60"/>
                    <a:pt x="466" y="60"/>
                  </a:cubicBezTo>
                  <a:cubicBezTo>
                    <a:pt x="466" y="60"/>
                    <a:pt x="464" y="59"/>
                    <a:pt x="464" y="59"/>
                  </a:cubicBezTo>
                  <a:cubicBezTo>
                    <a:pt x="464" y="58"/>
                    <a:pt x="466" y="57"/>
                    <a:pt x="465" y="56"/>
                  </a:cubicBezTo>
                  <a:cubicBezTo>
                    <a:pt x="465" y="56"/>
                    <a:pt x="463" y="55"/>
                    <a:pt x="463" y="55"/>
                  </a:cubicBezTo>
                  <a:cubicBezTo>
                    <a:pt x="464" y="54"/>
                    <a:pt x="464" y="53"/>
                    <a:pt x="465" y="52"/>
                  </a:cubicBezTo>
                  <a:cubicBezTo>
                    <a:pt x="465" y="52"/>
                    <a:pt x="466" y="51"/>
                    <a:pt x="467" y="50"/>
                  </a:cubicBezTo>
                  <a:cubicBezTo>
                    <a:pt x="467" y="50"/>
                    <a:pt x="468" y="48"/>
                    <a:pt x="468" y="48"/>
                  </a:cubicBezTo>
                  <a:cubicBezTo>
                    <a:pt x="468" y="48"/>
                    <a:pt x="466" y="47"/>
                    <a:pt x="466" y="46"/>
                  </a:cubicBezTo>
                  <a:cubicBezTo>
                    <a:pt x="465" y="46"/>
                    <a:pt x="464" y="45"/>
                    <a:pt x="464" y="45"/>
                  </a:cubicBezTo>
                  <a:cubicBezTo>
                    <a:pt x="464" y="45"/>
                    <a:pt x="462" y="46"/>
                    <a:pt x="462" y="47"/>
                  </a:cubicBezTo>
                  <a:cubicBezTo>
                    <a:pt x="462" y="47"/>
                    <a:pt x="464" y="48"/>
                    <a:pt x="464" y="49"/>
                  </a:cubicBezTo>
                  <a:cubicBezTo>
                    <a:pt x="464" y="49"/>
                    <a:pt x="463" y="51"/>
                    <a:pt x="463" y="51"/>
                  </a:cubicBezTo>
                  <a:cubicBezTo>
                    <a:pt x="462" y="51"/>
                    <a:pt x="460" y="49"/>
                    <a:pt x="460" y="49"/>
                  </a:cubicBezTo>
                  <a:cubicBezTo>
                    <a:pt x="460" y="49"/>
                    <a:pt x="459" y="51"/>
                    <a:pt x="459" y="51"/>
                  </a:cubicBezTo>
                  <a:cubicBezTo>
                    <a:pt x="459" y="52"/>
                    <a:pt x="461" y="52"/>
                    <a:pt x="461" y="53"/>
                  </a:cubicBezTo>
                  <a:cubicBezTo>
                    <a:pt x="461" y="54"/>
                    <a:pt x="459" y="54"/>
                    <a:pt x="459" y="55"/>
                  </a:cubicBezTo>
                  <a:cubicBezTo>
                    <a:pt x="458" y="57"/>
                    <a:pt x="457" y="58"/>
                    <a:pt x="456" y="60"/>
                  </a:cubicBezTo>
                  <a:cubicBezTo>
                    <a:pt x="455" y="60"/>
                    <a:pt x="454" y="62"/>
                    <a:pt x="454" y="62"/>
                  </a:cubicBezTo>
                  <a:cubicBezTo>
                    <a:pt x="454" y="62"/>
                    <a:pt x="452" y="60"/>
                    <a:pt x="452" y="60"/>
                  </a:cubicBezTo>
                  <a:cubicBezTo>
                    <a:pt x="452" y="60"/>
                    <a:pt x="453" y="58"/>
                    <a:pt x="454" y="58"/>
                  </a:cubicBezTo>
                  <a:cubicBezTo>
                    <a:pt x="454" y="57"/>
                    <a:pt x="455" y="56"/>
                    <a:pt x="455" y="56"/>
                  </a:cubicBezTo>
                  <a:cubicBezTo>
                    <a:pt x="456" y="55"/>
                    <a:pt x="456" y="54"/>
                    <a:pt x="457" y="53"/>
                  </a:cubicBezTo>
                  <a:cubicBezTo>
                    <a:pt x="456" y="53"/>
                    <a:pt x="455" y="52"/>
                    <a:pt x="455" y="52"/>
                  </a:cubicBezTo>
                  <a:cubicBezTo>
                    <a:pt x="454" y="52"/>
                    <a:pt x="453" y="50"/>
                    <a:pt x="452" y="50"/>
                  </a:cubicBezTo>
                  <a:cubicBezTo>
                    <a:pt x="452" y="50"/>
                    <a:pt x="454" y="48"/>
                    <a:pt x="454" y="48"/>
                  </a:cubicBezTo>
                  <a:cubicBezTo>
                    <a:pt x="455" y="47"/>
                    <a:pt x="455" y="46"/>
                    <a:pt x="456" y="46"/>
                  </a:cubicBezTo>
                  <a:cubicBezTo>
                    <a:pt x="456" y="45"/>
                    <a:pt x="457" y="44"/>
                    <a:pt x="458" y="43"/>
                  </a:cubicBezTo>
                  <a:cubicBezTo>
                    <a:pt x="458" y="43"/>
                    <a:pt x="455" y="42"/>
                    <a:pt x="455" y="42"/>
                  </a:cubicBezTo>
                  <a:cubicBezTo>
                    <a:pt x="455" y="41"/>
                    <a:pt x="457" y="40"/>
                    <a:pt x="457" y="39"/>
                  </a:cubicBezTo>
                  <a:cubicBezTo>
                    <a:pt x="457" y="39"/>
                    <a:pt x="455" y="38"/>
                    <a:pt x="455" y="38"/>
                  </a:cubicBezTo>
                  <a:cubicBezTo>
                    <a:pt x="455" y="38"/>
                    <a:pt x="453" y="39"/>
                    <a:pt x="453" y="40"/>
                  </a:cubicBezTo>
                  <a:cubicBezTo>
                    <a:pt x="453" y="41"/>
                    <a:pt x="455" y="41"/>
                    <a:pt x="455" y="42"/>
                  </a:cubicBezTo>
                  <a:cubicBezTo>
                    <a:pt x="455" y="42"/>
                    <a:pt x="454" y="43"/>
                    <a:pt x="454" y="44"/>
                  </a:cubicBezTo>
                  <a:cubicBezTo>
                    <a:pt x="453" y="45"/>
                    <a:pt x="453" y="45"/>
                    <a:pt x="452" y="46"/>
                  </a:cubicBezTo>
                  <a:cubicBezTo>
                    <a:pt x="452" y="46"/>
                    <a:pt x="451" y="48"/>
                    <a:pt x="450" y="48"/>
                  </a:cubicBezTo>
                  <a:cubicBezTo>
                    <a:pt x="450" y="48"/>
                    <a:pt x="448" y="47"/>
                    <a:pt x="448" y="47"/>
                  </a:cubicBezTo>
                  <a:cubicBezTo>
                    <a:pt x="448" y="47"/>
                    <a:pt x="446" y="49"/>
                    <a:pt x="446" y="49"/>
                  </a:cubicBezTo>
                  <a:cubicBezTo>
                    <a:pt x="446" y="49"/>
                    <a:pt x="449" y="50"/>
                    <a:pt x="449" y="51"/>
                  </a:cubicBezTo>
                  <a:cubicBezTo>
                    <a:pt x="448" y="51"/>
                    <a:pt x="447" y="52"/>
                    <a:pt x="447" y="53"/>
                  </a:cubicBezTo>
                  <a:cubicBezTo>
                    <a:pt x="447" y="53"/>
                    <a:pt x="445" y="55"/>
                    <a:pt x="445" y="55"/>
                  </a:cubicBezTo>
                  <a:cubicBezTo>
                    <a:pt x="445" y="55"/>
                    <a:pt x="443" y="53"/>
                    <a:pt x="443" y="53"/>
                  </a:cubicBezTo>
                  <a:cubicBezTo>
                    <a:pt x="443" y="54"/>
                    <a:pt x="441" y="55"/>
                    <a:pt x="441" y="56"/>
                  </a:cubicBezTo>
                  <a:cubicBezTo>
                    <a:pt x="441" y="56"/>
                    <a:pt x="443" y="57"/>
                    <a:pt x="443" y="57"/>
                  </a:cubicBezTo>
                  <a:cubicBezTo>
                    <a:pt x="444" y="58"/>
                    <a:pt x="442" y="59"/>
                    <a:pt x="442" y="60"/>
                  </a:cubicBezTo>
                  <a:cubicBezTo>
                    <a:pt x="442" y="60"/>
                    <a:pt x="444" y="61"/>
                    <a:pt x="444" y="61"/>
                  </a:cubicBezTo>
                  <a:cubicBezTo>
                    <a:pt x="444" y="62"/>
                    <a:pt x="443" y="63"/>
                    <a:pt x="442" y="63"/>
                  </a:cubicBezTo>
                  <a:cubicBezTo>
                    <a:pt x="442" y="64"/>
                    <a:pt x="441" y="62"/>
                    <a:pt x="440" y="62"/>
                  </a:cubicBezTo>
                  <a:cubicBezTo>
                    <a:pt x="439" y="62"/>
                    <a:pt x="439" y="64"/>
                    <a:pt x="438" y="64"/>
                  </a:cubicBezTo>
                  <a:cubicBezTo>
                    <a:pt x="438" y="64"/>
                    <a:pt x="437" y="62"/>
                    <a:pt x="436" y="62"/>
                  </a:cubicBezTo>
                  <a:cubicBezTo>
                    <a:pt x="436" y="62"/>
                    <a:pt x="435" y="64"/>
                    <a:pt x="434" y="65"/>
                  </a:cubicBezTo>
                  <a:cubicBezTo>
                    <a:pt x="434" y="65"/>
                    <a:pt x="432" y="63"/>
                    <a:pt x="432" y="63"/>
                  </a:cubicBezTo>
                  <a:cubicBezTo>
                    <a:pt x="432" y="63"/>
                    <a:pt x="434" y="61"/>
                    <a:pt x="434" y="61"/>
                  </a:cubicBezTo>
                  <a:cubicBezTo>
                    <a:pt x="434" y="60"/>
                    <a:pt x="432" y="59"/>
                    <a:pt x="432" y="59"/>
                  </a:cubicBezTo>
                  <a:cubicBezTo>
                    <a:pt x="432" y="59"/>
                    <a:pt x="430" y="61"/>
                    <a:pt x="430" y="61"/>
                  </a:cubicBezTo>
                  <a:cubicBezTo>
                    <a:pt x="430" y="62"/>
                    <a:pt x="432" y="62"/>
                    <a:pt x="432" y="63"/>
                  </a:cubicBezTo>
                  <a:cubicBezTo>
                    <a:pt x="432" y="63"/>
                    <a:pt x="430" y="64"/>
                    <a:pt x="430" y="65"/>
                  </a:cubicBezTo>
                  <a:cubicBezTo>
                    <a:pt x="430" y="65"/>
                    <a:pt x="433" y="67"/>
                    <a:pt x="433" y="67"/>
                  </a:cubicBezTo>
                  <a:cubicBezTo>
                    <a:pt x="432" y="67"/>
                    <a:pt x="432" y="69"/>
                    <a:pt x="431" y="69"/>
                  </a:cubicBezTo>
                  <a:cubicBezTo>
                    <a:pt x="430" y="69"/>
                    <a:pt x="429" y="67"/>
                    <a:pt x="429" y="67"/>
                  </a:cubicBezTo>
                  <a:cubicBezTo>
                    <a:pt x="429" y="67"/>
                    <a:pt x="427" y="66"/>
                    <a:pt x="427" y="66"/>
                  </a:cubicBezTo>
                  <a:cubicBezTo>
                    <a:pt x="426" y="65"/>
                    <a:pt x="428" y="64"/>
                    <a:pt x="428" y="63"/>
                  </a:cubicBezTo>
                  <a:cubicBezTo>
                    <a:pt x="428" y="63"/>
                    <a:pt x="426" y="62"/>
                    <a:pt x="426" y="62"/>
                  </a:cubicBezTo>
                  <a:cubicBezTo>
                    <a:pt x="426" y="61"/>
                    <a:pt x="428" y="60"/>
                    <a:pt x="428" y="59"/>
                  </a:cubicBezTo>
                  <a:cubicBezTo>
                    <a:pt x="428" y="59"/>
                    <a:pt x="426" y="58"/>
                    <a:pt x="425" y="58"/>
                  </a:cubicBezTo>
                  <a:cubicBezTo>
                    <a:pt x="425" y="58"/>
                    <a:pt x="423" y="56"/>
                    <a:pt x="423" y="56"/>
                  </a:cubicBezTo>
                  <a:cubicBezTo>
                    <a:pt x="423" y="56"/>
                    <a:pt x="425" y="54"/>
                    <a:pt x="425" y="54"/>
                  </a:cubicBezTo>
                  <a:cubicBezTo>
                    <a:pt x="425" y="53"/>
                    <a:pt x="423" y="52"/>
                    <a:pt x="423" y="52"/>
                  </a:cubicBezTo>
                  <a:cubicBezTo>
                    <a:pt x="422" y="52"/>
                    <a:pt x="421" y="51"/>
                    <a:pt x="420" y="50"/>
                  </a:cubicBezTo>
                  <a:cubicBezTo>
                    <a:pt x="420" y="50"/>
                    <a:pt x="418" y="49"/>
                    <a:pt x="418" y="49"/>
                  </a:cubicBezTo>
                  <a:cubicBezTo>
                    <a:pt x="418" y="48"/>
                    <a:pt x="420" y="47"/>
                    <a:pt x="420" y="46"/>
                  </a:cubicBezTo>
                  <a:cubicBezTo>
                    <a:pt x="420" y="46"/>
                    <a:pt x="418" y="45"/>
                    <a:pt x="418" y="45"/>
                  </a:cubicBezTo>
                  <a:cubicBezTo>
                    <a:pt x="417" y="45"/>
                    <a:pt x="416" y="47"/>
                    <a:pt x="416" y="47"/>
                  </a:cubicBezTo>
                  <a:cubicBezTo>
                    <a:pt x="416" y="47"/>
                    <a:pt x="418" y="48"/>
                    <a:pt x="418" y="49"/>
                  </a:cubicBezTo>
                  <a:cubicBezTo>
                    <a:pt x="418" y="49"/>
                    <a:pt x="417" y="50"/>
                    <a:pt x="417" y="51"/>
                  </a:cubicBezTo>
                  <a:cubicBezTo>
                    <a:pt x="416" y="51"/>
                    <a:pt x="415" y="52"/>
                    <a:pt x="415" y="53"/>
                  </a:cubicBezTo>
                  <a:cubicBezTo>
                    <a:pt x="415" y="54"/>
                    <a:pt x="413" y="55"/>
                    <a:pt x="413" y="55"/>
                  </a:cubicBezTo>
                  <a:cubicBezTo>
                    <a:pt x="413" y="56"/>
                    <a:pt x="415" y="57"/>
                    <a:pt x="415" y="57"/>
                  </a:cubicBezTo>
                  <a:cubicBezTo>
                    <a:pt x="415" y="58"/>
                    <a:pt x="414" y="59"/>
                    <a:pt x="414" y="59"/>
                  </a:cubicBezTo>
                  <a:cubicBezTo>
                    <a:pt x="413" y="60"/>
                    <a:pt x="413" y="61"/>
                    <a:pt x="412" y="62"/>
                  </a:cubicBezTo>
                  <a:cubicBezTo>
                    <a:pt x="411" y="63"/>
                    <a:pt x="410" y="65"/>
                    <a:pt x="409" y="66"/>
                  </a:cubicBezTo>
                  <a:cubicBezTo>
                    <a:pt x="407" y="65"/>
                    <a:pt x="406" y="64"/>
                    <a:pt x="404" y="63"/>
                  </a:cubicBezTo>
                  <a:cubicBezTo>
                    <a:pt x="404" y="62"/>
                    <a:pt x="402" y="62"/>
                    <a:pt x="402" y="61"/>
                  </a:cubicBezTo>
                  <a:cubicBezTo>
                    <a:pt x="402" y="60"/>
                    <a:pt x="404" y="59"/>
                    <a:pt x="404" y="59"/>
                  </a:cubicBezTo>
                  <a:cubicBezTo>
                    <a:pt x="403" y="58"/>
                    <a:pt x="401" y="58"/>
                    <a:pt x="401" y="57"/>
                  </a:cubicBezTo>
                  <a:cubicBezTo>
                    <a:pt x="401" y="57"/>
                    <a:pt x="403" y="55"/>
                    <a:pt x="403" y="55"/>
                  </a:cubicBezTo>
                  <a:cubicBezTo>
                    <a:pt x="403" y="54"/>
                    <a:pt x="401" y="53"/>
                    <a:pt x="401" y="53"/>
                  </a:cubicBezTo>
                  <a:cubicBezTo>
                    <a:pt x="400" y="53"/>
                    <a:pt x="399" y="55"/>
                    <a:pt x="399" y="55"/>
                  </a:cubicBezTo>
                  <a:cubicBezTo>
                    <a:pt x="399" y="55"/>
                    <a:pt x="398" y="58"/>
                    <a:pt x="397" y="57"/>
                  </a:cubicBezTo>
                  <a:cubicBezTo>
                    <a:pt x="397" y="57"/>
                    <a:pt x="395" y="56"/>
                    <a:pt x="395" y="56"/>
                  </a:cubicBezTo>
                  <a:cubicBezTo>
                    <a:pt x="395" y="55"/>
                    <a:pt x="397" y="54"/>
                    <a:pt x="397" y="54"/>
                  </a:cubicBezTo>
                  <a:cubicBezTo>
                    <a:pt x="397" y="53"/>
                    <a:pt x="395" y="53"/>
                    <a:pt x="395" y="52"/>
                  </a:cubicBezTo>
                  <a:cubicBezTo>
                    <a:pt x="393" y="53"/>
                    <a:pt x="392" y="55"/>
                    <a:pt x="391" y="56"/>
                  </a:cubicBezTo>
                  <a:cubicBezTo>
                    <a:pt x="391" y="57"/>
                    <a:pt x="390" y="58"/>
                    <a:pt x="390" y="59"/>
                  </a:cubicBezTo>
                  <a:cubicBezTo>
                    <a:pt x="389" y="59"/>
                    <a:pt x="392" y="60"/>
                    <a:pt x="392" y="60"/>
                  </a:cubicBezTo>
                  <a:cubicBezTo>
                    <a:pt x="392" y="61"/>
                    <a:pt x="390" y="62"/>
                    <a:pt x="390" y="62"/>
                  </a:cubicBezTo>
                  <a:cubicBezTo>
                    <a:pt x="390" y="63"/>
                    <a:pt x="389" y="65"/>
                    <a:pt x="388" y="65"/>
                  </a:cubicBezTo>
                  <a:cubicBezTo>
                    <a:pt x="388" y="65"/>
                    <a:pt x="386" y="63"/>
                    <a:pt x="386" y="63"/>
                  </a:cubicBezTo>
                  <a:cubicBezTo>
                    <a:pt x="386" y="62"/>
                    <a:pt x="388" y="61"/>
                    <a:pt x="388" y="61"/>
                  </a:cubicBezTo>
                  <a:cubicBezTo>
                    <a:pt x="387" y="60"/>
                    <a:pt x="386" y="60"/>
                    <a:pt x="386" y="59"/>
                  </a:cubicBezTo>
                  <a:cubicBezTo>
                    <a:pt x="385" y="59"/>
                    <a:pt x="383" y="58"/>
                    <a:pt x="383" y="57"/>
                  </a:cubicBezTo>
                  <a:cubicBezTo>
                    <a:pt x="383" y="57"/>
                    <a:pt x="385" y="55"/>
                    <a:pt x="385" y="55"/>
                  </a:cubicBezTo>
                  <a:cubicBezTo>
                    <a:pt x="385" y="55"/>
                    <a:pt x="383" y="54"/>
                    <a:pt x="383" y="53"/>
                  </a:cubicBezTo>
                  <a:cubicBezTo>
                    <a:pt x="382" y="53"/>
                    <a:pt x="381" y="52"/>
                    <a:pt x="381" y="52"/>
                  </a:cubicBezTo>
                  <a:cubicBezTo>
                    <a:pt x="381" y="51"/>
                    <a:pt x="382" y="50"/>
                    <a:pt x="382" y="49"/>
                  </a:cubicBezTo>
                  <a:cubicBezTo>
                    <a:pt x="383" y="49"/>
                    <a:pt x="384" y="48"/>
                    <a:pt x="384" y="47"/>
                  </a:cubicBezTo>
                  <a:cubicBezTo>
                    <a:pt x="384" y="47"/>
                    <a:pt x="382" y="46"/>
                    <a:pt x="382" y="46"/>
                  </a:cubicBezTo>
                  <a:cubicBezTo>
                    <a:pt x="382" y="45"/>
                    <a:pt x="383" y="44"/>
                    <a:pt x="383" y="43"/>
                  </a:cubicBezTo>
                  <a:cubicBezTo>
                    <a:pt x="384" y="43"/>
                    <a:pt x="381" y="42"/>
                    <a:pt x="381" y="42"/>
                  </a:cubicBezTo>
                  <a:cubicBezTo>
                    <a:pt x="381" y="42"/>
                    <a:pt x="379" y="43"/>
                    <a:pt x="380" y="44"/>
                  </a:cubicBezTo>
                  <a:cubicBezTo>
                    <a:pt x="380" y="44"/>
                    <a:pt x="382" y="45"/>
                    <a:pt x="382" y="46"/>
                  </a:cubicBezTo>
                  <a:cubicBezTo>
                    <a:pt x="382" y="46"/>
                    <a:pt x="380" y="47"/>
                    <a:pt x="380" y="48"/>
                  </a:cubicBezTo>
                  <a:cubicBezTo>
                    <a:pt x="380" y="49"/>
                    <a:pt x="379" y="49"/>
                    <a:pt x="378" y="50"/>
                  </a:cubicBezTo>
                  <a:cubicBezTo>
                    <a:pt x="378" y="51"/>
                    <a:pt x="377" y="52"/>
                    <a:pt x="377" y="52"/>
                  </a:cubicBezTo>
                  <a:cubicBezTo>
                    <a:pt x="376" y="54"/>
                    <a:pt x="374" y="55"/>
                    <a:pt x="373" y="57"/>
                  </a:cubicBezTo>
                  <a:cubicBezTo>
                    <a:pt x="372" y="58"/>
                    <a:pt x="371" y="60"/>
                    <a:pt x="370" y="61"/>
                  </a:cubicBezTo>
                  <a:cubicBezTo>
                    <a:pt x="369" y="62"/>
                    <a:pt x="369" y="63"/>
                    <a:pt x="368" y="63"/>
                  </a:cubicBezTo>
                  <a:cubicBezTo>
                    <a:pt x="368" y="64"/>
                    <a:pt x="367" y="65"/>
                    <a:pt x="366" y="66"/>
                  </a:cubicBezTo>
                  <a:cubicBezTo>
                    <a:pt x="366" y="66"/>
                    <a:pt x="364" y="64"/>
                    <a:pt x="364" y="64"/>
                  </a:cubicBezTo>
                  <a:cubicBezTo>
                    <a:pt x="364" y="64"/>
                    <a:pt x="362" y="62"/>
                    <a:pt x="362" y="62"/>
                  </a:cubicBezTo>
                  <a:cubicBezTo>
                    <a:pt x="361" y="62"/>
                    <a:pt x="361" y="64"/>
                    <a:pt x="360" y="64"/>
                  </a:cubicBezTo>
                  <a:cubicBezTo>
                    <a:pt x="360" y="64"/>
                    <a:pt x="359" y="63"/>
                    <a:pt x="358" y="63"/>
                  </a:cubicBezTo>
                  <a:cubicBezTo>
                    <a:pt x="358" y="63"/>
                    <a:pt x="356" y="65"/>
                    <a:pt x="356" y="65"/>
                  </a:cubicBezTo>
                  <a:cubicBezTo>
                    <a:pt x="356" y="65"/>
                    <a:pt x="354" y="64"/>
                    <a:pt x="354" y="63"/>
                  </a:cubicBezTo>
                  <a:cubicBezTo>
                    <a:pt x="354" y="63"/>
                    <a:pt x="356" y="62"/>
                    <a:pt x="356" y="61"/>
                  </a:cubicBezTo>
                  <a:cubicBezTo>
                    <a:pt x="356" y="60"/>
                    <a:pt x="357" y="59"/>
                    <a:pt x="357" y="59"/>
                  </a:cubicBezTo>
                  <a:cubicBezTo>
                    <a:pt x="358" y="58"/>
                    <a:pt x="359" y="57"/>
                    <a:pt x="359" y="57"/>
                  </a:cubicBezTo>
                  <a:cubicBezTo>
                    <a:pt x="360" y="56"/>
                    <a:pt x="360" y="55"/>
                    <a:pt x="361" y="54"/>
                  </a:cubicBezTo>
                  <a:cubicBezTo>
                    <a:pt x="361" y="54"/>
                    <a:pt x="362" y="52"/>
                    <a:pt x="363" y="52"/>
                  </a:cubicBezTo>
                  <a:cubicBezTo>
                    <a:pt x="363" y="52"/>
                    <a:pt x="365" y="54"/>
                    <a:pt x="365" y="54"/>
                  </a:cubicBezTo>
                  <a:cubicBezTo>
                    <a:pt x="365" y="53"/>
                    <a:pt x="367" y="52"/>
                    <a:pt x="367" y="52"/>
                  </a:cubicBezTo>
                  <a:cubicBezTo>
                    <a:pt x="366" y="51"/>
                    <a:pt x="365" y="51"/>
                    <a:pt x="364" y="50"/>
                  </a:cubicBezTo>
                  <a:cubicBezTo>
                    <a:pt x="364" y="49"/>
                    <a:pt x="362" y="49"/>
                    <a:pt x="362" y="48"/>
                  </a:cubicBezTo>
                  <a:cubicBezTo>
                    <a:pt x="362" y="48"/>
                    <a:pt x="364" y="47"/>
                    <a:pt x="364" y="46"/>
                  </a:cubicBezTo>
                  <a:cubicBezTo>
                    <a:pt x="363" y="46"/>
                    <a:pt x="362" y="44"/>
                    <a:pt x="362" y="44"/>
                  </a:cubicBezTo>
                  <a:cubicBezTo>
                    <a:pt x="361" y="44"/>
                    <a:pt x="360" y="46"/>
                    <a:pt x="360" y="46"/>
                  </a:cubicBezTo>
                  <a:cubicBezTo>
                    <a:pt x="360" y="47"/>
                    <a:pt x="358" y="48"/>
                    <a:pt x="358" y="49"/>
                  </a:cubicBezTo>
                  <a:cubicBezTo>
                    <a:pt x="358" y="49"/>
                    <a:pt x="360" y="50"/>
                    <a:pt x="360" y="50"/>
                  </a:cubicBezTo>
                  <a:cubicBezTo>
                    <a:pt x="360" y="51"/>
                    <a:pt x="359" y="53"/>
                    <a:pt x="359" y="53"/>
                  </a:cubicBezTo>
                  <a:cubicBezTo>
                    <a:pt x="358" y="53"/>
                    <a:pt x="357" y="51"/>
                    <a:pt x="356" y="51"/>
                  </a:cubicBezTo>
                  <a:cubicBezTo>
                    <a:pt x="356" y="51"/>
                    <a:pt x="355" y="53"/>
                    <a:pt x="355" y="53"/>
                  </a:cubicBezTo>
                  <a:cubicBezTo>
                    <a:pt x="354" y="54"/>
                    <a:pt x="354" y="55"/>
                    <a:pt x="353" y="55"/>
                  </a:cubicBezTo>
                  <a:cubicBezTo>
                    <a:pt x="353" y="56"/>
                    <a:pt x="352" y="58"/>
                    <a:pt x="351" y="58"/>
                  </a:cubicBezTo>
                  <a:cubicBezTo>
                    <a:pt x="351" y="58"/>
                    <a:pt x="349" y="56"/>
                    <a:pt x="349" y="56"/>
                  </a:cubicBezTo>
                  <a:cubicBezTo>
                    <a:pt x="348" y="56"/>
                    <a:pt x="348" y="58"/>
                    <a:pt x="347" y="58"/>
                  </a:cubicBezTo>
                  <a:cubicBezTo>
                    <a:pt x="347" y="59"/>
                    <a:pt x="346" y="60"/>
                    <a:pt x="346" y="60"/>
                  </a:cubicBezTo>
                  <a:cubicBezTo>
                    <a:pt x="346" y="60"/>
                    <a:pt x="343" y="59"/>
                    <a:pt x="343" y="59"/>
                  </a:cubicBezTo>
                  <a:cubicBezTo>
                    <a:pt x="343" y="58"/>
                    <a:pt x="345" y="57"/>
                    <a:pt x="345" y="56"/>
                  </a:cubicBezTo>
                  <a:cubicBezTo>
                    <a:pt x="345" y="56"/>
                    <a:pt x="343" y="55"/>
                    <a:pt x="343" y="55"/>
                  </a:cubicBezTo>
                  <a:cubicBezTo>
                    <a:pt x="342" y="55"/>
                    <a:pt x="342" y="57"/>
                    <a:pt x="341" y="57"/>
                  </a:cubicBezTo>
                  <a:cubicBezTo>
                    <a:pt x="341" y="57"/>
                    <a:pt x="340" y="55"/>
                    <a:pt x="339" y="55"/>
                  </a:cubicBezTo>
                  <a:cubicBezTo>
                    <a:pt x="338" y="55"/>
                    <a:pt x="338" y="57"/>
                    <a:pt x="337" y="58"/>
                  </a:cubicBezTo>
                  <a:cubicBezTo>
                    <a:pt x="337" y="58"/>
                    <a:pt x="336" y="56"/>
                    <a:pt x="335" y="56"/>
                  </a:cubicBezTo>
                  <a:cubicBezTo>
                    <a:pt x="334" y="56"/>
                    <a:pt x="334" y="58"/>
                    <a:pt x="333" y="58"/>
                  </a:cubicBezTo>
                  <a:cubicBezTo>
                    <a:pt x="332" y="57"/>
                    <a:pt x="330" y="56"/>
                    <a:pt x="329" y="55"/>
                  </a:cubicBezTo>
                  <a:cubicBezTo>
                    <a:pt x="330" y="53"/>
                    <a:pt x="331" y="52"/>
                    <a:pt x="332" y="50"/>
                  </a:cubicBezTo>
                  <a:cubicBezTo>
                    <a:pt x="333" y="49"/>
                    <a:pt x="333" y="49"/>
                    <a:pt x="334" y="48"/>
                  </a:cubicBezTo>
                  <a:cubicBezTo>
                    <a:pt x="334" y="48"/>
                    <a:pt x="336" y="46"/>
                    <a:pt x="336" y="46"/>
                  </a:cubicBezTo>
                  <a:cubicBezTo>
                    <a:pt x="336" y="46"/>
                    <a:pt x="334" y="44"/>
                    <a:pt x="333" y="44"/>
                  </a:cubicBezTo>
                  <a:cubicBezTo>
                    <a:pt x="333" y="44"/>
                    <a:pt x="332" y="46"/>
                    <a:pt x="332" y="46"/>
                  </a:cubicBezTo>
                  <a:cubicBezTo>
                    <a:pt x="331" y="47"/>
                    <a:pt x="331" y="48"/>
                    <a:pt x="330" y="48"/>
                  </a:cubicBezTo>
                  <a:cubicBezTo>
                    <a:pt x="329" y="49"/>
                    <a:pt x="329" y="50"/>
                    <a:pt x="328" y="51"/>
                  </a:cubicBezTo>
                  <a:cubicBezTo>
                    <a:pt x="328" y="51"/>
                    <a:pt x="327" y="52"/>
                    <a:pt x="327" y="53"/>
                  </a:cubicBezTo>
                  <a:cubicBezTo>
                    <a:pt x="326" y="54"/>
                    <a:pt x="325" y="55"/>
                    <a:pt x="325" y="55"/>
                  </a:cubicBezTo>
                  <a:cubicBezTo>
                    <a:pt x="325" y="56"/>
                    <a:pt x="327" y="57"/>
                    <a:pt x="327" y="57"/>
                  </a:cubicBezTo>
                  <a:cubicBezTo>
                    <a:pt x="328" y="57"/>
                    <a:pt x="329" y="58"/>
                    <a:pt x="329" y="59"/>
                  </a:cubicBezTo>
                  <a:cubicBezTo>
                    <a:pt x="330" y="59"/>
                    <a:pt x="328" y="60"/>
                    <a:pt x="328" y="61"/>
                  </a:cubicBezTo>
                  <a:cubicBezTo>
                    <a:pt x="327" y="60"/>
                    <a:pt x="326" y="60"/>
                    <a:pt x="325" y="59"/>
                  </a:cubicBezTo>
                  <a:cubicBezTo>
                    <a:pt x="325" y="59"/>
                    <a:pt x="324" y="57"/>
                    <a:pt x="323" y="57"/>
                  </a:cubicBezTo>
                  <a:cubicBezTo>
                    <a:pt x="323" y="57"/>
                    <a:pt x="322" y="59"/>
                    <a:pt x="322" y="60"/>
                  </a:cubicBezTo>
                  <a:cubicBezTo>
                    <a:pt x="321" y="60"/>
                    <a:pt x="320" y="61"/>
                    <a:pt x="320" y="62"/>
                  </a:cubicBezTo>
                  <a:cubicBezTo>
                    <a:pt x="320" y="61"/>
                    <a:pt x="318" y="61"/>
                    <a:pt x="318" y="60"/>
                  </a:cubicBezTo>
                  <a:cubicBezTo>
                    <a:pt x="318" y="60"/>
                    <a:pt x="319" y="58"/>
                    <a:pt x="319" y="58"/>
                  </a:cubicBezTo>
                  <a:cubicBezTo>
                    <a:pt x="320" y="57"/>
                    <a:pt x="320" y="56"/>
                    <a:pt x="321" y="56"/>
                  </a:cubicBezTo>
                  <a:cubicBezTo>
                    <a:pt x="322" y="55"/>
                    <a:pt x="322" y="54"/>
                    <a:pt x="323" y="53"/>
                  </a:cubicBezTo>
                  <a:cubicBezTo>
                    <a:pt x="323" y="53"/>
                    <a:pt x="324" y="52"/>
                    <a:pt x="324" y="51"/>
                  </a:cubicBezTo>
                  <a:cubicBezTo>
                    <a:pt x="324" y="51"/>
                    <a:pt x="323" y="49"/>
                    <a:pt x="322" y="50"/>
                  </a:cubicBezTo>
                  <a:cubicBezTo>
                    <a:pt x="322" y="50"/>
                    <a:pt x="321" y="52"/>
                    <a:pt x="320" y="52"/>
                  </a:cubicBezTo>
                  <a:cubicBezTo>
                    <a:pt x="320" y="52"/>
                    <a:pt x="319" y="50"/>
                    <a:pt x="318" y="50"/>
                  </a:cubicBezTo>
                  <a:cubicBezTo>
                    <a:pt x="318" y="50"/>
                    <a:pt x="317" y="52"/>
                    <a:pt x="317" y="52"/>
                  </a:cubicBezTo>
                  <a:cubicBezTo>
                    <a:pt x="316" y="53"/>
                    <a:pt x="315" y="54"/>
                    <a:pt x="315" y="55"/>
                  </a:cubicBezTo>
                  <a:cubicBezTo>
                    <a:pt x="315" y="55"/>
                    <a:pt x="314" y="57"/>
                    <a:pt x="313" y="57"/>
                  </a:cubicBezTo>
                  <a:cubicBezTo>
                    <a:pt x="313" y="57"/>
                    <a:pt x="311" y="55"/>
                    <a:pt x="311" y="55"/>
                  </a:cubicBezTo>
                  <a:cubicBezTo>
                    <a:pt x="310" y="55"/>
                    <a:pt x="310" y="57"/>
                    <a:pt x="309" y="57"/>
                  </a:cubicBezTo>
                  <a:cubicBezTo>
                    <a:pt x="309" y="57"/>
                    <a:pt x="308" y="56"/>
                    <a:pt x="307" y="56"/>
                  </a:cubicBezTo>
                  <a:cubicBezTo>
                    <a:pt x="306" y="56"/>
                    <a:pt x="306" y="58"/>
                    <a:pt x="305" y="58"/>
                  </a:cubicBezTo>
                  <a:cubicBezTo>
                    <a:pt x="305" y="58"/>
                    <a:pt x="304" y="56"/>
                    <a:pt x="303" y="56"/>
                  </a:cubicBezTo>
                  <a:cubicBezTo>
                    <a:pt x="302" y="56"/>
                    <a:pt x="302" y="58"/>
                    <a:pt x="301" y="58"/>
                  </a:cubicBezTo>
                  <a:cubicBezTo>
                    <a:pt x="301" y="58"/>
                    <a:pt x="300" y="57"/>
                    <a:pt x="299" y="57"/>
                  </a:cubicBezTo>
                  <a:cubicBezTo>
                    <a:pt x="299" y="57"/>
                    <a:pt x="298" y="59"/>
                    <a:pt x="297" y="59"/>
                  </a:cubicBezTo>
                  <a:cubicBezTo>
                    <a:pt x="297" y="59"/>
                    <a:pt x="295" y="57"/>
                    <a:pt x="295" y="57"/>
                  </a:cubicBezTo>
                  <a:cubicBezTo>
                    <a:pt x="295" y="57"/>
                    <a:pt x="294" y="59"/>
                    <a:pt x="293" y="59"/>
                  </a:cubicBezTo>
                  <a:cubicBezTo>
                    <a:pt x="293" y="60"/>
                    <a:pt x="292" y="61"/>
                    <a:pt x="292" y="62"/>
                  </a:cubicBezTo>
                  <a:cubicBezTo>
                    <a:pt x="291" y="61"/>
                    <a:pt x="290" y="61"/>
                    <a:pt x="290" y="60"/>
                  </a:cubicBezTo>
                  <a:cubicBezTo>
                    <a:pt x="289" y="60"/>
                    <a:pt x="287" y="59"/>
                    <a:pt x="287" y="58"/>
                  </a:cubicBezTo>
                  <a:cubicBezTo>
                    <a:pt x="287" y="58"/>
                    <a:pt x="289" y="56"/>
                    <a:pt x="289" y="56"/>
                  </a:cubicBezTo>
                  <a:cubicBezTo>
                    <a:pt x="290" y="55"/>
                    <a:pt x="290" y="55"/>
                    <a:pt x="291" y="54"/>
                  </a:cubicBezTo>
                  <a:cubicBezTo>
                    <a:pt x="291" y="54"/>
                    <a:pt x="292" y="55"/>
                    <a:pt x="293" y="55"/>
                  </a:cubicBezTo>
                  <a:cubicBezTo>
                    <a:pt x="293" y="56"/>
                    <a:pt x="295" y="57"/>
                    <a:pt x="295" y="57"/>
                  </a:cubicBezTo>
                  <a:cubicBezTo>
                    <a:pt x="296" y="57"/>
                    <a:pt x="296" y="55"/>
                    <a:pt x="297" y="55"/>
                  </a:cubicBezTo>
                  <a:cubicBezTo>
                    <a:pt x="298" y="55"/>
                    <a:pt x="298" y="57"/>
                    <a:pt x="299" y="57"/>
                  </a:cubicBezTo>
                  <a:cubicBezTo>
                    <a:pt x="300" y="57"/>
                    <a:pt x="300" y="54"/>
                    <a:pt x="301" y="54"/>
                  </a:cubicBezTo>
                  <a:cubicBezTo>
                    <a:pt x="301" y="54"/>
                    <a:pt x="303" y="56"/>
                    <a:pt x="303" y="56"/>
                  </a:cubicBezTo>
                  <a:cubicBezTo>
                    <a:pt x="304" y="56"/>
                    <a:pt x="304" y="54"/>
                    <a:pt x="305" y="54"/>
                  </a:cubicBezTo>
                  <a:cubicBezTo>
                    <a:pt x="304" y="53"/>
                    <a:pt x="303" y="53"/>
                    <a:pt x="303" y="52"/>
                  </a:cubicBezTo>
                  <a:cubicBezTo>
                    <a:pt x="302" y="52"/>
                    <a:pt x="300" y="51"/>
                    <a:pt x="300" y="50"/>
                  </a:cubicBezTo>
                  <a:cubicBezTo>
                    <a:pt x="300" y="50"/>
                    <a:pt x="302" y="49"/>
                    <a:pt x="302" y="48"/>
                  </a:cubicBezTo>
                  <a:cubicBezTo>
                    <a:pt x="303" y="48"/>
                    <a:pt x="303" y="47"/>
                    <a:pt x="304" y="46"/>
                  </a:cubicBezTo>
                  <a:cubicBezTo>
                    <a:pt x="304" y="45"/>
                    <a:pt x="305" y="45"/>
                    <a:pt x="305" y="44"/>
                  </a:cubicBezTo>
                  <a:cubicBezTo>
                    <a:pt x="305" y="44"/>
                    <a:pt x="304" y="42"/>
                    <a:pt x="303" y="42"/>
                  </a:cubicBezTo>
                  <a:cubicBezTo>
                    <a:pt x="303" y="42"/>
                    <a:pt x="302" y="44"/>
                    <a:pt x="301" y="44"/>
                  </a:cubicBezTo>
                  <a:cubicBezTo>
                    <a:pt x="301" y="45"/>
                    <a:pt x="300" y="46"/>
                    <a:pt x="300" y="47"/>
                  </a:cubicBezTo>
                  <a:cubicBezTo>
                    <a:pt x="299" y="47"/>
                    <a:pt x="299" y="48"/>
                    <a:pt x="298" y="49"/>
                  </a:cubicBezTo>
                  <a:cubicBezTo>
                    <a:pt x="298" y="49"/>
                    <a:pt x="297" y="51"/>
                    <a:pt x="296" y="51"/>
                  </a:cubicBezTo>
                  <a:cubicBezTo>
                    <a:pt x="296" y="51"/>
                    <a:pt x="295" y="49"/>
                    <a:pt x="294" y="49"/>
                  </a:cubicBezTo>
                  <a:cubicBezTo>
                    <a:pt x="294" y="49"/>
                    <a:pt x="293" y="52"/>
                    <a:pt x="292" y="52"/>
                  </a:cubicBezTo>
                  <a:cubicBezTo>
                    <a:pt x="292" y="52"/>
                    <a:pt x="290" y="50"/>
                    <a:pt x="290" y="50"/>
                  </a:cubicBezTo>
                  <a:cubicBezTo>
                    <a:pt x="290" y="50"/>
                    <a:pt x="289" y="51"/>
                    <a:pt x="288" y="52"/>
                  </a:cubicBezTo>
                  <a:cubicBezTo>
                    <a:pt x="288" y="53"/>
                    <a:pt x="287" y="54"/>
                    <a:pt x="287" y="54"/>
                  </a:cubicBezTo>
                  <a:cubicBezTo>
                    <a:pt x="286" y="55"/>
                    <a:pt x="286" y="56"/>
                    <a:pt x="285" y="57"/>
                  </a:cubicBezTo>
                  <a:cubicBezTo>
                    <a:pt x="284" y="57"/>
                    <a:pt x="284" y="58"/>
                    <a:pt x="283" y="59"/>
                  </a:cubicBezTo>
                  <a:cubicBezTo>
                    <a:pt x="283" y="60"/>
                    <a:pt x="282" y="60"/>
                    <a:pt x="282" y="61"/>
                  </a:cubicBezTo>
                  <a:cubicBezTo>
                    <a:pt x="281" y="62"/>
                    <a:pt x="280" y="63"/>
                    <a:pt x="280" y="63"/>
                  </a:cubicBezTo>
                  <a:cubicBezTo>
                    <a:pt x="280" y="64"/>
                    <a:pt x="282" y="65"/>
                    <a:pt x="282" y="65"/>
                  </a:cubicBezTo>
                  <a:cubicBezTo>
                    <a:pt x="282" y="65"/>
                    <a:pt x="281" y="67"/>
                    <a:pt x="280" y="67"/>
                  </a:cubicBezTo>
                  <a:cubicBezTo>
                    <a:pt x="280" y="67"/>
                    <a:pt x="279" y="69"/>
                    <a:pt x="279" y="69"/>
                  </a:cubicBezTo>
                  <a:cubicBezTo>
                    <a:pt x="278" y="69"/>
                    <a:pt x="277" y="68"/>
                    <a:pt x="277" y="68"/>
                  </a:cubicBezTo>
                  <a:cubicBezTo>
                    <a:pt x="276" y="68"/>
                    <a:pt x="275" y="70"/>
                    <a:pt x="275" y="70"/>
                  </a:cubicBezTo>
                  <a:cubicBezTo>
                    <a:pt x="275" y="70"/>
                    <a:pt x="273" y="68"/>
                    <a:pt x="273" y="68"/>
                  </a:cubicBezTo>
                  <a:cubicBezTo>
                    <a:pt x="273" y="67"/>
                    <a:pt x="274" y="67"/>
                    <a:pt x="274" y="66"/>
                  </a:cubicBezTo>
                  <a:cubicBezTo>
                    <a:pt x="275" y="65"/>
                    <a:pt x="276" y="64"/>
                    <a:pt x="276" y="64"/>
                  </a:cubicBezTo>
                  <a:cubicBezTo>
                    <a:pt x="276" y="63"/>
                    <a:pt x="274" y="62"/>
                    <a:pt x="274" y="62"/>
                  </a:cubicBezTo>
                  <a:cubicBezTo>
                    <a:pt x="274" y="62"/>
                    <a:pt x="275" y="60"/>
                    <a:pt x="275" y="60"/>
                  </a:cubicBezTo>
                  <a:cubicBezTo>
                    <a:pt x="276" y="59"/>
                    <a:pt x="277" y="58"/>
                    <a:pt x="277" y="58"/>
                  </a:cubicBezTo>
                  <a:cubicBezTo>
                    <a:pt x="278" y="57"/>
                    <a:pt x="278" y="56"/>
                    <a:pt x="279" y="55"/>
                  </a:cubicBezTo>
                  <a:cubicBezTo>
                    <a:pt x="279" y="55"/>
                    <a:pt x="280" y="54"/>
                    <a:pt x="281" y="53"/>
                  </a:cubicBezTo>
                  <a:cubicBezTo>
                    <a:pt x="281" y="54"/>
                    <a:pt x="282" y="54"/>
                    <a:pt x="283" y="55"/>
                  </a:cubicBezTo>
                  <a:cubicBezTo>
                    <a:pt x="283" y="55"/>
                    <a:pt x="285" y="53"/>
                    <a:pt x="285" y="53"/>
                  </a:cubicBezTo>
                  <a:cubicBezTo>
                    <a:pt x="285" y="52"/>
                    <a:pt x="282" y="51"/>
                    <a:pt x="282" y="51"/>
                  </a:cubicBezTo>
                  <a:cubicBezTo>
                    <a:pt x="282" y="51"/>
                    <a:pt x="281" y="53"/>
                    <a:pt x="281" y="53"/>
                  </a:cubicBezTo>
                  <a:cubicBezTo>
                    <a:pt x="280" y="53"/>
                    <a:pt x="279" y="51"/>
                    <a:pt x="278" y="51"/>
                  </a:cubicBezTo>
                  <a:cubicBezTo>
                    <a:pt x="278" y="51"/>
                    <a:pt x="277" y="54"/>
                    <a:pt x="277" y="54"/>
                  </a:cubicBezTo>
                  <a:cubicBezTo>
                    <a:pt x="276" y="54"/>
                    <a:pt x="274" y="52"/>
                    <a:pt x="274" y="52"/>
                  </a:cubicBezTo>
                  <a:cubicBezTo>
                    <a:pt x="274" y="51"/>
                    <a:pt x="276" y="50"/>
                    <a:pt x="276" y="50"/>
                  </a:cubicBezTo>
                  <a:cubicBezTo>
                    <a:pt x="276" y="50"/>
                    <a:pt x="274" y="48"/>
                    <a:pt x="274" y="48"/>
                  </a:cubicBezTo>
                  <a:cubicBezTo>
                    <a:pt x="274" y="48"/>
                    <a:pt x="272" y="50"/>
                    <a:pt x="272" y="50"/>
                  </a:cubicBezTo>
                  <a:cubicBezTo>
                    <a:pt x="272" y="51"/>
                    <a:pt x="275" y="52"/>
                    <a:pt x="274" y="52"/>
                  </a:cubicBezTo>
                  <a:cubicBezTo>
                    <a:pt x="274" y="52"/>
                    <a:pt x="273" y="54"/>
                    <a:pt x="273" y="54"/>
                  </a:cubicBezTo>
                  <a:cubicBezTo>
                    <a:pt x="272" y="54"/>
                    <a:pt x="271" y="52"/>
                    <a:pt x="270" y="52"/>
                  </a:cubicBezTo>
                  <a:cubicBezTo>
                    <a:pt x="270" y="53"/>
                    <a:pt x="269" y="55"/>
                    <a:pt x="269" y="55"/>
                  </a:cubicBezTo>
                  <a:cubicBezTo>
                    <a:pt x="268" y="55"/>
                    <a:pt x="267" y="53"/>
                    <a:pt x="267" y="53"/>
                  </a:cubicBezTo>
                  <a:cubicBezTo>
                    <a:pt x="266" y="54"/>
                    <a:pt x="265" y="54"/>
                    <a:pt x="265" y="55"/>
                  </a:cubicBezTo>
                  <a:cubicBezTo>
                    <a:pt x="265" y="56"/>
                    <a:pt x="263" y="57"/>
                    <a:pt x="263" y="57"/>
                  </a:cubicBezTo>
                  <a:cubicBezTo>
                    <a:pt x="263" y="58"/>
                    <a:pt x="265" y="59"/>
                    <a:pt x="265" y="59"/>
                  </a:cubicBezTo>
                  <a:cubicBezTo>
                    <a:pt x="265" y="60"/>
                    <a:pt x="264" y="61"/>
                    <a:pt x="264" y="61"/>
                  </a:cubicBezTo>
                  <a:cubicBezTo>
                    <a:pt x="264" y="62"/>
                    <a:pt x="266" y="63"/>
                    <a:pt x="266" y="63"/>
                  </a:cubicBezTo>
                  <a:cubicBezTo>
                    <a:pt x="266" y="64"/>
                    <a:pt x="264" y="65"/>
                    <a:pt x="264" y="65"/>
                  </a:cubicBezTo>
                  <a:cubicBezTo>
                    <a:pt x="264" y="66"/>
                    <a:pt x="262" y="67"/>
                    <a:pt x="262" y="68"/>
                  </a:cubicBezTo>
                  <a:cubicBezTo>
                    <a:pt x="262" y="67"/>
                    <a:pt x="260" y="67"/>
                    <a:pt x="260" y="66"/>
                  </a:cubicBezTo>
                  <a:cubicBezTo>
                    <a:pt x="260" y="65"/>
                    <a:pt x="262" y="64"/>
                    <a:pt x="262" y="64"/>
                  </a:cubicBezTo>
                  <a:cubicBezTo>
                    <a:pt x="262" y="63"/>
                    <a:pt x="260" y="63"/>
                    <a:pt x="260" y="62"/>
                  </a:cubicBezTo>
                  <a:cubicBezTo>
                    <a:pt x="260" y="62"/>
                    <a:pt x="262" y="60"/>
                    <a:pt x="261" y="60"/>
                  </a:cubicBezTo>
                  <a:cubicBezTo>
                    <a:pt x="261" y="59"/>
                    <a:pt x="259" y="58"/>
                    <a:pt x="259" y="58"/>
                  </a:cubicBezTo>
                  <a:cubicBezTo>
                    <a:pt x="259" y="58"/>
                    <a:pt x="258" y="60"/>
                    <a:pt x="257" y="60"/>
                  </a:cubicBezTo>
                  <a:cubicBezTo>
                    <a:pt x="257" y="60"/>
                    <a:pt x="256" y="59"/>
                    <a:pt x="255" y="59"/>
                  </a:cubicBezTo>
                  <a:cubicBezTo>
                    <a:pt x="254" y="60"/>
                    <a:pt x="253" y="62"/>
                    <a:pt x="252" y="63"/>
                  </a:cubicBezTo>
                  <a:cubicBezTo>
                    <a:pt x="251" y="64"/>
                    <a:pt x="251" y="64"/>
                    <a:pt x="250" y="65"/>
                  </a:cubicBezTo>
                  <a:cubicBezTo>
                    <a:pt x="249" y="64"/>
                    <a:pt x="247" y="63"/>
                    <a:pt x="246" y="62"/>
                  </a:cubicBezTo>
                  <a:cubicBezTo>
                    <a:pt x="246" y="61"/>
                    <a:pt x="247" y="60"/>
                    <a:pt x="247" y="60"/>
                  </a:cubicBezTo>
                  <a:cubicBezTo>
                    <a:pt x="247" y="59"/>
                    <a:pt x="245" y="58"/>
                    <a:pt x="245" y="58"/>
                  </a:cubicBezTo>
                  <a:cubicBezTo>
                    <a:pt x="245" y="57"/>
                    <a:pt x="247" y="56"/>
                    <a:pt x="247" y="56"/>
                  </a:cubicBezTo>
                  <a:cubicBezTo>
                    <a:pt x="247" y="55"/>
                    <a:pt x="248" y="53"/>
                    <a:pt x="249" y="53"/>
                  </a:cubicBezTo>
                  <a:cubicBezTo>
                    <a:pt x="249" y="53"/>
                    <a:pt x="250" y="55"/>
                    <a:pt x="251" y="55"/>
                  </a:cubicBezTo>
                  <a:cubicBezTo>
                    <a:pt x="251" y="55"/>
                    <a:pt x="253" y="57"/>
                    <a:pt x="253" y="57"/>
                  </a:cubicBezTo>
                  <a:cubicBezTo>
                    <a:pt x="253" y="56"/>
                    <a:pt x="255" y="55"/>
                    <a:pt x="255" y="55"/>
                  </a:cubicBezTo>
                  <a:cubicBezTo>
                    <a:pt x="255" y="54"/>
                    <a:pt x="253" y="54"/>
                    <a:pt x="253" y="53"/>
                  </a:cubicBezTo>
                  <a:cubicBezTo>
                    <a:pt x="252" y="52"/>
                    <a:pt x="254" y="51"/>
                    <a:pt x="254" y="51"/>
                  </a:cubicBezTo>
                  <a:cubicBezTo>
                    <a:pt x="254" y="50"/>
                    <a:pt x="252" y="49"/>
                    <a:pt x="252" y="49"/>
                  </a:cubicBezTo>
                  <a:cubicBezTo>
                    <a:pt x="252" y="49"/>
                    <a:pt x="251" y="51"/>
                    <a:pt x="250" y="51"/>
                  </a:cubicBezTo>
                  <a:cubicBezTo>
                    <a:pt x="250" y="51"/>
                    <a:pt x="249" y="50"/>
                    <a:pt x="248" y="49"/>
                  </a:cubicBezTo>
                  <a:cubicBezTo>
                    <a:pt x="248" y="49"/>
                    <a:pt x="250" y="48"/>
                    <a:pt x="250" y="47"/>
                  </a:cubicBezTo>
                  <a:cubicBezTo>
                    <a:pt x="250" y="47"/>
                    <a:pt x="247" y="46"/>
                    <a:pt x="248" y="46"/>
                  </a:cubicBezTo>
                  <a:cubicBezTo>
                    <a:pt x="247" y="46"/>
                    <a:pt x="246" y="47"/>
                    <a:pt x="246" y="48"/>
                  </a:cubicBezTo>
                  <a:cubicBezTo>
                    <a:pt x="246" y="48"/>
                    <a:pt x="248" y="49"/>
                    <a:pt x="248" y="49"/>
                  </a:cubicBezTo>
                  <a:cubicBezTo>
                    <a:pt x="248" y="50"/>
                    <a:pt x="247" y="51"/>
                    <a:pt x="246" y="52"/>
                  </a:cubicBezTo>
                  <a:cubicBezTo>
                    <a:pt x="246" y="52"/>
                    <a:pt x="245" y="53"/>
                    <a:pt x="245" y="54"/>
                  </a:cubicBezTo>
                  <a:cubicBezTo>
                    <a:pt x="244" y="55"/>
                    <a:pt x="244" y="56"/>
                    <a:pt x="243" y="56"/>
                  </a:cubicBezTo>
                  <a:cubicBezTo>
                    <a:pt x="243" y="56"/>
                    <a:pt x="241" y="54"/>
                    <a:pt x="241" y="54"/>
                  </a:cubicBezTo>
                  <a:cubicBezTo>
                    <a:pt x="240" y="55"/>
                    <a:pt x="240" y="56"/>
                    <a:pt x="239" y="57"/>
                  </a:cubicBezTo>
                  <a:cubicBezTo>
                    <a:pt x="239" y="57"/>
                    <a:pt x="241" y="58"/>
                    <a:pt x="241" y="58"/>
                  </a:cubicBezTo>
                  <a:cubicBezTo>
                    <a:pt x="241" y="59"/>
                    <a:pt x="240" y="61"/>
                    <a:pt x="240" y="61"/>
                  </a:cubicBezTo>
                  <a:cubicBezTo>
                    <a:pt x="239" y="61"/>
                    <a:pt x="237" y="59"/>
                    <a:pt x="237" y="59"/>
                  </a:cubicBezTo>
                  <a:cubicBezTo>
                    <a:pt x="237" y="59"/>
                    <a:pt x="239" y="57"/>
                    <a:pt x="239" y="57"/>
                  </a:cubicBezTo>
                  <a:cubicBezTo>
                    <a:pt x="239" y="56"/>
                    <a:pt x="237" y="55"/>
                    <a:pt x="237" y="55"/>
                  </a:cubicBezTo>
                  <a:cubicBezTo>
                    <a:pt x="236" y="54"/>
                    <a:pt x="235" y="54"/>
                    <a:pt x="235" y="53"/>
                  </a:cubicBezTo>
                  <a:cubicBezTo>
                    <a:pt x="234" y="53"/>
                    <a:pt x="233" y="52"/>
                    <a:pt x="232" y="52"/>
                  </a:cubicBezTo>
                  <a:cubicBezTo>
                    <a:pt x="231" y="53"/>
                    <a:pt x="230" y="55"/>
                    <a:pt x="229" y="56"/>
                  </a:cubicBezTo>
                  <a:cubicBezTo>
                    <a:pt x="228" y="57"/>
                    <a:pt x="228" y="58"/>
                    <a:pt x="227" y="58"/>
                  </a:cubicBezTo>
                  <a:cubicBezTo>
                    <a:pt x="227" y="58"/>
                    <a:pt x="225" y="57"/>
                    <a:pt x="225" y="57"/>
                  </a:cubicBezTo>
                  <a:cubicBezTo>
                    <a:pt x="224" y="57"/>
                    <a:pt x="224" y="59"/>
                    <a:pt x="223" y="59"/>
                  </a:cubicBezTo>
                  <a:cubicBezTo>
                    <a:pt x="222" y="59"/>
                    <a:pt x="222" y="57"/>
                    <a:pt x="221" y="57"/>
                  </a:cubicBezTo>
                  <a:cubicBezTo>
                    <a:pt x="220" y="57"/>
                    <a:pt x="219" y="55"/>
                    <a:pt x="219" y="55"/>
                  </a:cubicBezTo>
                  <a:cubicBezTo>
                    <a:pt x="218" y="55"/>
                    <a:pt x="218" y="57"/>
                    <a:pt x="217" y="58"/>
                  </a:cubicBezTo>
                  <a:cubicBezTo>
                    <a:pt x="216" y="57"/>
                    <a:pt x="216" y="57"/>
                    <a:pt x="215" y="56"/>
                  </a:cubicBezTo>
                  <a:cubicBezTo>
                    <a:pt x="214" y="56"/>
                    <a:pt x="213" y="55"/>
                    <a:pt x="213" y="54"/>
                  </a:cubicBezTo>
                  <a:cubicBezTo>
                    <a:pt x="213" y="54"/>
                    <a:pt x="214" y="52"/>
                    <a:pt x="214" y="52"/>
                  </a:cubicBezTo>
                  <a:cubicBezTo>
                    <a:pt x="215" y="52"/>
                    <a:pt x="216" y="54"/>
                    <a:pt x="217" y="54"/>
                  </a:cubicBezTo>
                  <a:cubicBezTo>
                    <a:pt x="217" y="53"/>
                    <a:pt x="218" y="52"/>
                    <a:pt x="218" y="51"/>
                  </a:cubicBezTo>
                  <a:cubicBezTo>
                    <a:pt x="217" y="50"/>
                    <a:pt x="215" y="49"/>
                    <a:pt x="214" y="48"/>
                  </a:cubicBezTo>
                  <a:cubicBezTo>
                    <a:pt x="213" y="49"/>
                    <a:pt x="213" y="50"/>
                    <a:pt x="212" y="50"/>
                  </a:cubicBezTo>
                  <a:cubicBezTo>
                    <a:pt x="212" y="51"/>
                    <a:pt x="211" y="53"/>
                    <a:pt x="210" y="53"/>
                  </a:cubicBezTo>
                  <a:cubicBezTo>
                    <a:pt x="210" y="53"/>
                    <a:pt x="208" y="51"/>
                    <a:pt x="208" y="51"/>
                  </a:cubicBezTo>
                  <a:cubicBezTo>
                    <a:pt x="208" y="51"/>
                    <a:pt x="207" y="52"/>
                    <a:pt x="206" y="53"/>
                  </a:cubicBezTo>
                  <a:cubicBezTo>
                    <a:pt x="206" y="54"/>
                    <a:pt x="205" y="55"/>
                    <a:pt x="205" y="55"/>
                  </a:cubicBezTo>
                  <a:cubicBezTo>
                    <a:pt x="205" y="56"/>
                    <a:pt x="203" y="57"/>
                    <a:pt x="203" y="58"/>
                  </a:cubicBezTo>
                  <a:cubicBezTo>
                    <a:pt x="203" y="58"/>
                    <a:pt x="205" y="59"/>
                    <a:pt x="205" y="59"/>
                  </a:cubicBezTo>
                  <a:cubicBezTo>
                    <a:pt x="205" y="59"/>
                    <a:pt x="204" y="61"/>
                    <a:pt x="204" y="61"/>
                  </a:cubicBezTo>
                  <a:cubicBezTo>
                    <a:pt x="203" y="62"/>
                    <a:pt x="202" y="60"/>
                    <a:pt x="201" y="60"/>
                  </a:cubicBezTo>
                  <a:cubicBezTo>
                    <a:pt x="201" y="60"/>
                    <a:pt x="199" y="58"/>
                    <a:pt x="199" y="58"/>
                  </a:cubicBezTo>
                  <a:cubicBezTo>
                    <a:pt x="199" y="57"/>
                    <a:pt x="201" y="56"/>
                    <a:pt x="201" y="56"/>
                  </a:cubicBezTo>
                  <a:cubicBezTo>
                    <a:pt x="201" y="55"/>
                    <a:pt x="203" y="54"/>
                    <a:pt x="203" y="54"/>
                  </a:cubicBezTo>
                  <a:cubicBezTo>
                    <a:pt x="202" y="53"/>
                    <a:pt x="200" y="53"/>
                    <a:pt x="200" y="52"/>
                  </a:cubicBezTo>
                  <a:cubicBezTo>
                    <a:pt x="200" y="51"/>
                    <a:pt x="202" y="50"/>
                    <a:pt x="202" y="50"/>
                  </a:cubicBezTo>
                  <a:cubicBezTo>
                    <a:pt x="202" y="49"/>
                    <a:pt x="200" y="49"/>
                    <a:pt x="200" y="48"/>
                  </a:cubicBezTo>
                  <a:cubicBezTo>
                    <a:pt x="199" y="49"/>
                    <a:pt x="197" y="51"/>
                    <a:pt x="196" y="52"/>
                  </a:cubicBezTo>
                  <a:cubicBezTo>
                    <a:pt x="197" y="53"/>
                    <a:pt x="198" y="53"/>
                    <a:pt x="199" y="54"/>
                  </a:cubicBezTo>
                  <a:cubicBezTo>
                    <a:pt x="199" y="54"/>
                    <a:pt x="197" y="56"/>
                    <a:pt x="197" y="56"/>
                  </a:cubicBezTo>
                  <a:cubicBezTo>
                    <a:pt x="196" y="57"/>
                    <a:pt x="196" y="58"/>
                    <a:pt x="195" y="59"/>
                  </a:cubicBezTo>
                  <a:cubicBezTo>
                    <a:pt x="195" y="59"/>
                    <a:pt x="194" y="60"/>
                    <a:pt x="193" y="61"/>
                  </a:cubicBezTo>
                  <a:cubicBezTo>
                    <a:pt x="193" y="61"/>
                    <a:pt x="192" y="63"/>
                    <a:pt x="192" y="63"/>
                  </a:cubicBezTo>
                  <a:cubicBezTo>
                    <a:pt x="192" y="63"/>
                    <a:pt x="190" y="61"/>
                    <a:pt x="190" y="61"/>
                  </a:cubicBezTo>
                  <a:cubicBezTo>
                    <a:pt x="189" y="61"/>
                    <a:pt x="188" y="60"/>
                    <a:pt x="187" y="60"/>
                  </a:cubicBezTo>
                  <a:cubicBezTo>
                    <a:pt x="187" y="60"/>
                    <a:pt x="186" y="62"/>
                    <a:pt x="186" y="62"/>
                  </a:cubicBezTo>
                  <a:cubicBezTo>
                    <a:pt x="185" y="63"/>
                    <a:pt x="184" y="63"/>
                    <a:pt x="184" y="64"/>
                  </a:cubicBezTo>
                  <a:cubicBezTo>
                    <a:pt x="183" y="65"/>
                    <a:pt x="183" y="66"/>
                    <a:pt x="182" y="66"/>
                  </a:cubicBezTo>
                  <a:cubicBezTo>
                    <a:pt x="182" y="67"/>
                    <a:pt x="181" y="68"/>
                    <a:pt x="180" y="69"/>
                  </a:cubicBezTo>
                  <a:cubicBezTo>
                    <a:pt x="180" y="69"/>
                    <a:pt x="179" y="67"/>
                    <a:pt x="178" y="67"/>
                  </a:cubicBezTo>
                  <a:cubicBezTo>
                    <a:pt x="178" y="67"/>
                    <a:pt x="177" y="69"/>
                    <a:pt x="177" y="69"/>
                  </a:cubicBezTo>
                  <a:cubicBezTo>
                    <a:pt x="176" y="69"/>
                    <a:pt x="174" y="68"/>
                    <a:pt x="174" y="67"/>
                  </a:cubicBezTo>
                  <a:cubicBezTo>
                    <a:pt x="174" y="67"/>
                    <a:pt x="176" y="65"/>
                    <a:pt x="176" y="65"/>
                  </a:cubicBezTo>
                  <a:cubicBezTo>
                    <a:pt x="176" y="65"/>
                    <a:pt x="178" y="67"/>
                    <a:pt x="178" y="67"/>
                  </a:cubicBezTo>
                  <a:cubicBezTo>
                    <a:pt x="179" y="66"/>
                    <a:pt x="179" y="65"/>
                    <a:pt x="180" y="65"/>
                  </a:cubicBezTo>
                  <a:cubicBezTo>
                    <a:pt x="181" y="64"/>
                    <a:pt x="181" y="63"/>
                    <a:pt x="182" y="62"/>
                  </a:cubicBezTo>
                  <a:cubicBezTo>
                    <a:pt x="182" y="62"/>
                    <a:pt x="183" y="61"/>
                    <a:pt x="183" y="60"/>
                  </a:cubicBezTo>
                  <a:cubicBezTo>
                    <a:pt x="184" y="59"/>
                    <a:pt x="184" y="59"/>
                    <a:pt x="185" y="58"/>
                  </a:cubicBezTo>
                  <a:cubicBezTo>
                    <a:pt x="185" y="58"/>
                    <a:pt x="187" y="60"/>
                    <a:pt x="187" y="60"/>
                  </a:cubicBezTo>
                  <a:cubicBezTo>
                    <a:pt x="188" y="60"/>
                    <a:pt x="189" y="58"/>
                    <a:pt x="189" y="57"/>
                  </a:cubicBezTo>
                  <a:cubicBezTo>
                    <a:pt x="190" y="57"/>
                    <a:pt x="190" y="56"/>
                    <a:pt x="191" y="55"/>
                  </a:cubicBezTo>
                  <a:cubicBezTo>
                    <a:pt x="191" y="55"/>
                    <a:pt x="192" y="53"/>
                    <a:pt x="192" y="53"/>
                  </a:cubicBezTo>
                  <a:cubicBezTo>
                    <a:pt x="192" y="52"/>
                    <a:pt x="190" y="52"/>
                    <a:pt x="190" y="51"/>
                  </a:cubicBezTo>
                  <a:cubicBezTo>
                    <a:pt x="190" y="51"/>
                    <a:pt x="192" y="50"/>
                    <a:pt x="192" y="49"/>
                  </a:cubicBezTo>
                  <a:cubicBezTo>
                    <a:pt x="192" y="49"/>
                    <a:pt x="190" y="48"/>
                    <a:pt x="190" y="47"/>
                  </a:cubicBezTo>
                  <a:cubicBezTo>
                    <a:pt x="189" y="49"/>
                    <a:pt x="187" y="50"/>
                    <a:pt x="186" y="52"/>
                  </a:cubicBezTo>
                  <a:cubicBezTo>
                    <a:pt x="186" y="52"/>
                    <a:pt x="185" y="54"/>
                    <a:pt x="185" y="54"/>
                  </a:cubicBezTo>
                  <a:cubicBezTo>
                    <a:pt x="184" y="54"/>
                    <a:pt x="183" y="52"/>
                    <a:pt x="182" y="52"/>
                  </a:cubicBezTo>
                  <a:cubicBezTo>
                    <a:pt x="182" y="52"/>
                    <a:pt x="181" y="55"/>
                    <a:pt x="181" y="55"/>
                  </a:cubicBezTo>
                  <a:cubicBezTo>
                    <a:pt x="180" y="55"/>
                    <a:pt x="178" y="53"/>
                    <a:pt x="178" y="53"/>
                  </a:cubicBezTo>
                  <a:cubicBezTo>
                    <a:pt x="178" y="53"/>
                    <a:pt x="177" y="55"/>
                    <a:pt x="177" y="55"/>
                  </a:cubicBezTo>
                  <a:cubicBezTo>
                    <a:pt x="177" y="56"/>
                    <a:pt x="179" y="56"/>
                    <a:pt x="179" y="57"/>
                  </a:cubicBezTo>
                  <a:cubicBezTo>
                    <a:pt x="179" y="57"/>
                    <a:pt x="177" y="58"/>
                    <a:pt x="177" y="59"/>
                  </a:cubicBezTo>
                  <a:cubicBezTo>
                    <a:pt x="177" y="60"/>
                    <a:pt x="176" y="61"/>
                    <a:pt x="175" y="61"/>
                  </a:cubicBezTo>
                  <a:cubicBezTo>
                    <a:pt x="175" y="62"/>
                    <a:pt x="174" y="63"/>
                    <a:pt x="174" y="63"/>
                  </a:cubicBezTo>
                  <a:cubicBezTo>
                    <a:pt x="174" y="64"/>
                    <a:pt x="172" y="62"/>
                    <a:pt x="172" y="62"/>
                  </a:cubicBezTo>
                  <a:cubicBezTo>
                    <a:pt x="171" y="62"/>
                    <a:pt x="171" y="64"/>
                    <a:pt x="170" y="64"/>
                  </a:cubicBezTo>
                  <a:cubicBezTo>
                    <a:pt x="169" y="64"/>
                    <a:pt x="168" y="62"/>
                    <a:pt x="168" y="62"/>
                  </a:cubicBezTo>
                  <a:cubicBezTo>
                    <a:pt x="167" y="62"/>
                    <a:pt x="167" y="64"/>
                    <a:pt x="166" y="65"/>
                  </a:cubicBezTo>
                  <a:cubicBezTo>
                    <a:pt x="164" y="63"/>
                    <a:pt x="163" y="62"/>
                    <a:pt x="161" y="61"/>
                  </a:cubicBezTo>
                  <a:cubicBezTo>
                    <a:pt x="162" y="60"/>
                    <a:pt x="163" y="60"/>
                    <a:pt x="163" y="59"/>
                  </a:cubicBezTo>
                  <a:cubicBezTo>
                    <a:pt x="163" y="59"/>
                    <a:pt x="165" y="57"/>
                    <a:pt x="165" y="57"/>
                  </a:cubicBezTo>
                  <a:cubicBezTo>
                    <a:pt x="165" y="57"/>
                    <a:pt x="167" y="58"/>
                    <a:pt x="167" y="58"/>
                  </a:cubicBezTo>
                  <a:cubicBezTo>
                    <a:pt x="167" y="58"/>
                    <a:pt x="169" y="56"/>
                    <a:pt x="169" y="56"/>
                  </a:cubicBezTo>
                  <a:cubicBezTo>
                    <a:pt x="169" y="56"/>
                    <a:pt x="167" y="55"/>
                    <a:pt x="167" y="54"/>
                  </a:cubicBezTo>
                  <a:cubicBezTo>
                    <a:pt x="167" y="54"/>
                    <a:pt x="168" y="53"/>
                    <a:pt x="168" y="52"/>
                  </a:cubicBezTo>
                  <a:cubicBezTo>
                    <a:pt x="168" y="52"/>
                    <a:pt x="170" y="51"/>
                    <a:pt x="170" y="50"/>
                  </a:cubicBezTo>
                  <a:cubicBezTo>
                    <a:pt x="170" y="49"/>
                    <a:pt x="168" y="49"/>
                    <a:pt x="168" y="48"/>
                  </a:cubicBezTo>
                  <a:cubicBezTo>
                    <a:pt x="168" y="47"/>
                    <a:pt x="169" y="47"/>
                    <a:pt x="169" y="46"/>
                  </a:cubicBezTo>
                  <a:cubicBezTo>
                    <a:pt x="169" y="45"/>
                    <a:pt x="171" y="44"/>
                    <a:pt x="171" y="44"/>
                  </a:cubicBezTo>
                  <a:cubicBezTo>
                    <a:pt x="171" y="43"/>
                    <a:pt x="169" y="43"/>
                    <a:pt x="169" y="42"/>
                  </a:cubicBezTo>
                  <a:cubicBezTo>
                    <a:pt x="169" y="41"/>
                    <a:pt x="167" y="41"/>
                    <a:pt x="167" y="40"/>
                  </a:cubicBezTo>
                  <a:cubicBezTo>
                    <a:pt x="167" y="40"/>
                    <a:pt x="169" y="39"/>
                    <a:pt x="168" y="38"/>
                  </a:cubicBezTo>
                  <a:cubicBezTo>
                    <a:pt x="168" y="38"/>
                    <a:pt x="166" y="37"/>
                    <a:pt x="166" y="36"/>
                  </a:cubicBezTo>
                  <a:cubicBezTo>
                    <a:pt x="166" y="36"/>
                    <a:pt x="168" y="35"/>
                    <a:pt x="168" y="34"/>
                  </a:cubicBezTo>
                  <a:cubicBezTo>
                    <a:pt x="168" y="34"/>
                    <a:pt x="166" y="33"/>
                    <a:pt x="166" y="32"/>
                  </a:cubicBezTo>
                  <a:cubicBezTo>
                    <a:pt x="165" y="32"/>
                    <a:pt x="164" y="31"/>
                    <a:pt x="163" y="31"/>
                  </a:cubicBezTo>
                  <a:cubicBezTo>
                    <a:pt x="163" y="31"/>
                    <a:pt x="162" y="32"/>
                    <a:pt x="162" y="33"/>
                  </a:cubicBezTo>
                  <a:cubicBezTo>
                    <a:pt x="162" y="34"/>
                    <a:pt x="164" y="34"/>
                    <a:pt x="164" y="35"/>
                  </a:cubicBezTo>
                  <a:cubicBezTo>
                    <a:pt x="164" y="35"/>
                    <a:pt x="162" y="36"/>
                    <a:pt x="162" y="37"/>
                  </a:cubicBezTo>
                  <a:cubicBezTo>
                    <a:pt x="162" y="38"/>
                    <a:pt x="164" y="38"/>
                    <a:pt x="164" y="39"/>
                  </a:cubicBezTo>
                  <a:cubicBezTo>
                    <a:pt x="165" y="39"/>
                    <a:pt x="167" y="40"/>
                    <a:pt x="167" y="40"/>
                  </a:cubicBezTo>
                  <a:cubicBezTo>
                    <a:pt x="167" y="41"/>
                    <a:pt x="165" y="42"/>
                    <a:pt x="165" y="43"/>
                  </a:cubicBezTo>
                  <a:cubicBezTo>
                    <a:pt x="165" y="43"/>
                    <a:pt x="167" y="44"/>
                    <a:pt x="167" y="44"/>
                  </a:cubicBezTo>
                  <a:cubicBezTo>
                    <a:pt x="167" y="45"/>
                    <a:pt x="166" y="46"/>
                    <a:pt x="166" y="47"/>
                  </a:cubicBezTo>
                  <a:cubicBezTo>
                    <a:pt x="165" y="47"/>
                    <a:pt x="164" y="48"/>
                    <a:pt x="164" y="49"/>
                  </a:cubicBezTo>
                  <a:cubicBezTo>
                    <a:pt x="164" y="49"/>
                    <a:pt x="166" y="50"/>
                    <a:pt x="166" y="50"/>
                  </a:cubicBezTo>
                  <a:cubicBezTo>
                    <a:pt x="166" y="51"/>
                    <a:pt x="165" y="53"/>
                    <a:pt x="164" y="53"/>
                  </a:cubicBezTo>
                  <a:cubicBezTo>
                    <a:pt x="164" y="53"/>
                    <a:pt x="163" y="51"/>
                    <a:pt x="162" y="51"/>
                  </a:cubicBezTo>
                  <a:cubicBezTo>
                    <a:pt x="162" y="51"/>
                    <a:pt x="161" y="53"/>
                    <a:pt x="160" y="53"/>
                  </a:cubicBezTo>
                  <a:cubicBezTo>
                    <a:pt x="160" y="54"/>
                    <a:pt x="159" y="55"/>
                    <a:pt x="159" y="55"/>
                  </a:cubicBezTo>
                  <a:cubicBezTo>
                    <a:pt x="158" y="56"/>
                    <a:pt x="157" y="57"/>
                    <a:pt x="157" y="58"/>
                  </a:cubicBezTo>
                  <a:cubicBezTo>
                    <a:pt x="157" y="58"/>
                    <a:pt x="159" y="59"/>
                    <a:pt x="159" y="59"/>
                  </a:cubicBezTo>
                  <a:cubicBezTo>
                    <a:pt x="159" y="60"/>
                    <a:pt x="158" y="61"/>
                    <a:pt x="158" y="62"/>
                  </a:cubicBezTo>
                  <a:cubicBezTo>
                    <a:pt x="157" y="62"/>
                    <a:pt x="160" y="63"/>
                    <a:pt x="160" y="63"/>
                  </a:cubicBezTo>
                  <a:cubicBezTo>
                    <a:pt x="160" y="64"/>
                    <a:pt x="158" y="65"/>
                    <a:pt x="158" y="66"/>
                  </a:cubicBezTo>
                  <a:cubicBezTo>
                    <a:pt x="158" y="66"/>
                    <a:pt x="157" y="67"/>
                    <a:pt x="156" y="68"/>
                  </a:cubicBezTo>
                  <a:cubicBezTo>
                    <a:pt x="156" y="68"/>
                    <a:pt x="154" y="66"/>
                    <a:pt x="154" y="66"/>
                  </a:cubicBezTo>
                  <a:cubicBezTo>
                    <a:pt x="154" y="65"/>
                    <a:pt x="156" y="65"/>
                    <a:pt x="156" y="64"/>
                  </a:cubicBezTo>
                  <a:cubicBezTo>
                    <a:pt x="156" y="63"/>
                    <a:pt x="154" y="63"/>
                    <a:pt x="154" y="62"/>
                  </a:cubicBezTo>
                  <a:cubicBezTo>
                    <a:pt x="154" y="62"/>
                    <a:pt x="155" y="60"/>
                    <a:pt x="155" y="60"/>
                  </a:cubicBezTo>
                  <a:cubicBezTo>
                    <a:pt x="155" y="59"/>
                    <a:pt x="154" y="59"/>
                    <a:pt x="153" y="58"/>
                  </a:cubicBezTo>
                  <a:cubicBezTo>
                    <a:pt x="153" y="58"/>
                    <a:pt x="151" y="57"/>
                    <a:pt x="151" y="57"/>
                  </a:cubicBezTo>
                  <a:cubicBezTo>
                    <a:pt x="151" y="56"/>
                    <a:pt x="152" y="55"/>
                    <a:pt x="153" y="54"/>
                  </a:cubicBezTo>
                  <a:cubicBezTo>
                    <a:pt x="153" y="54"/>
                    <a:pt x="154" y="53"/>
                    <a:pt x="154" y="52"/>
                  </a:cubicBezTo>
                  <a:cubicBezTo>
                    <a:pt x="154" y="52"/>
                    <a:pt x="156" y="50"/>
                    <a:pt x="156" y="50"/>
                  </a:cubicBezTo>
                  <a:cubicBezTo>
                    <a:pt x="156" y="49"/>
                    <a:pt x="154" y="49"/>
                    <a:pt x="154" y="48"/>
                  </a:cubicBezTo>
                  <a:cubicBezTo>
                    <a:pt x="154" y="48"/>
                    <a:pt x="152" y="47"/>
                    <a:pt x="151" y="46"/>
                  </a:cubicBezTo>
                  <a:cubicBezTo>
                    <a:pt x="151" y="47"/>
                    <a:pt x="150" y="48"/>
                    <a:pt x="150" y="49"/>
                  </a:cubicBezTo>
                  <a:cubicBezTo>
                    <a:pt x="150" y="49"/>
                    <a:pt x="148" y="51"/>
                    <a:pt x="148" y="51"/>
                  </a:cubicBezTo>
                  <a:cubicBezTo>
                    <a:pt x="148" y="51"/>
                    <a:pt x="150" y="52"/>
                    <a:pt x="150" y="53"/>
                  </a:cubicBezTo>
                  <a:cubicBezTo>
                    <a:pt x="150" y="53"/>
                    <a:pt x="149" y="54"/>
                    <a:pt x="149" y="55"/>
                  </a:cubicBezTo>
                  <a:cubicBezTo>
                    <a:pt x="148" y="56"/>
                    <a:pt x="147" y="56"/>
                    <a:pt x="147" y="57"/>
                  </a:cubicBezTo>
                  <a:cubicBezTo>
                    <a:pt x="146" y="58"/>
                    <a:pt x="146" y="59"/>
                    <a:pt x="145" y="59"/>
                  </a:cubicBezTo>
                  <a:cubicBezTo>
                    <a:pt x="145" y="59"/>
                    <a:pt x="143" y="58"/>
                    <a:pt x="143" y="58"/>
                  </a:cubicBezTo>
                  <a:cubicBezTo>
                    <a:pt x="143" y="57"/>
                    <a:pt x="145" y="56"/>
                    <a:pt x="145" y="55"/>
                  </a:cubicBezTo>
                  <a:cubicBezTo>
                    <a:pt x="144" y="55"/>
                    <a:pt x="143" y="54"/>
                    <a:pt x="142" y="54"/>
                  </a:cubicBezTo>
                  <a:cubicBezTo>
                    <a:pt x="142" y="54"/>
                    <a:pt x="141" y="56"/>
                    <a:pt x="141" y="56"/>
                  </a:cubicBezTo>
                  <a:cubicBezTo>
                    <a:pt x="140" y="56"/>
                    <a:pt x="139" y="54"/>
                    <a:pt x="138" y="54"/>
                  </a:cubicBezTo>
                  <a:cubicBezTo>
                    <a:pt x="138" y="54"/>
                    <a:pt x="137" y="56"/>
                    <a:pt x="137" y="56"/>
                  </a:cubicBezTo>
                  <a:cubicBezTo>
                    <a:pt x="136" y="57"/>
                    <a:pt x="136" y="58"/>
                    <a:pt x="135" y="59"/>
                  </a:cubicBezTo>
                  <a:cubicBezTo>
                    <a:pt x="134" y="60"/>
                    <a:pt x="133" y="62"/>
                    <a:pt x="132" y="63"/>
                  </a:cubicBezTo>
                  <a:cubicBezTo>
                    <a:pt x="130" y="62"/>
                    <a:pt x="129" y="61"/>
                    <a:pt x="127" y="60"/>
                  </a:cubicBezTo>
                  <a:cubicBezTo>
                    <a:pt x="128" y="59"/>
                    <a:pt x="128" y="58"/>
                    <a:pt x="129" y="57"/>
                  </a:cubicBezTo>
                  <a:cubicBezTo>
                    <a:pt x="129" y="57"/>
                    <a:pt x="131" y="56"/>
                    <a:pt x="131" y="55"/>
                  </a:cubicBezTo>
                  <a:cubicBezTo>
                    <a:pt x="131" y="55"/>
                    <a:pt x="128" y="54"/>
                    <a:pt x="128" y="54"/>
                  </a:cubicBezTo>
                  <a:cubicBezTo>
                    <a:pt x="129" y="53"/>
                    <a:pt x="130" y="51"/>
                    <a:pt x="130" y="51"/>
                  </a:cubicBezTo>
                  <a:cubicBezTo>
                    <a:pt x="130" y="51"/>
                    <a:pt x="132" y="53"/>
                    <a:pt x="132" y="53"/>
                  </a:cubicBezTo>
                  <a:cubicBezTo>
                    <a:pt x="133" y="53"/>
                    <a:pt x="134" y="51"/>
                    <a:pt x="134" y="51"/>
                  </a:cubicBezTo>
                  <a:cubicBezTo>
                    <a:pt x="135" y="50"/>
                    <a:pt x="135" y="49"/>
                    <a:pt x="136" y="49"/>
                  </a:cubicBezTo>
                  <a:cubicBezTo>
                    <a:pt x="136" y="48"/>
                    <a:pt x="137" y="47"/>
                    <a:pt x="137" y="46"/>
                  </a:cubicBezTo>
                  <a:cubicBezTo>
                    <a:pt x="138" y="46"/>
                    <a:pt x="139" y="45"/>
                    <a:pt x="139" y="44"/>
                  </a:cubicBezTo>
                  <a:cubicBezTo>
                    <a:pt x="140" y="43"/>
                    <a:pt x="140" y="43"/>
                    <a:pt x="141" y="42"/>
                  </a:cubicBezTo>
                  <a:cubicBezTo>
                    <a:pt x="141" y="42"/>
                    <a:pt x="139" y="40"/>
                    <a:pt x="139" y="40"/>
                  </a:cubicBezTo>
                  <a:cubicBezTo>
                    <a:pt x="138" y="40"/>
                    <a:pt x="138" y="42"/>
                    <a:pt x="137" y="42"/>
                  </a:cubicBezTo>
                  <a:cubicBezTo>
                    <a:pt x="136" y="42"/>
                    <a:pt x="135" y="40"/>
                    <a:pt x="135" y="41"/>
                  </a:cubicBezTo>
                  <a:cubicBezTo>
                    <a:pt x="134" y="41"/>
                    <a:pt x="133" y="42"/>
                    <a:pt x="133" y="43"/>
                  </a:cubicBezTo>
                  <a:cubicBezTo>
                    <a:pt x="133" y="43"/>
                    <a:pt x="135" y="44"/>
                    <a:pt x="135" y="45"/>
                  </a:cubicBezTo>
                  <a:cubicBezTo>
                    <a:pt x="135" y="45"/>
                    <a:pt x="134" y="47"/>
                    <a:pt x="133" y="47"/>
                  </a:cubicBezTo>
                  <a:cubicBezTo>
                    <a:pt x="133" y="47"/>
                    <a:pt x="131" y="45"/>
                    <a:pt x="131" y="45"/>
                  </a:cubicBezTo>
                  <a:cubicBezTo>
                    <a:pt x="131" y="46"/>
                    <a:pt x="130" y="47"/>
                    <a:pt x="130" y="47"/>
                  </a:cubicBezTo>
                  <a:cubicBezTo>
                    <a:pt x="129" y="48"/>
                    <a:pt x="128" y="49"/>
                    <a:pt x="128" y="50"/>
                  </a:cubicBezTo>
                  <a:cubicBezTo>
                    <a:pt x="127" y="50"/>
                    <a:pt x="127" y="51"/>
                    <a:pt x="126" y="52"/>
                  </a:cubicBezTo>
                  <a:cubicBezTo>
                    <a:pt x="126" y="52"/>
                    <a:pt x="125" y="54"/>
                    <a:pt x="124" y="54"/>
                  </a:cubicBezTo>
                  <a:cubicBezTo>
                    <a:pt x="124" y="54"/>
                    <a:pt x="122" y="52"/>
                    <a:pt x="122" y="52"/>
                  </a:cubicBezTo>
                  <a:cubicBezTo>
                    <a:pt x="122" y="52"/>
                    <a:pt x="121" y="54"/>
                    <a:pt x="121" y="55"/>
                  </a:cubicBezTo>
                  <a:cubicBezTo>
                    <a:pt x="120" y="55"/>
                    <a:pt x="119" y="56"/>
                    <a:pt x="119" y="57"/>
                  </a:cubicBezTo>
                  <a:cubicBezTo>
                    <a:pt x="118" y="57"/>
                    <a:pt x="118" y="59"/>
                    <a:pt x="117" y="59"/>
                  </a:cubicBezTo>
                  <a:cubicBezTo>
                    <a:pt x="117" y="59"/>
                    <a:pt x="115" y="57"/>
                    <a:pt x="115" y="57"/>
                  </a:cubicBezTo>
                  <a:cubicBezTo>
                    <a:pt x="114" y="57"/>
                    <a:pt x="114" y="59"/>
                    <a:pt x="113" y="60"/>
                  </a:cubicBezTo>
                  <a:cubicBezTo>
                    <a:pt x="113" y="60"/>
                    <a:pt x="112" y="58"/>
                    <a:pt x="111" y="58"/>
                  </a:cubicBezTo>
                  <a:cubicBezTo>
                    <a:pt x="111" y="58"/>
                    <a:pt x="110" y="60"/>
                    <a:pt x="109" y="60"/>
                  </a:cubicBezTo>
                  <a:cubicBezTo>
                    <a:pt x="109" y="60"/>
                    <a:pt x="108" y="59"/>
                    <a:pt x="107" y="58"/>
                  </a:cubicBezTo>
                  <a:cubicBezTo>
                    <a:pt x="106" y="58"/>
                    <a:pt x="106" y="57"/>
                    <a:pt x="105" y="57"/>
                  </a:cubicBezTo>
                  <a:cubicBezTo>
                    <a:pt x="104" y="56"/>
                    <a:pt x="103" y="55"/>
                    <a:pt x="103" y="55"/>
                  </a:cubicBezTo>
                  <a:cubicBezTo>
                    <a:pt x="102" y="55"/>
                    <a:pt x="101" y="57"/>
                    <a:pt x="101" y="57"/>
                  </a:cubicBezTo>
                  <a:cubicBezTo>
                    <a:pt x="101" y="57"/>
                    <a:pt x="103" y="59"/>
                    <a:pt x="103" y="59"/>
                  </a:cubicBezTo>
                  <a:cubicBezTo>
                    <a:pt x="103" y="59"/>
                    <a:pt x="102" y="61"/>
                    <a:pt x="101" y="61"/>
                  </a:cubicBezTo>
                  <a:cubicBezTo>
                    <a:pt x="101" y="61"/>
                    <a:pt x="99" y="60"/>
                    <a:pt x="99" y="59"/>
                  </a:cubicBezTo>
                  <a:cubicBezTo>
                    <a:pt x="99" y="59"/>
                    <a:pt x="101" y="57"/>
                    <a:pt x="101" y="57"/>
                  </a:cubicBezTo>
                  <a:cubicBezTo>
                    <a:pt x="101" y="57"/>
                    <a:pt x="99" y="56"/>
                    <a:pt x="99" y="56"/>
                  </a:cubicBezTo>
                  <a:cubicBezTo>
                    <a:pt x="98" y="55"/>
                    <a:pt x="97" y="54"/>
                    <a:pt x="96" y="54"/>
                  </a:cubicBezTo>
                  <a:cubicBezTo>
                    <a:pt x="96" y="53"/>
                    <a:pt x="95" y="53"/>
                    <a:pt x="94" y="52"/>
                  </a:cubicBezTo>
                  <a:cubicBezTo>
                    <a:pt x="93" y="52"/>
                    <a:pt x="93" y="51"/>
                    <a:pt x="92" y="50"/>
                  </a:cubicBezTo>
                  <a:cubicBezTo>
                    <a:pt x="91" y="50"/>
                    <a:pt x="90" y="49"/>
                    <a:pt x="90" y="49"/>
                  </a:cubicBezTo>
                  <a:cubicBezTo>
                    <a:pt x="89" y="49"/>
                    <a:pt x="89" y="50"/>
                    <a:pt x="88" y="51"/>
                  </a:cubicBezTo>
                  <a:cubicBezTo>
                    <a:pt x="88" y="51"/>
                    <a:pt x="87" y="53"/>
                    <a:pt x="86" y="53"/>
                  </a:cubicBezTo>
                  <a:cubicBezTo>
                    <a:pt x="86" y="53"/>
                    <a:pt x="84" y="51"/>
                    <a:pt x="84" y="51"/>
                  </a:cubicBezTo>
                  <a:cubicBezTo>
                    <a:pt x="83" y="52"/>
                    <a:pt x="83" y="53"/>
                    <a:pt x="82" y="54"/>
                  </a:cubicBezTo>
                  <a:cubicBezTo>
                    <a:pt x="82" y="54"/>
                    <a:pt x="81" y="55"/>
                    <a:pt x="81" y="56"/>
                  </a:cubicBezTo>
                  <a:cubicBezTo>
                    <a:pt x="80" y="57"/>
                    <a:pt x="79" y="57"/>
                    <a:pt x="79" y="58"/>
                  </a:cubicBezTo>
                  <a:cubicBezTo>
                    <a:pt x="78" y="59"/>
                    <a:pt x="78" y="60"/>
                    <a:pt x="77" y="60"/>
                  </a:cubicBezTo>
                  <a:cubicBezTo>
                    <a:pt x="77" y="61"/>
                    <a:pt x="76" y="63"/>
                    <a:pt x="76" y="63"/>
                  </a:cubicBezTo>
                  <a:cubicBezTo>
                    <a:pt x="75" y="63"/>
                    <a:pt x="73" y="61"/>
                    <a:pt x="73" y="61"/>
                  </a:cubicBezTo>
                  <a:cubicBezTo>
                    <a:pt x="73" y="61"/>
                    <a:pt x="75" y="59"/>
                    <a:pt x="75" y="59"/>
                  </a:cubicBezTo>
                  <a:cubicBezTo>
                    <a:pt x="75" y="58"/>
                    <a:pt x="73" y="57"/>
                    <a:pt x="73" y="57"/>
                  </a:cubicBezTo>
                  <a:cubicBezTo>
                    <a:pt x="72" y="57"/>
                    <a:pt x="71" y="59"/>
                    <a:pt x="71" y="59"/>
                  </a:cubicBezTo>
                  <a:cubicBezTo>
                    <a:pt x="70" y="59"/>
                    <a:pt x="69" y="58"/>
                    <a:pt x="69" y="58"/>
                  </a:cubicBezTo>
                  <a:cubicBezTo>
                    <a:pt x="68" y="57"/>
                    <a:pt x="67" y="56"/>
                    <a:pt x="67" y="56"/>
                  </a:cubicBezTo>
                  <a:cubicBezTo>
                    <a:pt x="66" y="55"/>
                    <a:pt x="65" y="55"/>
                    <a:pt x="64" y="54"/>
                  </a:cubicBezTo>
                  <a:cubicBezTo>
                    <a:pt x="64" y="55"/>
                    <a:pt x="63" y="56"/>
                    <a:pt x="63" y="56"/>
                  </a:cubicBezTo>
                  <a:close/>
                  <a:moveTo>
                    <a:pt x="163" y="13"/>
                  </a:moveTo>
                  <a:cubicBezTo>
                    <a:pt x="163" y="13"/>
                    <a:pt x="162" y="15"/>
                    <a:pt x="161" y="15"/>
                  </a:cubicBezTo>
                  <a:cubicBezTo>
                    <a:pt x="161" y="16"/>
                    <a:pt x="160" y="17"/>
                    <a:pt x="160" y="17"/>
                  </a:cubicBezTo>
                  <a:cubicBezTo>
                    <a:pt x="159" y="18"/>
                    <a:pt x="162" y="19"/>
                    <a:pt x="162" y="19"/>
                  </a:cubicBezTo>
                  <a:cubicBezTo>
                    <a:pt x="162" y="19"/>
                    <a:pt x="160" y="21"/>
                    <a:pt x="160" y="21"/>
                  </a:cubicBezTo>
                  <a:cubicBezTo>
                    <a:pt x="160" y="21"/>
                    <a:pt x="162" y="23"/>
                    <a:pt x="162" y="23"/>
                  </a:cubicBezTo>
                  <a:cubicBezTo>
                    <a:pt x="163" y="23"/>
                    <a:pt x="164" y="21"/>
                    <a:pt x="164" y="21"/>
                  </a:cubicBezTo>
                  <a:cubicBezTo>
                    <a:pt x="165" y="20"/>
                    <a:pt x="165" y="19"/>
                    <a:pt x="166" y="18"/>
                  </a:cubicBezTo>
                  <a:cubicBezTo>
                    <a:pt x="166" y="18"/>
                    <a:pt x="164" y="17"/>
                    <a:pt x="164" y="17"/>
                  </a:cubicBezTo>
                  <a:cubicBezTo>
                    <a:pt x="163" y="16"/>
                    <a:pt x="165" y="15"/>
                    <a:pt x="165" y="15"/>
                  </a:cubicBezTo>
                  <a:cubicBezTo>
                    <a:pt x="165" y="15"/>
                    <a:pt x="163" y="13"/>
                    <a:pt x="163" y="13"/>
                  </a:cubicBezTo>
                  <a:close/>
                  <a:moveTo>
                    <a:pt x="367" y="24"/>
                  </a:moveTo>
                  <a:cubicBezTo>
                    <a:pt x="367" y="24"/>
                    <a:pt x="368" y="21"/>
                    <a:pt x="368" y="21"/>
                  </a:cubicBezTo>
                  <a:cubicBezTo>
                    <a:pt x="368" y="21"/>
                    <a:pt x="367" y="20"/>
                    <a:pt x="366" y="20"/>
                  </a:cubicBezTo>
                  <a:cubicBezTo>
                    <a:pt x="366" y="19"/>
                    <a:pt x="364" y="18"/>
                    <a:pt x="364" y="18"/>
                  </a:cubicBezTo>
                  <a:cubicBezTo>
                    <a:pt x="364" y="18"/>
                    <a:pt x="363" y="20"/>
                    <a:pt x="362" y="20"/>
                  </a:cubicBezTo>
                  <a:cubicBezTo>
                    <a:pt x="362" y="21"/>
                    <a:pt x="361" y="22"/>
                    <a:pt x="361" y="22"/>
                  </a:cubicBezTo>
                  <a:cubicBezTo>
                    <a:pt x="360" y="23"/>
                    <a:pt x="359" y="24"/>
                    <a:pt x="359" y="25"/>
                  </a:cubicBezTo>
                  <a:cubicBezTo>
                    <a:pt x="359" y="25"/>
                    <a:pt x="357" y="26"/>
                    <a:pt x="357" y="27"/>
                  </a:cubicBezTo>
                  <a:cubicBezTo>
                    <a:pt x="357" y="27"/>
                    <a:pt x="359" y="29"/>
                    <a:pt x="359" y="29"/>
                  </a:cubicBezTo>
                  <a:cubicBezTo>
                    <a:pt x="360" y="28"/>
                    <a:pt x="361" y="27"/>
                    <a:pt x="361" y="26"/>
                  </a:cubicBezTo>
                  <a:cubicBezTo>
                    <a:pt x="362" y="25"/>
                    <a:pt x="363" y="23"/>
                    <a:pt x="365" y="22"/>
                  </a:cubicBezTo>
                  <a:cubicBezTo>
                    <a:pt x="365" y="22"/>
                    <a:pt x="366" y="24"/>
                    <a:pt x="367" y="24"/>
                  </a:cubicBezTo>
                  <a:close/>
                  <a:moveTo>
                    <a:pt x="592" y="15"/>
                  </a:moveTo>
                  <a:cubicBezTo>
                    <a:pt x="592" y="16"/>
                    <a:pt x="591" y="17"/>
                    <a:pt x="590" y="18"/>
                  </a:cubicBezTo>
                  <a:cubicBezTo>
                    <a:pt x="590" y="18"/>
                    <a:pt x="593" y="19"/>
                    <a:pt x="593" y="19"/>
                  </a:cubicBezTo>
                  <a:cubicBezTo>
                    <a:pt x="593" y="20"/>
                    <a:pt x="591" y="21"/>
                    <a:pt x="591" y="21"/>
                  </a:cubicBezTo>
                  <a:cubicBezTo>
                    <a:pt x="591" y="22"/>
                    <a:pt x="590" y="23"/>
                    <a:pt x="589" y="24"/>
                  </a:cubicBezTo>
                  <a:cubicBezTo>
                    <a:pt x="589" y="24"/>
                    <a:pt x="588" y="25"/>
                    <a:pt x="587" y="26"/>
                  </a:cubicBezTo>
                  <a:cubicBezTo>
                    <a:pt x="588" y="26"/>
                    <a:pt x="589" y="28"/>
                    <a:pt x="590" y="28"/>
                  </a:cubicBezTo>
                  <a:cubicBezTo>
                    <a:pt x="590" y="27"/>
                    <a:pt x="591" y="26"/>
                    <a:pt x="591" y="25"/>
                  </a:cubicBezTo>
                  <a:cubicBezTo>
                    <a:pt x="592" y="25"/>
                    <a:pt x="593" y="24"/>
                    <a:pt x="593" y="23"/>
                  </a:cubicBezTo>
                  <a:cubicBezTo>
                    <a:pt x="594" y="22"/>
                    <a:pt x="594" y="22"/>
                    <a:pt x="595" y="21"/>
                  </a:cubicBezTo>
                  <a:cubicBezTo>
                    <a:pt x="596" y="19"/>
                    <a:pt x="597" y="18"/>
                    <a:pt x="598" y="16"/>
                  </a:cubicBezTo>
                  <a:cubicBezTo>
                    <a:pt x="597" y="15"/>
                    <a:pt x="595" y="14"/>
                    <a:pt x="594" y="13"/>
                  </a:cubicBezTo>
                  <a:cubicBezTo>
                    <a:pt x="593" y="14"/>
                    <a:pt x="593" y="15"/>
                    <a:pt x="592" y="15"/>
                  </a:cubicBezTo>
                  <a:close/>
                  <a:moveTo>
                    <a:pt x="554" y="57"/>
                  </a:moveTo>
                  <a:cubicBezTo>
                    <a:pt x="554" y="56"/>
                    <a:pt x="555" y="55"/>
                    <a:pt x="555" y="54"/>
                  </a:cubicBezTo>
                  <a:cubicBezTo>
                    <a:pt x="555" y="54"/>
                    <a:pt x="553" y="53"/>
                    <a:pt x="553" y="53"/>
                  </a:cubicBezTo>
                  <a:cubicBezTo>
                    <a:pt x="553" y="52"/>
                    <a:pt x="555" y="51"/>
                    <a:pt x="555" y="50"/>
                  </a:cubicBezTo>
                  <a:cubicBezTo>
                    <a:pt x="555" y="50"/>
                    <a:pt x="553" y="49"/>
                    <a:pt x="552" y="49"/>
                  </a:cubicBezTo>
                  <a:cubicBezTo>
                    <a:pt x="552" y="48"/>
                    <a:pt x="554" y="47"/>
                    <a:pt x="554" y="46"/>
                  </a:cubicBezTo>
                  <a:cubicBezTo>
                    <a:pt x="554" y="46"/>
                    <a:pt x="556" y="45"/>
                    <a:pt x="556" y="44"/>
                  </a:cubicBezTo>
                  <a:cubicBezTo>
                    <a:pt x="556" y="44"/>
                    <a:pt x="554" y="43"/>
                    <a:pt x="554" y="43"/>
                  </a:cubicBezTo>
                  <a:cubicBezTo>
                    <a:pt x="553" y="43"/>
                    <a:pt x="553" y="44"/>
                    <a:pt x="552" y="45"/>
                  </a:cubicBezTo>
                  <a:cubicBezTo>
                    <a:pt x="551" y="45"/>
                    <a:pt x="551" y="46"/>
                    <a:pt x="550" y="47"/>
                  </a:cubicBezTo>
                  <a:cubicBezTo>
                    <a:pt x="550" y="48"/>
                    <a:pt x="549" y="49"/>
                    <a:pt x="549" y="49"/>
                  </a:cubicBezTo>
                  <a:cubicBezTo>
                    <a:pt x="548" y="50"/>
                    <a:pt x="551" y="50"/>
                    <a:pt x="551" y="51"/>
                  </a:cubicBezTo>
                  <a:cubicBezTo>
                    <a:pt x="551" y="52"/>
                    <a:pt x="549" y="52"/>
                    <a:pt x="549" y="53"/>
                  </a:cubicBezTo>
                  <a:cubicBezTo>
                    <a:pt x="549" y="54"/>
                    <a:pt x="551" y="54"/>
                    <a:pt x="551" y="55"/>
                  </a:cubicBezTo>
                  <a:cubicBezTo>
                    <a:pt x="551" y="55"/>
                    <a:pt x="550" y="57"/>
                    <a:pt x="550" y="57"/>
                  </a:cubicBezTo>
                  <a:cubicBezTo>
                    <a:pt x="550" y="58"/>
                    <a:pt x="552" y="58"/>
                    <a:pt x="552" y="59"/>
                  </a:cubicBezTo>
                  <a:cubicBezTo>
                    <a:pt x="552" y="58"/>
                    <a:pt x="553" y="57"/>
                    <a:pt x="554" y="57"/>
                  </a:cubicBezTo>
                  <a:close/>
                  <a:moveTo>
                    <a:pt x="352" y="51"/>
                  </a:moveTo>
                  <a:cubicBezTo>
                    <a:pt x="351" y="50"/>
                    <a:pt x="350" y="49"/>
                    <a:pt x="348" y="48"/>
                  </a:cubicBezTo>
                  <a:cubicBezTo>
                    <a:pt x="347" y="50"/>
                    <a:pt x="346" y="51"/>
                    <a:pt x="345" y="53"/>
                  </a:cubicBezTo>
                  <a:cubicBezTo>
                    <a:pt x="346" y="54"/>
                    <a:pt x="348" y="55"/>
                    <a:pt x="349" y="56"/>
                  </a:cubicBezTo>
                  <a:cubicBezTo>
                    <a:pt x="350" y="54"/>
                    <a:pt x="351" y="53"/>
                    <a:pt x="352" y="51"/>
                  </a:cubicBezTo>
                  <a:close/>
                  <a:moveTo>
                    <a:pt x="11" y="45"/>
                  </a:moveTo>
                  <a:cubicBezTo>
                    <a:pt x="11" y="45"/>
                    <a:pt x="13" y="47"/>
                    <a:pt x="13" y="47"/>
                  </a:cubicBezTo>
                  <a:cubicBezTo>
                    <a:pt x="14" y="47"/>
                    <a:pt x="15" y="45"/>
                    <a:pt x="15" y="45"/>
                  </a:cubicBezTo>
                  <a:cubicBezTo>
                    <a:pt x="15" y="44"/>
                    <a:pt x="13" y="43"/>
                    <a:pt x="13" y="43"/>
                  </a:cubicBezTo>
                  <a:cubicBezTo>
                    <a:pt x="12" y="43"/>
                    <a:pt x="11" y="41"/>
                    <a:pt x="11" y="41"/>
                  </a:cubicBezTo>
                  <a:cubicBezTo>
                    <a:pt x="10" y="41"/>
                    <a:pt x="9" y="43"/>
                    <a:pt x="9" y="44"/>
                  </a:cubicBezTo>
                  <a:cubicBezTo>
                    <a:pt x="9" y="44"/>
                    <a:pt x="7" y="45"/>
                    <a:pt x="7" y="46"/>
                  </a:cubicBezTo>
                  <a:cubicBezTo>
                    <a:pt x="7" y="46"/>
                    <a:pt x="9" y="47"/>
                    <a:pt x="9" y="47"/>
                  </a:cubicBezTo>
                  <a:cubicBezTo>
                    <a:pt x="10" y="47"/>
                    <a:pt x="10" y="45"/>
                    <a:pt x="11" y="45"/>
                  </a:cubicBezTo>
                  <a:close/>
                  <a:moveTo>
                    <a:pt x="51" y="44"/>
                  </a:moveTo>
                  <a:cubicBezTo>
                    <a:pt x="51" y="44"/>
                    <a:pt x="52" y="42"/>
                    <a:pt x="53" y="42"/>
                  </a:cubicBezTo>
                  <a:cubicBezTo>
                    <a:pt x="53" y="42"/>
                    <a:pt x="55" y="44"/>
                    <a:pt x="55" y="43"/>
                  </a:cubicBezTo>
                  <a:cubicBezTo>
                    <a:pt x="55" y="43"/>
                    <a:pt x="56" y="42"/>
                    <a:pt x="57" y="41"/>
                  </a:cubicBezTo>
                  <a:cubicBezTo>
                    <a:pt x="57" y="40"/>
                    <a:pt x="58" y="40"/>
                    <a:pt x="58" y="39"/>
                  </a:cubicBezTo>
                  <a:cubicBezTo>
                    <a:pt x="57" y="39"/>
                    <a:pt x="57" y="37"/>
                    <a:pt x="56" y="37"/>
                  </a:cubicBezTo>
                  <a:cubicBezTo>
                    <a:pt x="56" y="37"/>
                    <a:pt x="55" y="39"/>
                    <a:pt x="54" y="39"/>
                  </a:cubicBezTo>
                  <a:cubicBezTo>
                    <a:pt x="54" y="39"/>
                    <a:pt x="52" y="38"/>
                    <a:pt x="52" y="38"/>
                  </a:cubicBezTo>
                  <a:cubicBezTo>
                    <a:pt x="52" y="38"/>
                    <a:pt x="51" y="39"/>
                    <a:pt x="50" y="40"/>
                  </a:cubicBezTo>
                  <a:cubicBezTo>
                    <a:pt x="50" y="41"/>
                    <a:pt x="49" y="41"/>
                    <a:pt x="49" y="42"/>
                  </a:cubicBezTo>
                  <a:cubicBezTo>
                    <a:pt x="50" y="42"/>
                    <a:pt x="50" y="44"/>
                    <a:pt x="51" y="44"/>
                  </a:cubicBezTo>
                  <a:close/>
                  <a:moveTo>
                    <a:pt x="63" y="28"/>
                  </a:moveTo>
                  <a:cubicBezTo>
                    <a:pt x="63" y="28"/>
                    <a:pt x="61" y="27"/>
                    <a:pt x="61" y="27"/>
                  </a:cubicBezTo>
                  <a:cubicBezTo>
                    <a:pt x="60" y="26"/>
                    <a:pt x="59" y="25"/>
                    <a:pt x="58" y="25"/>
                  </a:cubicBezTo>
                  <a:cubicBezTo>
                    <a:pt x="58" y="25"/>
                    <a:pt x="57" y="27"/>
                    <a:pt x="57" y="27"/>
                  </a:cubicBezTo>
                  <a:cubicBezTo>
                    <a:pt x="56" y="27"/>
                    <a:pt x="55" y="29"/>
                    <a:pt x="55" y="29"/>
                  </a:cubicBezTo>
                  <a:cubicBezTo>
                    <a:pt x="55" y="30"/>
                    <a:pt x="57" y="31"/>
                    <a:pt x="57" y="31"/>
                  </a:cubicBezTo>
                  <a:cubicBezTo>
                    <a:pt x="58" y="31"/>
                    <a:pt x="59" y="33"/>
                    <a:pt x="59" y="33"/>
                  </a:cubicBezTo>
                  <a:cubicBezTo>
                    <a:pt x="60" y="33"/>
                    <a:pt x="61" y="31"/>
                    <a:pt x="61" y="30"/>
                  </a:cubicBezTo>
                  <a:cubicBezTo>
                    <a:pt x="61" y="30"/>
                    <a:pt x="63" y="29"/>
                    <a:pt x="63" y="28"/>
                  </a:cubicBezTo>
                  <a:close/>
                  <a:moveTo>
                    <a:pt x="108" y="48"/>
                  </a:moveTo>
                  <a:cubicBezTo>
                    <a:pt x="108" y="48"/>
                    <a:pt x="106" y="47"/>
                    <a:pt x="105" y="47"/>
                  </a:cubicBezTo>
                  <a:cubicBezTo>
                    <a:pt x="105" y="46"/>
                    <a:pt x="103" y="45"/>
                    <a:pt x="103" y="45"/>
                  </a:cubicBezTo>
                  <a:cubicBezTo>
                    <a:pt x="103" y="45"/>
                    <a:pt x="102" y="47"/>
                    <a:pt x="101" y="47"/>
                  </a:cubicBezTo>
                  <a:cubicBezTo>
                    <a:pt x="101" y="47"/>
                    <a:pt x="100" y="49"/>
                    <a:pt x="100" y="49"/>
                  </a:cubicBezTo>
                  <a:cubicBezTo>
                    <a:pt x="100" y="50"/>
                    <a:pt x="102" y="51"/>
                    <a:pt x="102" y="51"/>
                  </a:cubicBezTo>
                  <a:cubicBezTo>
                    <a:pt x="102" y="51"/>
                    <a:pt x="104" y="53"/>
                    <a:pt x="104" y="53"/>
                  </a:cubicBezTo>
                  <a:cubicBezTo>
                    <a:pt x="105" y="53"/>
                    <a:pt x="106" y="51"/>
                    <a:pt x="106" y="51"/>
                  </a:cubicBezTo>
                  <a:cubicBezTo>
                    <a:pt x="106" y="50"/>
                    <a:pt x="108" y="49"/>
                    <a:pt x="108" y="48"/>
                  </a:cubicBezTo>
                  <a:close/>
                  <a:moveTo>
                    <a:pt x="116" y="51"/>
                  </a:moveTo>
                  <a:cubicBezTo>
                    <a:pt x="116" y="51"/>
                    <a:pt x="117" y="49"/>
                    <a:pt x="118" y="49"/>
                  </a:cubicBezTo>
                  <a:cubicBezTo>
                    <a:pt x="118" y="48"/>
                    <a:pt x="119" y="47"/>
                    <a:pt x="119" y="47"/>
                  </a:cubicBezTo>
                  <a:cubicBezTo>
                    <a:pt x="120" y="46"/>
                    <a:pt x="121" y="45"/>
                    <a:pt x="121" y="44"/>
                  </a:cubicBezTo>
                  <a:cubicBezTo>
                    <a:pt x="121" y="44"/>
                    <a:pt x="119" y="43"/>
                    <a:pt x="119" y="43"/>
                  </a:cubicBezTo>
                  <a:cubicBezTo>
                    <a:pt x="119" y="43"/>
                    <a:pt x="117" y="41"/>
                    <a:pt x="117" y="41"/>
                  </a:cubicBezTo>
                  <a:cubicBezTo>
                    <a:pt x="116" y="41"/>
                    <a:pt x="115" y="43"/>
                    <a:pt x="115" y="43"/>
                  </a:cubicBezTo>
                  <a:cubicBezTo>
                    <a:pt x="114" y="44"/>
                    <a:pt x="114" y="45"/>
                    <a:pt x="113" y="46"/>
                  </a:cubicBezTo>
                  <a:cubicBezTo>
                    <a:pt x="113" y="46"/>
                    <a:pt x="115" y="47"/>
                    <a:pt x="116" y="47"/>
                  </a:cubicBezTo>
                  <a:cubicBezTo>
                    <a:pt x="116" y="48"/>
                    <a:pt x="114" y="49"/>
                    <a:pt x="114" y="49"/>
                  </a:cubicBezTo>
                  <a:cubicBezTo>
                    <a:pt x="114" y="49"/>
                    <a:pt x="116" y="51"/>
                    <a:pt x="116" y="51"/>
                  </a:cubicBezTo>
                  <a:close/>
                  <a:moveTo>
                    <a:pt x="177" y="27"/>
                  </a:moveTo>
                  <a:cubicBezTo>
                    <a:pt x="178" y="27"/>
                    <a:pt x="178" y="29"/>
                    <a:pt x="179" y="29"/>
                  </a:cubicBezTo>
                  <a:cubicBezTo>
                    <a:pt x="180" y="29"/>
                    <a:pt x="180" y="27"/>
                    <a:pt x="181" y="26"/>
                  </a:cubicBezTo>
                  <a:cubicBezTo>
                    <a:pt x="181" y="26"/>
                    <a:pt x="182" y="24"/>
                    <a:pt x="183" y="24"/>
                  </a:cubicBezTo>
                  <a:cubicBezTo>
                    <a:pt x="183" y="24"/>
                    <a:pt x="185" y="26"/>
                    <a:pt x="185" y="26"/>
                  </a:cubicBezTo>
                  <a:cubicBezTo>
                    <a:pt x="185" y="25"/>
                    <a:pt x="186" y="24"/>
                    <a:pt x="186" y="24"/>
                  </a:cubicBezTo>
                  <a:cubicBezTo>
                    <a:pt x="188" y="22"/>
                    <a:pt x="189" y="21"/>
                    <a:pt x="190" y="19"/>
                  </a:cubicBezTo>
                  <a:cubicBezTo>
                    <a:pt x="191" y="19"/>
                    <a:pt x="191" y="21"/>
                    <a:pt x="192" y="21"/>
                  </a:cubicBezTo>
                  <a:cubicBezTo>
                    <a:pt x="192" y="21"/>
                    <a:pt x="194" y="19"/>
                    <a:pt x="194" y="19"/>
                  </a:cubicBezTo>
                  <a:cubicBezTo>
                    <a:pt x="194" y="19"/>
                    <a:pt x="192" y="17"/>
                    <a:pt x="192" y="17"/>
                  </a:cubicBezTo>
                  <a:cubicBezTo>
                    <a:pt x="191" y="17"/>
                    <a:pt x="190" y="19"/>
                    <a:pt x="190" y="19"/>
                  </a:cubicBezTo>
                  <a:cubicBezTo>
                    <a:pt x="189" y="19"/>
                    <a:pt x="188" y="17"/>
                    <a:pt x="188" y="18"/>
                  </a:cubicBezTo>
                  <a:cubicBezTo>
                    <a:pt x="187" y="18"/>
                    <a:pt x="186" y="20"/>
                    <a:pt x="186" y="20"/>
                  </a:cubicBezTo>
                  <a:cubicBezTo>
                    <a:pt x="185" y="20"/>
                    <a:pt x="184" y="18"/>
                    <a:pt x="184" y="18"/>
                  </a:cubicBezTo>
                  <a:cubicBezTo>
                    <a:pt x="183" y="18"/>
                    <a:pt x="182" y="16"/>
                    <a:pt x="181" y="16"/>
                  </a:cubicBezTo>
                  <a:cubicBezTo>
                    <a:pt x="181" y="17"/>
                    <a:pt x="180" y="18"/>
                    <a:pt x="180" y="19"/>
                  </a:cubicBezTo>
                  <a:cubicBezTo>
                    <a:pt x="179" y="19"/>
                    <a:pt x="179" y="20"/>
                    <a:pt x="178" y="21"/>
                  </a:cubicBezTo>
                  <a:cubicBezTo>
                    <a:pt x="178" y="22"/>
                    <a:pt x="177" y="22"/>
                    <a:pt x="176" y="23"/>
                  </a:cubicBezTo>
                  <a:cubicBezTo>
                    <a:pt x="176" y="24"/>
                    <a:pt x="175" y="25"/>
                    <a:pt x="175" y="25"/>
                  </a:cubicBezTo>
                  <a:cubicBezTo>
                    <a:pt x="174" y="26"/>
                    <a:pt x="173" y="27"/>
                    <a:pt x="173" y="27"/>
                  </a:cubicBezTo>
                  <a:cubicBezTo>
                    <a:pt x="173" y="28"/>
                    <a:pt x="175" y="29"/>
                    <a:pt x="175" y="29"/>
                  </a:cubicBezTo>
                  <a:cubicBezTo>
                    <a:pt x="176" y="28"/>
                    <a:pt x="176" y="28"/>
                    <a:pt x="177" y="27"/>
                  </a:cubicBezTo>
                  <a:close/>
                  <a:moveTo>
                    <a:pt x="206" y="49"/>
                  </a:moveTo>
                  <a:cubicBezTo>
                    <a:pt x="206" y="49"/>
                    <a:pt x="207" y="47"/>
                    <a:pt x="208" y="47"/>
                  </a:cubicBezTo>
                  <a:cubicBezTo>
                    <a:pt x="208" y="47"/>
                    <a:pt x="205" y="45"/>
                    <a:pt x="205" y="45"/>
                  </a:cubicBezTo>
                  <a:cubicBezTo>
                    <a:pt x="205" y="45"/>
                    <a:pt x="207" y="44"/>
                    <a:pt x="207" y="43"/>
                  </a:cubicBezTo>
                  <a:cubicBezTo>
                    <a:pt x="207" y="42"/>
                    <a:pt x="208" y="41"/>
                    <a:pt x="209" y="41"/>
                  </a:cubicBezTo>
                  <a:cubicBezTo>
                    <a:pt x="209" y="40"/>
                    <a:pt x="210" y="39"/>
                    <a:pt x="211" y="38"/>
                  </a:cubicBezTo>
                  <a:cubicBezTo>
                    <a:pt x="211" y="38"/>
                    <a:pt x="208" y="37"/>
                    <a:pt x="208" y="37"/>
                  </a:cubicBezTo>
                  <a:cubicBezTo>
                    <a:pt x="208" y="36"/>
                    <a:pt x="210" y="35"/>
                    <a:pt x="210" y="35"/>
                  </a:cubicBezTo>
                  <a:cubicBezTo>
                    <a:pt x="210" y="35"/>
                    <a:pt x="208" y="33"/>
                    <a:pt x="208" y="33"/>
                  </a:cubicBezTo>
                  <a:cubicBezTo>
                    <a:pt x="207" y="33"/>
                    <a:pt x="207" y="34"/>
                    <a:pt x="206" y="35"/>
                  </a:cubicBezTo>
                  <a:cubicBezTo>
                    <a:pt x="206" y="35"/>
                    <a:pt x="204" y="37"/>
                    <a:pt x="204" y="37"/>
                  </a:cubicBezTo>
                  <a:cubicBezTo>
                    <a:pt x="204" y="38"/>
                    <a:pt x="207" y="39"/>
                    <a:pt x="207" y="39"/>
                  </a:cubicBezTo>
                  <a:cubicBezTo>
                    <a:pt x="206" y="40"/>
                    <a:pt x="205" y="41"/>
                    <a:pt x="205" y="41"/>
                  </a:cubicBezTo>
                  <a:cubicBezTo>
                    <a:pt x="204" y="42"/>
                    <a:pt x="203" y="43"/>
                    <a:pt x="203" y="43"/>
                  </a:cubicBezTo>
                  <a:cubicBezTo>
                    <a:pt x="203" y="44"/>
                    <a:pt x="201" y="45"/>
                    <a:pt x="201" y="46"/>
                  </a:cubicBezTo>
                  <a:cubicBezTo>
                    <a:pt x="202" y="46"/>
                    <a:pt x="203" y="47"/>
                    <a:pt x="204" y="47"/>
                  </a:cubicBezTo>
                  <a:cubicBezTo>
                    <a:pt x="204" y="47"/>
                    <a:pt x="205" y="49"/>
                    <a:pt x="206" y="49"/>
                  </a:cubicBezTo>
                  <a:close/>
                  <a:moveTo>
                    <a:pt x="240" y="51"/>
                  </a:moveTo>
                  <a:cubicBezTo>
                    <a:pt x="240" y="50"/>
                    <a:pt x="242" y="52"/>
                    <a:pt x="242" y="52"/>
                  </a:cubicBezTo>
                  <a:cubicBezTo>
                    <a:pt x="243" y="52"/>
                    <a:pt x="244" y="50"/>
                    <a:pt x="244" y="50"/>
                  </a:cubicBezTo>
                  <a:cubicBezTo>
                    <a:pt x="244" y="50"/>
                    <a:pt x="242" y="48"/>
                    <a:pt x="242" y="48"/>
                  </a:cubicBezTo>
                  <a:cubicBezTo>
                    <a:pt x="241" y="48"/>
                    <a:pt x="240" y="47"/>
                    <a:pt x="240" y="47"/>
                  </a:cubicBezTo>
                  <a:cubicBezTo>
                    <a:pt x="239" y="47"/>
                    <a:pt x="238" y="49"/>
                    <a:pt x="238" y="49"/>
                  </a:cubicBezTo>
                  <a:cubicBezTo>
                    <a:pt x="238" y="49"/>
                    <a:pt x="236" y="51"/>
                    <a:pt x="236" y="51"/>
                  </a:cubicBezTo>
                  <a:cubicBezTo>
                    <a:pt x="236" y="52"/>
                    <a:pt x="238" y="52"/>
                    <a:pt x="238" y="53"/>
                  </a:cubicBezTo>
                  <a:cubicBezTo>
                    <a:pt x="239" y="53"/>
                    <a:pt x="240" y="51"/>
                    <a:pt x="240" y="51"/>
                  </a:cubicBezTo>
                  <a:close/>
                  <a:moveTo>
                    <a:pt x="233" y="45"/>
                  </a:moveTo>
                  <a:cubicBezTo>
                    <a:pt x="234" y="46"/>
                    <a:pt x="235" y="43"/>
                    <a:pt x="235" y="43"/>
                  </a:cubicBezTo>
                  <a:cubicBezTo>
                    <a:pt x="236" y="43"/>
                    <a:pt x="237" y="45"/>
                    <a:pt x="237" y="45"/>
                  </a:cubicBezTo>
                  <a:cubicBezTo>
                    <a:pt x="238" y="45"/>
                    <a:pt x="239" y="43"/>
                    <a:pt x="239" y="43"/>
                  </a:cubicBezTo>
                  <a:cubicBezTo>
                    <a:pt x="240" y="42"/>
                    <a:pt x="240" y="41"/>
                    <a:pt x="241" y="40"/>
                  </a:cubicBezTo>
                  <a:cubicBezTo>
                    <a:pt x="240" y="40"/>
                    <a:pt x="239" y="39"/>
                    <a:pt x="239" y="39"/>
                  </a:cubicBezTo>
                  <a:cubicBezTo>
                    <a:pt x="238" y="39"/>
                    <a:pt x="237" y="41"/>
                    <a:pt x="237" y="41"/>
                  </a:cubicBezTo>
                  <a:cubicBezTo>
                    <a:pt x="236" y="41"/>
                    <a:pt x="235" y="39"/>
                    <a:pt x="235" y="39"/>
                  </a:cubicBezTo>
                  <a:cubicBezTo>
                    <a:pt x="234" y="40"/>
                    <a:pt x="233" y="41"/>
                    <a:pt x="233" y="41"/>
                  </a:cubicBezTo>
                  <a:cubicBezTo>
                    <a:pt x="232" y="42"/>
                    <a:pt x="232" y="43"/>
                    <a:pt x="231" y="44"/>
                  </a:cubicBezTo>
                  <a:cubicBezTo>
                    <a:pt x="232" y="44"/>
                    <a:pt x="233" y="45"/>
                    <a:pt x="233" y="45"/>
                  </a:cubicBezTo>
                  <a:close/>
                  <a:moveTo>
                    <a:pt x="241" y="30"/>
                  </a:moveTo>
                  <a:cubicBezTo>
                    <a:pt x="242" y="30"/>
                    <a:pt x="243" y="32"/>
                    <a:pt x="244" y="32"/>
                  </a:cubicBezTo>
                  <a:cubicBezTo>
                    <a:pt x="244" y="32"/>
                    <a:pt x="245" y="30"/>
                    <a:pt x="245" y="30"/>
                  </a:cubicBezTo>
                  <a:cubicBezTo>
                    <a:pt x="246" y="30"/>
                    <a:pt x="247" y="32"/>
                    <a:pt x="248" y="32"/>
                  </a:cubicBezTo>
                  <a:cubicBezTo>
                    <a:pt x="248" y="31"/>
                    <a:pt x="249" y="29"/>
                    <a:pt x="249" y="29"/>
                  </a:cubicBezTo>
                  <a:cubicBezTo>
                    <a:pt x="248" y="28"/>
                    <a:pt x="246" y="27"/>
                    <a:pt x="245" y="26"/>
                  </a:cubicBezTo>
                  <a:cubicBezTo>
                    <a:pt x="244" y="25"/>
                    <a:pt x="243" y="25"/>
                    <a:pt x="243" y="24"/>
                  </a:cubicBezTo>
                  <a:cubicBezTo>
                    <a:pt x="242" y="25"/>
                    <a:pt x="242" y="26"/>
                    <a:pt x="241" y="26"/>
                  </a:cubicBezTo>
                  <a:cubicBezTo>
                    <a:pt x="240" y="27"/>
                    <a:pt x="240" y="28"/>
                    <a:pt x="239" y="29"/>
                  </a:cubicBezTo>
                  <a:cubicBezTo>
                    <a:pt x="239" y="29"/>
                    <a:pt x="237" y="30"/>
                    <a:pt x="238" y="31"/>
                  </a:cubicBezTo>
                  <a:cubicBezTo>
                    <a:pt x="238" y="32"/>
                    <a:pt x="240" y="32"/>
                    <a:pt x="240" y="33"/>
                  </a:cubicBezTo>
                  <a:cubicBezTo>
                    <a:pt x="240" y="32"/>
                    <a:pt x="241" y="30"/>
                    <a:pt x="241" y="30"/>
                  </a:cubicBezTo>
                  <a:close/>
                  <a:moveTo>
                    <a:pt x="283" y="41"/>
                  </a:moveTo>
                  <a:cubicBezTo>
                    <a:pt x="284" y="40"/>
                    <a:pt x="284" y="39"/>
                    <a:pt x="285" y="39"/>
                  </a:cubicBezTo>
                  <a:cubicBezTo>
                    <a:pt x="285" y="38"/>
                    <a:pt x="286" y="37"/>
                    <a:pt x="286" y="36"/>
                  </a:cubicBezTo>
                  <a:cubicBezTo>
                    <a:pt x="286" y="36"/>
                    <a:pt x="284" y="35"/>
                    <a:pt x="284" y="35"/>
                  </a:cubicBezTo>
                  <a:cubicBezTo>
                    <a:pt x="284" y="34"/>
                    <a:pt x="286" y="33"/>
                    <a:pt x="286" y="32"/>
                  </a:cubicBezTo>
                  <a:cubicBezTo>
                    <a:pt x="286" y="32"/>
                    <a:pt x="287" y="31"/>
                    <a:pt x="288" y="30"/>
                  </a:cubicBezTo>
                  <a:cubicBezTo>
                    <a:pt x="288" y="30"/>
                    <a:pt x="285" y="29"/>
                    <a:pt x="285" y="28"/>
                  </a:cubicBezTo>
                  <a:cubicBezTo>
                    <a:pt x="285" y="28"/>
                    <a:pt x="287" y="27"/>
                    <a:pt x="287" y="26"/>
                  </a:cubicBezTo>
                  <a:cubicBezTo>
                    <a:pt x="287" y="26"/>
                    <a:pt x="289" y="25"/>
                    <a:pt x="289" y="24"/>
                  </a:cubicBezTo>
                  <a:cubicBezTo>
                    <a:pt x="289" y="23"/>
                    <a:pt x="287" y="23"/>
                    <a:pt x="286" y="22"/>
                  </a:cubicBezTo>
                  <a:cubicBezTo>
                    <a:pt x="286" y="23"/>
                    <a:pt x="285" y="24"/>
                    <a:pt x="285" y="25"/>
                  </a:cubicBezTo>
                  <a:cubicBezTo>
                    <a:pt x="285" y="25"/>
                    <a:pt x="283" y="26"/>
                    <a:pt x="283" y="27"/>
                  </a:cubicBezTo>
                  <a:cubicBezTo>
                    <a:pt x="283" y="27"/>
                    <a:pt x="285" y="28"/>
                    <a:pt x="285" y="28"/>
                  </a:cubicBezTo>
                  <a:cubicBezTo>
                    <a:pt x="285" y="29"/>
                    <a:pt x="284" y="30"/>
                    <a:pt x="284" y="31"/>
                  </a:cubicBezTo>
                  <a:cubicBezTo>
                    <a:pt x="283" y="31"/>
                    <a:pt x="282" y="32"/>
                    <a:pt x="282" y="33"/>
                  </a:cubicBezTo>
                  <a:cubicBezTo>
                    <a:pt x="282" y="33"/>
                    <a:pt x="284" y="34"/>
                    <a:pt x="284" y="35"/>
                  </a:cubicBezTo>
                  <a:cubicBezTo>
                    <a:pt x="284" y="35"/>
                    <a:pt x="283" y="37"/>
                    <a:pt x="282" y="37"/>
                  </a:cubicBezTo>
                  <a:cubicBezTo>
                    <a:pt x="282" y="37"/>
                    <a:pt x="281" y="38"/>
                    <a:pt x="281" y="39"/>
                  </a:cubicBezTo>
                  <a:cubicBezTo>
                    <a:pt x="281" y="40"/>
                    <a:pt x="279" y="41"/>
                    <a:pt x="279" y="41"/>
                  </a:cubicBezTo>
                  <a:cubicBezTo>
                    <a:pt x="279" y="42"/>
                    <a:pt x="281" y="42"/>
                    <a:pt x="281" y="43"/>
                  </a:cubicBezTo>
                  <a:cubicBezTo>
                    <a:pt x="282" y="42"/>
                    <a:pt x="282" y="42"/>
                    <a:pt x="283" y="41"/>
                  </a:cubicBezTo>
                  <a:close/>
                  <a:moveTo>
                    <a:pt x="270" y="34"/>
                  </a:moveTo>
                  <a:cubicBezTo>
                    <a:pt x="270" y="35"/>
                    <a:pt x="271" y="32"/>
                    <a:pt x="272" y="32"/>
                  </a:cubicBezTo>
                  <a:cubicBezTo>
                    <a:pt x="272" y="32"/>
                    <a:pt x="274" y="34"/>
                    <a:pt x="274" y="34"/>
                  </a:cubicBezTo>
                  <a:cubicBezTo>
                    <a:pt x="275" y="34"/>
                    <a:pt x="275" y="32"/>
                    <a:pt x="276" y="32"/>
                  </a:cubicBezTo>
                  <a:cubicBezTo>
                    <a:pt x="276" y="31"/>
                    <a:pt x="277" y="30"/>
                    <a:pt x="277" y="30"/>
                  </a:cubicBezTo>
                  <a:cubicBezTo>
                    <a:pt x="277" y="29"/>
                    <a:pt x="276" y="28"/>
                    <a:pt x="275" y="28"/>
                  </a:cubicBezTo>
                  <a:cubicBezTo>
                    <a:pt x="275" y="28"/>
                    <a:pt x="273" y="26"/>
                    <a:pt x="273" y="26"/>
                  </a:cubicBezTo>
                  <a:cubicBezTo>
                    <a:pt x="273" y="26"/>
                    <a:pt x="271" y="28"/>
                    <a:pt x="271" y="28"/>
                  </a:cubicBezTo>
                  <a:cubicBezTo>
                    <a:pt x="271" y="29"/>
                    <a:pt x="270" y="30"/>
                    <a:pt x="270" y="31"/>
                  </a:cubicBezTo>
                  <a:cubicBezTo>
                    <a:pt x="269" y="31"/>
                    <a:pt x="268" y="32"/>
                    <a:pt x="268" y="33"/>
                  </a:cubicBezTo>
                  <a:cubicBezTo>
                    <a:pt x="269" y="33"/>
                    <a:pt x="269" y="34"/>
                    <a:pt x="270" y="34"/>
                  </a:cubicBezTo>
                  <a:close/>
                  <a:moveTo>
                    <a:pt x="295" y="25"/>
                  </a:moveTo>
                  <a:cubicBezTo>
                    <a:pt x="295" y="25"/>
                    <a:pt x="293" y="27"/>
                    <a:pt x="293" y="27"/>
                  </a:cubicBezTo>
                  <a:cubicBezTo>
                    <a:pt x="293" y="28"/>
                    <a:pt x="295" y="29"/>
                    <a:pt x="295" y="29"/>
                  </a:cubicBezTo>
                  <a:cubicBezTo>
                    <a:pt x="296" y="29"/>
                    <a:pt x="297" y="31"/>
                    <a:pt x="298" y="31"/>
                  </a:cubicBezTo>
                  <a:cubicBezTo>
                    <a:pt x="298" y="31"/>
                    <a:pt x="299" y="29"/>
                    <a:pt x="299" y="29"/>
                  </a:cubicBezTo>
                  <a:cubicBezTo>
                    <a:pt x="300" y="28"/>
                    <a:pt x="301" y="27"/>
                    <a:pt x="301" y="26"/>
                  </a:cubicBezTo>
                  <a:cubicBezTo>
                    <a:pt x="301" y="26"/>
                    <a:pt x="303" y="25"/>
                    <a:pt x="303" y="24"/>
                  </a:cubicBezTo>
                  <a:cubicBezTo>
                    <a:pt x="303" y="23"/>
                    <a:pt x="301" y="23"/>
                    <a:pt x="301" y="22"/>
                  </a:cubicBezTo>
                  <a:cubicBezTo>
                    <a:pt x="299" y="24"/>
                    <a:pt x="298" y="25"/>
                    <a:pt x="297" y="27"/>
                  </a:cubicBezTo>
                  <a:cubicBezTo>
                    <a:pt x="296" y="27"/>
                    <a:pt x="296" y="25"/>
                    <a:pt x="295" y="25"/>
                  </a:cubicBezTo>
                  <a:close/>
                  <a:moveTo>
                    <a:pt x="373" y="39"/>
                  </a:moveTo>
                  <a:cubicBezTo>
                    <a:pt x="373" y="38"/>
                    <a:pt x="374" y="37"/>
                    <a:pt x="375" y="37"/>
                  </a:cubicBezTo>
                  <a:cubicBezTo>
                    <a:pt x="375" y="36"/>
                    <a:pt x="376" y="38"/>
                    <a:pt x="377" y="38"/>
                  </a:cubicBezTo>
                  <a:cubicBezTo>
                    <a:pt x="377" y="38"/>
                    <a:pt x="378" y="36"/>
                    <a:pt x="378" y="36"/>
                  </a:cubicBezTo>
                  <a:cubicBezTo>
                    <a:pt x="379" y="36"/>
                    <a:pt x="380" y="37"/>
                    <a:pt x="381" y="38"/>
                  </a:cubicBezTo>
                  <a:cubicBezTo>
                    <a:pt x="381" y="38"/>
                    <a:pt x="383" y="39"/>
                    <a:pt x="383" y="39"/>
                  </a:cubicBezTo>
                  <a:cubicBezTo>
                    <a:pt x="384" y="39"/>
                    <a:pt x="384" y="37"/>
                    <a:pt x="385" y="37"/>
                  </a:cubicBezTo>
                  <a:cubicBezTo>
                    <a:pt x="384" y="37"/>
                    <a:pt x="383" y="36"/>
                    <a:pt x="382" y="35"/>
                  </a:cubicBezTo>
                  <a:cubicBezTo>
                    <a:pt x="382" y="35"/>
                    <a:pt x="381" y="34"/>
                    <a:pt x="380" y="34"/>
                  </a:cubicBezTo>
                  <a:cubicBezTo>
                    <a:pt x="380" y="33"/>
                    <a:pt x="379" y="32"/>
                    <a:pt x="378" y="32"/>
                  </a:cubicBezTo>
                  <a:cubicBezTo>
                    <a:pt x="378" y="32"/>
                    <a:pt x="377" y="34"/>
                    <a:pt x="376" y="34"/>
                  </a:cubicBezTo>
                  <a:cubicBezTo>
                    <a:pt x="376" y="34"/>
                    <a:pt x="374" y="32"/>
                    <a:pt x="374" y="33"/>
                  </a:cubicBezTo>
                  <a:cubicBezTo>
                    <a:pt x="373" y="33"/>
                    <a:pt x="373" y="34"/>
                    <a:pt x="372" y="35"/>
                  </a:cubicBezTo>
                  <a:cubicBezTo>
                    <a:pt x="372" y="35"/>
                    <a:pt x="371" y="36"/>
                    <a:pt x="371" y="37"/>
                  </a:cubicBezTo>
                  <a:cubicBezTo>
                    <a:pt x="370" y="38"/>
                    <a:pt x="369" y="39"/>
                    <a:pt x="369" y="39"/>
                  </a:cubicBezTo>
                  <a:cubicBezTo>
                    <a:pt x="369" y="40"/>
                    <a:pt x="371" y="40"/>
                    <a:pt x="371" y="41"/>
                  </a:cubicBezTo>
                  <a:cubicBezTo>
                    <a:pt x="372" y="40"/>
                    <a:pt x="372" y="39"/>
                    <a:pt x="373" y="39"/>
                  </a:cubicBezTo>
                  <a:close/>
                  <a:moveTo>
                    <a:pt x="410" y="50"/>
                  </a:moveTo>
                  <a:cubicBezTo>
                    <a:pt x="411" y="49"/>
                    <a:pt x="412" y="48"/>
                    <a:pt x="412" y="47"/>
                  </a:cubicBezTo>
                  <a:cubicBezTo>
                    <a:pt x="412" y="47"/>
                    <a:pt x="410" y="46"/>
                    <a:pt x="410" y="46"/>
                  </a:cubicBezTo>
                  <a:cubicBezTo>
                    <a:pt x="410" y="46"/>
                    <a:pt x="408" y="44"/>
                    <a:pt x="408" y="44"/>
                  </a:cubicBezTo>
                  <a:cubicBezTo>
                    <a:pt x="407" y="44"/>
                    <a:pt x="406" y="46"/>
                    <a:pt x="406" y="46"/>
                  </a:cubicBezTo>
                  <a:cubicBezTo>
                    <a:pt x="405" y="47"/>
                    <a:pt x="405" y="48"/>
                    <a:pt x="404" y="49"/>
                  </a:cubicBezTo>
                  <a:cubicBezTo>
                    <a:pt x="404" y="49"/>
                    <a:pt x="402" y="50"/>
                    <a:pt x="402" y="51"/>
                  </a:cubicBezTo>
                  <a:cubicBezTo>
                    <a:pt x="402" y="51"/>
                    <a:pt x="404" y="52"/>
                    <a:pt x="405" y="52"/>
                  </a:cubicBezTo>
                  <a:cubicBezTo>
                    <a:pt x="405" y="53"/>
                    <a:pt x="406" y="54"/>
                    <a:pt x="407" y="54"/>
                  </a:cubicBezTo>
                  <a:cubicBezTo>
                    <a:pt x="408" y="53"/>
                    <a:pt x="409" y="51"/>
                    <a:pt x="410" y="50"/>
                  </a:cubicBezTo>
                  <a:close/>
                  <a:moveTo>
                    <a:pt x="399" y="41"/>
                  </a:moveTo>
                  <a:cubicBezTo>
                    <a:pt x="400" y="40"/>
                    <a:pt x="400" y="40"/>
                    <a:pt x="401" y="39"/>
                  </a:cubicBezTo>
                  <a:cubicBezTo>
                    <a:pt x="402" y="37"/>
                    <a:pt x="403" y="36"/>
                    <a:pt x="404" y="35"/>
                  </a:cubicBezTo>
                  <a:cubicBezTo>
                    <a:pt x="403" y="33"/>
                    <a:pt x="401" y="32"/>
                    <a:pt x="400" y="31"/>
                  </a:cubicBezTo>
                  <a:cubicBezTo>
                    <a:pt x="399" y="32"/>
                    <a:pt x="399" y="33"/>
                    <a:pt x="398" y="33"/>
                  </a:cubicBezTo>
                  <a:cubicBezTo>
                    <a:pt x="397" y="35"/>
                    <a:pt x="396" y="36"/>
                    <a:pt x="395" y="38"/>
                  </a:cubicBezTo>
                  <a:cubicBezTo>
                    <a:pt x="394" y="39"/>
                    <a:pt x="392" y="41"/>
                    <a:pt x="391" y="42"/>
                  </a:cubicBezTo>
                  <a:cubicBezTo>
                    <a:pt x="393" y="43"/>
                    <a:pt x="394" y="45"/>
                    <a:pt x="396" y="46"/>
                  </a:cubicBezTo>
                  <a:cubicBezTo>
                    <a:pt x="397" y="44"/>
                    <a:pt x="398" y="43"/>
                    <a:pt x="399" y="41"/>
                  </a:cubicBezTo>
                  <a:close/>
                  <a:moveTo>
                    <a:pt x="433" y="53"/>
                  </a:moveTo>
                  <a:cubicBezTo>
                    <a:pt x="434" y="53"/>
                    <a:pt x="434" y="54"/>
                    <a:pt x="435" y="54"/>
                  </a:cubicBezTo>
                  <a:cubicBezTo>
                    <a:pt x="436" y="55"/>
                    <a:pt x="437" y="56"/>
                    <a:pt x="437" y="56"/>
                  </a:cubicBezTo>
                  <a:cubicBezTo>
                    <a:pt x="438" y="56"/>
                    <a:pt x="439" y="54"/>
                    <a:pt x="439" y="54"/>
                  </a:cubicBezTo>
                  <a:cubicBezTo>
                    <a:pt x="440" y="53"/>
                    <a:pt x="440" y="52"/>
                    <a:pt x="441" y="52"/>
                  </a:cubicBezTo>
                  <a:cubicBezTo>
                    <a:pt x="441" y="51"/>
                    <a:pt x="442" y="50"/>
                    <a:pt x="442" y="49"/>
                  </a:cubicBezTo>
                  <a:cubicBezTo>
                    <a:pt x="442" y="49"/>
                    <a:pt x="440" y="48"/>
                    <a:pt x="440" y="48"/>
                  </a:cubicBezTo>
                  <a:cubicBezTo>
                    <a:pt x="440" y="48"/>
                    <a:pt x="439" y="50"/>
                    <a:pt x="438" y="50"/>
                  </a:cubicBezTo>
                  <a:cubicBezTo>
                    <a:pt x="438" y="50"/>
                    <a:pt x="437" y="48"/>
                    <a:pt x="436" y="48"/>
                  </a:cubicBezTo>
                  <a:cubicBezTo>
                    <a:pt x="436" y="48"/>
                    <a:pt x="435" y="46"/>
                    <a:pt x="434" y="47"/>
                  </a:cubicBezTo>
                  <a:cubicBezTo>
                    <a:pt x="433" y="47"/>
                    <a:pt x="433" y="48"/>
                    <a:pt x="432" y="49"/>
                  </a:cubicBezTo>
                  <a:cubicBezTo>
                    <a:pt x="432" y="49"/>
                    <a:pt x="431" y="50"/>
                    <a:pt x="431" y="51"/>
                  </a:cubicBezTo>
                  <a:cubicBezTo>
                    <a:pt x="430" y="51"/>
                    <a:pt x="429" y="53"/>
                    <a:pt x="429" y="53"/>
                  </a:cubicBezTo>
                  <a:cubicBezTo>
                    <a:pt x="429" y="54"/>
                    <a:pt x="431" y="54"/>
                    <a:pt x="431" y="55"/>
                  </a:cubicBezTo>
                  <a:cubicBezTo>
                    <a:pt x="432" y="54"/>
                    <a:pt x="432" y="53"/>
                    <a:pt x="433" y="53"/>
                  </a:cubicBezTo>
                  <a:close/>
                  <a:moveTo>
                    <a:pt x="464" y="31"/>
                  </a:moveTo>
                  <a:cubicBezTo>
                    <a:pt x="464" y="30"/>
                    <a:pt x="466" y="32"/>
                    <a:pt x="466" y="32"/>
                  </a:cubicBezTo>
                  <a:cubicBezTo>
                    <a:pt x="466" y="32"/>
                    <a:pt x="468" y="30"/>
                    <a:pt x="468" y="30"/>
                  </a:cubicBezTo>
                  <a:cubicBezTo>
                    <a:pt x="468" y="30"/>
                    <a:pt x="466" y="28"/>
                    <a:pt x="466" y="28"/>
                  </a:cubicBezTo>
                  <a:cubicBezTo>
                    <a:pt x="465" y="28"/>
                    <a:pt x="463" y="27"/>
                    <a:pt x="463" y="27"/>
                  </a:cubicBezTo>
                  <a:cubicBezTo>
                    <a:pt x="463" y="26"/>
                    <a:pt x="465" y="25"/>
                    <a:pt x="465" y="24"/>
                  </a:cubicBezTo>
                  <a:cubicBezTo>
                    <a:pt x="465" y="24"/>
                    <a:pt x="466" y="23"/>
                    <a:pt x="467" y="22"/>
                  </a:cubicBezTo>
                  <a:cubicBezTo>
                    <a:pt x="467" y="22"/>
                    <a:pt x="469" y="20"/>
                    <a:pt x="468" y="20"/>
                  </a:cubicBezTo>
                  <a:cubicBezTo>
                    <a:pt x="468" y="19"/>
                    <a:pt x="467" y="19"/>
                    <a:pt x="466" y="18"/>
                  </a:cubicBezTo>
                  <a:cubicBezTo>
                    <a:pt x="466" y="18"/>
                    <a:pt x="465" y="20"/>
                    <a:pt x="465" y="20"/>
                  </a:cubicBezTo>
                  <a:cubicBezTo>
                    <a:pt x="464" y="21"/>
                    <a:pt x="463" y="19"/>
                    <a:pt x="462" y="19"/>
                  </a:cubicBezTo>
                  <a:cubicBezTo>
                    <a:pt x="462" y="19"/>
                    <a:pt x="461" y="20"/>
                    <a:pt x="461" y="21"/>
                  </a:cubicBezTo>
                  <a:cubicBezTo>
                    <a:pt x="461" y="21"/>
                    <a:pt x="463" y="22"/>
                    <a:pt x="463" y="23"/>
                  </a:cubicBezTo>
                  <a:cubicBezTo>
                    <a:pt x="463" y="23"/>
                    <a:pt x="461" y="24"/>
                    <a:pt x="461" y="25"/>
                  </a:cubicBezTo>
                  <a:cubicBezTo>
                    <a:pt x="461" y="25"/>
                    <a:pt x="463" y="26"/>
                    <a:pt x="463" y="27"/>
                  </a:cubicBezTo>
                  <a:cubicBezTo>
                    <a:pt x="463" y="27"/>
                    <a:pt x="462" y="28"/>
                    <a:pt x="462" y="29"/>
                  </a:cubicBezTo>
                  <a:cubicBezTo>
                    <a:pt x="462" y="29"/>
                    <a:pt x="460" y="30"/>
                    <a:pt x="460" y="31"/>
                  </a:cubicBezTo>
                  <a:cubicBezTo>
                    <a:pt x="460" y="32"/>
                    <a:pt x="462" y="32"/>
                    <a:pt x="462" y="33"/>
                  </a:cubicBezTo>
                  <a:cubicBezTo>
                    <a:pt x="463" y="32"/>
                    <a:pt x="463" y="31"/>
                    <a:pt x="464" y="31"/>
                  </a:cubicBezTo>
                  <a:close/>
                  <a:moveTo>
                    <a:pt x="483" y="38"/>
                  </a:moveTo>
                  <a:cubicBezTo>
                    <a:pt x="483" y="38"/>
                    <a:pt x="485" y="40"/>
                    <a:pt x="485" y="40"/>
                  </a:cubicBezTo>
                  <a:cubicBezTo>
                    <a:pt x="485" y="39"/>
                    <a:pt x="487" y="38"/>
                    <a:pt x="487" y="37"/>
                  </a:cubicBezTo>
                  <a:cubicBezTo>
                    <a:pt x="487" y="37"/>
                    <a:pt x="485" y="36"/>
                    <a:pt x="485" y="36"/>
                  </a:cubicBezTo>
                  <a:cubicBezTo>
                    <a:pt x="484" y="36"/>
                    <a:pt x="483" y="34"/>
                    <a:pt x="482" y="34"/>
                  </a:cubicBezTo>
                  <a:cubicBezTo>
                    <a:pt x="482" y="34"/>
                    <a:pt x="481" y="36"/>
                    <a:pt x="481" y="36"/>
                  </a:cubicBezTo>
                  <a:cubicBezTo>
                    <a:pt x="480" y="37"/>
                    <a:pt x="479" y="38"/>
                    <a:pt x="479" y="39"/>
                  </a:cubicBezTo>
                  <a:cubicBezTo>
                    <a:pt x="479" y="39"/>
                    <a:pt x="481" y="40"/>
                    <a:pt x="481" y="40"/>
                  </a:cubicBezTo>
                  <a:cubicBezTo>
                    <a:pt x="482" y="40"/>
                    <a:pt x="482" y="38"/>
                    <a:pt x="483" y="38"/>
                  </a:cubicBezTo>
                  <a:close/>
                  <a:moveTo>
                    <a:pt x="498" y="32"/>
                  </a:moveTo>
                  <a:cubicBezTo>
                    <a:pt x="499" y="32"/>
                    <a:pt x="500" y="34"/>
                    <a:pt x="500" y="34"/>
                  </a:cubicBezTo>
                  <a:cubicBezTo>
                    <a:pt x="501" y="34"/>
                    <a:pt x="502" y="32"/>
                    <a:pt x="502" y="31"/>
                  </a:cubicBezTo>
                  <a:cubicBezTo>
                    <a:pt x="502" y="31"/>
                    <a:pt x="500" y="30"/>
                    <a:pt x="500" y="30"/>
                  </a:cubicBezTo>
                  <a:cubicBezTo>
                    <a:pt x="500" y="29"/>
                    <a:pt x="501" y="28"/>
                    <a:pt x="502" y="27"/>
                  </a:cubicBezTo>
                  <a:cubicBezTo>
                    <a:pt x="501" y="27"/>
                    <a:pt x="500" y="26"/>
                    <a:pt x="499" y="26"/>
                  </a:cubicBezTo>
                  <a:cubicBezTo>
                    <a:pt x="499" y="26"/>
                    <a:pt x="498" y="28"/>
                    <a:pt x="498" y="28"/>
                  </a:cubicBezTo>
                  <a:cubicBezTo>
                    <a:pt x="497" y="29"/>
                    <a:pt x="496" y="29"/>
                    <a:pt x="496" y="30"/>
                  </a:cubicBezTo>
                  <a:cubicBezTo>
                    <a:pt x="496" y="31"/>
                    <a:pt x="494" y="32"/>
                    <a:pt x="494" y="32"/>
                  </a:cubicBezTo>
                  <a:cubicBezTo>
                    <a:pt x="494" y="33"/>
                    <a:pt x="496" y="34"/>
                    <a:pt x="496" y="34"/>
                  </a:cubicBezTo>
                  <a:cubicBezTo>
                    <a:pt x="497" y="34"/>
                    <a:pt x="497" y="32"/>
                    <a:pt x="498" y="32"/>
                  </a:cubicBezTo>
                  <a:close/>
                  <a:moveTo>
                    <a:pt x="527" y="36"/>
                  </a:moveTo>
                  <a:cubicBezTo>
                    <a:pt x="526" y="36"/>
                    <a:pt x="525" y="34"/>
                    <a:pt x="525" y="34"/>
                  </a:cubicBezTo>
                  <a:cubicBezTo>
                    <a:pt x="524" y="34"/>
                    <a:pt x="523" y="36"/>
                    <a:pt x="523" y="37"/>
                  </a:cubicBezTo>
                  <a:cubicBezTo>
                    <a:pt x="523" y="37"/>
                    <a:pt x="525" y="38"/>
                    <a:pt x="525" y="38"/>
                  </a:cubicBezTo>
                  <a:cubicBezTo>
                    <a:pt x="525" y="39"/>
                    <a:pt x="527" y="40"/>
                    <a:pt x="527" y="40"/>
                  </a:cubicBezTo>
                  <a:cubicBezTo>
                    <a:pt x="528" y="40"/>
                    <a:pt x="529" y="38"/>
                    <a:pt x="529" y="38"/>
                  </a:cubicBezTo>
                  <a:cubicBezTo>
                    <a:pt x="530" y="37"/>
                    <a:pt x="530" y="36"/>
                    <a:pt x="531" y="36"/>
                  </a:cubicBezTo>
                  <a:cubicBezTo>
                    <a:pt x="530" y="35"/>
                    <a:pt x="529" y="35"/>
                    <a:pt x="528" y="34"/>
                  </a:cubicBezTo>
                  <a:cubicBezTo>
                    <a:pt x="528" y="34"/>
                    <a:pt x="530" y="32"/>
                    <a:pt x="530" y="32"/>
                  </a:cubicBezTo>
                  <a:cubicBezTo>
                    <a:pt x="530" y="31"/>
                    <a:pt x="528" y="30"/>
                    <a:pt x="528" y="30"/>
                  </a:cubicBezTo>
                  <a:cubicBezTo>
                    <a:pt x="528" y="30"/>
                    <a:pt x="526" y="32"/>
                    <a:pt x="526" y="32"/>
                  </a:cubicBezTo>
                  <a:cubicBezTo>
                    <a:pt x="526" y="33"/>
                    <a:pt x="528" y="33"/>
                    <a:pt x="528" y="34"/>
                  </a:cubicBezTo>
                  <a:cubicBezTo>
                    <a:pt x="528" y="34"/>
                    <a:pt x="527" y="36"/>
                    <a:pt x="527" y="36"/>
                  </a:cubicBezTo>
                  <a:close/>
                  <a:moveTo>
                    <a:pt x="567" y="49"/>
                  </a:moveTo>
                  <a:cubicBezTo>
                    <a:pt x="567" y="49"/>
                    <a:pt x="568" y="47"/>
                    <a:pt x="568" y="47"/>
                  </a:cubicBezTo>
                  <a:cubicBezTo>
                    <a:pt x="569" y="46"/>
                    <a:pt x="569" y="45"/>
                    <a:pt x="570" y="44"/>
                  </a:cubicBezTo>
                  <a:cubicBezTo>
                    <a:pt x="571" y="43"/>
                    <a:pt x="572" y="41"/>
                    <a:pt x="573" y="40"/>
                  </a:cubicBezTo>
                  <a:cubicBezTo>
                    <a:pt x="573" y="40"/>
                    <a:pt x="572" y="38"/>
                    <a:pt x="571" y="38"/>
                  </a:cubicBezTo>
                  <a:cubicBezTo>
                    <a:pt x="571" y="38"/>
                    <a:pt x="570" y="40"/>
                    <a:pt x="569" y="40"/>
                  </a:cubicBezTo>
                  <a:cubicBezTo>
                    <a:pt x="569" y="41"/>
                    <a:pt x="568" y="42"/>
                    <a:pt x="568" y="43"/>
                  </a:cubicBezTo>
                  <a:cubicBezTo>
                    <a:pt x="567" y="44"/>
                    <a:pt x="565" y="46"/>
                    <a:pt x="564" y="47"/>
                  </a:cubicBezTo>
                  <a:cubicBezTo>
                    <a:pt x="565" y="47"/>
                    <a:pt x="566" y="49"/>
                    <a:pt x="567" y="49"/>
                  </a:cubicBezTo>
                  <a:close/>
                  <a:moveTo>
                    <a:pt x="614" y="28"/>
                  </a:moveTo>
                  <a:cubicBezTo>
                    <a:pt x="614" y="28"/>
                    <a:pt x="615" y="26"/>
                    <a:pt x="616" y="26"/>
                  </a:cubicBezTo>
                  <a:cubicBezTo>
                    <a:pt x="616" y="26"/>
                    <a:pt x="618" y="28"/>
                    <a:pt x="618" y="28"/>
                  </a:cubicBezTo>
                  <a:cubicBezTo>
                    <a:pt x="618" y="28"/>
                    <a:pt x="620" y="30"/>
                    <a:pt x="620" y="30"/>
                  </a:cubicBezTo>
                  <a:cubicBezTo>
                    <a:pt x="620" y="30"/>
                    <a:pt x="622" y="28"/>
                    <a:pt x="622" y="27"/>
                  </a:cubicBezTo>
                  <a:cubicBezTo>
                    <a:pt x="622" y="27"/>
                    <a:pt x="620" y="26"/>
                    <a:pt x="619" y="26"/>
                  </a:cubicBezTo>
                  <a:cubicBezTo>
                    <a:pt x="619" y="25"/>
                    <a:pt x="621" y="24"/>
                    <a:pt x="621" y="23"/>
                  </a:cubicBezTo>
                  <a:cubicBezTo>
                    <a:pt x="621" y="23"/>
                    <a:pt x="620" y="22"/>
                    <a:pt x="619" y="22"/>
                  </a:cubicBezTo>
                  <a:cubicBezTo>
                    <a:pt x="618" y="22"/>
                    <a:pt x="618" y="24"/>
                    <a:pt x="617" y="24"/>
                  </a:cubicBezTo>
                  <a:cubicBezTo>
                    <a:pt x="617" y="24"/>
                    <a:pt x="616" y="22"/>
                    <a:pt x="615" y="22"/>
                  </a:cubicBezTo>
                  <a:cubicBezTo>
                    <a:pt x="615" y="22"/>
                    <a:pt x="614" y="24"/>
                    <a:pt x="613" y="24"/>
                  </a:cubicBezTo>
                  <a:cubicBezTo>
                    <a:pt x="613" y="25"/>
                    <a:pt x="612" y="26"/>
                    <a:pt x="612" y="27"/>
                  </a:cubicBezTo>
                  <a:cubicBezTo>
                    <a:pt x="611" y="27"/>
                    <a:pt x="610" y="28"/>
                    <a:pt x="610" y="29"/>
                  </a:cubicBezTo>
                  <a:cubicBezTo>
                    <a:pt x="610" y="30"/>
                    <a:pt x="612" y="30"/>
                    <a:pt x="612" y="31"/>
                  </a:cubicBezTo>
                  <a:cubicBezTo>
                    <a:pt x="613" y="30"/>
                    <a:pt x="613" y="29"/>
                    <a:pt x="614" y="28"/>
                  </a:cubicBezTo>
                  <a:close/>
                  <a:moveTo>
                    <a:pt x="628" y="29"/>
                  </a:moveTo>
                  <a:cubicBezTo>
                    <a:pt x="629" y="27"/>
                    <a:pt x="630" y="26"/>
                    <a:pt x="631" y="24"/>
                  </a:cubicBezTo>
                  <a:cubicBezTo>
                    <a:pt x="631" y="24"/>
                    <a:pt x="630" y="22"/>
                    <a:pt x="629" y="22"/>
                  </a:cubicBezTo>
                  <a:cubicBezTo>
                    <a:pt x="629" y="22"/>
                    <a:pt x="628" y="24"/>
                    <a:pt x="627" y="25"/>
                  </a:cubicBezTo>
                  <a:cubicBezTo>
                    <a:pt x="627" y="25"/>
                    <a:pt x="626" y="26"/>
                    <a:pt x="626" y="27"/>
                  </a:cubicBezTo>
                  <a:cubicBezTo>
                    <a:pt x="625" y="27"/>
                    <a:pt x="624" y="29"/>
                    <a:pt x="624" y="29"/>
                  </a:cubicBezTo>
                  <a:cubicBezTo>
                    <a:pt x="624" y="30"/>
                    <a:pt x="626" y="30"/>
                    <a:pt x="626" y="31"/>
                  </a:cubicBezTo>
                  <a:cubicBezTo>
                    <a:pt x="627" y="30"/>
                    <a:pt x="627" y="29"/>
                    <a:pt x="628" y="29"/>
                  </a:cubicBezTo>
                  <a:close/>
                  <a:moveTo>
                    <a:pt x="650" y="32"/>
                  </a:moveTo>
                  <a:cubicBezTo>
                    <a:pt x="651" y="32"/>
                    <a:pt x="652" y="33"/>
                    <a:pt x="653" y="33"/>
                  </a:cubicBezTo>
                  <a:cubicBezTo>
                    <a:pt x="653" y="33"/>
                    <a:pt x="654" y="31"/>
                    <a:pt x="654" y="31"/>
                  </a:cubicBezTo>
                  <a:cubicBezTo>
                    <a:pt x="655" y="31"/>
                    <a:pt x="655" y="29"/>
                    <a:pt x="656" y="29"/>
                  </a:cubicBezTo>
                  <a:cubicBezTo>
                    <a:pt x="656" y="29"/>
                    <a:pt x="658" y="31"/>
                    <a:pt x="658" y="30"/>
                  </a:cubicBezTo>
                  <a:cubicBezTo>
                    <a:pt x="659" y="30"/>
                    <a:pt x="660" y="29"/>
                    <a:pt x="660" y="28"/>
                  </a:cubicBezTo>
                  <a:cubicBezTo>
                    <a:pt x="660" y="28"/>
                    <a:pt x="662" y="26"/>
                    <a:pt x="662" y="26"/>
                  </a:cubicBezTo>
                  <a:cubicBezTo>
                    <a:pt x="662" y="25"/>
                    <a:pt x="660" y="25"/>
                    <a:pt x="659" y="24"/>
                  </a:cubicBezTo>
                  <a:cubicBezTo>
                    <a:pt x="659" y="25"/>
                    <a:pt x="658" y="26"/>
                    <a:pt x="658" y="27"/>
                  </a:cubicBezTo>
                  <a:cubicBezTo>
                    <a:pt x="657" y="27"/>
                    <a:pt x="656" y="25"/>
                    <a:pt x="655" y="25"/>
                  </a:cubicBezTo>
                  <a:cubicBezTo>
                    <a:pt x="655" y="25"/>
                    <a:pt x="653" y="23"/>
                    <a:pt x="653" y="23"/>
                  </a:cubicBezTo>
                  <a:cubicBezTo>
                    <a:pt x="653" y="23"/>
                    <a:pt x="652" y="25"/>
                    <a:pt x="652" y="25"/>
                  </a:cubicBezTo>
                  <a:cubicBezTo>
                    <a:pt x="651" y="26"/>
                    <a:pt x="650" y="27"/>
                    <a:pt x="650" y="28"/>
                  </a:cubicBezTo>
                  <a:cubicBezTo>
                    <a:pt x="649" y="28"/>
                    <a:pt x="649" y="29"/>
                    <a:pt x="648" y="30"/>
                  </a:cubicBezTo>
                  <a:cubicBezTo>
                    <a:pt x="649" y="30"/>
                    <a:pt x="650" y="31"/>
                    <a:pt x="650" y="32"/>
                  </a:cubicBezTo>
                  <a:close/>
                  <a:moveTo>
                    <a:pt x="695" y="38"/>
                  </a:moveTo>
                  <a:cubicBezTo>
                    <a:pt x="696" y="37"/>
                    <a:pt x="696" y="36"/>
                    <a:pt x="697" y="35"/>
                  </a:cubicBezTo>
                  <a:cubicBezTo>
                    <a:pt x="697" y="35"/>
                    <a:pt x="699" y="34"/>
                    <a:pt x="699" y="33"/>
                  </a:cubicBezTo>
                  <a:cubicBezTo>
                    <a:pt x="699" y="33"/>
                    <a:pt x="697" y="32"/>
                    <a:pt x="696" y="31"/>
                  </a:cubicBezTo>
                  <a:cubicBezTo>
                    <a:pt x="696" y="31"/>
                    <a:pt x="698" y="30"/>
                    <a:pt x="698" y="29"/>
                  </a:cubicBezTo>
                  <a:cubicBezTo>
                    <a:pt x="698" y="29"/>
                    <a:pt x="696" y="27"/>
                    <a:pt x="696" y="27"/>
                  </a:cubicBezTo>
                  <a:cubicBezTo>
                    <a:pt x="695" y="28"/>
                    <a:pt x="694" y="29"/>
                    <a:pt x="694" y="30"/>
                  </a:cubicBezTo>
                  <a:cubicBezTo>
                    <a:pt x="694" y="30"/>
                    <a:pt x="693" y="31"/>
                    <a:pt x="692" y="32"/>
                  </a:cubicBezTo>
                  <a:cubicBezTo>
                    <a:pt x="693" y="33"/>
                    <a:pt x="695" y="33"/>
                    <a:pt x="695" y="34"/>
                  </a:cubicBezTo>
                  <a:cubicBezTo>
                    <a:pt x="695" y="34"/>
                    <a:pt x="693" y="35"/>
                    <a:pt x="693" y="36"/>
                  </a:cubicBezTo>
                  <a:cubicBezTo>
                    <a:pt x="694" y="36"/>
                    <a:pt x="695" y="38"/>
                    <a:pt x="695" y="38"/>
                  </a:cubicBezTo>
                  <a:close/>
                  <a:moveTo>
                    <a:pt x="720" y="28"/>
                  </a:moveTo>
                  <a:cubicBezTo>
                    <a:pt x="721" y="27"/>
                    <a:pt x="721" y="27"/>
                    <a:pt x="722" y="26"/>
                  </a:cubicBezTo>
                  <a:cubicBezTo>
                    <a:pt x="720" y="25"/>
                    <a:pt x="719" y="24"/>
                    <a:pt x="717" y="23"/>
                  </a:cubicBezTo>
                  <a:cubicBezTo>
                    <a:pt x="717" y="23"/>
                    <a:pt x="716" y="24"/>
                    <a:pt x="716" y="25"/>
                  </a:cubicBezTo>
                  <a:cubicBezTo>
                    <a:pt x="715" y="25"/>
                    <a:pt x="718" y="26"/>
                    <a:pt x="718" y="26"/>
                  </a:cubicBezTo>
                  <a:cubicBezTo>
                    <a:pt x="718" y="27"/>
                    <a:pt x="716" y="28"/>
                    <a:pt x="716" y="29"/>
                  </a:cubicBezTo>
                  <a:cubicBezTo>
                    <a:pt x="716" y="29"/>
                    <a:pt x="714" y="30"/>
                    <a:pt x="714" y="31"/>
                  </a:cubicBezTo>
                  <a:cubicBezTo>
                    <a:pt x="714" y="32"/>
                    <a:pt x="716" y="32"/>
                    <a:pt x="717" y="33"/>
                  </a:cubicBezTo>
                  <a:cubicBezTo>
                    <a:pt x="718" y="31"/>
                    <a:pt x="719" y="30"/>
                    <a:pt x="720" y="28"/>
                  </a:cubicBezTo>
                  <a:close/>
                  <a:moveTo>
                    <a:pt x="736" y="44"/>
                  </a:moveTo>
                  <a:cubicBezTo>
                    <a:pt x="737" y="44"/>
                    <a:pt x="738" y="46"/>
                    <a:pt x="738" y="46"/>
                  </a:cubicBezTo>
                  <a:cubicBezTo>
                    <a:pt x="739" y="46"/>
                    <a:pt x="739" y="44"/>
                    <a:pt x="740" y="44"/>
                  </a:cubicBezTo>
                  <a:cubicBezTo>
                    <a:pt x="741" y="43"/>
                    <a:pt x="741" y="42"/>
                    <a:pt x="742" y="41"/>
                  </a:cubicBezTo>
                  <a:cubicBezTo>
                    <a:pt x="742" y="41"/>
                    <a:pt x="743" y="43"/>
                    <a:pt x="744" y="43"/>
                  </a:cubicBezTo>
                  <a:cubicBezTo>
                    <a:pt x="745" y="43"/>
                    <a:pt x="745" y="41"/>
                    <a:pt x="746" y="41"/>
                  </a:cubicBezTo>
                  <a:cubicBezTo>
                    <a:pt x="746" y="40"/>
                    <a:pt x="748" y="39"/>
                    <a:pt x="747" y="39"/>
                  </a:cubicBezTo>
                  <a:cubicBezTo>
                    <a:pt x="747" y="38"/>
                    <a:pt x="745" y="37"/>
                    <a:pt x="745" y="37"/>
                  </a:cubicBezTo>
                  <a:cubicBezTo>
                    <a:pt x="745" y="37"/>
                    <a:pt x="744" y="39"/>
                    <a:pt x="744" y="39"/>
                  </a:cubicBezTo>
                  <a:cubicBezTo>
                    <a:pt x="743" y="39"/>
                    <a:pt x="742" y="37"/>
                    <a:pt x="741" y="37"/>
                  </a:cubicBezTo>
                  <a:cubicBezTo>
                    <a:pt x="741" y="37"/>
                    <a:pt x="740" y="39"/>
                    <a:pt x="740" y="40"/>
                  </a:cubicBezTo>
                  <a:cubicBezTo>
                    <a:pt x="739" y="40"/>
                    <a:pt x="739" y="42"/>
                    <a:pt x="738" y="42"/>
                  </a:cubicBezTo>
                  <a:cubicBezTo>
                    <a:pt x="737" y="42"/>
                    <a:pt x="736" y="40"/>
                    <a:pt x="736" y="40"/>
                  </a:cubicBezTo>
                  <a:cubicBezTo>
                    <a:pt x="735" y="40"/>
                    <a:pt x="735" y="42"/>
                    <a:pt x="734" y="42"/>
                  </a:cubicBezTo>
                  <a:cubicBezTo>
                    <a:pt x="735" y="43"/>
                    <a:pt x="735" y="44"/>
                    <a:pt x="736" y="44"/>
                  </a:cubicBezTo>
                  <a:close/>
                  <a:moveTo>
                    <a:pt x="758" y="43"/>
                  </a:moveTo>
                  <a:cubicBezTo>
                    <a:pt x="758" y="43"/>
                    <a:pt x="760" y="41"/>
                    <a:pt x="760" y="41"/>
                  </a:cubicBezTo>
                  <a:cubicBezTo>
                    <a:pt x="760" y="40"/>
                    <a:pt x="761" y="39"/>
                    <a:pt x="761" y="39"/>
                  </a:cubicBezTo>
                  <a:cubicBezTo>
                    <a:pt x="762" y="38"/>
                    <a:pt x="763" y="37"/>
                    <a:pt x="763" y="36"/>
                  </a:cubicBezTo>
                  <a:cubicBezTo>
                    <a:pt x="763" y="36"/>
                    <a:pt x="761" y="35"/>
                    <a:pt x="761" y="35"/>
                  </a:cubicBezTo>
                  <a:cubicBezTo>
                    <a:pt x="761" y="34"/>
                    <a:pt x="762" y="33"/>
                    <a:pt x="763" y="32"/>
                  </a:cubicBezTo>
                  <a:cubicBezTo>
                    <a:pt x="763" y="32"/>
                    <a:pt x="765" y="34"/>
                    <a:pt x="765" y="34"/>
                  </a:cubicBezTo>
                  <a:cubicBezTo>
                    <a:pt x="765" y="34"/>
                    <a:pt x="766" y="32"/>
                    <a:pt x="767" y="32"/>
                  </a:cubicBezTo>
                  <a:cubicBezTo>
                    <a:pt x="767" y="31"/>
                    <a:pt x="768" y="30"/>
                    <a:pt x="768" y="30"/>
                  </a:cubicBezTo>
                  <a:cubicBezTo>
                    <a:pt x="767" y="29"/>
                    <a:pt x="765" y="27"/>
                    <a:pt x="764" y="26"/>
                  </a:cubicBezTo>
                  <a:cubicBezTo>
                    <a:pt x="763" y="27"/>
                    <a:pt x="763" y="28"/>
                    <a:pt x="762" y="29"/>
                  </a:cubicBezTo>
                  <a:cubicBezTo>
                    <a:pt x="762" y="29"/>
                    <a:pt x="760" y="27"/>
                    <a:pt x="760" y="27"/>
                  </a:cubicBezTo>
                  <a:cubicBezTo>
                    <a:pt x="760" y="27"/>
                    <a:pt x="758" y="29"/>
                    <a:pt x="758" y="29"/>
                  </a:cubicBezTo>
                  <a:cubicBezTo>
                    <a:pt x="758" y="29"/>
                    <a:pt x="761" y="30"/>
                    <a:pt x="760" y="31"/>
                  </a:cubicBezTo>
                  <a:cubicBezTo>
                    <a:pt x="760" y="31"/>
                    <a:pt x="759" y="32"/>
                    <a:pt x="759" y="33"/>
                  </a:cubicBezTo>
                  <a:cubicBezTo>
                    <a:pt x="759" y="33"/>
                    <a:pt x="761" y="34"/>
                    <a:pt x="761" y="35"/>
                  </a:cubicBezTo>
                  <a:cubicBezTo>
                    <a:pt x="761" y="35"/>
                    <a:pt x="760" y="36"/>
                    <a:pt x="759" y="37"/>
                  </a:cubicBezTo>
                  <a:cubicBezTo>
                    <a:pt x="759" y="37"/>
                    <a:pt x="758" y="39"/>
                    <a:pt x="758" y="39"/>
                  </a:cubicBezTo>
                  <a:cubicBezTo>
                    <a:pt x="757" y="40"/>
                    <a:pt x="756" y="41"/>
                    <a:pt x="756" y="41"/>
                  </a:cubicBezTo>
                  <a:cubicBezTo>
                    <a:pt x="757" y="42"/>
                    <a:pt x="757" y="43"/>
                    <a:pt x="758" y="43"/>
                  </a:cubicBezTo>
                  <a:close/>
                  <a:moveTo>
                    <a:pt x="750" y="30"/>
                  </a:moveTo>
                  <a:cubicBezTo>
                    <a:pt x="750" y="30"/>
                    <a:pt x="752" y="28"/>
                    <a:pt x="752" y="28"/>
                  </a:cubicBezTo>
                  <a:cubicBezTo>
                    <a:pt x="752" y="28"/>
                    <a:pt x="750" y="26"/>
                    <a:pt x="750" y="26"/>
                  </a:cubicBezTo>
                  <a:cubicBezTo>
                    <a:pt x="749" y="26"/>
                    <a:pt x="749" y="28"/>
                    <a:pt x="748" y="28"/>
                  </a:cubicBezTo>
                  <a:cubicBezTo>
                    <a:pt x="748" y="29"/>
                    <a:pt x="746" y="30"/>
                    <a:pt x="746" y="31"/>
                  </a:cubicBezTo>
                  <a:cubicBezTo>
                    <a:pt x="746" y="31"/>
                    <a:pt x="748" y="32"/>
                    <a:pt x="749" y="32"/>
                  </a:cubicBezTo>
                  <a:cubicBezTo>
                    <a:pt x="749" y="33"/>
                    <a:pt x="751" y="34"/>
                    <a:pt x="751" y="34"/>
                  </a:cubicBezTo>
                  <a:cubicBezTo>
                    <a:pt x="752" y="34"/>
                    <a:pt x="752" y="32"/>
                    <a:pt x="753" y="32"/>
                  </a:cubicBezTo>
                  <a:cubicBezTo>
                    <a:pt x="752" y="31"/>
                    <a:pt x="750" y="31"/>
                    <a:pt x="750" y="30"/>
                  </a:cubicBezTo>
                  <a:close/>
                  <a:moveTo>
                    <a:pt x="787" y="37"/>
                  </a:moveTo>
                  <a:cubicBezTo>
                    <a:pt x="787" y="37"/>
                    <a:pt x="789" y="36"/>
                    <a:pt x="789" y="35"/>
                  </a:cubicBezTo>
                  <a:cubicBezTo>
                    <a:pt x="789" y="35"/>
                    <a:pt x="787" y="34"/>
                    <a:pt x="787" y="33"/>
                  </a:cubicBezTo>
                  <a:cubicBezTo>
                    <a:pt x="787" y="33"/>
                    <a:pt x="788" y="32"/>
                    <a:pt x="789" y="31"/>
                  </a:cubicBezTo>
                  <a:cubicBezTo>
                    <a:pt x="789" y="31"/>
                    <a:pt x="790" y="29"/>
                    <a:pt x="790" y="29"/>
                  </a:cubicBezTo>
                  <a:cubicBezTo>
                    <a:pt x="790" y="28"/>
                    <a:pt x="788" y="27"/>
                    <a:pt x="788" y="27"/>
                  </a:cubicBezTo>
                  <a:cubicBezTo>
                    <a:pt x="787" y="27"/>
                    <a:pt x="786" y="26"/>
                    <a:pt x="786" y="25"/>
                  </a:cubicBezTo>
                  <a:cubicBezTo>
                    <a:pt x="785" y="25"/>
                    <a:pt x="784" y="27"/>
                    <a:pt x="784" y="28"/>
                  </a:cubicBezTo>
                  <a:cubicBezTo>
                    <a:pt x="784" y="28"/>
                    <a:pt x="782" y="26"/>
                    <a:pt x="782" y="26"/>
                  </a:cubicBezTo>
                  <a:cubicBezTo>
                    <a:pt x="781" y="26"/>
                    <a:pt x="781" y="28"/>
                    <a:pt x="780" y="28"/>
                  </a:cubicBezTo>
                  <a:cubicBezTo>
                    <a:pt x="780" y="29"/>
                    <a:pt x="778" y="30"/>
                    <a:pt x="778" y="30"/>
                  </a:cubicBezTo>
                  <a:cubicBezTo>
                    <a:pt x="778" y="31"/>
                    <a:pt x="780" y="32"/>
                    <a:pt x="781" y="32"/>
                  </a:cubicBezTo>
                  <a:cubicBezTo>
                    <a:pt x="781" y="32"/>
                    <a:pt x="782" y="30"/>
                    <a:pt x="782" y="30"/>
                  </a:cubicBezTo>
                  <a:cubicBezTo>
                    <a:pt x="783" y="30"/>
                    <a:pt x="784" y="31"/>
                    <a:pt x="785" y="32"/>
                  </a:cubicBezTo>
                  <a:cubicBezTo>
                    <a:pt x="785" y="32"/>
                    <a:pt x="786" y="33"/>
                    <a:pt x="787" y="33"/>
                  </a:cubicBezTo>
                  <a:cubicBezTo>
                    <a:pt x="786" y="34"/>
                    <a:pt x="786" y="35"/>
                    <a:pt x="785" y="35"/>
                  </a:cubicBezTo>
                  <a:cubicBezTo>
                    <a:pt x="785" y="36"/>
                    <a:pt x="783" y="37"/>
                    <a:pt x="783" y="38"/>
                  </a:cubicBezTo>
                  <a:cubicBezTo>
                    <a:pt x="783" y="38"/>
                    <a:pt x="785" y="39"/>
                    <a:pt x="786" y="39"/>
                  </a:cubicBezTo>
                  <a:cubicBezTo>
                    <a:pt x="786" y="39"/>
                    <a:pt x="787" y="38"/>
                    <a:pt x="787" y="37"/>
                  </a:cubicBezTo>
                  <a:close/>
                  <a:moveTo>
                    <a:pt x="772" y="25"/>
                  </a:moveTo>
                  <a:cubicBezTo>
                    <a:pt x="772" y="25"/>
                    <a:pt x="773" y="23"/>
                    <a:pt x="773" y="23"/>
                  </a:cubicBezTo>
                  <a:cubicBezTo>
                    <a:pt x="774" y="23"/>
                    <a:pt x="775" y="21"/>
                    <a:pt x="775" y="21"/>
                  </a:cubicBezTo>
                  <a:cubicBezTo>
                    <a:pt x="776" y="19"/>
                    <a:pt x="777" y="18"/>
                    <a:pt x="779" y="16"/>
                  </a:cubicBezTo>
                  <a:cubicBezTo>
                    <a:pt x="778" y="16"/>
                    <a:pt x="777" y="15"/>
                    <a:pt x="776" y="15"/>
                  </a:cubicBezTo>
                  <a:cubicBezTo>
                    <a:pt x="776" y="15"/>
                    <a:pt x="775" y="17"/>
                    <a:pt x="775" y="17"/>
                  </a:cubicBezTo>
                  <a:cubicBezTo>
                    <a:pt x="774" y="17"/>
                    <a:pt x="773" y="18"/>
                    <a:pt x="773" y="19"/>
                  </a:cubicBezTo>
                  <a:cubicBezTo>
                    <a:pt x="772" y="21"/>
                    <a:pt x="771" y="22"/>
                    <a:pt x="769" y="24"/>
                  </a:cubicBezTo>
                  <a:cubicBezTo>
                    <a:pt x="770" y="24"/>
                    <a:pt x="771" y="25"/>
                    <a:pt x="772" y="25"/>
                  </a:cubicBezTo>
                  <a:close/>
                  <a:moveTo>
                    <a:pt x="801" y="37"/>
                  </a:moveTo>
                  <a:cubicBezTo>
                    <a:pt x="801" y="37"/>
                    <a:pt x="804" y="39"/>
                    <a:pt x="804" y="39"/>
                  </a:cubicBezTo>
                  <a:cubicBezTo>
                    <a:pt x="804" y="39"/>
                    <a:pt x="805" y="37"/>
                    <a:pt x="805" y="37"/>
                  </a:cubicBezTo>
                  <a:cubicBezTo>
                    <a:pt x="805" y="36"/>
                    <a:pt x="807" y="35"/>
                    <a:pt x="807" y="35"/>
                  </a:cubicBezTo>
                  <a:cubicBezTo>
                    <a:pt x="807" y="34"/>
                    <a:pt x="805" y="33"/>
                    <a:pt x="805" y="33"/>
                  </a:cubicBezTo>
                  <a:cubicBezTo>
                    <a:pt x="805" y="32"/>
                    <a:pt x="806" y="31"/>
                    <a:pt x="806" y="31"/>
                  </a:cubicBezTo>
                  <a:cubicBezTo>
                    <a:pt x="807" y="30"/>
                    <a:pt x="808" y="29"/>
                    <a:pt x="808" y="28"/>
                  </a:cubicBezTo>
                  <a:cubicBezTo>
                    <a:pt x="809" y="28"/>
                    <a:pt x="809" y="26"/>
                    <a:pt x="810" y="26"/>
                  </a:cubicBezTo>
                  <a:cubicBezTo>
                    <a:pt x="810" y="26"/>
                    <a:pt x="812" y="28"/>
                    <a:pt x="812" y="28"/>
                  </a:cubicBezTo>
                  <a:cubicBezTo>
                    <a:pt x="813" y="28"/>
                    <a:pt x="813" y="26"/>
                    <a:pt x="814" y="26"/>
                  </a:cubicBezTo>
                  <a:cubicBezTo>
                    <a:pt x="814" y="25"/>
                    <a:pt x="816" y="27"/>
                    <a:pt x="816" y="27"/>
                  </a:cubicBezTo>
                  <a:cubicBezTo>
                    <a:pt x="816" y="27"/>
                    <a:pt x="818" y="25"/>
                    <a:pt x="818" y="25"/>
                  </a:cubicBezTo>
                  <a:cubicBezTo>
                    <a:pt x="818" y="25"/>
                    <a:pt x="820" y="23"/>
                    <a:pt x="819" y="23"/>
                  </a:cubicBezTo>
                  <a:cubicBezTo>
                    <a:pt x="819" y="22"/>
                    <a:pt x="817" y="22"/>
                    <a:pt x="817" y="21"/>
                  </a:cubicBezTo>
                  <a:cubicBezTo>
                    <a:pt x="817" y="21"/>
                    <a:pt x="816" y="23"/>
                    <a:pt x="816" y="23"/>
                  </a:cubicBezTo>
                  <a:cubicBezTo>
                    <a:pt x="815" y="23"/>
                    <a:pt x="814" y="22"/>
                    <a:pt x="813" y="22"/>
                  </a:cubicBezTo>
                  <a:cubicBezTo>
                    <a:pt x="813" y="22"/>
                    <a:pt x="812" y="24"/>
                    <a:pt x="812" y="24"/>
                  </a:cubicBezTo>
                  <a:cubicBezTo>
                    <a:pt x="811" y="24"/>
                    <a:pt x="810" y="22"/>
                    <a:pt x="809" y="22"/>
                  </a:cubicBezTo>
                  <a:cubicBezTo>
                    <a:pt x="809" y="22"/>
                    <a:pt x="808" y="24"/>
                    <a:pt x="808" y="24"/>
                  </a:cubicBezTo>
                  <a:cubicBezTo>
                    <a:pt x="807" y="25"/>
                    <a:pt x="806" y="26"/>
                    <a:pt x="806" y="27"/>
                  </a:cubicBezTo>
                  <a:cubicBezTo>
                    <a:pt x="805" y="27"/>
                    <a:pt x="805" y="28"/>
                    <a:pt x="804" y="29"/>
                  </a:cubicBezTo>
                  <a:cubicBezTo>
                    <a:pt x="804" y="29"/>
                    <a:pt x="803" y="31"/>
                    <a:pt x="803" y="31"/>
                  </a:cubicBezTo>
                  <a:cubicBezTo>
                    <a:pt x="802" y="31"/>
                    <a:pt x="801" y="29"/>
                    <a:pt x="800" y="29"/>
                  </a:cubicBezTo>
                  <a:cubicBezTo>
                    <a:pt x="800" y="29"/>
                    <a:pt x="799" y="31"/>
                    <a:pt x="799" y="32"/>
                  </a:cubicBezTo>
                  <a:cubicBezTo>
                    <a:pt x="799" y="32"/>
                    <a:pt x="801" y="33"/>
                    <a:pt x="801" y="33"/>
                  </a:cubicBezTo>
                  <a:cubicBezTo>
                    <a:pt x="802" y="34"/>
                    <a:pt x="802" y="35"/>
                    <a:pt x="803" y="35"/>
                  </a:cubicBezTo>
                  <a:cubicBezTo>
                    <a:pt x="803" y="36"/>
                    <a:pt x="801" y="37"/>
                    <a:pt x="801" y="37"/>
                  </a:cubicBezTo>
                  <a:close/>
                  <a:moveTo>
                    <a:pt x="853" y="52"/>
                  </a:moveTo>
                  <a:cubicBezTo>
                    <a:pt x="853" y="52"/>
                    <a:pt x="852" y="51"/>
                    <a:pt x="851" y="51"/>
                  </a:cubicBezTo>
                  <a:cubicBezTo>
                    <a:pt x="851" y="50"/>
                    <a:pt x="849" y="49"/>
                    <a:pt x="849" y="49"/>
                  </a:cubicBezTo>
                  <a:cubicBezTo>
                    <a:pt x="849" y="49"/>
                    <a:pt x="848" y="51"/>
                    <a:pt x="847" y="51"/>
                  </a:cubicBezTo>
                  <a:cubicBezTo>
                    <a:pt x="847" y="51"/>
                    <a:pt x="846" y="53"/>
                    <a:pt x="846" y="53"/>
                  </a:cubicBezTo>
                  <a:cubicBezTo>
                    <a:pt x="846" y="54"/>
                    <a:pt x="847" y="55"/>
                    <a:pt x="848" y="55"/>
                  </a:cubicBezTo>
                  <a:cubicBezTo>
                    <a:pt x="848" y="55"/>
                    <a:pt x="850" y="57"/>
                    <a:pt x="850" y="57"/>
                  </a:cubicBezTo>
                  <a:cubicBezTo>
                    <a:pt x="850" y="57"/>
                    <a:pt x="852" y="55"/>
                    <a:pt x="852" y="55"/>
                  </a:cubicBezTo>
                  <a:cubicBezTo>
                    <a:pt x="852" y="54"/>
                    <a:pt x="853" y="53"/>
                    <a:pt x="853" y="52"/>
                  </a:cubicBezTo>
                  <a:close/>
                  <a:moveTo>
                    <a:pt x="883" y="46"/>
                  </a:moveTo>
                  <a:cubicBezTo>
                    <a:pt x="883" y="46"/>
                    <a:pt x="884" y="45"/>
                    <a:pt x="884" y="44"/>
                  </a:cubicBezTo>
                  <a:cubicBezTo>
                    <a:pt x="884" y="44"/>
                    <a:pt x="886" y="43"/>
                    <a:pt x="886" y="42"/>
                  </a:cubicBezTo>
                  <a:cubicBezTo>
                    <a:pt x="886" y="41"/>
                    <a:pt x="884" y="41"/>
                    <a:pt x="884" y="40"/>
                  </a:cubicBezTo>
                  <a:cubicBezTo>
                    <a:pt x="883" y="40"/>
                    <a:pt x="883" y="42"/>
                    <a:pt x="882" y="42"/>
                  </a:cubicBezTo>
                  <a:cubicBezTo>
                    <a:pt x="882" y="43"/>
                    <a:pt x="880" y="41"/>
                    <a:pt x="880" y="41"/>
                  </a:cubicBezTo>
                  <a:cubicBezTo>
                    <a:pt x="880" y="41"/>
                    <a:pt x="878" y="43"/>
                    <a:pt x="878" y="43"/>
                  </a:cubicBezTo>
                  <a:cubicBezTo>
                    <a:pt x="878" y="44"/>
                    <a:pt x="880" y="44"/>
                    <a:pt x="881" y="45"/>
                  </a:cubicBezTo>
                  <a:cubicBezTo>
                    <a:pt x="880" y="45"/>
                    <a:pt x="879" y="46"/>
                    <a:pt x="879" y="47"/>
                  </a:cubicBezTo>
                  <a:cubicBezTo>
                    <a:pt x="879" y="47"/>
                    <a:pt x="881" y="48"/>
                    <a:pt x="881" y="49"/>
                  </a:cubicBezTo>
                  <a:cubicBezTo>
                    <a:pt x="881" y="49"/>
                    <a:pt x="883" y="50"/>
                    <a:pt x="883" y="50"/>
                  </a:cubicBezTo>
                  <a:cubicBezTo>
                    <a:pt x="884" y="50"/>
                    <a:pt x="884" y="48"/>
                    <a:pt x="885" y="48"/>
                  </a:cubicBezTo>
                  <a:cubicBezTo>
                    <a:pt x="885" y="47"/>
                    <a:pt x="883" y="47"/>
                    <a:pt x="883" y="46"/>
                  </a:cubicBezTo>
                  <a:close/>
                  <a:moveTo>
                    <a:pt x="883" y="32"/>
                  </a:moveTo>
                  <a:cubicBezTo>
                    <a:pt x="883" y="32"/>
                    <a:pt x="884" y="31"/>
                    <a:pt x="885" y="30"/>
                  </a:cubicBezTo>
                  <a:cubicBezTo>
                    <a:pt x="884" y="30"/>
                    <a:pt x="883" y="29"/>
                    <a:pt x="882" y="28"/>
                  </a:cubicBezTo>
                  <a:cubicBezTo>
                    <a:pt x="882" y="28"/>
                    <a:pt x="880" y="27"/>
                    <a:pt x="880" y="27"/>
                  </a:cubicBezTo>
                  <a:cubicBezTo>
                    <a:pt x="880" y="26"/>
                    <a:pt x="882" y="25"/>
                    <a:pt x="882" y="25"/>
                  </a:cubicBezTo>
                  <a:cubicBezTo>
                    <a:pt x="881" y="24"/>
                    <a:pt x="880" y="23"/>
                    <a:pt x="880" y="23"/>
                  </a:cubicBezTo>
                  <a:cubicBezTo>
                    <a:pt x="879" y="23"/>
                    <a:pt x="878" y="25"/>
                    <a:pt x="878" y="25"/>
                  </a:cubicBezTo>
                  <a:cubicBezTo>
                    <a:pt x="878" y="25"/>
                    <a:pt x="876" y="27"/>
                    <a:pt x="876" y="27"/>
                  </a:cubicBezTo>
                  <a:cubicBezTo>
                    <a:pt x="876" y="28"/>
                    <a:pt x="878" y="28"/>
                    <a:pt x="878" y="29"/>
                  </a:cubicBezTo>
                  <a:cubicBezTo>
                    <a:pt x="878" y="30"/>
                    <a:pt x="877" y="30"/>
                    <a:pt x="877" y="31"/>
                  </a:cubicBezTo>
                  <a:cubicBezTo>
                    <a:pt x="877" y="32"/>
                    <a:pt x="879" y="33"/>
                    <a:pt x="879" y="33"/>
                  </a:cubicBezTo>
                  <a:cubicBezTo>
                    <a:pt x="880" y="33"/>
                    <a:pt x="880" y="34"/>
                    <a:pt x="881" y="35"/>
                  </a:cubicBezTo>
                  <a:cubicBezTo>
                    <a:pt x="882" y="34"/>
                    <a:pt x="882" y="33"/>
                    <a:pt x="883" y="32"/>
                  </a:cubicBezTo>
                  <a:close/>
                  <a:moveTo>
                    <a:pt x="900" y="42"/>
                  </a:moveTo>
                  <a:cubicBezTo>
                    <a:pt x="901" y="42"/>
                    <a:pt x="901" y="40"/>
                    <a:pt x="902" y="40"/>
                  </a:cubicBezTo>
                  <a:cubicBezTo>
                    <a:pt x="902" y="39"/>
                    <a:pt x="904" y="38"/>
                    <a:pt x="904" y="38"/>
                  </a:cubicBezTo>
                  <a:cubicBezTo>
                    <a:pt x="904" y="38"/>
                    <a:pt x="902" y="36"/>
                    <a:pt x="901" y="36"/>
                  </a:cubicBezTo>
                  <a:cubicBezTo>
                    <a:pt x="901" y="36"/>
                    <a:pt x="900" y="38"/>
                    <a:pt x="900" y="38"/>
                  </a:cubicBezTo>
                  <a:cubicBezTo>
                    <a:pt x="899" y="39"/>
                    <a:pt x="899" y="40"/>
                    <a:pt x="898" y="40"/>
                  </a:cubicBezTo>
                  <a:cubicBezTo>
                    <a:pt x="898" y="41"/>
                    <a:pt x="896" y="39"/>
                    <a:pt x="896" y="39"/>
                  </a:cubicBezTo>
                  <a:cubicBezTo>
                    <a:pt x="896" y="39"/>
                    <a:pt x="894" y="41"/>
                    <a:pt x="894" y="41"/>
                  </a:cubicBezTo>
                  <a:cubicBezTo>
                    <a:pt x="894" y="41"/>
                    <a:pt x="896" y="43"/>
                    <a:pt x="896" y="43"/>
                  </a:cubicBezTo>
                  <a:cubicBezTo>
                    <a:pt x="897" y="43"/>
                    <a:pt x="897" y="41"/>
                    <a:pt x="898" y="40"/>
                  </a:cubicBezTo>
                  <a:cubicBezTo>
                    <a:pt x="898" y="40"/>
                    <a:pt x="900" y="42"/>
                    <a:pt x="900" y="42"/>
                  </a:cubicBezTo>
                  <a:close/>
                  <a:moveTo>
                    <a:pt x="899" y="30"/>
                  </a:moveTo>
                  <a:cubicBezTo>
                    <a:pt x="900" y="31"/>
                    <a:pt x="902" y="33"/>
                    <a:pt x="903" y="34"/>
                  </a:cubicBezTo>
                  <a:cubicBezTo>
                    <a:pt x="904" y="33"/>
                    <a:pt x="904" y="32"/>
                    <a:pt x="905" y="31"/>
                  </a:cubicBezTo>
                  <a:cubicBezTo>
                    <a:pt x="905" y="31"/>
                    <a:pt x="906" y="33"/>
                    <a:pt x="907" y="33"/>
                  </a:cubicBezTo>
                  <a:cubicBezTo>
                    <a:pt x="907" y="32"/>
                    <a:pt x="909" y="32"/>
                    <a:pt x="909" y="31"/>
                  </a:cubicBezTo>
                  <a:cubicBezTo>
                    <a:pt x="909" y="30"/>
                    <a:pt x="907" y="30"/>
                    <a:pt x="906" y="29"/>
                  </a:cubicBezTo>
                  <a:cubicBezTo>
                    <a:pt x="906" y="29"/>
                    <a:pt x="908" y="28"/>
                    <a:pt x="908" y="27"/>
                  </a:cubicBezTo>
                  <a:cubicBezTo>
                    <a:pt x="907" y="26"/>
                    <a:pt x="905" y="25"/>
                    <a:pt x="904" y="24"/>
                  </a:cubicBezTo>
                  <a:cubicBezTo>
                    <a:pt x="903" y="25"/>
                    <a:pt x="901" y="27"/>
                    <a:pt x="900" y="28"/>
                  </a:cubicBezTo>
                  <a:cubicBezTo>
                    <a:pt x="900" y="29"/>
                    <a:pt x="899" y="30"/>
                    <a:pt x="899" y="30"/>
                  </a:cubicBezTo>
                  <a:close/>
                  <a:moveTo>
                    <a:pt x="961" y="50"/>
                  </a:moveTo>
                  <a:cubicBezTo>
                    <a:pt x="962" y="48"/>
                    <a:pt x="964" y="47"/>
                    <a:pt x="965" y="45"/>
                  </a:cubicBezTo>
                  <a:cubicBezTo>
                    <a:pt x="964" y="45"/>
                    <a:pt x="963" y="44"/>
                    <a:pt x="963" y="44"/>
                  </a:cubicBezTo>
                  <a:cubicBezTo>
                    <a:pt x="962" y="44"/>
                    <a:pt x="961" y="46"/>
                    <a:pt x="961" y="46"/>
                  </a:cubicBezTo>
                  <a:cubicBezTo>
                    <a:pt x="960" y="46"/>
                    <a:pt x="960" y="48"/>
                    <a:pt x="959" y="48"/>
                  </a:cubicBezTo>
                  <a:cubicBezTo>
                    <a:pt x="959" y="49"/>
                    <a:pt x="957" y="50"/>
                    <a:pt x="957" y="50"/>
                  </a:cubicBezTo>
                  <a:cubicBezTo>
                    <a:pt x="957" y="51"/>
                    <a:pt x="959" y="52"/>
                    <a:pt x="960" y="52"/>
                  </a:cubicBezTo>
                  <a:cubicBezTo>
                    <a:pt x="960" y="51"/>
                    <a:pt x="961" y="51"/>
                    <a:pt x="961" y="50"/>
                  </a:cubicBezTo>
                  <a:close/>
                  <a:moveTo>
                    <a:pt x="971" y="51"/>
                  </a:moveTo>
                  <a:cubicBezTo>
                    <a:pt x="972" y="51"/>
                    <a:pt x="973" y="52"/>
                    <a:pt x="974" y="52"/>
                  </a:cubicBezTo>
                  <a:cubicBezTo>
                    <a:pt x="974" y="52"/>
                    <a:pt x="975" y="51"/>
                    <a:pt x="975" y="50"/>
                  </a:cubicBezTo>
                  <a:cubicBezTo>
                    <a:pt x="976" y="49"/>
                    <a:pt x="976" y="48"/>
                    <a:pt x="977" y="48"/>
                  </a:cubicBezTo>
                  <a:cubicBezTo>
                    <a:pt x="977" y="48"/>
                    <a:pt x="979" y="50"/>
                    <a:pt x="979" y="49"/>
                  </a:cubicBezTo>
                  <a:cubicBezTo>
                    <a:pt x="980" y="49"/>
                    <a:pt x="981" y="48"/>
                    <a:pt x="981" y="47"/>
                  </a:cubicBezTo>
                  <a:cubicBezTo>
                    <a:pt x="981" y="47"/>
                    <a:pt x="979" y="46"/>
                    <a:pt x="979" y="46"/>
                  </a:cubicBezTo>
                  <a:cubicBezTo>
                    <a:pt x="979" y="45"/>
                    <a:pt x="980" y="44"/>
                    <a:pt x="980" y="43"/>
                  </a:cubicBezTo>
                  <a:cubicBezTo>
                    <a:pt x="981" y="43"/>
                    <a:pt x="982" y="42"/>
                    <a:pt x="982" y="41"/>
                  </a:cubicBezTo>
                  <a:cubicBezTo>
                    <a:pt x="982" y="40"/>
                    <a:pt x="980" y="40"/>
                    <a:pt x="980" y="39"/>
                  </a:cubicBezTo>
                  <a:cubicBezTo>
                    <a:pt x="980" y="39"/>
                    <a:pt x="982" y="38"/>
                    <a:pt x="982" y="37"/>
                  </a:cubicBezTo>
                  <a:cubicBezTo>
                    <a:pt x="982" y="37"/>
                    <a:pt x="979" y="35"/>
                    <a:pt x="979" y="35"/>
                  </a:cubicBezTo>
                  <a:cubicBezTo>
                    <a:pt x="979" y="36"/>
                    <a:pt x="978" y="37"/>
                    <a:pt x="978" y="38"/>
                  </a:cubicBezTo>
                  <a:cubicBezTo>
                    <a:pt x="977" y="38"/>
                    <a:pt x="976" y="39"/>
                    <a:pt x="976" y="40"/>
                  </a:cubicBezTo>
                  <a:cubicBezTo>
                    <a:pt x="976" y="40"/>
                    <a:pt x="978" y="41"/>
                    <a:pt x="978" y="42"/>
                  </a:cubicBezTo>
                  <a:cubicBezTo>
                    <a:pt x="978" y="42"/>
                    <a:pt x="977" y="44"/>
                    <a:pt x="977" y="44"/>
                  </a:cubicBezTo>
                  <a:cubicBezTo>
                    <a:pt x="976" y="44"/>
                    <a:pt x="975" y="46"/>
                    <a:pt x="975" y="46"/>
                  </a:cubicBezTo>
                  <a:cubicBezTo>
                    <a:pt x="974" y="46"/>
                    <a:pt x="973" y="44"/>
                    <a:pt x="973" y="44"/>
                  </a:cubicBezTo>
                  <a:cubicBezTo>
                    <a:pt x="972" y="44"/>
                    <a:pt x="971" y="46"/>
                    <a:pt x="971" y="47"/>
                  </a:cubicBezTo>
                  <a:cubicBezTo>
                    <a:pt x="970" y="47"/>
                    <a:pt x="970" y="48"/>
                    <a:pt x="969" y="49"/>
                  </a:cubicBezTo>
                  <a:cubicBezTo>
                    <a:pt x="969" y="49"/>
                    <a:pt x="967" y="51"/>
                    <a:pt x="968" y="51"/>
                  </a:cubicBezTo>
                  <a:cubicBezTo>
                    <a:pt x="968" y="52"/>
                    <a:pt x="970" y="52"/>
                    <a:pt x="970" y="53"/>
                  </a:cubicBezTo>
                  <a:cubicBezTo>
                    <a:pt x="970" y="52"/>
                    <a:pt x="971" y="51"/>
                    <a:pt x="971" y="51"/>
                  </a:cubicBezTo>
                  <a:close/>
                  <a:moveTo>
                    <a:pt x="951" y="31"/>
                  </a:moveTo>
                  <a:cubicBezTo>
                    <a:pt x="952" y="32"/>
                    <a:pt x="952" y="32"/>
                    <a:pt x="953" y="33"/>
                  </a:cubicBezTo>
                  <a:cubicBezTo>
                    <a:pt x="953" y="33"/>
                    <a:pt x="955" y="35"/>
                    <a:pt x="955" y="35"/>
                  </a:cubicBezTo>
                  <a:cubicBezTo>
                    <a:pt x="956" y="35"/>
                    <a:pt x="957" y="33"/>
                    <a:pt x="957" y="32"/>
                  </a:cubicBezTo>
                  <a:cubicBezTo>
                    <a:pt x="957" y="32"/>
                    <a:pt x="955" y="31"/>
                    <a:pt x="955" y="31"/>
                  </a:cubicBezTo>
                  <a:cubicBezTo>
                    <a:pt x="955" y="30"/>
                    <a:pt x="956" y="29"/>
                    <a:pt x="956" y="29"/>
                  </a:cubicBezTo>
                  <a:cubicBezTo>
                    <a:pt x="957" y="28"/>
                    <a:pt x="958" y="27"/>
                    <a:pt x="958" y="26"/>
                  </a:cubicBezTo>
                  <a:cubicBezTo>
                    <a:pt x="958" y="26"/>
                    <a:pt x="960" y="24"/>
                    <a:pt x="960" y="24"/>
                  </a:cubicBezTo>
                  <a:cubicBezTo>
                    <a:pt x="960" y="23"/>
                    <a:pt x="958" y="23"/>
                    <a:pt x="958" y="22"/>
                  </a:cubicBezTo>
                  <a:cubicBezTo>
                    <a:pt x="957" y="23"/>
                    <a:pt x="957" y="24"/>
                    <a:pt x="956" y="25"/>
                  </a:cubicBezTo>
                  <a:cubicBezTo>
                    <a:pt x="955" y="25"/>
                    <a:pt x="955" y="26"/>
                    <a:pt x="954" y="27"/>
                  </a:cubicBezTo>
                  <a:cubicBezTo>
                    <a:pt x="954" y="28"/>
                    <a:pt x="953" y="28"/>
                    <a:pt x="953" y="29"/>
                  </a:cubicBezTo>
                  <a:cubicBezTo>
                    <a:pt x="952" y="29"/>
                    <a:pt x="951" y="27"/>
                    <a:pt x="950" y="27"/>
                  </a:cubicBezTo>
                  <a:cubicBezTo>
                    <a:pt x="950" y="27"/>
                    <a:pt x="949" y="29"/>
                    <a:pt x="949" y="30"/>
                  </a:cubicBezTo>
                  <a:cubicBezTo>
                    <a:pt x="948" y="30"/>
                    <a:pt x="947" y="31"/>
                    <a:pt x="947" y="32"/>
                  </a:cubicBezTo>
                  <a:cubicBezTo>
                    <a:pt x="947" y="32"/>
                    <a:pt x="949" y="33"/>
                    <a:pt x="949" y="34"/>
                  </a:cubicBezTo>
                  <a:cubicBezTo>
                    <a:pt x="950" y="33"/>
                    <a:pt x="950" y="32"/>
                    <a:pt x="951" y="31"/>
                  </a:cubicBezTo>
                  <a:close/>
                  <a:moveTo>
                    <a:pt x="994" y="54"/>
                  </a:moveTo>
                  <a:cubicBezTo>
                    <a:pt x="994" y="54"/>
                    <a:pt x="996" y="55"/>
                    <a:pt x="996" y="55"/>
                  </a:cubicBezTo>
                  <a:cubicBezTo>
                    <a:pt x="997" y="55"/>
                    <a:pt x="997" y="53"/>
                    <a:pt x="998" y="53"/>
                  </a:cubicBezTo>
                  <a:cubicBezTo>
                    <a:pt x="998" y="53"/>
                    <a:pt x="999" y="55"/>
                    <a:pt x="1000" y="55"/>
                  </a:cubicBezTo>
                  <a:cubicBezTo>
                    <a:pt x="1001" y="55"/>
                    <a:pt x="1001" y="53"/>
                    <a:pt x="1002" y="52"/>
                  </a:cubicBezTo>
                  <a:cubicBezTo>
                    <a:pt x="1002" y="52"/>
                    <a:pt x="1003" y="51"/>
                    <a:pt x="1003" y="50"/>
                  </a:cubicBezTo>
                  <a:cubicBezTo>
                    <a:pt x="1004" y="50"/>
                    <a:pt x="1005" y="49"/>
                    <a:pt x="1005" y="48"/>
                  </a:cubicBezTo>
                  <a:cubicBezTo>
                    <a:pt x="1006" y="49"/>
                    <a:pt x="1007" y="49"/>
                    <a:pt x="1007" y="50"/>
                  </a:cubicBezTo>
                  <a:cubicBezTo>
                    <a:pt x="1007" y="49"/>
                    <a:pt x="1009" y="48"/>
                    <a:pt x="1009" y="48"/>
                  </a:cubicBezTo>
                  <a:cubicBezTo>
                    <a:pt x="1009" y="47"/>
                    <a:pt x="1007" y="46"/>
                    <a:pt x="1007" y="46"/>
                  </a:cubicBezTo>
                  <a:cubicBezTo>
                    <a:pt x="1007" y="46"/>
                    <a:pt x="1006" y="48"/>
                    <a:pt x="1005" y="48"/>
                  </a:cubicBezTo>
                  <a:cubicBezTo>
                    <a:pt x="1005" y="48"/>
                    <a:pt x="1003" y="46"/>
                    <a:pt x="1003" y="46"/>
                  </a:cubicBezTo>
                  <a:cubicBezTo>
                    <a:pt x="1002" y="46"/>
                    <a:pt x="1002" y="48"/>
                    <a:pt x="1001" y="49"/>
                  </a:cubicBezTo>
                  <a:cubicBezTo>
                    <a:pt x="1001" y="49"/>
                    <a:pt x="1000" y="51"/>
                    <a:pt x="1000" y="51"/>
                  </a:cubicBezTo>
                  <a:cubicBezTo>
                    <a:pt x="999" y="51"/>
                    <a:pt x="998" y="49"/>
                    <a:pt x="997" y="49"/>
                  </a:cubicBezTo>
                  <a:cubicBezTo>
                    <a:pt x="997" y="49"/>
                    <a:pt x="996" y="51"/>
                    <a:pt x="996" y="51"/>
                  </a:cubicBezTo>
                  <a:cubicBezTo>
                    <a:pt x="996" y="52"/>
                    <a:pt x="994" y="53"/>
                    <a:pt x="994" y="54"/>
                  </a:cubicBezTo>
                  <a:close/>
                  <a:moveTo>
                    <a:pt x="1013" y="43"/>
                  </a:moveTo>
                  <a:cubicBezTo>
                    <a:pt x="1013" y="43"/>
                    <a:pt x="1014" y="41"/>
                    <a:pt x="1014" y="41"/>
                  </a:cubicBezTo>
                  <a:cubicBezTo>
                    <a:pt x="1015" y="41"/>
                    <a:pt x="1016" y="43"/>
                    <a:pt x="1016" y="43"/>
                  </a:cubicBezTo>
                  <a:cubicBezTo>
                    <a:pt x="1017" y="42"/>
                    <a:pt x="1018" y="44"/>
                    <a:pt x="1019" y="44"/>
                  </a:cubicBezTo>
                  <a:cubicBezTo>
                    <a:pt x="1019" y="44"/>
                    <a:pt x="1020" y="42"/>
                    <a:pt x="1020" y="42"/>
                  </a:cubicBezTo>
                  <a:cubicBezTo>
                    <a:pt x="1021" y="41"/>
                    <a:pt x="1022" y="40"/>
                    <a:pt x="1022" y="40"/>
                  </a:cubicBezTo>
                  <a:cubicBezTo>
                    <a:pt x="1021" y="40"/>
                    <a:pt x="1021" y="38"/>
                    <a:pt x="1020" y="38"/>
                  </a:cubicBezTo>
                  <a:cubicBezTo>
                    <a:pt x="1019" y="38"/>
                    <a:pt x="1019" y="40"/>
                    <a:pt x="1018" y="40"/>
                  </a:cubicBezTo>
                  <a:cubicBezTo>
                    <a:pt x="1018" y="40"/>
                    <a:pt x="1017" y="38"/>
                    <a:pt x="1016" y="39"/>
                  </a:cubicBezTo>
                  <a:cubicBezTo>
                    <a:pt x="1015" y="39"/>
                    <a:pt x="1015" y="41"/>
                    <a:pt x="1014" y="41"/>
                  </a:cubicBezTo>
                  <a:cubicBezTo>
                    <a:pt x="1014" y="41"/>
                    <a:pt x="1013" y="39"/>
                    <a:pt x="1012" y="39"/>
                  </a:cubicBezTo>
                  <a:cubicBezTo>
                    <a:pt x="1011" y="39"/>
                    <a:pt x="1011" y="41"/>
                    <a:pt x="1010" y="41"/>
                  </a:cubicBezTo>
                  <a:cubicBezTo>
                    <a:pt x="1011" y="42"/>
                    <a:pt x="1012" y="43"/>
                    <a:pt x="1013" y="43"/>
                  </a:cubicBezTo>
                  <a:close/>
                </a:path>
              </a:pathLst>
            </a:custGeom>
            <a:solidFill>
              <a:schemeClr val="bg1"/>
            </a:solidFill>
            <a:ln>
              <a:noFill/>
            </a:ln>
          </p:spPr>
          <p:txBody>
            <a:bodyPr vert="horz" wrap="square" lIns="68580" tIns="34290" rIns="68580" bIns="3429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tx1"/>
                </a:solidFill>
                <a:effectLst/>
                <a:uLnTx/>
                <a:uFillTx/>
                <a:latin typeface="+mn-lt"/>
                <a:ea typeface="Microsoft YaHei" panose="020B0503020204020204" pitchFamily="34" charset="-122"/>
                <a:cs typeface="+mn-cs"/>
              </a:endParaRPr>
            </a:p>
          </p:txBody>
        </p:sp>
      </p:grpSp>
    </p:spTree>
  </p:cSld>
  <p:clrMapOvr>
    <a:masterClrMapping/>
  </p:clrMapOvr>
  <p:transition spd="slow"/>
</p:sld>
</file>

<file path=ppt/tags/tag1.xml><?xml version="1.0" encoding="utf-8"?>
<p:tagLst xmlns:p="http://schemas.openxmlformats.org/presentationml/2006/main">
  <p:tag name="MH_TYPE" val="#NeiR#"/>
  <p:tag name="MH_NUMBER" val="5"/>
  <p:tag name="MH_CATEGORY" val="#BingLLB#"/>
  <p:tag name="MH_LAYOUT" val="SubTitle"/>
  <p:tag name="MH" val="20151008134811"/>
  <p:tag name="MH_LIBRARY" val="GRAPHIC"/>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
      <a:majorFont>
        <a:latin typeface="Arial"/>
        <a:ea typeface="方正兰亭细黑_GBK"/>
        <a:cs typeface=""/>
      </a:majorFont>
      <a:minorFont>
        <a:latin typeface="Arial"/>
        <a:ea typeface="方正兰亭细黑_GBK"/>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686</Words>
  <Application>WPS Presentation</Application>
  <PresentationFormat>全屏显示(16:9)</PresentationFormat>
  <Paragraphs>42</Paragraphs>
  <Slides>7</Slides>
  <Notes>13</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7</vt:i4>
      </vt:variant>
    </vt:vector>
  </HeadingPairs>
  <TitlesOfParts>
    <vt:vector size="25" baseType="lpstr">
      <vt:lpstr>Arial</vt:lpstr>
      <vt:lpstr>SimSun</vt:lpstr>
      <vt:lpstr>Wingdings</vt:lpstr>
      <vt:lpstr>方正兰亭细黑_GBK</vt:lpstr>
      <vt:lpstr>方正兰亭粗黑简体</vt:lpstr>
      <vt:lpstr>方正兰亭粗黑简体</vt:lpstr>
      <vt:lpstr>Impact</vt:lpstr>
      <vt:lpstr>Microsoft YaHei</vt:lpstr>
      <vt:lpstr>Mongolian Baiti</vt:lpstr>
      <vt:lpstr>Calibri</vt:lpstr>
      <vt:lpstr>Lao UI</vt:lpstr>
      <vt:lpstr>Segoe Print</vt:lpstr>
      <vt:lpstr>华康少女文字W5(P)</vt:lpstr>
      <vt:lpstr>Arial Black</vt:lpstr>
      <vt:lpstr>方正正大黑简体</vt:lpstr>
      <vt:lpstr>Arial Unicode MS</vt:lpstr>
      <vt:lpstr>Corbel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admin</cp:lastModifiedBy>
  <cp:revision>64</cp:revision>
  <dcterms:created xsi:type="dcterms:W3CDTF">2015-03-31T05:49:00Z</dcterms:created>
  <dcterms:modified xsi:type="dcterms:W3CDTF">2022-07-04T03:18:19Z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1033-11.2.0.10451</vt:lpwstr>
  </property>
  <property fmtid="{D5CDD505-2E9C-101B-9397-08002B2CF9AE}" pid="3" name="ICV">
    <vt:lpwstr>58CB50AF86FD42E3956B2AFFA7BB5B4B</vt:lpwstr>
  </property>
</Properties>
</file>