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3/dictionary_len.htm" TargetMode="External"/><Relationship Id="rId2" Type="http://schemas.openxmlformats.org/officeDocument/2006/relationships/hyperlink" Target="https://www.tutorialspoint.com/python3/dictionary_cmp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python3/dictionary_type.htm" TargetMode="External"/><Relationship Id="rId4" Type="http://schemas.openxmlformats.org/officeDocument/2006/relationships/hyperlink" Target="https://www.tutorialspoint.com/python3/dictionary_str.ht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3/dictionary_keys.htm" TargetMode="External"/><Relationship Id="rId3" Type="http://schemas.openxmlformats.org/officeDocument/2006/relationships/hyperlink" Target="https://www.tutorialspoint.com/python3/dictionary_copy.htm" TargetMode="External"/><Relationship Id="rId7" Type="http://schemas.openxmlformats.org/officeDocument/2006/relationships/hyperlink" Target="https://www.tutorialspoint.com/python3/dictionary_items.htm" TargetMode="External"/><Relationship Id="rId2" Type="http://schemas.openxmlformats.org/officeDocument/2006/relationships/hyperlink" Target="https://www.tutorialspoint.com/python3/dictionary_clea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3/dictionary_has_key.htm" TargetMode="External"/><Relationship Id="rId11" Type="http://schemas.openxmlformats.org/officeDocument/2006/relationships/hyperlink" Target="https://www.tutorialspoint.com/python3/dictionary_values.htm" TargetMode="External"/><Relationship Id="rId5" Type="http://schemas.openxmlformats.org/officeDocument/2006/relationships/hyperlink" Target="https://www.tutorialspoint.com/python3/dictionary_get.htm" TargetMode="External"/><Relationship Id="rId10" Type="http://schemas.openxmlformats.org/officeDocument/2006/relationships/hyperlink" Target="https://www.tutorialspoint.com/python3/dictionary_update.htm" TargetMode="External"/><Relationship Id="rId4" Type="http://schemas.openxmlformats.org/officeDocument/2006/relationships/hyperlink" Target="https://www.tutorialspoint.com/python3/dictionary_fromkeys.htm" TargetMode="External"/><Relationship Id="rId9" Type="http://schemas.openxmlformats.org/officeDocument/2006/relationships/hyperlink" Target="https://www.tutorialspoint.com/python3/dictionary_setdefaul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Dictionaries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87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key is separated from its value by a colon (:), the items are separated by commas, and the whole thing is enclosed in curly braces. An empty dictionary without any items is written with just two curly braces, like this: {}.</a:t>
            </a:r>
            <a:endParaRPr lang="en-IN" dirty="0"/>
          </a:p>
          <a:p>
            <a:r>
              <a:rPr lang="en-US" dirty="0"/>
              <a:t>Keys are unique within a dictionary while values may not be. The values of a dictionary can be of any type, but the keys must be of an immutable data type such as strings, numbers, or tuples.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58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Values in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To access dictionary elements, you can use the familiar square brackets along with the key to obtain its value. Following is a simple example −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 = {'Name': 'Zara', 'Age': 7, 'Class': 'First'}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['Name']: ", </a:t>
            </a:r>
            <a:r>
              <a:rPr lang="en-US" dirty="0" err="1"/>
              <a:t>dict</a:t>
            </a:r>
            <a:r>
              <a:rPr lang="en-US" dirty="0"/>
              <a:t>['Name'])</a:t>
            </a:r>
            <a:endParaRPr lang="en-IN" dirty="0"/>
          </a:p>
          <a:p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above code is executed, it produces the following result −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['Name']:  Zara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['Age']:  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/>
              <a:t>If we attempt to access a data item with a key, which is not part of the dictionary, we get an error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57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</a:t>
            </a:r>
            <a:r>
              <a:rPr lang="en-US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update a dictionary by adding a new entry or a key-value pair, modifying an existing entry, or deleting an existing entry as shown below in the simple example −</a:t>
            </a:r>
            <a:endParaRPr lang="en-IN" dirty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{'Name': 'Zara', 'Age': 7, 'Class': 'First'}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['Age'] = 8; # update existing entry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['School'] = "DPS School" # Add new entry</a:t>
            </a:r>
            <a:endParaRPr lang="en-IN" dirty="0"/>
          </a:p>
          <a:p>
            <a:r>
              <a:rPr lang="en-US" dirty="0" smtClean="0"/>
              <a:t>print </a:t>
            </a:r>
            <a:r>
              <a:rPr lang="en-US" dirty="0"/>
              <a:t>("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['Age'])</a:t>
            </a:r>
            <a:endParaRPr lang="en-IN" dirty="0"/>
          </a:p>
          <a:p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['School']: ", </a:t>
            </a:r>
            <a:r>
              <a:rPr lang="en-US" dirty="0" err="1"/>
              <a:t>dict</a:t>
            </a:r>
            <a:r>
              <a:rPr lang="en-US" dirty="0"/>
              <a:t>['School'])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above code is executed, it produces the following result −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['Age']:  8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['School']:  DPS School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62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Dictionary Elements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either remove individual dictionary elements or clear the entire contents of a dictionary. You can also delete entire dictionary in a single operation.</a:t>
            </a:r>
            <a:endParaRPr lang="en-IN" dirty="0"/>
          </a:p>
          <a:p>
            <a:r>
              <a:rPr lang="en-US" dirty="0"/>
              <a:t>To explicitly remove an entire dictionary, just use the </a:t>
            </a:r>
            <a:r>
              <a:rPr lang="en-US" b="1" dirty="0"/>
              <a:t>del</a:t>
            </a:r>
            <a:r>
              <a:rPr lang="en-US" dirty="0"/>
              <a:t> statement. Following is a simple example −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 = {'Name': 'Zara', 'Age': 7, 'Class': 'First'}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del </a:t>
            </a:r>
            <a:r>
              <a:rPr lang="en-US" dirty="0" err="1"/>
              <a:t>dict</a:t>
            </a:r>
            <a:r>
              <a:rPr lang="en-US" dirty="0"/>
              <a:t>['Name'] # remove entry with key 'Name'</a:t>
            </a:r>
            <a:endParaRPr lang="en-IN" dirty="0"/>
          </a:p>
          <a:p>
            <a:r>
              <a:rPr lang="en-US" dirty="0" err="1"/>
              <a:t>dict.clear</a:t>
            </a:r>
            <a:r>
              <a:rPr lang="en-US" dirty="0"/>
              <a:t>()     # remove all entries in </a:t>
            </a:r>
            <a:r>
              <a:rPr lang="en-US" dirty="0" err="1"/>
              <a:t>dict</a:t>
            </a:r>
            <a:endParaRPr lang="en-IN" dirty="0"/>
          </a:p>
          <a:p>
            <a:r>
              <a:rPr lang="en-US" dirty="0"/>
              <a:t>del </a:t>
            </a:r>
            <a:r>
              <a:rPr lang="en-US" dirty="0" err="1"/>
              <a:t>dict</a:t>
            </a:r>
            <a:r>
              <a:rPr lang="en-US" dirty="0"/>
              <a:t>         # delete entire dictionary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['Age'])</a:t>
            </a:r>
            <a:endParaRPr lang="en-IN" dirty="0"/>
          </a:p>
          <a:p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['School']: ", </a:t>
            </a:r>
            <a:r>
              <a:rPr lang="en-US" dirty="0" err="1"/>
              <a:t>dict</a:t>
            </a:r>
            <a:r>
              <a:rPr lang="en-US" dirty="0"/>
              <a:t>['School'])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an exception is raised because after </a:t>
            </a:r>
            <a:r>
              <a:rPr lang="en-US" b="1" dirty="0"/>
              <a:t>del </a:t>
            </a:r>
            <a:r>
              <a:rPr lang="en-US" b="1" dirty="0" err="1"/>
              <a:t>dict</a:t>
            </a:r>
            <a:r>
              <a:rPr lang="en-US" dirty="0"/>
              <a:t> dictionary does not exist any </a:t>
            </a:r>
            <a:r>
              <a:rPr lang="en-US" dirty="0" smtClean="0"/>
              <a:t>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3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Dictionary </a:t>
            </a:r>
            <a:r>
              <a:rPr lang="en-US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Dictionary </a:t>
            </a:r>
            <a:r>
              <a:rPr lang="en-US" dirty="0"/>
              <a:t>values have no restrictions. They can be any arbitrary Python object, either standard objects or user-defined objects. However, same is not true for the keys.</a:t>
            </a:r>
            <a:endParaRPr lang="en-IN" dirty="0"/>
          </a:p>
          <a:p>
            <a:r>
              <a:rPr lang="en-US" dirty="0"/>
              <a:t>There are two important points to remember about dictionary keys −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(a)</a:t>
            </a:r>
            <a:r>
              <a:rPr lang="en-US" dirty="0"/>
              <a:t> More than one entry per key not allowed. Which means no duplicate key is allowed. When duplicate keys encountered during assignment, the last assignment wins. For example −</a:t>
            </a:r>
            <a:endParaRPr lang="en-IN" dirty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{'Name': 'Zara', 'Age': 7, 'Name': '</a:t>
            </a:r>
            <a:r>
              <a:rPr lang="en-US" dirty="0" err="1"/>
              <a:t>Manni</a:t>
            </a:r>
            <a:r>
              <a:rPr lang="en-US" dirty="0"/>
              <a:t>'}</a:t>
            </a:r>
            <a:endParaRPr lang="en-IN" dirty="0"/>
          </a:p>
          <a:p>
            <a:r>
              <a:rPr lang="en-US" dirty="0" smtClean="0"/>
              <a:t>print </a:t>
            </a:r>
            <a:r>
              <a:rPr lang="en-US" dirty="0"/>
              <a:t>("</a:t>
            </a:r>
            <a:r>
              <a:rPr lang="en-US" dirty="0" err="1"/>
              <a:t>dict</a:t>
            </a:r>
            <a:r>
              <a:rPr lang="en-US" dirty="0"/>
              <a:t>['Name']: ", </a:t>
            </a:r>
            <a:r>
              <a:rPr lang="en-US" dirty="0" err="1"/>
              <a:t>dict</a:t>
            </a:r>
            <a:r>
              <a:rPr lang="en-US" dirty="0"/>
              <a:t>['Name'])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above code is executed, it produces the following result −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['Name']:  </a:t>
            </a:r>
            <a:r>
              <a:rPr lang="en-US" dirty="0" err="1"/>
              <a:t>Manni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(b)</a:t>
            </a:r>
            <a:r>
              <a:rPr lang="en-US" dirty="0"/>
              <a:t> Keys must be immutable. Which means you can use strings, numbers or tuples as dictionary keys but something like ['key'] is not allowed. Following is a simple example: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 err="1"/>
              <a:t>dict</a:t>
            </a:r>
            <a:r>
              <a:rPr lang="en-US" dirty="0"/>
              <a:t> = {['Name']: 'Zara', 'Age': 7}</a:t>
            </a:r>
            <a:endParaRPr lang="en-IN" dirty="0"/>
          </a:p>
          <a:p>
            <a:r>
              <a:rPr lang="en-US" dirty="0" smtClean="0"/>
              <a:t>print </a:t>
            </a:r>
            <a:r>
              <a:rPr lang="en-US" dirty="0"/>
              <a:t>("</a:t>
            </a:r>
            <a:r>
              <a:rPr lang="en-US" dirty="0" err="1"/>
              <a:t>dict</a:t>
            </a:r>
            <a:r>
              <a:rPr lang="en-US" dirty="0"/>
              <a:t>['Name']: ", </a:t>
            </a:r>
            <a:r>
              <a:rPr lang="en-US" dirty="0" err="1"/>
              <a:t>dict</a:t>
            </a:r>
            <a:r>
              <a:rPr lang="en-US" dirty="0"/>
              <a:t>['Name'])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above code is executed, it produces </a:t>
            </a:r>
            <a:r>
              <a:rPr lang="en-IN" dirty="0" smtClean="0"/>
              <a:t>error message.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20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Dictionary </a:t>
            </a:r>
            <a:r>
              <a:rPr lang="en-US" dirty="0" smtClean="0"/>
              <a:t>Functions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779604"/>
              </p:ext>
            </p:extLst>
          </p:nvPr>
        </p:nvGraphicFramePr>
        <p:xfrm>
          <a:off x="1695450" y="1295399"/>
          <a:ext cx="5753100" cy="4206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91"/>
                <a:gridCol w="5381009"/>
              </a:tblGrid>
              <a:tr h="421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Function with Description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824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cmp(dict1, dict2)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Compares elements of both dict.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0679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len(dict)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Gives the total length of the dictionary. This would be equal to the number of items in the dictionary.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824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str(dict)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Produces a printable string representation of a dictionary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  <a:tr h="10679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hlinkClick r:id="rId5"/>
                        </a:rPr>
                        <a:t>type(variable)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Returns the type of the passed variable. If passed variable is dictionary, then it would return a dictionary type.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9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Dictionary </a:t>
            </a:r>
            <a:r>
              <a:rPr lang="en-US" dirty="0" smtClean="0"/>
              <a:t>Methods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66508"/>
              </p:ext>
            </p:extLst>
          </p:nvPr>
        </p:nvGraphicFramePr>
        <p:xfrm>
          <a:off x="914400" y="1396648"/>
          <a:ext cx="7239000" cy="5218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559"/>
                <a:gridCol w="6521441"/>
              </a:tblGrid>
              <a:tr h="223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Methods with Description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2"/>
                        </a:rPr>
                        <a:t>dict.clear</a:t>
                      </a:r>
                      <a:r>
                        <a:rPr lang="en-US" sz="1400" u="sng" dirty="0" smtClean="0">
                          <a:effectLst/>
                          <a:hlinkClick r:id="rId2"/>
                        </a:rPr>
                        <a:t>()</a:t>
                      </a:r>
                      <a:r>
                        <a:rPr lang="en-US" sz="1400" u="sng" dirty="0" smtClean="0">
                          <a:effectLst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</a:rPr>
                        <a:t>Removes </a:t>
                      </a:r>
                      <a:r>
                        <a:rPr lang="en-US" sz="1400" dirty="0">
                          <a:effectLst/>
                        </a:rPr>
                        <a:t>all elements of dictionary </a:t>
                      </a:r>
                      <a:r>
                        <a:rPr lang="en-US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3"/>
                        </a:rPr>
                        <a:t>dict.copy</a:t>
                      </a:r>
                      <a:r>
                        <a:rPr lang="en-US" sz="1400" u="sng" dirty="0" smtClean="0">
                          <a:effectLst/>
                          <a:hlinkClick r:id="rId3"/>
                        </a:rPr>
                        <a:t>()</a:t>
                      </a:r>
                      <a:r>
                        <a:rPr lang="en-US" sz="1400" u="sng" dirty="0" smtClean="0">
                          <a:effectLst/>
                        </a:rPr>
                        <a:t>         </a:t>
                      </a:r>
                      <a:r>
                        <a:rPr lang="en-US" sz="1400" dirty="0" smtClean="0">
                          <a:effectLst/>
                        </a:rPr>
                        <a:t>Returns </a:t>
                      </a:r>
                      <a:r>
                        <a:rPr lang="en-US" sz="1400" dirty="0">
                          <a:effectLst/>
                        </a:rPr>
                        <a:t>a shallow copy of dictionary </a:t>
                      </a:r>
                      <a:r>
                        <a:rPr lang="en-US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4"/>
                        </a:rPr>
                        <a:t>dict.fromkeys</a:t>
                      </a:r>
                      <a:r>
                        <a:rPr lang="en-US" sz="1400" u="sng" dirty="0" smtClean="0">
                          <a:effectLst/>
                          <a:hlinkClick r:id="rId4"/>
                        </a:rPr>
                        <a:t>()</a:t>
                      </a:r>
                      <a:r>
                        <a:rPr lang="en-US" sz="1400" u="sng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Create </a:t>
                      </a:r>
                      <a:r>
                        <a:rPr lang="en-US" sz="1400" dirty="0">
                          <a:effectLst/>
                        </a:rPr>
                        <a:t>a new dictionary with keys from </a:t>
                      </a:r>
                      <a:r>
                        <a:rPr lang="en-US" sz="1400" dirty="0" err="1">
                          <a:effectLst/>
                        </a:rPr>
                        <a:t>seq</a:t>
                      </a:r>
                      <a:r>
                        <a:rPr lang="en-US" sz="1400" dirty="0">
                          <a:effectLst/>
                        </a:rPr>
                        <a:t> and values set to value.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>
                          <a:effectLst/>
                          <a:hlinkClick r:id="rId5"/>
                        </a:rPr>
                        <a:t>dict.get(key, default=None)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For key key, returns value or default if key not in dictionary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6"/>
                        </a:rPr>
                        <a:t>dict.has_key</a:t>
                      </a:r>
                      <a:r>
                        <a:rPr lang="en-US" sz="1400" u="sng" dirty="0">
                          <a:effectLst/>
                          <a:hlinkClick r:id="rId6"/>
                        </a:rPr>
                        <a:t>(key</a:t>
                      </a:r>
                      <a:r>
                        <a:rPr lang="en-US" sz="1400" u="sng" dirty="0" smtClean="0">
                          <a:effectLst/>
                          <a:hlinkClick r:id="rId6"/>
                        </a:rPr>
                        <a:t>)</a:t>
                      </a:r>
                      <a:r>
                        <a:rPr lang="en-US" sz="1400" u="sng" dirty="0" smtClean="0">
                          <a:effectLst/>
                        </a:rPr>
                        <a:t>   </a:t>
                      </a:r>
                      <a:r>
                        <a:rPr lang="en-US" sz="1400" dirty="0" smtClean="0">
                          <a:effectLst/>
                        </a:rPr>
                        <a:t>Returns</a:t>
                      </a:r>
                      <a:r>
                        <a:rPr lang="en-US" sz="1400" dirty="0">
                          <a:effectLst/>
                        </a:rPr>
                        <a:t> true if key in dictionary </a:t>
                      </a:r>
                      <a:r>
                        <a:rPr lang="en-US" sz="1400" dirty="0" err="1">
                          <a:effectLst/>
                        </a:rPr>
                        <a:t>dict</a:t>
                      </a:r>
                      <a:r>
                        <a:rPr lang="en-US" sz="1400" dirty="0">
                          <a:effectLst/>
                        </a:rPr>
                        <a:t>, false otherwise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7"/>
                        </a:rPr>
                        <a:t>dict.items</a:t>
                      </a:r>
                      <a:r>
                        <a:rPr lang="en-US" sz="1400" u="sng" dirty="0" smtClean="0">
                          <a:effectLst/>
                          <a:hlinkClick r:id="rId7"/>
                        </a:rPr>
                        <a:t>()</a:t>
                      </a:r>
                      <a:r>
                        <a:rPr lang="en-US" sz="1400" u="sng" dirty="0" smtClean="0">
                          <a:effectLst/>
                        </a:rPr>
                        <a:t>    </a:t>
                      </a:r>
                      <a:r>
                        <a:rPr lang="en-US" sz="1400" dirty="0" smtClean="0">
                          <a:effectLst/>
                        </a:rPr>
                        <a:t>Returns </a:t>
                      </a:r>
                      <a:r>
                        <a:rPr lang="en-US" sz="1400" dirty="0">
                          <a:effectLst/>
                        </a:rPr>
                        <a:t>a list of </a:t>
                      </a:r>
                      <a:r>
                        <a:rPr lang="en-US" sz="1400" dirty="0" err="1">
                          <a:effectLst/>
                        </a:rPr>
                        <a:t>dict's</a:t>
                      </a:r>
                      <a:r>
                        <a:rPr lang="en-US" sz="1400" dirty="0">
                          <a:effectLst/>
                        </a:rPr>
                        <a:t> (key, value) tuple pairs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8"/>
                        </a:rPr>
                        <a:t>dict.keys</a:t>
                      </a:r>
                      <a:r>
                        <a:rPr lang="en-US" sz="1400" u="sng" dirty="0" smtClean="0">
                          <a:effectLst/>
                          <a:hlinkClick r:id="rId8"/>
                        </a:rPr>
                        <a:t>()</a:t>
                      </a:r>
                      <a:r>
                        <a:rPr lang="en-US" sz="1400" u="sng" dirty="0" smtClean="0">
                          <a:effectLst/>
                        </a:rPr>
                        <a:t>       </a:t>
                      </a:r>
                      <a:r>
                        <a:rPr lang="en-US" sz="1400" dirty="0" smtClean="0">
                          <a:effectLst/>
                        </a:rPr>
                        <a:t>Returns </a:t>
                      </a:r>
                      <a:r>
                        <a:rPr lang="en-US" sz="1400" dirty="0">
                          <a:effectLst/>
                        </a:rPr>
                        <a:t>list of dictionary </a:t>
                      </a:r>
                      <a:r>
                        <a:rPr lang="en-US" sz="1400" dirty="0" err="1">
                          <a:effectLst/>
                        </a:rPr>
                        <a:t>dict's</a:t>
                      </a:r>
                      <a:r>
                        <a:rPr lang="en-US" sz="1400" dirty="0">
                          <a:effectLst/>
                        </a:rPr>
                        <a:t> keys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>
                          <a:effectLst/>
                          <a:hlinkClick r:id="rId9"/>
                        </a:rPr>
                        <a:t>dict.setdefault(key, default=None)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Similar to get(), but will set dict[key]=default if key is not already in dict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10"/>
                        </a:rPr>
                        <a:t>dict.update</a:t>
                      </a:r>
                      <a:r>
                        <a:rPr lang="en-US" sz="1400" u="sng" dirty="0">
                          <a:effectLst/>
                          <a:hlinkClick r:id="rId10"/>
                        </a:rPr>
                        <a:t>(dict2</a:t>
                      </a:r>
                      <a:r>
                        <a:rPr lang="en-US" sz="1400" u="sng" dirty="0" smtClean="0">
                          <a:effectLst/>
                          <a:hlinkClick r:id="rId10"/>
                        </a:rPr>
                        <a:t>)</a:t>
                      </a:r>
                      <a:r>
                        <a:rPr lang="en-US" sz="1400" u="sng" dirty="0" smtClean="0">
                          <a:effectLst/>
                        </a:rPr>
                        <a:t>    </a:t>
                      </a:r>
                      <a:r>
                        <a:rPr lang="en-US" sz="1400" dirty="0" smtClean="0">
                          <a:effectLst/>
                        </a:rPr>
                        <a:t>Adds </a:t>
                      </a:r>
                      <a:r>
                        <a:rPr lang="en-US" sz="1400" dirty="0">
                          <a:effectLst/>
                        </a:rPr>
                        <a:t>dictionary dict2's key-values pairs to </a:t>
                      </a:r>
                      <a:r>
                        <a:rPr lang="en-US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  <a:tr h="430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u="sng" dirty="0" err="1">
                          <a:effectLst/>
                          <a:hlinkClick r:id="rId11"/>
                        </a:rPr>
                        <a:t>dict.values</a:t>
                      </a:r>
                      <a:r>
                        <a:rPr lang="en-US" sz="1400" u="sng" smtClean="0">
                          <a:effectLst/>
                          <a:hlinkClick r:id="rId11"/>
                        </a:rPr>
                        <a:t>()</a:t>
                      </a:r>
                      <a:r>
                        <a:rPr lang="en-US" sz="1400" u="sng" smtClean="0">
                          <a:effectLst/>
                        </a:rPr>
                        <a:t>               </a:t>
                      </a:r>
                      <a:r>
                        <a:rPr lang="en-US" sz="1400" smtClean="0">
                          <a:effectLst/>
                        </a:rPr>
                        <a:t>Returns </a:t>
                      </a:r>
                      <a:r>
                        <a:rPr lang="en-US" sz="1400" dirty="0">
                          <a:effectLst/>
                        </a:rPr>
                        <a:t>list of dictionary </a:t>
                      </a:r>
                      <a:r>
                        <a:rPr lang="en-US" sz="1400" dirty="0" err="1">
                          <a:effectLst/>
                        </a:rPr>
                        <a:t>dict's</a:t>
                      </a:r>
                      <a:r>
                        <a:rPr lang="en-US" sz="1400" dirty="0">
                          <a:effectLst/>
                        </a:rPr>
                        <a:t> values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9304" marR="49304" marT="49304" marB="493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499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Dictionaries</vt:lpstr>
      <vt:lpstr>Dictionaries</vt:lpstr>
      <vt:lpstr>Accessing Values in Dictionary</vt:lpstr>
      <vt:lpstr>Updating Dictionary</vt:lpstr>
      <vt:lpstr>Delete Dictionary Elements </vt:lpstr>
      <vt:lpstr>Properties of Dictionary Keys</vt:lpstr>
      <vt:lpstr>Built-in Dictionary Functions </vt:lpstr>
      <vt:lpstr>Built-in Dictionary Methods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ANKIT PANDEY</dc:creator>
  <cp:lastModifiedBy>ANKIT PANDEY</cp:lastModifiedBy>
  <cp:revision>3</cp:revision>
  <dcterms:created xsi:type="dcterms:W3CDTF">2006-08-16T00:00:00Z</dcterms:created>
  <dcterms:modified xsi:type="dcterms:W3CDTF">2016-10-07T18:48:22Z</dcterms:modified>
</cp:coreProperties>
</file>