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Regular Expression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715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import 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line = "Cats are smarter than dogs"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matchObj</a:t>
            </a:r>
            <a:r>
              <a:rPr lang="en-IN" dirty="0"/>
              <a:t> = </a:t>
            </a:r>
            <a:r>
              <a:rPr lang="en-IN" dirty="0" err="1"/>
              <a:t>re.match</a:t>
            </a:r>
            <a:r>
              <a:rPr lang="en-IN" dirty="0"/>
              <a:t>( r'(.*) are (.*?) .*', line, </a:t>
            </a:r>
            <a:r>
              <a:rPr lang="en-IN" dirty="0" err="1"/>
              <a:t>re.M|re.I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matchObj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print ("</a:t>
            </a:r>
            <a:r>
              <a:rPr lang="en-IN" dirty="0" err="1"/>
              <a:t>matchObj.group</a:t>
            </a:r>
            <a:r>
              <a:rPr lang="en-IN" dirty="0"/>
              <a:t>() : ", </a:t>
            </a:r>
            <a:r>
              <a:rPr lang="en-IN" dirty="0" err="1"/>
              <a:t>matchObj.group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  print ("</a:t>
            </a:r>
            <a:r>
              <a:rPr lang="en-IN" dirty="0" err="1"/>
              <a:t>matchObj.group</a:t>
            </a:r>
            <a:r>
              <a:rPr lang="en-IN" dirty="0"/>
              <a:t>(1) : ", </a:t>
            </a:r>
            <a:r>
              <a:rPr lang="en-IN" dirty="0" err="1"/>
              <a:t>matchObj.group</a:t>
            </a:r>
            <a:r>
              <a:rPr lang="en-IN" dirty="0"/>
              <a:t>(1))</a:t>
            </a:r>
          </a:p>
          <a:p>
            <a:pPr marL="0" indent="0">
              <a:buNone/>
            </a:pPr>
            <a:r>
              <a:rPr lang="en-IN" dirty="0"/>
              <a:t>   print ("</a:t>
            </a:r>
            <a:r>
              <a:rPr lang="en-IN" dirty="0" err="1"/>
              <a:t>matchObj.group</a:t>
            </a:r>
            <a:r>
              <a:rPr lang="en-IN" dirty="0"/>
              <a:t>(2) : ", </a:t>
            </a:r>
            <a:r>
              <a:rPr lang="en-IN" dirty="0" err="1"/>
              <a:t>matchObj.group</a:t>
            </a:r>
            <a:r>
              <a:rPr lang="en-IN" dirty="0"/>
              <a:t>(2))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   print ("No match!!")</a:t>
            </a:r>
          </a:p>
        </p:txBody>
      </p:sp>
    </p:spTree>
    <p:extLst>
      <p:ext uri="{BB962C8B-B14F-4D97-AF65-F5344CB8AC3E}">
        <p14:creationId xmlns:p14="http://schemas.microsoft.com/office/powerpoint/2010/main" val="423790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search</a:t>
            </a:r>
            <a:r>
              <a:rPr lang="en-US" dirty="0"/>
              <a:t> Function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searches for first occurrence of RE </a:t>
            </a:r>
            <a:r>
              <a:rPr lang="en-US" i="1" dirty="0"/>
              <a:t>pattern</a:t>
            </a:r>
            <a:r>
              <a:rPr lang="en-US" dirty="0"/>
              <a:t> within </a:t>
            </a:r>
            <a:r>
              <a:rPr lang="en-US" i="1" dirty="0"/>
              <a:t>string</a:t>
            </a:r>
            <a:r>
              <a:rPr lang="en-US" dirty="0"/>
              <a:t> with optional </a:t>
            </a:r>
            <a:r>
              <a:rPr lang="en-US" i="1" dirty="0"/>
              <a:t>flags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 smtClean="0"/>
              <a:t>The </a:t>
            </a:r>
            <a:r>
              <a:rPr lang="en-US" dirty="0"/>
              <a:t>syntax for this function: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re.search</a:t>
            </a:r>
            <a:r>
              <a:rPr lang="en-US" dirty="0"/>
              <a:t>(pattern, string, flags=0)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description of the </a:t>
            </a:r>
            <a:r>
              <a:rPr lang="en-US" dirty="0" smtClean="0"/>
              <a:t>parameters on next slide: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84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search</a:t>
            </a:r>
            <a:r>
              <a:rPr lang="en-US" dirty="0"/>
              <a:t> Function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26696"/>
              </p:ext>
            </p:extLst>
          </p:nvPr>
        </p:nvGraphicFramePr>
        <p:xfrm>
          <a:off x="533400" y="1676400"/>
          <a:ext cx="8382000" cy="426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7947"/>
                <a:gridCol w="5884053"/>
              </a:tblGrid>
              <a:tr h="7627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Parameter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7627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pattern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This is the regular expression to be matched.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203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string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This is the string, which would be searched to match the pattern anywhere in the string.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53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flags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You can specify different flags using bitwise OR (|). These are modifiers, which are listed in the table below.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2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 err="1"/>
              <a:t>re.search</a:t>
            </a:r>
            <a:r>
              <a:rPr lang="en-US" dirty="0"/>
              <a:t> function returns a </a:t>
            </a:r>
            <a:r>
              <a:rPr lang="en-US" b="1" dirty="0"/>
              <a:t>match</a:t>
            </a:r>
            <a:r>
              <a:rPr lang="en-US" dirty="0"/>
              <a:t> object on success, </a:t>
            </a:r>
            <a:r>
              <a:rPr lang="en-US" b="1" dirty="0"/>
              <a:t>none</a:t>
            </a:r>
            <a:r>
              <a:rPr lang="en-US" dirty="0"/>
              <a:t> on failure. We use </a:t>
            </a:r>
            <a:r>
              <a:rPr lang="en-US" i="1" dirty="0"/>
              <a:t>group(</a:t>
            </a:r>
            <a:r>
              <a:rPr lang="en-US" i="1" dirty="0" err="1"/>
              <a:t>num</a:t>
            </a:r>
            <a:r>
              <a:rPr lang="en-US" i="1" dirty="0"/>
              <a:t>) </a:t>
            </a:r>
            <a:r>
              <a:rPr lang="en-US" dirty="0"/>
              <a:t>or </a:t>
            </a:r>
            <a:r>
              <a:rPr lang="en-US" i="1" dirty="0"/>
              <a:t>groups() </a:t>
            </a:r>
            <a:r>
              <a:rPr lang="en-US" dirty="0"/>
              <a:t>function of </a:t>
            </a:r>
            <a:r>
              <a:rPr lang="en-US" b="1" dirty="0"/>
              <a:t>match</a:t>
            </a:r>
            <a:r>
              <a:rPr lang="en-US" dirty="0"/>
              <a:t> object to get matched expression.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67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re</a:t>
            </a:r>
          </a:p>
          <a:p>
            <a:pPr marL="0" indent="0">
              <a:buNone/>
            </a:pPr>
            <a:r>
              <a:rPr lang="en-IN" dirty="0" smtClean="0"/>
              <a:t>line </a:t>
            </a:r>
            <a:r>
              <a:rPr lang="en-IN" dirty="0"/>
              <a:t>= "Cats are smarter than dogs";</a:t>
            </a:r>
          </a:p>
          <a:p>
            <a:pPr marL="0" indent="0">
              <a:buNone/>
            </a:pPr>
            <a:r>
              <a:rPr lang="en-IN" dirty="0" err="1" smtClean="0"/>
              <a:t>searchObj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re.search</a:t>
            </a:r>
            <a:r>
              <a:rPr lang="en-IN" dirty="0"/>
              <a:t>( r'(.*) are (.*?) .*', line, </a:t>
            </a:r>
            <a:r>
              <a:rPr lang="en-IN" dirty="0" err="1"/>
              <a:t>re.M|re.I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 err="1"/>
              <a:t>searchObj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print ("</a:t>
            </a:r>
            <a:r>
              <a:rPr lang="en-IN" dirty="0" err="1"/>
              <a:t>searchObj.group</a:t>
            </a:r>
            <a:r>
              <a:rPr lang="en-IN" dirty="0"/>
              <a:t>() : ", </a:t>
            </a:r>
            <a:r>
              <a:rPr lang="en-IN" dirty="0" err="1"/>
              <a:t>searchObj.group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  print ("</a:t>
            </a:r>
            <a:r>
              <a:rPr lang="en-IN" dirty="0" err="1"/>
              <a:t>searchObj.group</a:t>
            </a:r>
            <a:r>
              <a:rPr lang="en-IN" dirty="0"/>
              <a:t>(1) : ", </a:t>
            </a:r>
            <a:r>
              <a:rPr lang="en-IN" dirty="0" err="1"/>
              <a:t>searchObj.group</a:t>
            </a:r>
            <a:r>
              <a:rPr lang="en-IN" dirty="0"/>
              <a:t>(1))</a:t>
            </a:r>
          </a:p>
          <a:p>
            <a:pPr marL="0" indent="0">
              <a:buNone/>
            </a:pPr>
            <a:r>
              <a:rPr lang="en-IN" dirty="0"/>
              <a:t>   print ("</a:t>
            </a:r>
            <a:r>
              <a:rPr lang="en-IN" dirty="0" err="1"/>
              <a:t>searchObj.group</a:t>
            </a:r>
            <a:r>
              <a:rPr lang="en-IN" dirty="0"/>
              <a:t>(2) : ", </a:t>
            </a:r>
            <a:r>
              <a:rPr lang="en-IN" dirty="0" err="1"/>
              <a:t>searchObj.group</a:t>
            </a:r>
            <a:r>
              <a:rPr lang="en-IN" dirty="0"/>
              <a:t>(2))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   print ("Nothing found!!")</a:t>
            </a:r>
          </a:p>
        </p:txBody>
      </p:sp>
    </p:spTree>
    <p:extLst>
      <p:ext uri="{BB962C8B-B14F-4D97-AF65-F5344CB8AC3E}">
        <p14:creationId xmlns:p14="http://schemas.microsoft.com/office/powerpoint/2010/main" val="264289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Versus Searching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offers two different primitive operations based on regular expressions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match</a:t>
            </a:r>
            <a:r>
              <a:rPr lang="en-US" dirty="0"/>
              <a:t> checks for a match only at the beginning of the string, while </a:t>
            </a:r>
            <a:r>
              <a:rPr lang="en-US" b="1" dirty="0" smtClean="0"/>
              <a:t>search </a:t>
            </a:r>
            <a:r>
              <a:rPr lang="en-US" dirty="0" smtClean="0"/>
              <a:t>checks </a:t>
            </a:r>
            <a:r>
              <a:rPr lang="en-US" dirty="0"/>
              <a:t>for a match anywhere in the </a:t>
            </a:r>
            <a:r>
              <a:rPr lang="en-US" dirty="0" smtClean="0"/>
              <a:t>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26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import re</a:t>
            </a:r>
          </a:p>
          <a:p>
            <a:r>
              <a:rPr lang="en-IN" dirty="0" smtClean="0"/>
              <a:t>line </a:t>
            </a:r>
            <a:r>
              <a:rPr lang="en-IN" dirty="0"/>
              <a:t>= "Cats are smarter than dogs";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matchObj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re.match</a:t>
            </a:r>
            <a:r>
              <a:rPr lang="en-IN" dirty="0"/>
              <a:t>( </a:t>
            </a:r>
            <a:r>
              <a:rPr lang="en-IN" dirty="0" err="1"/>
              <a:t>r'dogs</a:t>
            </a:r>
            <a:r>
              <a:rPr lang="en-IN" dirty="0"/>
              <a:t>', line, </a:t>
            </a:r>
            <a:r>
              <a:rPr lang="en-IN" dirty="0" err="1"/>
              <a:t>re.M|re.I</a:t>
            </a:r>
            <a:r>
              <a:rPr lang="en-IN" dirty="0"/>
              <a:t>)</a:t>
            </a:r>
          </a:p>
          <a:p>
            <a:r>
              <a:rPr lang="en-IN" dirty="0"/>
              <a:t>if </a:t>
            </a:r>
            <a:r>
              <a:rPr lang="en-IN" dirty="0" err="1"/>
              <a:t>matchObj</a:t>
            </a:r>
            <a:r>
              <a:rPr lang="en-IN" dirty="0"/>
              <a:t>:</a:t>
            </a:r>
          </a:p>
          <a:p>
            <a:r>
              <a:rPr lang="en-IN" dirty="0"/>
              <a:t>   print ("match --&gt; </a:t>
            </a:r>
            <a:r>
              <a:rPr lang="en-IN" dirty="0" err="1"/>
              <a:t>matchObj.group</a:t>
            </a:r>
            <a:r>
              <a:rPr lang="en-IN" dirty="0"/>
              <a:t>() : ", </a:t>
            </a:r>
            <a:r>
              <a:rPr lang="en-IN" dirty="0" err="1"/>
              <a:t>matchObj.group</a:t>
            </a:r>
            <a:r>
              <a:rPr lang="en-IN" dirty="0"/>
              <a:t>())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print ("No match!!")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searchObj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re.search</a:t>
            </a:r>
            <a:r>
              <a:rPr lang="en-IN" dirty="0"/>
              <a:t>( </a:t>
            </a:r>
            <a:r>
              <a:rPr lang="en-IN" dirty="0" err="1"/>
              <a:t>r'dogs</a:t>
            </a:r>
            <a:r>
              <a:rPr lang="en-IN" dirty="0"/>
              <a:t>', line, </a:t>
            </a:r>
            <a:r>
              <a:rPr lang="en-IN" dirty="0" err="1"/>
              <a:t>re.M|re.I</a:t>
            </a:r>
            <a:r>
              <a:rPr lang="en-IN" dirty="0"/>
              <a:t>)</a:t>
            </a:r>
          </a:p>
          <a:p>
            <a:r>
              <a:rPr lang="en-IN" dirty="0"/>
              <a:t>if </a:t>
            </a:r>
            <a:r>
              <a:rPr lang="en-IN" dirty="0" err="1"/>
              <a:t>searchObj</a:t>
            </a:r>
            <a:r>
              <a:rPr lang="en-IN" dirty="0"/>
              <a:t>:</a:t>
            </a:r>
          </a:p>
          <a:p>
            <a:r>
              <a:rPr lang="en-IN" dirty="0"/>
              <a:t>   print ("search --&gt; </a:t>
            </a:r>
            <a:r>
              <a:rPr lang="en-IN" dirty="0" err="1"/>
              <a:t>searchObj.group</a:t>
            </a:r>
            <a:r>
              <a:rPr lang="en-IN" dirty="0"/>
              <a:t>() : ", </a:t>
            </a:r>
            <a:r>
              <a:rPr lang="en-IN" dirty="0" err="1"/>
              <a:t>searchObj.group</a:t>
            </a:r>
            <a:r>
              <a:rPr lang="en-IN" dirty="0"/>
              <a:t>())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print ("Nothing found!!")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2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r>
              <a:rPr lang="en-IN" sz="2400" dirty="0"/>
              <a:t>import re</a:t>
            </a:r>
          </a:p>
          <a:p>
            <a:r>
              <a:rPr lang="en-IN" sz="2400" dirty="0" smtClean="0"/>
              <a:t>line </a:t>
            </a:r>
            <a:r>
              <a:rPr lang="en-IN" sz="2400" dirty="0"/>
              <a:t>= "Cats are smarter than dogs";</a:t>
            </a:r>
          </a:p>
          <a:p>
            <a:r>
              <a:rPr lang="en-IN" sz="2400" dirty="0" err="1" smtClean="0"/>
              <a:t>matchObj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dirty="0" err="1"/>
              <a:t>re.match</a:t>
            </a:r>
            <a:r>
              <a:rPr lang="en-IN" sz="2400" dirty="0"/>
              <a:t>( </a:t>
            </a:r>
            <a:r>
              <a:rPr lang="en-IN" sz="2400" dirty="0" err="1"/>
              <a:t>r'dogs</a:t>
            </a:r>
            <a:r>
              <a:rPr lang="en-IN" sz="2400" dirty="0"/>
              <a:t>', line, </a:t>
            </a:r>
            <a:r>
              <a:rPr lang="en-IN" sz="2400" dirty="0" err="1"/>
              <a:t>re.M|re.I</a:t>
            </a:r>
            <a:r>
              <a:rPr lang="en-IN" sz="2400" dirty="0"/>
              <a:t>)</a:t>
            </a:r>
          </a:p>
          <a:p>
            <a:r>
              <a:rPr lang="en-IN" sz="2400" dirty="0"/>
              <a:t>if </a:t>
            </a:r>
            <a:r>
              <a:rPr lang="en-IN" sz="2400" dirty="0" err="1"/>
              <a:t>matchObj</a:t>
            </a:r>
            <a:r>
              <a:rPr lang="en-IN" sz="2400" dirty="0"/>
              <a:t>:</a:t>
            </a:r>
          </a:p>
          <a:p>
            <a:r>
              <a:rPr lang="en-IN" sz="2400" dirty="0"/>
              <a:t>   print ("match --&gt; </a:t>
            </a:r>
            <a:r>
              <a:rPr lang="en-IN" sz="2400" dirty="0" err="1"/>
              <a:t>matchObj.group</a:t>
            </a:r>
            <a:r>
              <a:rPr lang="en-IN" sz="2400" dirty="0"/>
              <a:t>() : ", </a:t>
            </a:r>
            <a:r>
              <a:rPr lang="en-IN" sz="2400" dirty="0" err="1"/>
              <a:t>matchObj.group</a:t>
            </a:r>
            <a:r>
              <a:rPr lang="en-IN" sz="2400" dirty="0"/>
              <a:t>())</a:t>
            </a:r>
          </a:p>
          <a:p>
            <a:r>
              <a:rPr lang="en-IN" sz="2400" dirty="0"/>
              <a:t>else:</a:t>
            </a:r>
          </a:p>
          <a:p>
            <a:r>
              <a:rPr lang="en-IN" sz="2400" dirty="0"/>
              <a:t>   print ("No match!!")</a:t>
            </a:r>
          </a:p>
          <a:p>
            <a:r>
              <a:rPr lang="en-IN" sz="2400" dirty="0" err="1" smtClean="0"/>
              <a:t>searchObj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dirty="0" err="1"/>
              <a:t>re.search</a:t>
            </a:r>
            <a:r>
              <a:rPr lang="en-IN" sz="2400" dirty="0"/>
              <a:t>( </a:t>
            </a:r>
            <a:r>
              <a:rPr lang="en-IN" sz="2400" dirty="0" err="1"/>
              <a:t>r'dogs</a:t>
            </a:r>
            <a:r>
              <a:rPr lang="en-IN" sz="2400" dirty="0"/>
              <a:t>', line, </a:t>
            </a:r>
            <a:r>
              <a:rPr lang="en-IN" sz="2400" dirty="0" err="1"/>
              <a:t>re.M|re.I</a:t>
            </a:r>
            <a:r>
              <a:rPr lang="en-IN" sz="2400" dirty="0"/>
              <a:t>)</a:t>
            </a:r>
          </a:p>
          <a:p>
            <a:r>
              <a:rPr lang="en-IN" sz="2400" dirty="0"/>
              <a:t>if </a:t>
            </a:r>
            <a:r>
              <a:rPr lang="en-IN" sz="2400" dirty="0" err="1"/>
              <a:t>searchObj</a:t>
            </a:r>
            <a:r>
              <a:rPr lang="en-IN" sz="2400" dirty="0"/>
              <a:t>:</a:t>
            </a:r>
          </a:p>
          <a:p>
            <a:r>
              <a:rPr lang="en-IN" sz="2400" dirty="0"/>
              <a:t>   print ("search --&gt; </a:t>
            </a:r>
            <a:r>
              <a:rPr lang="en-IN" sz="2400" dirty="0" err="1"/>
              <a:t>searchObj.group</a:t>
            </a:r>
            <a:r>
              <a:rPr lang="en-IN" sz="2400" dirty="0"/>
              <a:t>() : ", </a:t>
            </a:r>
            <a:r>
              <a:rPr lang="en-IN" sz="2400" dirty="0" err="1"/>
              <a:t>searchObj.group</a:t>
            </a:r>
            <a:r>
              <a:rPr lang="en-IN" sz="2400" dirty="0"/>
              <a:t>())</a:t>
            </a:r>
          </a:p>
          <a:p>
            <a:r>
              <a:rPr lang="en-IN" sz="2400" dirty="0"/>
              <a:t>else:</a:t>
            </a:r>
          </a:p>
          <a:p>
            <a:r>
              <a:rPr lang="en-IN" sz="2400" dirty="0"/>
              <a:t>   print ("Nothing found!!")</a:t>
            </a:r>
          </a:p>
        </p:txBody>
      </p:sp>
    </p:spTree>
    <p:extLst>
      <p:ext uri="{BB962C8B-B14F-4D97-AF65-F5344CB8AC3E}">
        <p14:creationId xmlns:p14="http://schemas.microsoft.com/office/powerpoint/2010/main" val="395682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most important </a:t>
            </a:r>
            <a:r>
              <a:rPr lang="en-US" b="1" dirty="0"/>
              <a:t>re</a:t>
            </a:r>
            <a:r>
              <a:rPr lang="en-US" dirty="0"/>
              <a:t> methods that use regular expressions is </a:t>
            </a:r>
            <a:r>
              <a:rPr lang="en-US" b="1" dirty="0"/>
              <a:t>sub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Syntax</a:t>
            </a:r>
            <a:endParaRPr lang="en-IN" dirty="0"/>
          </a:p>
          <a:p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string, max=0)</a:t>
            </a:r>
            <a:endParaRPr lang="en-IN" dirty="0"/>
          </a:p>
          <a:p>
            <a:r>
              <a:rPr lang="en-US" dirty="0"/>
              <a:t>This method replaces all occurrences of the RE </a:t>
            </a:r>
            <a:r>
              <a:rPr lang="en-US" i="1" dirty="0"/>
              <a:t>pattern</a:t>
            </a:r>
            <a:r>
              <a:rPr lang="en-US" dirty="0"/>
              <a:t> in </a:t>
            </a:r>
            <a:r>
              <a:rPr lang="en-US" i="1" dirty="0"/>
              <a:t>string</a:t>
            </a:r>
            <a:r>
              <a:rPr lang="en-US" dirty="0"/>
              <a:t> with </a:t>
            </a:r>
            <a:r>
              <a:rPr lang="en-US" i="1" dirty="0" err="1"/>
              <a:t>repl</a:t>
            </a:r>
            <a:r>
              <a:rPr lang="en-US" dirty="0"/>
              <a:t>, substituting all occurrences unless </a:t>
            </a:r>
            <a:r>
              <a:rPr lang="en-US" i="1" dirty="0"/>
              <a:t>max</a:t>
            </a:r>
            <a:r>
              <a:rPr lang="en-US" dirty="0"/>
              <a:t> provided. This method returns modified string.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4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dirty="0"/>
              <a:t>import re</a:t>
            </a:r>
          </a:p>
          <a:p>
            <a:r>
              <a:rPr lang="en-IN" dirty="0" smtClean="0"/>
              <a:t>phone </a:t>
            </a:r>
            <a:r>
              <a:rPr lang="en-IN" dirty="0"/>
              <a:t>= "2004-959-559 # This is Phone Number"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Delete Python-style comments</a:t>
            </a:r>
          </a:p>
          <a:p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re.sub</a:t>
            </a:r>
            <a:r>
              <a:rPr lang="en-IN" dirty="0"/>
              <a:t>(r'#.*$', "", phone)</a:t>
            </a:r>
          </a:p>
          <a:p>
            <a:r>
              <a:rPr lang="en-IN" dirty="0"/>
              <a:t>print ("Phone </a:t>
            </a:r>
            <a:r>
              <a:rPr lang="en-IN" dirty="0" err="1"/>
              <a:t>Num</a:t>
            </a:r>
            <a:r>
              <a:rPr lang="en-IN" dirty="0"/>
              <a:t> : ", 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Remove anything other than digits</a:t>
            </a:r>
          </a:p>
          <a:p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re.sub</a:t>
            </a:r>
            <a:r>
              <a:rPr lang="en-IN" dirty="0"/>
              <a:t>(r'\D', "", phone)    </a:t>
            </a:r>
          </a:p>
          <a:p>
            <a:r>
              <a:rPr lang="en-IN" dirty="0"/>
              <a:t>print ("Phone </a:t>
            </a:r>
            <a:r>
              <a:rPr lang="en-IN" dirty="0" err="1"/>
              <a:t>Num</a:t>
            </a:r>
            <a:r>
              <a:rPr lang="en-IN" dirty="0"/>
              <a:t> : ", 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8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regular expression</a:t>
            </a:r>
            <a:r>
              <a:rPr lang="en-US" dirty="0"/>
              <a:t> is a special sequence of characters that helps you match or find other strings or sets of strings, using a specialized syntax held in a pattern</a:t>
            </a:r>
            <a:r>
              <a:rPr lang="en-US" dirty="0" smtClean="0"/>
              <a:t>.</a:t>
            </a:r>
          </a:p>
          <a:p>
            <a:r>
              <a:rPr lang="en-US" dirty="0"/>
              <a:t>The module </a:t>
            </a:r>
            <a:r>
              <a:rPr lang="en-US" b="1" dirty="0"/>
              <a:t>re</a:t>
            </a:r>
            <a:r>
              <a:rPr lang="en-US" dirty="0"/>
              <a:t> provides full support for Perl-like regular expressions in Python. The re module raises the exception </a:t>
            </a:r>
            <a:r>
              <a:rPr lang="en-US" dirty="0" err="1"/>
              <a:t>re.error</a:t>
            </a:r>
            <a:r>
              <a:rPr lang="en-US" dirty="0"/>
              <a:t> if an error occurs while compiling or using a regular expression.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445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 Modifiers: Option Flags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expression literals may include an optional modifier to control various aspects of matching. The modifiers are specified as an optional flag. You can provide multiple modifiers using exclusive OR </a:t>
            </a:r>
            <a:r>
              <a:rPr lang="en-US" dirty="0" smtClean="0"/>
              <a:t>(|)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65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505050"/>
              </p:ext>
            </p:extLst>
          </p:nvPr>
        </p:nvGraphicFramePr>
        <p:xfrm>
          <a:off x="533400" y="381000"/>
          <a:ext cx="8153400" cy="6251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851"/>
                <a:gridCol w="6128549"/>
              </a:tblGrid>
              <a:tr h="517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Modifier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517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re.I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Performs case-insensitive matching.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115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re.L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Interprets words according to the current locale. This interpretation affects the alphabetic group (\w and \W), as well as word boundary behavior (\b and \B).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816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re.M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Makes $ match the end of a line (not just the end of the string) and makes ^ match the start of any line (not just the start of the string).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517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re.S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Makes a period (dot) match any character, including a newline.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816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re.U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Interprets letters according to the Unicode character set. This flag affects the behavior of \w, \W, \b, \B.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115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re.X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Permits "cuter" regular expression syntax. It ignores whitespace (except inside a set [] or when escaped by a backslash) and treats </a:t>
                      </a:r>
                      <a:r>
                        <a:rPr lang="en-US" sz="2000" dirty="0" err="1">
                          <a:effectLst/>
                        </a:rPr>
                        <a:t>unescaped</a:t>
                      </a:r>
                      <a:r>
                        <a:rPr lang="en-US" sz="2000" dirty="0">
                          <a:effectLst/>
                        </a:rPr>
                        <a:t> # as a comment marker.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9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 Expression Patterns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 </a:t>
            </a:r>
            <a:r>
              <a:rPr lang="en-US" dirty="0"/>
              <a:t>for control characters, </a:t>
            </a:r>
            <a:r>
              <a:rPr lang="en-US" b="1" dirty="0"/>
              <a:t>(+ ? . * ^ $ ( ) [ ] { } | \)</a:t>
            </a:r>
            <a:r>
              <a:rPr lang="en-US" dirty="0"/>
              <a:t>, all characters match themselves. You can escape a control character by preceding it with a backslash.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44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Patterns </a:t>
            </a:r>
            <a:r>
              <a:rPr lang="en-US" dirty="0"/>
              <a:t>which match single chars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There are various characters, which would have special meaning when they are used in regular expression. To avoid any confusion while dealing with regular expressions, we would use Raw Strings </a:t>
            </a:r>
            <a:r>
              <a:rPr lang="en-US" dirty="0" smtClean="0"/>
              <a:t>as  </a:t>
            </a:r>
            <a:r>
              <a:rPr lang="en-US" b="1" dirty="0" err="1" smtClean="0"/>
              <a:t>r'expression</a:t>
            </a:r>
            <a:r>
              <a:rPr lang="en-US" b="1" dirty="0"/>
              <a:t>'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Basic patterns which match single chars</a:t>
            </a:r>
            <a:endParaRPr lang="en-IN" dirty="0"/>
          </a:p>
          <a:p>
            <a:pPr lvl="0"/>
            <a:r>
              <a:rPr lang="en-US" b="1" dirty="0"/>
              <a:t>a, X, 9, &lt; </a:t>
            </a:r>
            <a:r>
              <a:rPr lang="en-US" dirty="0"/>
              <a:t>-- ordinary characters just match themselves exactly.</a:t>
            </a:r>
            <a:endParaRPr lang="en-IN" dirty="0"/>
          </a:p>
          <a:p>
            <a:pPr lvl="0"/>
            <a:r>
              <a:rPr lang="en-US" b="1" dirty="0"/>
              <a:t>. (a period)</a:t>
            </a:r>
            <a:r>
              <a:rPr lang="en-US" dirty="0"/>
              <a:t> -- matches any single character except newline '\n'</a:t>
            </a:r>
            <a:endParaRPr lang="en-IN" dirty="0"/>
          </a:p>
          <a:p>
            <a:pPr lvl="0"/>
            <a:r>
              <a:rPr lang="en-US" b="1" dirty="0"/>
              <a:t>\w</a:t>
            </a:r>
            <a:r>
              <a:rPr lang="en-US" dirty="0"/>
              <a:t> -- matches a "word" character: a letter or digit or </a:t>
            </a:r>
            <a:r>
              <a:rPr lang="en-US" dirty="0" err="1"/>
              <a:t>underbar</a:t>
            </a:r>
            <a:r>
              <a:rPr lang="en-US" dirty="0"/>
              <a:t> [a-zA-Z0-9_].</a:t>
            </a:r>
            <a:endParaRPr lang="en-IN" dirty="0"/>
          </a:p>
          <a:p>
            <a:pPr lvl="0"/>
            <a:r>
              <a:rPr lang="en-US" b="1" dirty="0"/>
              <a:t>\W</a:t>
            </a:r>
            <a:r>
              <a:rPr lang="en-US" dirty="0"/>
              <a:t> -- matches any non-word character.</a:t>
            </a:r>
            <a:endParaRPr lang="en-IN" dirty="0"/>
          </a:p>
          <a:p>
            <a:pPr lvl="0"/>
            <a:r>
              <a:rPr lang="en-US" b="1" dirty="0"/>
              <a:t>\b</a:t>
            </a:r>
            <a:r>
              <a:rPr lang="en-US" dirty="0"/>
              <a:t> -- boundary between word and non-word</a:t>
            </a:r>
            <a:endParaRPr lang="en-IN" dirty="0"/>
          </a:p>
          <a:p>
            <a:pPr lvl="0"/>
            <a:r>
              <a:rPr lang="en-US" b="1" dirty="0"/>
              <a:t>\s</a:t>
            </a:r>
            <a:r>
              <a:rPr lang="en-US" dirty="0"/>
              <a:t> -- matches a single whitespace character -- space, newline, return, tab</a:t>
            </a:r>
            <a:endParaRPr lang="en-IN" dirty="0"/>
          </a:p>
          <a:p>
            <a:pPr lvl="0"/>
            <a:r>
              <a:rPr lang="en-US" b="1" dirty="0"/>
              <a:t>\S</a:t>
            </a:r>
            <a:r>
              <a:rPr lang="en-US" dirty="0"/>
              <a:t> -- matches any non-whitespace character.</a:t>
            </a:r>
            <a:endParaRPr lang="en-IN" dirty="0"/>
          </a:p>
          <a:p>
            <a:pPr lvl="0"/>
            <a:r>
              <a:rPr lang="en-US" b="1" dirty="0"/>
              <a:t>\t, \n, \r</a:t>
            </a:r>
            <a:r>
              <a:rPr lang="en-US" dirty="0"/>
              <a:t> -- tab, newline, return</a:t>
            </a:r>
            <a:endParaRPr lang="en-IN" dirty="0"/>
          </a:p>
          <a:p>
            <a:pPr lvl="0"/>
            <a:r>
              <a:rPr lang="en-US" b="1" dirty="0"/>
              <a:t>\d </a:t>
            </a:r>
            <a:r>
              <a:rPr lang="en-US" dirty="0"/>
              <a:t>-- decimal digit [0-9]</a:t>
            </a:r>
            <a:endParaRPr lang="en-IN" dirty="0"/>
          </a:p>
          <a:p>
            <a:pPr lvl="0"/>
            <a:r>
              <a:rPr lang="en-US" b="1" dirty="0"/>
              <a:t>^ </a:t>
            </a:r>
            <a:r>
              <a:rPr lang="en-US" dirty="0"/>
              <a:t>= matches start of the string</a:t>
            </a:r>
            <a:endParaRPr lang="en-IN" dirty="0"/>
          </a:p>
          <a:p>
            <a:pPr lvl="0"/>
            <a:r>
              <a:rPr lang="en-US" b="1" dirty="0"/>
              <a:t>$ </a:t>
            </a:r>
            <a:r>
              <a:rPr lang="en-US" dirty="0"/>
              <a:t>= match the end of the string</a:t>
            </a:r>
            <a:endParaRPr lang="en-IN" dirty="0"/>
          </a:p>
          <a:p>
            <a:pPr lvl="0"/>
            <a:r>
              <a:rPr lang="en-US" b="1" dirty="0"/>
              <a:t>\</a:t>
            </a:r>
            <a:r>
              <a:rPr lang="en-US" dirty="0"/>
              <a:t> -- inhibit the "specialness" of a character.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flags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Compilation </a:t>
            </a:r>
            <a:r>
              <a:rPr lang="en-US" dirty="0"/>
              <a:t>flags let you modify some aspects of how regular expressions work. Flags are available in the re module under two names, a long name such as IGNORECASE and a short, one-letter form such as I.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5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54328"/>
              </p:ext>
            </p:extLst>
          </p:nvPr>
        </p:nvGraphicFramePr>
        <p:xfrm>
          <a:off x="457200" y="685799"/>
          <a:ext cx="838200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5955"/>
                <a:gridCol w="5846045"/>
              </a:tblGrid>
              <a:tr h="614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Flag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Meaning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</a:tr>
              <a:tr h="1206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ASCII, 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Makes several escapes like \w, \b, \s and \d match only on ASCII characters with the respective property.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</a:tr>
              <a:tr h="614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DOTALL, S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Make . match any character, including newlines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</a:tr>
              <a:tr h="614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IGNORECASE, I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Do case-insensitive matches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</a:tr>
              <a:tr h="614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LOCALE, L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Do a locale-aware match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</a:tr>
              <a:tr h="614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MULTILINE, M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Multi-line matching, affecting ^ and $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</a:tr>
              <a:tr h="1206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VERBOSE, X (for ‘extended’)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Enable verbose REs, which can be organized more cleanly and understandably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6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match</a:t>
            </a:r>
            <a:r>
              <a:rPr lang="en-US" dirty="0"/>
              <a:t> 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attempts to match RE </a:t>
            </a:r>
            <a:r>
              <a:rPr lang="en-US" i="1" dirty="0"/>
              <a:t>pattern</a:t>
            </a:r>
            <a:r>
              <a:rPr lang="en-US" dirty="0"/>
              <a:t> to </a:t>
            </a:r>
            <a:r>
              <a:rPr lang="en-US" i="1" dirty="0"/>
              <a:t>string</a:t>
            </a:r>
            <a:r>
              <a:rPr lang="en-US" dirty="0"/>
              <a:t> with optional </a:t>
            </a:r>
            <a:r>
              <a:rPr lang="en-US" i="1" dirty="0"/>
              <a:t>flags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Here is the syntax for this function −</a:t>
            </a:r>
            <a:endParaRPr lang="en-IN" dirty="0"/>
          </a:p>
          <a:p>
            <a:r>
              <a:rPr lang="en-US" dirty="0" err="1"/>
              <a:t>re.match</a:t>
            </a:r>
            <a:r>
              <a:rPr lang="en-US" dirty="0"/>
              <a:t>(pattern, string, flags=0)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the </a:t>
            </a:r>
            <a:r>
              <a:rPr lang="en-US" dirty="0"/>
              <a:t>description of the </a:t>
            </a:r>
            <a:r>
              <a:rPr lang="en-US" dirty="0" smtClean="0"/>
              <a:t>parameters on next slide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60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match</a:t>
            </a:r>
            <a:r>
              <a:rPr lang="en-US" dirty="0"/>
              <a:t> Function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10810"/>
              </p:ext>
            </p:extLst>
          </p:nvPr>
        </p:nvGraphicFramePr>
        <p:xfrm>
          <a:off x="609600" y="1523999"/>
          <a:ext cx="8153400" cy="4322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098"/>
                <a:gridCol w="6115302"/>
              </a:tblGrid>
              <a:tr h="813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Parameter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813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pattern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This is the regular expression to be matched.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282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string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This is the string, which would be searched to match the pattern at the beginning of string.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282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flags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You can specify different flags using bitwise OR (|). These are modifiers, which are listed in the table below.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2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i="1" dirty="0" err="1"/>
              <a:t>re.match</a:t>
            </a:r>
            <a:r>
              <a:rPr lang="en-US" dirty="0"/>
              <a:t> function returns a </a:t>
            </a:r>
            <a:r>
              <a:rPr lang="en-US" b="1" dirty="0"/>
              <a:t>match</a:t>
            </a:r>
            <a:r>
              <a:rPr lang="en-US" dirty="0"/>
              <a:t> object on success, </a:t>
            </a:r>
            <a:r>
              <a:rPr lang="en-US" b="1" dirty="0"/>
              <a:t>None</a:t>
            </a:r>
            <a:r>
              <a:rPr lang="en-US" dirty="0"/>
              <a:t> on failure.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 err="1"/>
              <a:t>use</a:t>
            </a:r>
            <a:r>
              <a:rPr lang="en-US" i="1" dirty="0" err="1"/>
              <a:t>group</a:t>
            </a:r>
            <a:r>
              <a:rPr lang="en-US" i="1" dirty="0"/>
              <a:t>(</a:t>
            </a:r>
            <a:r>
              <a:rPr lang="en-US" i="1" dirty="0" err="1"/>
              <a:t>num</a:t>
            </a:r>
            <a:r>
              <a:rPr lang="en-US" i="1" dirty="0"/>
              <a:t>)</a:t>
            </a:r>
            <a:r>
              <a:rPr lang="en-US" dirty="0"/>
              <a:t> or </a:t>
            </a:r>
            <a:r>
              <a:rPr lang="en-US" i="1" dirty="0"/>
              <a:t>groups() </a:t>
            </a:r>
            <a:r>
              <a:rPr lang="en-US" dirty="0"/>
              <a:t>function of </a:t>
            </a:r>
            <a:r>
              <a:rPr lang="en-US" b="1" dirty="0"/>
              <a:t>match</a:t>
            </a:r>
            <a:r>
              <a:rPr lang="en-US" dirty="0"/>
              <a:t> object to get matched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92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488674"/>
              </p:ext>
            </p:extLst>
          </p:nvPr>
        </p:nvGraphicFramePr>
        <p:xfrm>
          <a:off x="1447800" y="1905000"/>
          <a:ext cx="7067550" cy="3428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224"/>
                <a:gridCol w="4961326"/>
              </a:tblGrid>
              <a:tr h="958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Match Object Methods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958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group(</a:t>
                      </a:r>
                      <a:r>
                        <a:rPr lang="en-US" sz="2000" dirty="0" err="1">
                          <a:effectLst/>
                        </a:rPr>
                        <a:t>num</a:t>
                      </a:r>
                      <a:r>
                        <a:rPr lang="en-US" sz="2000" dirty="0">
                          <a:effectLst/>
                        </a:rPr>
                        <a:t>=0)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This method returns entire match (or specific subgroup num)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5119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groups()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returns all matching subgroups in a tuple (empty if there weren't any)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900</Words>
  <Application>Microsoft Office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Regular Expression </vt:lpstr>
      <vt:lpstr>Regular Expression </vt:lpstr>
      <vt:lpstr> Patterns which match single chars </vt:lpstr>
      <vt:lpstr>Compilation flags </vt:lpstr>
      <vt:lpstr>PowerPoint Presentation</vt:lpstr>
      <vt:lpstr>The match Function</vt:lpstr>
      <vt:lpstr>The match Function</vt:lpstr>
      <vt:lpstr>PowerPoint Presentation</vt:lpstr>
      <vt:lpstr>PowerPoint Presentation</vt:lpstr>
      <vt:lpstr>PowerPoint Presentation</vt:lpstr>
      <vt:lpstr>The search Function </vt:lpstr>
      <vt:lpstr>The search Function </vt:lpstr>
      <vt:lpstr>PowerPoint Presentation</vt:lpstr>
      <vt:lpstr>Example</vt:lpstr>
      <vt:lpstr>Matching Versus Searching</vt:lpstr>
      <vt:lpstr>PowerPoint Presentation</vt:lpstr>
      <vt:lpstr>PowerPoint Presentation</vt:lpstr>
      <vt:lpstr>Search and Replace</vt:lpstr>
      <vt:lpstr>PowerPoint Presentation</vt:lpstr>
      <vt:lpstr>Regular Expression Modifiers: Option Flags</vt:lpstr>
      <vt:lpstr>PowerPoint Presentation</vt:lpstr>
      <vt:lpstr>Regular Expression Patterns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</dc:title>
  <dc:creator>ANKIT PANDEY</dc:creator>
  <cp:lastModifiedBy>ANKIT PANDEY</cp:lastModifiedBy>
  <cp:revision>11</cp:revision>
  <dcterms:created xsi:type="dcterms:W3CDTF">2006-08-16T00:00:00Z</dcterms:created>
  <dcterms:modified xsi:type="dcterms:W3CDTF">2016-10-10T02:29:30Z</dcterms:modified>
</cp:coreProperties>
</file>