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MultiThreading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Running several threads is similar to running several different programs concurrently, but with the following benefits: </a:t>
            </a:r>
          </a:p>
          <a:p>
            <a:r>
              <a:rPr lang="en-IN" dirty="0" smtClean="0"/>
              <a:t>Multiple </a:t>
            </a:r>
            <a:r>
              <a:rPr lang="en-IN" dirty="0"/>
              <a:t>threads within a process share the same data space with the main thread and can therefore share information or communicate with each other more easily than if they were separate processes. </a:t>
            </a:r>
          </a:p>
          <a:p>
            <a:r>
              <a:rPr lang="en-IN" dirty="0" smtClean="0"/>
              <a:t>Threads </a:t>
            </a:r>
            <a:r>
              <a:rPr lang="en-IN" dirty="0"/>
              <a:t>sometimes called light-weight processes and they do not require much memory overhead; they care cheaper than processes. </a:t>
            </a:r>
          </a:p>
          <a:p>
            <a:endParaRPr lang="en-IN" dirty="0"/>
          </a:p>
          <a:p>
            <a:r>
              <a:rPr lang="en-IN" dirty="0"/>
              <a:t>A thread has a beginning, an execution sequence, and a conclusion. It has an instruction pointer that keeps track of where within its context it is currently running. </a:t>
            </a:r>
          </a:p>
          <a:p>
            <a:r>
              <a:rPr lang="en-IN" dirty="0" smtClean="0"/>
              <a:t>It </a:t>
            </a:r>
            <a:r>
              <a:rPr lang="en-IN" dirty="0"/>
              <a:t>can be pre-empted (interrupted) </a:t>
            </a:r>
          </a:p>
          <a:p>
            <a:r>
              <a:rPr lang="en-IN" dirty="0" smtClean="0"/>
              <a:t>It </a:t>
            </a:r>
            <a:r>
              <a:rPr lang="en-IN" dirty="0"/>
              <a:t>can temporarily be put on hold (also known as sleeping) while other threads are running - this is called yielding.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35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Starting a New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To </a:t>
            </a:r>
            <a:r>
              <a:rPr lang="en-IN" dirty="0"/>
              <a:t>spawn another thread, you need to call following method available in </a:t>
            </a:r>
            <a:r>
              <a:rPr lang="en-IN" i="1" dirty="0"/>
              <a:t>thread </a:t>
            </a:r>
            <a:r>
              <a:rPr lang="en-IN" dirty="0"/>
              <a:t>module: </a:t>
            </a:r>
          </a:p>
          <a:p>
            <a:r>
              <a:rPr lang="en-IN" dirty="0" err="1"/>
              <a:t>thread.start_new_thread</a:t>
            </a:r>
            <a:r>
              <a:rPr lang="en-IN" dirty="0"/>
              <a:t>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 </a:t>
            </a:r>
          </a:p>
          <a:p>
            <a:r>
              <a:rPr lang="en-IN" dirty="0"/>
              <a:t>This method call enables a fast and efficient way to create new threads in both Linux and Windows. </a:t>
            </a:r>
          </a:p>
          <a:p>
            <a:r>
              <a:rPr lang="en-IN" dirty="0"/>
              <a:t>The method call returns immediately and the child thread starts and calls function with the passed list of </a:t>
            </a:r>
            <a:r>
              <a:rPr lang="en-IN" i="1" dirty="0" err="1"/>
              <a:t>agrs</a:t>
            </a:r>
            <a:r>
              <a:rPr lang="en-IN" dirty="0"/>
              <a:t>. When function returns, the thread terminates. </a:t>
            </a:r>
          </a:p>
          <a:p>
            <a:r>
              <a:rPr lang="en-IN" dirty="0"/>
              <a:t>Here, </a:t>
            </a:r>
            <a:r>
              <a:rPr lang="en-IN" i="1" dirty="0" err="1"/>
              <a:t>args</a:t>
            </a:r>
            <a:r>
              <a:rPr lang="en-IN" i="1" dirty="0"/>
              <a:t> </a:t>
            </a:r>
            <a:r>
              <a:rPr lang="en-IN" dirty="0"/>
              <a:t>is a tuple of arguments; use an empty tuple to call function without passing any arguments. </a:t>
            </a:r>
            <a:r>
              <a:rPr lang="en-IN" i="1" dirty="0" err="1"/>
              <a:t>kwargs</a:t>
            </a:r>
            <a:r>
              <a:rPr lang="en-IN" i="1" dirty="0"/>
              <a:t> </a:t>
            </a:r>
            <a:r>
              <a:rPr lang="en-IN" dirty="0"/>
              <a:t>is an optional dictionary of keyword arguments.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5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import _thread </a:t>
            </a:r>
          </a:p>
          <a:p>
            <a:r>
              <a:rPr lang="en-IN" dirty="0"/>
              <a:t>import time</a:t>
            </a:r>
          </a:p>
          <a:p>
            <a:r>
              <a:rPr lang="en-IN" dirty="0"/>
              <a:t># Define a function for the thread</a:t>
            </a:r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print_time</a:t>
            </a:r>
            <a:r>
              <a:rPr lang="en-IN" dirty="0"/>
              <a:t>( </a:t>
            </a:r>
            <a:r>
              <a:rPr lang="en-IN" dirty="0" err="1"/>
              <a:t>threadName</a:t>
            </a:r>
            <a:r>
              <a:rPr lang="en-IN" dirty="0"/>
              <a:t>, delay):</a:t>
            </a:r>
          </a:p>
          <a:p>
            <a:r>
              <a:rPr lang="en-IN" dirty="0"/>
              <a:t>    count = 0</a:t>
            </a:r>
          </a:p>
          <a:p>
            <a:r>
              <a:rPr lang="en-IN" dirty="0"/>
              <a:t>    while count &lt; 5:</a:t>
            </a:r>
          </a:p>
          <a:p>
            <a:r>
              <a:rPr lang="en-IN" dirty="0"/>
              <a:t>        </a:t>
            </a:r>
            <a:r>
              <a:rPr lang="en-IN" dirty="0" err="1"/>
              <a:t>time.sleep</a:t>
            </a:r>
            <a:r>
              <a:rPr lang="en-IN" dirty="0"/>
              <a:t>(delay)</a:t>
            </a:r>
          </a:p>
          <a:p>
            <a:r>
              <a:rPr lang="en-IN" dirty="0"/>
              <a:t>        count += 1</a:t>
            </a:r>
          </a:p>
          <a:p>
            <a:r>
              <a:rPr lang="en-IN" dirty="0"/>
              <a:t>        print ("%s: %s" % ( </a:t>
            </a:r>
            <a:r>
              <a:rPr lang="en-IN" dirty="0" err="1"/>
              <a:t>threadName</a:t>
            </a:r>
            <a:r>
              <a:rPr lang="en-IN" dirty="0"/>
              <a:t>, </a:t>
            </a:r>
            <a:r>
              <a:rPr lang="en-IN" dirty="0" err="1"/>
              <a:t>time.ctime</a:t>
            </a:r>
            <a:r>
              <a:rPr lang="en-IN" dirty="0"/>
              <a:t>(</a:t>
            </a:r>
            <a:r>
              <a:rPr lang="en-IN" dirty="0" err="1"/>
              <a:t>time.time</a:t>
            </a:r>
            <a:r>
              <a:rPr lang="en-IN" dirty="0"/>
              <a:t>()) ))</a:t>
            </a:r>
          </a:p>
          <a:p>
            <a:r>
              <a:rPr lang="en-IN" dirty="0"/>
              <a:t># Create two threads as follows</a:t>
            </a:r>
          </a:p>
          <a:p>
            <a:r>
              <a:rPr lang="en-IN" dirty="0"/>
              <a:t>try:</a:t>
            </a:r>
          </a:p>
          <a:p>
            <a:r>
              <a:rPr lang="en-IN" dirty="0"/>
              <a:t>    _</a:t>
            </a:r>
            <a:r>
              <a:rPr lang="en-IN" dirty="0" err="1"/>
              <a:t>thread.start_new_thread</a:t>
            </a:r>
            <a:r>
              <a:rPr lang="en-IN" dirty="0"/>
              <a:t>( </a:t>
            </a:r>
            <a:r>
              <a:rPr lang="en-IN" dirty="0" err="1"/>
              <a:t>print_time</a:t>
            </a:r>
            <a:r>
              <a:rPr lang="en-IN" dirty="0"/>
              <a:t>, ("Thread-1", 2, ) )</a:t>
            </a:r>
          </a:p>
          <a:p>
            <a:r>
              <a:rPr lang="en-IN" dirty="0"/>
              <a:t>    _</a:t>
            </a:r>
            <a:r>
              <a:rPr lang="en-IN" dirty="0" err="1"/>
              <a:t>thread.start_new_thread</a:t>
            </a:r>
            <a:r>
              <a:rPr lang="en-IN" dirty="0"/>
              <a:t>( </a:t>
            </a:r>
            <a:r>
              <a:rPr lang="en-IN" dirty="0" err="1"/>
              <a:t>print_time</a:t>
            </a:r>
            <a:r>
              <a:rPr lang="en-IN" dirty="0"/>
              <a:t>, ("Thread-2", 4, ) )</a:t>
            </a:r>
          </a:p>
          <a:p>
            <a:r>
              <a:rPr lang="en-IN" dirty="0"/>
              <a:t>except:</a:t>
            </a:r>
          </a:p>
          <a:p>
            <a:r>
              <a:rPr lang="en-IN" dirty="0"/>
              <a:t>    print ("Error: unable to start thread")</a:t>
            </a:r>
          </a:p>
          <a:p>
            <a:r>
              <a:rPr lang="en-IN" dirty="0"/>
              <a:t>while 1:</a:t>
            </a:r>
          </a:p>
          <a:p>
            <a:r>
              <a:rPr lang="en-IN" dirty="0"/>
              <a:t>    pass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04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import _thread</a:t>
            </a:r>
          </a:p>
          <a:p>
            <a:r>
              <a:rPr lang="en-IN" dirty="0"/>
              <a:t>import time</a:t>
            </a:r>
          </a:p>
          <a:p>
            <a:endParaRPr lang="en-IN" dirty="0"/>
          </a:p>
          <a:p>
            <a:r>
              <a:rPr lang="en-IN" dirty="0"/>
              <a:t># Define a function for the thread</a:t>
            </a:r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print_time</a:t>
            </a:r>
            <a:r>
              <a:rPr lang="en-IN" dirty="0"/>
              <a:t>( </a:t>
            </a:r>
            <a:r>
              <a:rPr lang="en-IN" dirty="0" err="1"/>
              <a:t>threadName</a:t>
            </a:r>
            <a:r>
              <a:rPr lang="en-IN" dirty="0"/>
              <a:t>, delay):</a:t>
            </a:r>
          </a:p>
          <a:p>
            <a:r>
              <a:rPr lang="en-IN" dirty="0"/>
              <a:t>   count = 0</a:t>
            </a:r>
          </a:p>
          <a:p>
            <a:r>
              <a:rPr lang="en-IN" dirty="0"/>
              <a:t>   while count &lt; 5:</a:t>
            </a:r>
          </a:p>
          <a:p>
            <a:r>
              <a:rPr lang="en-IN" dirty="0"/>
              <a:t>      </a:t>
            </a:r>
            <a:r>
              <a:rPr lang="en-IN" dirty="0" err="1"/>
              <a:t>time.sleep</a:t>
            </a:r>
            <a:r>
              <a:rPr lang="en-IN" dirty="0"/>
              <a:t>(delay)</a:t>
            </a:r>
          </a:p>
          <a:p>
            <a:r>
              <a:rPr lang="en-IN" dirty="0"/>
              <a:t>      count += 1</a:t>
            </a:r>
          </a:p>
          <a:p>
            <a:r>
              <a:rPr lang="en-IN" dirty="0"/>
              <a:t>      print (" \n %s: %s" % ( </a:t>
            </a:r>
            <a:r>
              <a:rPr lang="en-IN" dirty="0" err="1"/>
              <a:t>threadName</a:t>
            </a:r>
            <a:r>
              <a:rPr lang="en-IN" dirty="0"/>
              <a:t>, </a:t>
            </a:r>
            <a:r>
              <a:rPr lang="en-IN" dirty="0" err="1"/>
              <a:t>time.ctime</a:t>
            </a:r>
            <a:r>
              <a:rPr lang="en-IN" dirty="0"/>
              <a:t>(</a:t>
            </a:r>
            <a:r>
              <a:rPr lang="en-IN" dirty="0" err="1"/>
              <a:t>time.time</a:t>
            </a:r>
            <a:r>
              <a:rPr lang="en-IN" dirty="0"/>
              <a:t>()) ))</a:t>
            </a:r>
          </a:p>
          <a:p>
            <a:endParaRPr lang="en-IN" dirty="0"/>
          </a:p>
          <a:p>
            <a:r>
              <a:rPr lang="en-IN" dirty="0"/>
              <a:t># Create two threads as follows</a:t>
            </a:r>
          </a:p>
          <a:p>
            <a:r>
              <a:rPr lang="en-IN" dirty="0"/>
              <a:t>try:</a:t>
            </a:r>
          </a:p>
          <a:p>
            <a:r>
              <a:rPr lang="en-IN" dirty="0"/>
              <a:t>   _</a:t>
            </a:r>
            <a:r>
              <a:rPr lang="en-IN" dirty="0" err="1"/>
              <a:t>thread.start_new_thread</a:t>
            </a:r>
            <a:r>
              <a:rPr lang="en-IN" dirty="0"/>
              <a:t>( </a:t>
            </a:r>
            <a:r>
              <a:rPr lang="en-IN" dirty="0" err="1"/>
              <a:t>print_time</a:t>
            </a:r>
            <a:r>
              <a:rPr lang="en-IN" dirty="0"/>
              <a:t>, ("Thread-1", 2, ) )</a:t>
            </a:r>
          </a:p>
          <a:p>
            <a:r>
              <a:rPr lang="en-IN" dirty="0"/>
              <a:t>   _</a:t>
            </a:r>
            <a:r>
              <a:rPr lang="en-IN" dirty="0" err="1"/>
              <a:t>thread.start_new_thread</a:t>
            </a:r>
            <a:r>
              <a:rPr lang="en-IN" dirty="0"/>
              <a:t>( </a:t>
            </a:r>
            <a:r>
              <a:rPr lang="en-IN" dirty="0" err="1"/>
              <a:t>print_time</a:t>
            </a:r>
            <a:r>
              <a:rPr lang="en-IN" dirty="0"/>
              <a:t>, ("Thread-2", 4, ) )</a:t>
            </a:r>
          </a:p>
          <a:p>
            <a:r>
              <a:rPr lang="en-IN" dirty="0"/>
              <a:t>except:</a:t>
            </a:r>
          </a:p>
          <a:p>
            <a:r>
              <a:rPr lang="en-IN" dirty="0"/>
              <a:t>   print ("Error: unable to start thread")</a:t>
            </a:r>
          </a:p>
          <a:p>
            <a:endParaRPr lang="en-IN" dirty="0"/>
          </a:p>
          <a:p>
            <a:r>
              <a:rPr lang="en-IN" dirty="0"/>
              <a:t>while 1:</a:t>
            </a:r>
          </a:p>
          <a:p>
            <a:r>
              <a:rPr lang="en-IN" dirty="0"/>
              <a:t>   pass</a:t>
            </a:r>
          </a:p>
        </p:txBody>
      </p:sp>
    </p:spTree>
    <p:extLst>
      <p:ext uri="{BB962C8B-B14F-4D97-AF65-F5344CB8AC3E}">
        <p14:creationId xmlns:p14="http://schemas.microsoft.com/office/powerpoint/2010/main" val="326939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import queue</a:t>
            </a:r>
          </a:p>
          <a:p>
            <a:r>
              <a:rPr lang="en-IN" dirty="0"/>
              <a:t>import threading</a:t>
            </a:r>
          </a:p>
          <a:p>
            <a:r>
              <a:rPr lang="en-IN" dirty="0"/>
              <a:t>import time</a:t>
            </a:r>
          </a:p>
          <a:p>
            <a:endParaRPr lang="en-IN" dirty="0"/>
          </a:p>
          <a:p>
            <a:r>
              <a:rPr lang="en-IN" dirty="0" err="1"/>
              <a:t>exitFlag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myThread</a:t>
            </a:r>
            <a:r>
              <a:rPr lang="en-IN" dirty="0"/>
              <a:t> (</a:t>
            </a:r>
            <a:r>
              <a:rPr lang="en-IN" dirty="0" err="1"/>
              <a:t>threading.Thread</a:t>
            </a:r>
            <a:r>
              <a:rPr lang="en-IN" dirty="0"/>
              <a:t>):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threadID</a:t>
            </a:r>
            <a:r>
              <a:rPr lang="en-IN" dirty="0"/>
              <a:t>, name, q):</a:t>
            </a:r>
          </a:p>
          <a:p>
            <a:r>
              <a:rPr lang="en-IN" dirty="0"/>
              <a:t>        threading.Thread.__</a:t>
            </a:r>
            <a:r>
              <a:rPr lang="en-IN" dirty="0" err="1"/>
              <a:t>init</a:t>
            </a:r>
            <a:r>
              <a:rPr lang="en-IN" dirty="0"/>
              <a:t>__(self)</a:t>
            </a:r>
          </a:p>
          <a:p>
            <a:r>
              <a:rPr lang="en-IN" dirty="0"/>
              <a:t>        </a:t>
            </a:r>
            <a:r>
              <a:rPr lang="en-IN" dirty="0" err="1"/>
              <a:t>self.threadID</a:t>
            </a:r>
            <a:r>
              <a:rPr lang="en-IN" dirty="0"/>
              <a:t> = </a:t>
            </a:r>
            <a:r>
              <a:rPr lang="en-IN" dirty="0" err="1"/>
              <a:t>threadID</a:t>
            </a:r>
            <a:endParaRPr lang="en-IN" dirty="0"/>
          </a:p>
          <a:p>
            <a:r>
              <a:rPr lang="en-IN" dirty="0"/>
              <a:t>        self.name = name</a:t>
            </a:r>
          </a:p>
          <a:p>
            <a:r>
              <a:rPr lang="en-IN" dirty="0"/>
              <a:t>        </a:t>
            </a:r>
            <a:r>
              <a:rPr lang="en-IN" dirty="0" err="1"/>
              <a:t>self.q</a:t>
            </a:r>
            <a:r>
              <a:rPr lang="en-IN" dirty="0"/>
              <a:t> = q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run(self):</a:t>
            </a:r>
          </a:p>
          <a:p>
            <a:r>
              <a:rPr lang="en-IN" dirty="0"/>
              <a:t>        print ("Starting " + self.name)</a:t>
            </a:r>
          </a:p>
          <a:p>
            <a:r>
              <a:rPr lang="en-IN" dirty="0"/>
              <a:t>        </a:t>
            </a:r>
            <a:r>
              <a:rPr lang="en-IN" dirty="0" err="1"/>
              <a:t>process_data</a:t>
            </a:r>
            <a:r>
              <a:rPr lang="en-IN" dirty="0"/>
              <a:t>(self.name, </a:t>
            </a:r>
            <a:r>
              <a:rPr lang="en-IN" dirty="0" err="1"/>
              <a:t>self.q</a:t>
            </a:r>
            <a:r>
              <a:rPr lang="en-IN" dirty="0"/>
              <a:t>)</a:t>
            </a:r>
          </a:p>
          <a:p>
            <a:r>
              <a:rPr lang="en-IN" dirty="0"/>
              <a:t>        print ("Exiting " + self.name)</a:t>
            </a:r>
          </a:p>
          <a:p>
            <a:endParaRPr lang="en-IN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process_data</a:t>
            </a:r>
            <a:r>
              <a:rPr lang="en-IN" dirty="0"/>
              <a:t>(</a:t>
            </a:r>
            <a:r>
              <a:rPr lang="en-IN" dirty="0" err="1"/>
              <a:t>threadName</a:t>
            </a:r>
            <a:r>
              <a:rPr lang="en-IN" dirty="0"/>
              <a:t>, q):</a:t>
            </a:r>
          </a:p>
          <a:p>
            <a:r>
              <a:rPr lang="en-IN" dirty="0"/>
              <a:t>    while not </a:t>
            </a:r>
            <a:r>
              <a:rPr lang="en-IN" dirty="0" err="1"/>
              <a:t>exitFlag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 err="1"/>
              <a:t>queueLock.acquire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4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536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Threading</vt:lpstr>
      <vt:lpstr>MultiThreading</vt:lpstr>
      <vt:lpstr>Starting a New Thread</vt:lpstr>
      <vt:lpstr>Example1</vt:lpstr>
      <vt:lpstr>Example2</vt:lpstr>
      <vt:lpstr>Example3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ANKIT PANDEY</dc:creator>
  <cp:lastModifiedBy>ANKIT PANDEY</cp:lastModifiedBy>
  <cp:revision>3</cp:revision>
  <dcterms:created xsi:type="dcterms:W3CDTF">2006-08-16T00:00:00Z</dcterms:created>
  <dcterms:modified xsi:type="dcterms:W3CDTF">2016-10-10T01:48:00Z</dcterms:modified>
</cp:coreProperties>
</file>