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0" r:id="rId6"/>
    <p:sldId id="265" r:id="rId7"/>
    <p:sldId id="257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4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0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5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962B9EB-1DD8-4D38-8B3C-177A2336FD1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898EA87-DF0D-4246-B0BD-34956E15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3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dss.in/registration-for-online-courses/" TargetMode="External"/><Relationship Id="rId2" Type="http://schemas.openxmlformats.org/officeDocument/2006/relationships/hyperlink" Target="mailto:careercounselling@gdss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26C8-7D58-4362-8C76-1FA2699FB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CURRENT REQUIREMENT OF IT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F637-3089-4584-9336-24357C74B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                                                                                  By </a:t>
            </a:r>
          </a:p>
          <a:p>
            <a:pPr algn="r"/>
            <a:r>
              <a:rPr lang="en-IN" dirty="0"/>
              <a:t>                                                                                                                GDSS Technology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11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D0D8-D463-4EEC-B00D-53283A71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Global digital solution services (</a:t>
            </a:r>
            <a:r>
              <a:rPr lang="en-IN" sz="3600" dirty="0" err="1"/>
              <a:t>gdss</a:t>
            </a:r>
            <a:r>
              <a:rPr lang="en-IN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DD66-C88B-4DD0-A337-BF4AEDA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GDSS is a Training and Placement Company.</a:t>
            </a:r>
          </a:p>
          <a:p>
            <a:r>
              <a:rPr lang="en-IN" dirty="0"/>
              <a:t>GDSS is working as a middleware between students and IT Companies.</a:t>
            </a:r>
          </a:p>
          <a:p>
            <a:r>
              <a:rPr lang="en-IN" dirty="0"/>
              <a:t>GDSS is a Group of IT professional who has more than 15 years of experience.</a:t>
            </a:r>
          </a:p>
          <a:p>
            <a:r>
              <a:rPr lang="en-IN" dirty="0"/>
              <a:t>GDSS provides complete guidance specially for freshers.</a:t>
            </a:r>
          </a:p>
          <a:p>
            <a:r>
              <a:rPr lang="en-IN" dirty="0"/>
              <a:t>GDSS conducts free Resume Building, Interview Tips and career counselling.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You can contact any time GDSS for any type of guidance </a:t>
            </a:r>
          </a:p>
          <a:p>
            <a:pPr marL="0" indent="0">
              <a:buNone/>
            </a:pPr>
            <a:r>
              <a:rPr lang="en-IN" dirty="0"/>
              <a:t>Email Id       : </a:t>
            </a: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careercounselling@gdss.in</a:t>
            </a:r>
            <a:r>
              <a:rPr lang="en-IN" dirty="0">
                <a:solidFill>
                  <a:schemeClr val="bg1"/>
                </a:solidFill>
              </a:rPr>
              <a:t>, hr@gdss.in</a:t>
            </a:r>
          </a:p>
          <a:p>
            <a:pPr marL="0" indent="0">
              <a:buNone/>
            </a:pPr>
            <a:r>
              <a:rPr lang="en-IN" dirty="0"/>
              <a:t>Register at : </a:t>
            </a: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https://gdss.in/registration-for-online-courses/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err="1"/>
              <a:t>Whatsapp</a:t>
            </a:r>
            <a:r>
              <a:rPr lang="en-IN" dirty="0"/>
              <a:t>  :</a:t>
            </a:r>
            <a:r>
              <a:rPr lang="en-IN" dirty="0">
                <a:solidFill>
                  <a:schemeClr val="bg1"/>
                </a:solidFill>
              </a:rPr>
              <a:t>  92</a:t>
            </a:r>
          </a:p>
          <a:p>
            <a:pPr marL="0" indent="0">
              <a:buNone/>
            </a:pPr>
            <a:r>
              <a:rPr lang="en-IN" dirty="0"/>
              <a:t>Website      :</a:t>
            </a:r>
            <a:r>
              <a:rPr lang="en-IN" dirty="0">
                <a:solidFill>
                  <a:schemeClr val="bg1"/>
                </a:solidFill>
              </a:rPr>
              <a:t> www.gdss.in </a:t>
            </a:r>
          </a:p>
        </p:txBody>
      </p:sp>
    </p:spTree>
    <p:extLst>
      <p:ext uri="{BB962C8B-B14F-4D97-AF65-F5344CB8AC3E}">
        <p14:creationId xmlns:p14="http://schemas.microsoft.com/office/powerpoint/2010/main" val="29452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878B-82D3-4AA8-80AA-A6FED58A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 YOU WORRIED 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12F8-6A53-4552-900E-8051028F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 you feel……….</a:t>
            </a:r>
          </a:p>
          <a:p>
            <a:pPr lvl="1"/>
            <a:r>
              <a:rPr lang="en-IN" dirty="0"/>
              <a:t>You have Lack of Information about IT Industry</a:t>
            </a:r>
          </a:p>
          <a:p>
            <a:pPr lvl="1"/>
            <a:r>
              <a:rPr lang="en-IN" dirty="0"/>
              <a:t>You have Lack of Guidance. </a:t>
            </a:r>
          </a:p>
          <a:p>
            <a:pPr lvl="1"/>
            <a:r>
              <a:rPr lang="en-IN" dirty="0"/>
              <a:t>Required guidance from Highly Experienced IT professional</a:t>
            </a:r>
          </a:p>
          <a:p>
            <a:pPr marL="228600" lvl="1" indent="0">
              <a:buNone/>
            </a:pPr>
            <a:endParaRPr lang="en-IN" dirty="0"/>
          </a:p>
          <a:p>
            <a:r>
              <a:rPr lang="en-IN" dirty="0"/>
              <a:t>You have Questions in your mind………….</a:t>
            </a:r>
          </a:p>
          <a:p>
            <a:pPr lvl="1"/>
            <a:r>
              <a:rPr lang="en-IN" dirty="0"/>
              <a:t>I should work on Latest Growing Technology.</a:t>
            </a:r>
          </a:p>
          <a:p>
            <a:pPr lvl="1"/>
            <a:r>
              <a:rPr lang="en-IN" dirty="0"/>
              <a:t>I should get Opportunity to Work Globally.</a:t>
            </a:r>
          </a:p>
          <a:p>
            <a:pPr lvl="1"/>
            <a:r>
              <a:rPr lang="en-IN" dirty="0"/>
              <a:t>I should get High Salary Job with Good Environment.</a:t>
            </a:r>
          </a:p>
          <a:p>
            <a:pPr lvl="1"/>
            <a:r>
              <a:rPr lang="en-IN" dirty="0"/>
              <a:t>I should get High Profile Job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8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67A5-FE4B-4991-B8B9-636006FA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B002-10AC-42CF-B5CF-89E26A2F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than 1000 languages are existing.</a:t>
            </a:r>
          </a:p>
          <a:p>
            <a:r>
              <a:rPr lang="en-IN" dirty="0"/>
              <a:t>More than 1000 Tools are there.</a:t>
            </a:r>
          </a:p>
          <a:p>
            <a:r>
              <a:rPr lang="en-IN" dirty="0"/>
              <a:t>Each language uses multiple tools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48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DE86-AB24-4324-A9C4-A9A488A1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D374-C2FF-4357-8037-848D4A4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all languages and tools</a:t>
            </a:r>
          </a:p>
        </p:txBody>
      </p:sp>
    </p:spTree>
    <p:extLst>
      <p:ext uri="{BB962C8B-B14F-4D97-AF65-F5344CB8AC3E}">
        <p14:creationId xmlns:p14="http://schemas.microsoft.com/office/powerpoint/2010/main" val="36265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41BF-2721-4F0D-87A5-A886A7A8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these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F33-C47C-4A24-8097-6996EAE2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should start with the technology which is globally in high demand.</a:t>
            </a:r>
          </a:p>
          <a:p>
            <a:r>
              <a:rPr lang="en-IN" dirty="0"/>
              <a:t>Technology which has very good future prospect</a:t>
            </a:r>
          </a:p>
          <a:p>
            <a:r>
              <a:rPr lang="en-IN" dirty="0"/>
              <a:t>Technology which does not need any prior experience</a:t>
            </a:r>
          </a:p>
          <a:p>
            <a:r>
              <a:rPr lang="en-IN" dirty="0"/>
              <a:t>Which we can start learning collage itself</a:t>
            </a:r>
          </a:p>
          <a:p>
            <a:r>
              <a:rPr lang="en-IN" dirty="0"/>
              <a:t>Technology which provide good platform to learn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46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81B-A323-4498-8532-5EE66E86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7F88-EF65-43CD-AC63-56889EF3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 backs of PHP, JAVA, </a:t>
            </a:r>
            <a:r>
              <a:rPr lang="en-IN" dirty="0" err="1"/>
              <a:t>.Net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02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2DF9-09F6-4740-AC1C-1A55960B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173-7901-4D1C-8171-40DB9C28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SALESFORCE</a:t>
            </a:r>
          </a:p>
          <a:p>
            <a:r>
              <a:rPr lang="en-IN" dirty="0"/>
              <a:t>DEVOPS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RPA - UIPATH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ARTIFICIAL INTELLIGENCE</a:t>
            </a:r>
          </a:p>
          <a:p>
            <a:r>
              <a:rPr lang="en-IN" dirty="0"/>
              <a:t>AUTOMATION TESTING</a:t>
            </a:r>
          </a:p>
          <a:p>
            <a:r>
              <a:rPr lang="en-IN" dirty="0"/>
              <a:t>Mobile Application</a:t>
            </a:r>
          </a:p>
          <a:p>
            <a:r>
              <a:rPr lang="en-IN" dirty="0"/>
              <a:t>CLOUD Computing</a:t>
            </a:r>
          </a:p>
          <a:p>
            <a:r>
              <a:rPr lang="en-IN" dirty="0"/>
              <a:t>AWS</a:t>
            </a:r>
          </a:p>
          <a:p>
            <a:r>
              <a:rPr lang="en-IN" dirty="0"/>
              <a:t>Block Chain</a:t>
            </a:r>
          </a:p>
          <a:p>
            <a:r>
              <a:rPr lang="en-IN" dirty="0"/>
              <a:t>Internet Of  Things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88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324F-0650-4D31-BDAF-E2408D9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EC91-B7D9-4F4E-A8C6-03426127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Salesforce is CRM  tool.</a:t>
            </a:r>
          </a:p>
          <a:p>
            <a:r>
              <a:rPr lang="en-IN" dirty="0"/>
              <a:t>CRM Stands for Customer Relationship Management.</a:t>
            </a:r>
          </a:p>
          <a:p>
            <a:r>
              <a:rPr lang="en-IN" dirty="0"/>
              <a:t>CRM tools are used in Sales And Marketing.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68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84D0-675B-4FC6-96CF-D861B338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Salesforce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42ED-6ECA-4B4D-B46D-E019F0A2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Growth Rate</a:t>
            </a:r>
          </a:p>
          <a:p>
            <a:r>
              <a:rPr lang="en-IN" dirty="0"/>
              <a:t>Maximum Salary</a:t>
            </a:r>
          </a:p>
          <a:p>
            <a:r>
              <a:rPr lang="en-IN" dirty="0"/>
              <a:t>Prakhar Video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964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335</TotalTime>
  <Words>323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CURRENT REQUIREMENT OF IT INDUSTRY</vt:lpstr>
      <vt:lpstr>ARE YOU WORRIED ABOUT </vt:lpstr>
      <vt:lpstr>PowerPoint Presentation</vt:lpstr>
      <vt:lpstr>PowerPoint Presentation</vt:lpstr>
      <vt:lpstr>Answer To these Question </vt:lpstr>
      <vt:lpstr>PowerPoint Presentation</vt:lpstr>
      <vt:lpstr>NEXT DEMAND</vt:lpstr>
      <vt:lpstr>SALESFORCE</vt:lpstr>
      <vt:lpstr>Salesforce Growth</vt:lpstr>
      <vt:lpstr>Global digital solution services (gdss)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GEXNEXT:ARE YOU READY</dc:title>
  <dc:creator>Ritesh Agarwal</dc:creator>
  <cp:lastModifiedBy>Ritesh Agarwal</cp:lastModifiedBy>
  <cp:revision>35</cp:revision>
  <dcterms:created xsi:type="dcterms:W3CDTF">2020-09-11T11:50:32Z</dcterms:created>
  <dcterms:modified xsi:type="dcterms:W3CDTF">2020-09-20T08:56:52Z</dcterms:modified>
</cp:coreProperties>
</file>