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9" r:id="rId2"/>
    <p:sldId id="27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7BA34-AA7C-42E3-996E-9B46BF8190A5}" v="95" dt="2023-10-29T07:59:01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8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4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5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6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1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1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6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2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4F540-EE98-4BB0-AA26-03F44DF8F9BC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Skewness in the Data</a:t>
            </a:r>
          </a:p>
        </p:txBody>
      </p:sp>
      <p:pic>
        <p:nvPicPr>
          <p:cNvPr id="4" name="Picture 3" descr="A graph with a green line&#10;&#10;Description automatically generated">
            <a:extLst>
              <a:ext uri="{FF2B5EF4-FFF2-40B4-BE49-F238E27FC236}">
                <a16:creationId xmlns:a16="http://schemas.microsoft.com/office/drawing/2014/main" id="{ACB3A231-578F-DDB9-3074-E8C678B8F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601" y="640080"/>
            <a:ext cx="6762200" cy="5578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31703D-160E-4C4C-86F0-CCD537246B5C}"/>
              </a:ext>
            </a:extLst>
          </p:cNvPr>
          <p:cNvSpPr txBox="1"/>
          <p:nvPr/>
        </p:nvSpPr>
        <p:spPr>
          <a:xfrm>
            <a:off x="758952" y="2470243"/>
            <a:ext cx="9590349" cy="3769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192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4F540-EE98-4BB0-AA26-03F44DF8F9BC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After the log transformation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E777E182-672A-1C0C-80D3-56D097272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045" y="640080"/>
            <a:ext cx="6563313" cy="5578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31703D-160E-4C4C-86F0-CCD537246B5C}"/>
              </a:ext>
            </a:extLst>
          </p:cNvPr>
          <p:cNvSpPr txBox="1"/>
          <p:nvPr/>
        </p:nvSpPr>
        <p:spPr>
          <a:xfrm>
            <a:off x="758952" y="2470243"/>
            <a:ext cx="9590349" cy="3769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20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 pardeshi</dc:creator>
  <cp:revision>84</cp:revision>
  <dcterms:created xsi:type="dcterms:W3CDTF">2023-01-22T20:46:29Z</dcterms:created>
  <dcterms:modified xsi:type="dcterms:W3CDTF">2023-10-29T07:59:58Z</dcterms:modified>
</cp:coreProperties>
</file>