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4/16/2022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4/16/2022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4/16/2022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4/16/2022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rot="10800000" flipV="1">
            <a:off x="2377435" y="2346960"/>
            <a:ext cx="6583684" cy="1981200"/>
          </a:xfrm>
        </p:spPr>
        <p:txBody>
          <a:bodyPr/>
          <a:lstStyle/>
          <a:p>
            <a:pPr algn="ctr"/>
            <a:r>
              <a:rPr lang="en-US" sz="3600" b="1" dirty="0" smtClean="0">
                <a:latin typeface="Arial" panose="020B0604020202020204" pitchFamily="34" charset="0"/>
                <a:cs typeface="Arial" panose="020B0604020202020204" pitchFamily="34" charset="0"/>
              </a:rPr>
              <a:t>Automation testing using selenium WebDriver on </a:t>
            </a:r>
            <a:br>
              <a:rPr lang="en-US" sz="3600" b="1" dirty="0" smtClean="0">
                <a:latin typeface="Arial" panose="020B0604020202020204" pitchFamily="34" charset="0"/>
                <a:cs typeface="Arial" panose="020B0604020202020204" pitchFamily="34" charset="0"/>
              </a:rPr>
            </a:br>
            <a:r>
              <a:rPr lang="en-US" sz="3600" b="1" u="sng" dirty="0" smtClean="0">
                <a:latin typeface="Arial" panose="020B0604020202020204" pitchFamily="34" charset="0"/>
                <a:cs typeface="Arial" panose="020B0604020202020204" pitchFamily="34" charset="0"/>
              </a:rPr>
              <a:t>Demo tour website </a:t>
            </a:r>
            <a:endParaRPr lang="en-IN" sz="36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2179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792759"/>
          </a:xfrm>
        </p:spPr>
        <p:txBody>
          <a:bodyPr/>
          <a:lstStyle/>
          <a:p>
            <a:pPr algn="ctr"/>
            <a:r>
              <a:rPr lang="en-US" sz="3200" dirty="0" smtClean="0"/>
              <a:t>INTRODUCTION:</a:t>
            </a:r>
            <a:br>
              <a:rPr lang="en-US" sz="3200" dirty="0" smtClean="0"/>
            </a:br>
            <a:r>
              <a:rPr lang="en-US" sz="3200" dirty="0" smtClean="0"/>
              <a:t/>
            </a:r>
            <a:br>
              <a:rPr lang="en-US" sz="3200" dirty="0" smtClean="0"/>
            </a:br>
            <a:r>
              <a:rPr lang="en-US" sz="2400" dirty="0" smtClean="0"/>
              <a:t> In this application overall testing is done like functional testing, </a:t>
            </a:r>
            <a:r>
              <a:rPr lang="en-US" sz="2400" dirty="0"/>
              <a:t> </a:t>
            </a:r>
            <a:r>
              <a:rPr lang="en-US" sz="2400" dirty="0" smtClean="0"/>
              <a:t> GUI testing on website to check quality of application.it helps to improve quality of website and save time for manually doing testing.</a:t>
            </a:r>
            <a:br>
              <a:rPr lang="en-US" sz="2400" dirty="0" smtClean="0"/>
            </a:br>
            <a:r>
              <a:rPr lang="en-US" sz="2400" dirty="0"/>
              <a:t/>
            </a:r>
            <a:br>
              <a:rPr lang="en-US" sz="2400" dirty="0"/>
            </a:br>
            <a:r>
              <a:rPr lang="en-US" sz="3200" dirty="0" smtClean="0"/>
              <a:t>OBJECTIVE OF PROJECT:</a:t>
            </a:r>
            <a:br>
              <a:rPr lang="en-US" sz="3200" dirty="0" smtClean="0"/>
            </a:br>
            <a:r>
              <a:rPr lang="en-US" sz="3200" dirty="0"/>
              <a:t/>
            </a:r>
            <a:br>
              <a:rPr lang="en-US" sz="3200" dirty="0"/>
            </a:br>
            <a:r>
              <a:rPr lang="en-US" sz="2400" dirty="0" smtClean="0"/>
              <a:t>Objective of this project is to check the functionality    available on the site. </a:t>
            </a:r>
            <a:endParaRPr lang="en-IN" sz="2400" dirty="0"/>
          </a:p>
        </p:txBody>
      </p:sp>
      <p:sp>
        <p:nvSpPr>
          <p:cNvPr id="3" name="Content Placeholder 2"/>
          <p:cNvSpPr>
            <a:spLocks noGrp="1"/>
          </p:cNvSpPr>
          <p:nvPr>
            <p:ph idx="1"/>
          </p:nvPr>
        </p:nvSpPr>
        <p:spPr>
          <a:xfrm>
            <a:off x="3108960" y="2240279"/>
            <a:ext cx="6941874" cy="4039651"/>
          </a:xfrm>
        </p:spPr>
        <p:txBody>
          <a:bodyPr/>
          <a:lstStyle/>
          <a:p>
            <a:pPr marL="0" indent="0">
              <a:buNone/>
            </a:pPr>
            <a:r>
              <a:rPr lang="en-US" dirty="0" smtClean="0"/>
              <a:t>      </a:t>
            </a:r>
            <a:endParaRPr lang="en-IN" sz="4000" dirty="0"/>
          </a:p>
        </p:txBody>
      </p:sp>
    </p:spTree>
    <p:extLst>
      <p:ext uri="{BB962C8B-B14F-4D97-AF65-F5344CB8AC3E}">
        <p14:creationId xmlns:p14="http://schemas.microsoft.com/office/powerpoint/2010/main" val="216021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IN" dirty="0"/>
          </a:p>
        </p:txBody>
      </p:sp>
      <p:sp>
        <p:nvSpPr>
          <p:cNvPr id="3" name="Content Placeholder 2"/>
          <p:cNvSpPr>
            <a:spLocks noGrp="1"/>
          </p:cNvSpPr>
          <p:nvPr>
            <p:ph idx="1"/>
          </p:nvPr>
        </p:nvSpPr>
        <p:spPr>
          <a:xfrm>
            <a:off x="1498705" y="1685334"/>
            <a:ext cx="8552129" cy="4608786"/>
          </a:xfrm>
        </p:spPr>
        <p:txBody>
          <a:bodyPr>
            <a:normAutofit/>
          </a:bodyPr>
          <a:lstStyle/>
          <a:p>
            <a:pPr>
              <a:buFont typeface="Wingdings" panose="05000000000000000000" pitchFamily="2" charset="2"/>
              <a:buChar char="v"/>
            </a:pPr>
            <a:r>
              <a:rPr lang="en-US" sz="2400" dirty="0" smtClean="0"/>
              <a:t>Operating System  : Windows 10</a:t>
            </a:r>
            <a:endParaRPr lang="en-IN" sz="2400" dirty="0" smtClean="0"/>
          </a:p>
          <a:p>
            <a:pPr>
              <a:buFont typeface="Wingdings" panose="05000000000000000000" pitchFamily="2" charset="2"/>
              <a:buChar char="v"/>
            </a:pPr>
            <a:r>
              <a:rPr lang="en-US" sz="2400" dirty="0" smtClean="0"/>
              <a:t>Browser                    :Google Chrome</a:t>
            </a:r>
          </a:p>
          <a:p>
            <a:pPr>
              <a:buFont typeface="Wingdings" panose="05000000000000000000" pitchFamily="2" charset="2"/>
              <a:buChar char="v"/>
            </a:pPr>
            <a:r>
              <a:rPr lang="en-US" sz="2400" dirty="0" smtClean="0"/>
              <a:t>Building Platform    :Eclipse IDE </a:t>
            </a:r>
          </a:p>
          <a:p>
            <a:pPr>
              <a:buFont typeface="Wingdings" panose="05000000000000000000" pitchFamily="2" charset="2"/>
              <a:buChar char="v"/>
            </a:pPr>
            <a:r>
              <a:rPr lang="en-US" sz="2400" dirty="0" smtClean="0"/>
              <a:t>Framework              :</a:t>
            </a:r>
            <a:r>
              <a:rPr lang="en-US" sz="2400" dirty="0" err="1" smtClean="0"/>
              <a:t>TestNG</a:t>
            </a:r>
            <a:endParaRPr lang="en-IN" sz="2400" dirty="0"/>
          </a:p>
        </p:txBody>
      </p:sp>
    </p:spTree>
    <p:extLst>
      <p:ext uri="{BB962C8B-B14F-4D97-AF65-F5344CB8AC3E}">
        <p14:creationId xmlns:p14="http://schemas.microsoft.com/office/powerpoint/2010/main" val="2839629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89" y="0"/>
            <a:ext cx="9404723" cy="1400530"/>
          </a:xfrm>
        </p:spPr>
        <p:txBody>
          <a:bodyPr/>
          <a:lstStyle/>
          <a:p>
            <a:r>
              <a:rPr lang="en-US" dirty="0" smtClean="0"/>
              <a:t>TEST  Scripts:</a:t>
            </a:r>
            <a:endParaRPr lang="en-IN" dirty="0"/>
          </a:p>
        </p:txBody>
      </p:sp>
      <p:sp>
        <p:nvSpPr>
          <p:cNvPr id="3" name="Content Placeholder 2"/>
          <p:cNvSpPr>
            <a:spLocks noGrp="1"/>
          </p:cNvSpPr>
          <p:nvPr>
            <p:ph idx="1"/>
          </p:nvPr>
        </p:nvSpPr>
        <p:spPr>
          <a:xfrm>
            <a:off x="267738" y="883920"/>
            <a:ext cx="9782116" cy="5364480"/>
          </a:xfrm>
        </p:spPr>
        <p:txBody>
          <a:bodyPr>
            <a:noAutofit/>
          </a:bodyPr>
          <a:lstStyle/>
          <a:p>
            <a:pPr>
              <a:buFont typeface="Wingdings" panose="05000000000000000000" pitchFamily="2" charset="2"/>
              <a:buChar char="Ø"/>
            </a:pPr>
            <a:r>
              <a:rPr lang="en-US" sz="2400" dirty="0" smtClean="0"/>
              <a:t>TC01: Lunch the Browser And Open Demo Tour Site</a:t>
            </a:r>
          </a:p>
          <a:p>
            <a:pPr>
              <a:buFont typeface="Wingdings" panose="05000000000000000000" pitchFamily="2" charset="2"/>
              <a:buChar char="Ø"/>
            </a:pPr>
            <a:r>
              <a:rPr lang="en-US" sz="2400" dirty="0" smtClean="0"/>
              <a:t>TC02: To check the functionality of register page with valid data</a:t>
            </a:r>
          </a:p>
          <a:p>
            <a:pPr>
              <a:buFont typeface="Wingdings" panose="05000000000000000000" pitchFamily="2" charset="2"/>
              <a:buChar char="Ø"/>
            </a:pPr>
            <a:r>
              <a:rPr lang="en-US" sz="2400" dirty="0" smtClean="0"/>
              <a:t>TC03:To check the functionality of register page  with invalid data</a:t>
            </a:r>
          </a:p>
          <a:p>
            <a:pPr>
              <a:buFont typeface="Wingdings" panose="05000000000000000000" pitchFamily="2" charset="2"/>
              <a:buChar char="Ø"/>
            </a:pPr>
            <a:r>
              <a:rPr lang="en-US" sz="2400" dirty="0" smtClean="0"/>
              <a:t>TC04: To check the functionality of login page with valid data</a:t>
            </a:r>
          </a:p>
          <a:p>
            <a:pPr>
              <a:buFont typeface="Wingdings" panose="05000000000000000000" pitchFamily="2" charset="2"/>
              <a:buChar char="Ø"/>
            </a:pPr>
            <a:r>
              <a:rPr lang="en-US" sz="2400" dirty="0" smtClean="0"/>
              <a:t>TC05: To check the functionality of sign off page</a:t>
            </a:r>
          </a:p>
          <a:p>
            <a:pPr>
              <a:buFont typeface="Wingdings" panose="05000000000000000000" pitchFamily="2" charset="2"/>
              <a:buChar char="Ø"/>
            </a:pPr>
            <a:r>
              <a:rPr lang="en-US" sz="2400" dirty="0" smtClean="0"/>
              <a:t>TC06: To check the functionality of support page</a:t>
            </a:r>
          </a:p>
          <a:p>
            <a:pPr>
              <a:buFont typeface="Wingdings" panose="05000000000000000000" pitchFamily="2" charset="2"/>
              <a:buChar char="Ø"/>
            </a:pPr>
            <a:r>
              <a:rPr lang="en-US" sz="2400" dirty="0" smtClean="0"/>
              <a:t>TC07: To check the functionality of contact page</a:t>
            </a:r>
          </a:p>
          <a:p>
            <a:pPr>
              <a:buFont typeface="Wingdings" panose="05000000000000000000" pitchFamily="2" charset="2"/>
              <a:buChar char="Ø"/>
            </a:pPr>
            <a:r>
              <a:rPr lang="en-US" sz="2400" dirty="0" smtClean="0"/>
              <a:t>TC08: To check the functionality of home page</a:t>
            </a:r>
          </a:p>
          <a:p>
            <a:pPr>
              <a:buFont typeface="Wingdings" panose="05000000000000000000" pitchFamily="2" charset="2"/>
              <a:buChar char="Ø"/>
            </a:pPr>
            <a:r>
              <a:rPr lang="en-US" sz="2400" dirty="0" smtClean="0"/>
              <a:t>TC09: </a:t>
            </a:r>
            <a:r>
              <a:rPr lang="en-US" sz="2400" dirty="0"/>
              <a:t>To check the functionality </a:t>
            </a:r>
            <a:r>
              <a:rPr lang="en-US" sz="2400" dirty="0" smtClean="0"/>
              <a:t>of flights page with valid data</a:t>
            </a:r>
          </a:p>
          <a:p>
            <a:pPr>
              <a:buFont typeface="Wingdings" panose="05000000000000000000" pitchFamily="2" charset="2"/>
              <a:buChar char="Ø"/>
            </a:pPr>
            <a:r>
              <a:rPr lang="en-US" sz="2400" dirty="0" smtClean="0"/>
              <a:t>TC10: To check the functionality of Hotels page</a:t>
            </a:r>
          </a:p>
          <a:p>
            <a:pPr marL="457200" indent="-457200">
              <a:buFont typeface="+mj-lt"/>
              <a:buAutoNum type="arabicPeriod"/>
            </a:pPr>
            <a:endParaRPr lang="en-US" dirty="0"/>
          </a:p>
          <a:p>
            <a:pPr marL="457200" indent="-457200">
              <a:buFont typeface="+mj-lt"/>
              <a:buAutoNum type="arabicPeriod"/>
            </a:pPr>
            <a:endParaRPr lang="en-US" sz="700" dirty="0" smtClean="0"/>
          </a:p>
          <a:p>
            <a:pPr marL="457200" indent="-457200">
              <a:buFont typeface="+mj-lt"/>
              <a:buAutoNum type="arabicPeriod"/>
            </a:pPr>
            <a:endParaRPr lang="en-US" sz="700" dirty="0"/>
          </a:p>
          <a:p>
            <a:pPr marL="457200" indent="-457200">
              <a:buFont typeface="+mj-lt"/>
              <a:buAutoNum type="arabicPeriod"/>
            </a:pPr>
            <a:endParaRPr lang="en-US" sz="700" dirty="0" smtClean="0"/>
          </a:p>
          <a:p>
            <a:pPr marL="457200" indent="-457200">
              <a:buFont typeface="+mj-lt"/>
              <a:buAutoNum type="arabicPeriod"/>
            </a:pPr>
            <a:endParaRPr lang="en-US" sz="700" dirty="0"/>
          </a:p>
          <a:p>
            <a:pPr marL="457200" indent="-457200">
              <a:buFont typeface="+mj-lt"/>
              <a:buAutoNum type="arabicPeriod"/>
            </a:pPr>
            <a:endParaRPr lang="en-US" sz="700" dirty="0" smtClean="0"/>
          </a:p>
          <a:p>
            <a:pPr marL="457200" indent="-457200">
              <a:buFont typeface="+mj-lt"/>
              <a:buAutoNum type="arabicPeriod"/>
            </a:pPr>
            <a:endParaRPr lang="en-US" sz="700" dirty="0"/>
          </a:p>
          <a:p>
            <a:pPr marL="457200" indent="-457200">
              <a:buFont typeface="+mj-lt"/>
              <a:buAutoNum type="arabicPeriod"/>
            </a:pPr>
            <a:endParaRPr lang="en-US" sz="700" dirty="0" smtClean="0"/>
          </a:p>
          <a:p>
            <a:pPr marL="457200" indent="-457200">
              <a:buFont typeface="+mj-lt"/>
              <a:buAutoNum type="arabicPeriod"/>
            </a:pPr>
            <a:endParaRPr lang="en-US" sz="700" dirty="0"/>
          </a:p>
          <a:p>
            <a:pPr marL="457200" indent="-457200">
              <a:buFont typeface="+mj-lt"/>
              <a:buAutoNum type="arabicPeriod"/>
            </a:pPr>
            <a:endParaRPr lang="en-US" sz="700" dirty="0" smtClean="0"/>
          </a:p>
          <a:p>
            <a:pPr marL="457200" indent="-457200">
              <a:buFont typeface="+mj-lt"/>
              <a:buAutoNum type="arabicPeriod"/>
            </a:pPr>
            <a:endParaRPr lang="en-US" sz="700" dirty="0"/>
          </a:p>
          <a:p>
            <a:pPr marL="457200" indent="-457200">
              <a:buFont typeface="+mj-lt"/>
              <a:buAutoNum type="arabicPeriod"/>
            </a:pPr>
            <a:endParaRPr lang="en-US" sz="700" dirty="0" smtClean="0"/>
          </a:p>
          <a:p>
            <a:pPr marL="457200" indent="-457200">
              <a:buFont typeface="+mj-lt"/>
              <a:buAutoNum type="arabicPeriod"/>
            </a:pPr>
            <a:endParaRPr lang="en-US" sz="700" dirty="0"/>
          </a:p>
          <a:p>
            <a:pPr marL="457200" indent="-457200">
              <a:buFont typeface="+mj-lt"/>
              <a:buAutoNum type="arabicPeriod"/>
            </a:pPr>
            <a:endParaRPr lang="en-US" sz="700" dirty="0" smtClean="0"/>
          </a:p>
          <a:p>
            <a:pPr marL="457200" indent="-457200">
              <a:buFont typeface="+mj-lt"/>
              <a:buAutoNum type="arabicPeriod"/>
            </a:pPr>
            <a:endParaRPr lang="en-US" sz="700" dirty="0"/>
          </a:p>
          <a:p>
            <a:pPr marL="457200" indent="-457200">
              <a:buFont typeface="+mj-lt"/>
              <a:buAutoNum type="arabicPeriod"/>
            </a:pPr>
            <a:endParaRPr lang="en-US" sz="700" dirty="0" smtClean="0"/>
          </a:p>
          <a:p>
            <a:pPr marL="457200" indent="-457200">
              <a:buFont typeface="+mj-lt"/>
              <a:buAutoNum type="arabicPeriod"/>
            </a:pPr>
            <a:endParaRPr lang="en-US" sz="700" dirty="0"/>
          </a:p>
          <a:p>
            <a:pPr marL="457200" indent="-457200">
              <a:buFont typeface="+mj-lt"/>
              <a:buAutoNum type="arabicPeriod"/>
            </a:pPr>
            <a:endParaRPr lang="en-US" sz="700" dirty="0" smtClean="0"/>
          </a:p>
          <a:p>
            <a:pPr marL="457200" indent="-457200">
              <a:buFont typeface="+mj-lt"/>
              <a:buAutoNum type="arabicPeriod"/>
            </a:pPr>
            <a:endParaRPr lang="en-US" sz="700" dirty="0"/>
          </a:p>
          <a:p>
            <a:pPr marL="457200" indent="-457200">
              <a:buFont typeface="+mj-lt"/>
              <a:buAutoNum type="arabicPeriod"/>
            </a:pPr>
            <a:endParaRPr lang="en-US" sz="700" dirty="0" smtClean="0"/>
          </a:p>
          <a:p>
            <a:pPr marL="457200" indent="-457200">
              <a:buFont typeface="+mj-lt"/>
              <a:buAutoNum type="arabicPeriod"/>
            </a:pPr>
            <a:endParaRPr lang="en-US" sz="700" dirty="0"/>
          </a:p>
          <a:p>
            <a:pPr marL="457200" indent="-457200">
              <a:buFont typeface="+mj-lt"/>
              <a:buAutoNum type="arabicPeriod"/>
            </a:pPr>
            <a:endParaRPr lang="en-US" sz="700" dirty="0" smtClean="0"/>
          </a:p>
          <a:p>
            <a:pPr marL="457200" indent="-457200">
              <a:buFont typeface="+mj-lt"/>
              <a:buAutoNum type="arabicPeriod"/>
            </a:pPr>
            <a:endParaRPr lang="en-US" sz="700" dirty="0" smtClean="0"/>
          </a:p>
          <a:p>
            <a:pPr marL="457200" indent="-457200">
              <a:buFont typeface="+mj-lt"/>
              <a:buAutoNum type="arabicPeriod"/>
            </a:pPr>
            <a:r>
              <a:rPr lang="en-US" sz="700" dirty="0" smtClean="0"/>
              <a:t>TC14: to check the functionality of vacations page</a:t>
            </a:r>
          </a:p>
          <a:p>
            <a:pPr marL="457200" indent="-457200">
              <a:buFont typeface="+mj-lt"/>
              <a:buAutoNum type="arabicPeriod"/>
            </a:pPr>
            <a:endParaRPr lang="en-US" sz="700" dirty="0"/>
          </a:p>
          <a:p>
            <a:pPr marL="457200" indent="-457200">
              <a:buFont typeface="+mj-lt"/>
              <a:buAutoNum type="arabicPeriod"/>
            </a:pPr>
            <a:endParaRPr lang="en-US" sz="700" dirty="0"/>
          </a:p>
          <a:p>
            <a:pPr marL="457200" indent="-457200">
              <a:buFont typeface="+mj-lt"/>
              <a:buAutoNum type="arabicPeriod"/>
            </a:pPr>
            <a:endParaRPr lang="en-US" sz="700" dirty="0" smtClean="0"/>
          </a:p>
          <a:p>
            <a:pPr marL="457200" indent="-457200">
              <a:buFont typeface="+mj-lt"/>
              <a:buAutoNum type="arabicPeriod"/>
            </a:pPr>
            <a:endParaRPr lang="en-US" sz="700" dirty="0"/>
          </a:p>
          <a:p>
            <a:pPr marL="457200" indent="-457200">
              <a:buFont typeface="+mj-lt"/>
              <a:buAutoNum type="arabicPeriod"/>
            </a:pPr>
            <a:endParaRPr lang="en-US" sz="700" dirty="0" smtClean="0"/>
          </a:p>
          <a:p>
            <a:pPr marL="0" indent="0">
              <a:buNone/>
            </a:pPr>
            <a:endParaRPr lang="en-US" sz="700" dirty="0"/>
          </a:p>
          <a:p>
            <a:pPr marL="457200" indent="-457200">
              <a:buFont typeface="+mj-lt"/>
              <a:buAutoNum type="arabicPeriod"/>
            </a:pPr>
            <a:endParaRPr lang="en-IN" sz="700" dirty="0"/>
          </a:p>
        </p:txBody>
      </p:sp>
    </p:spTree>
    <p:extLst>
      <p:ext uri="{BB962C8B-B14F-4D97-AF65-F5344CB8AC3E}">
        <p14:creationId xmlns:p14="http://schemas.microsoft.com/office/powerpoint/2010/main" val="1791706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90805" y="183515"/>
            <a:ext cx="9586595" cy="6537325"/>
          </a:xfrm>
        </p:spPr>
        <p:txBody>
          <a:bodyPr/>
          <a:lstStyle/>
          <a:p>
            <a:pPr>
              <a:buFont typeface="Wingdings" panose="05000000000000000000" pitchFamily="2" charset="2"/>
              <a:buChar char="Ø"/>
            </a:pPr>
            <a:r>
              <a:rPr lang="en-US" sz="2400" dirty="0" smtClean="0"/>
              <a:t>TC11</a:t>
            </a:r>
            <a:r>
              <a:rPr lang="en-US" sz="2400" dirty="0"/>
              <a:t>: To check the functionality of Car Rentals page</a:t>
            </a:r>
          </a:p>
          <a:p>
            <a:pPr>
              <a:buFont typeface="Wingdings" panose="05000000000000000000" pitchFamily="2" charset="2"/>
              <a:buChar char="Ø"/>
            </a:pPr>
            <a:r>
              <a:rPr lang="en-US" sz="2400" dirty="0"/>
              <a:t>TC12 : To check the functionality of Cruises page</a:t>
            </a:r>
          </a:p>
          <a:p>
            <a:pPr>
              <a:buFont typeface="Wingdings" panose="05000000000000000000" pitchFamily="2" charset="2"/>
              <a:buChar char="Ø"/>
            </a:pPr>
            <a:r>
              <a:rPr lang="en-US" sz="2400" dirty="0"/>
              <a:t>TC13: To check the functionality of Destinations </a:t>
            </a:r>
            <a:r>
              <a:rPr lang="en-US" sz="2400" dirty="0" smtClean="0"/>
              <a:t>page</a:t>
            </a:r>
          </a:p>
          <a:p>
            <a:pPr algn="just">
              <a:buFont typeface="Wingdings" panose="05000000000000000000" pitchFamily="2" charset="2"/>
              <a:buChar char="Ø"/>
            </a:pPr>
            <a:r>
              <a:rPr lang="en-US" sz="2400" dirty="0" smtClean="0"/>
              <a:t>TC14: </a:t>
            </a:r>
            <a:r>
              <a:rPr lang="en-US" sz="2400" dirty="0"/>
              <a:t>To check the functionality of </a:t>
            </a:r>
            <a:r>
              <a:rPr lang="en-US" sz="2400" dirty="0" smtClean="0"/>
              <a:t>Vacations</a:t>
            </a:r>
          </a:p>
          <a:p>
            <a:pPr algn="just">
              <a:buFont typeface="Wingdings" panose="05000000000000000000" pitchFamily="2" charset="2"/>
              <a:buChar char="Ø"/>
            </a:pPr>
            <a:r>
              <a:rPr lang="en-US" sz="2400" dirty="0" smtClean="0"/>
              <a:t>TC15:</a:t>
            </a:r>
            <a:r>
              <a:rPr lang="en-US" sz="2400" dirty="0"/>
              <a:t> </a:t>
            </a:r>
            <a:r>
              <a:rPr lang="en-US" sz="2400" dirty="0" smtClean="0"/>
              <a:t>To check the functionality of Insurance project page</a:t>
            </a:r>
          </a:p>
          <a:p>
            <a:pPr algn="just">
              <a:buFont typeface="Wingdings" panose="05000000000000000000" pitchFamily="2" charset="2"/>
              <a:buChar char="Ø"/>
            </a:pPr>
            <a:r>
              <a:rPr lang="en-US" sz="2400" dirty="0" smtClean="0"/>
              <a:t>TC16: </a:t>
            </a:r>
            <a:r>
              <a:rPr lang="en-US" sz="2400" dirty="0"/>
              <a:t>To check the functionality of </a:t>
            </a:r>
            <a:r>
              <a:rPr lang="en-US" sz="2400" dirty="0" smtClean="0"/>
              <a:t>Agile project page</a:t>
            </a:r>
          </a:p>
          <a:p>
            <a:pPr algn="just">
              <a:buFont typeface="Wingdings" panose="05000000000000000000" pitchFamily="2" charset="2"/>
              <a:buChar char="Ø"/>
            </a:pPr>
            <a:r>
              <a:rPr lang="en-US" sz="2400" dirty="0" smtClean="0"/>
              <a:t>TC17: </a:t>
            </a:r>
            <a:r>
              <a:rPr lang="en-US" sz="2400" dirty="0"/>
              <a:t>To check the functionality of  </a:t>
            </a:r>
            <a:r>
              <a:rPr lang="en-US" sz="2400" dirty="0" smtClean="0"/>
              <a:t>Security page</a:t>
            </a:r>
          </a:p>
          <a:p>
            <a:pPr algn="just">
              <a:buFont typeface="Wingdings" panose="05000000000000000000" pitchFamily="2" charset="2"/>
              <a:buChar char="Ø"/>
            </a:pPr>
            <a:r>
              <a:rPr lang="en-US" sz="2400" dirty="0" smtClean="0"/>
              <a:t>TC18:To </a:t>
            </a:r>
            <a:r>
              <a:rPr lang="en-US" sz="2400" dirty="0"/>
              <a:t>check the </a:t>
            </a:r>
            <a:r>
              <a:rPr lang="en-US" sz="2400" dirty="0" smtClean="0"/>
              <a:t>functionality of Selenium Flash Movie Demo</a:t>
            </a:r>
          </a:p>
          <a:p>
            <a:pPr algn="just">
              <a:buFont typeface="Wingdings" panose="05000000000000000000" pitchFamily="2" charset="2"/>
              <a:buChar char="Ø"/>
            </a:pPr>
            <a:r>
              <a:rPr lang="en-US" sz="2400" dirty="0" smtClean="0"/>
              <a:t>TC19: </a:t>
            </a:r>
            <a:r>
              <a:rPr lang="en-US" sz="2400" dirty="0"/>
              <a:t>To check the functionality of </a:t>
            </a:r>
            <a:r>
              <a:rPr lang="en-US" sz="2400" dirty="0" smtClean="0"/>
              <a:t>Selenium Radio and Checkbox Demo</a:t>
            </a:r>
            <a:endParaRPr lang="en-US" sz="2400" dirty="0"/>
          </a:p>
          <a:p>
            <a:pPr algn="just">
              <a:buFont typeface="Wingdings" panose="05000000000000000000" pitchFamily="2" charset="2"/>
              <a:buChar char="Ø"/>
            </a:pPr>
            <a:r>
              <a:rPr lang="en-US" sz="2400" dirty="0" smtClean="0"/>
              <a:t>TC20: </a:t>
            </a:r>
            <a:r>
              <a:rPr lang="en-US" sz="2400" dirty="0"/>
              <a:t>To check the functionality of </a:t>
            </a:r>
            <a:r>
              <a:rPr lang="en-US" sz="2400" dirty="0" smtClean="0"/>
              <a:t>Selenium table Demo</a:t>
            </a:r>
            <a:endParaRPr lang="en-US" sz="2400" dirty="0"/>
          </a:p>
          <a:p>
            <a:pPr algn="just">
              <a:buFont typeface="Wingdings" panose="05000000000000000000" pitchFamily="2" charset="2"/>
              <a:buChar char="Ø"/>
            </a:pPr>
            <a:endParaRPr lang="en-US" sz="2400" dirty="0"/>
          </a:p>
          <a:p>
            <a:pPr marL="457200" indent="-457200">
              <a:buFont typeface="+mj-lt"/>
              <a:buAutoNum type="arabicPeriod"/>
            </a:pPr>
            <a:endParaRPr lang="en-US" sz="2400" dirty="0" smtClean="0"/>
          </a:p>
          <a:p>
            <a:pPr marL="457200" indent="-457200">
              <a:buFont typeface="+mj-lt"/>
              <a:buAutoNum type="arabicPeriod"/>
            </a:pPr>
            <a:endParaRPr lang="en-US" sz="2400" dirty="0"/>
          </a:p>
          <a:p>
            <a:pPr marL="457200" indent="-457200">
              <a:buFont typeface="+mj-lt"/>
              <a:buAutoNum type="arabicPeriod"/>
            </a:pPr>
            <a:endParaRPr lang="en-US" sz="2400"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856442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1002</TotalTime>
  <Words>239</Words>
  <Application>Microsoft Office PowerPoint</Application>
  <PresentationFormat>Widescreen</PresentationFormat>
  <Paragraphs>61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Gothic</vt:lpstr>
      <vt:lpstr>Wingdings</vt:lpstr>
      <vt:lpstr>Wingdings 3</vt:lpstr>
      <vt:lpstr>Ion</vt:lpstr>
      <vt:lpstr>Automation testing using selenium WebDriver on  Demo tour website </vt:lpstr>
      <vt:lpstr>INTRODUCTION:   In this application overall testing is done like functional testing,   GUI testing on website to check quality of application.it helps to improve quality of website and save time for manually doing testing.  OBJECTIVE OF PROJECT:  Objective of this project is to check the functionality    available on the site. </vt:lpstr>
      <vt:lpstr>SOFTWARE REQUIREMENTS:</vt:lpstr>
      <vt:lpstr>TEST  Scripts: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name : -</dc:title>
  <dc:creator>admin</dc:creator>
  <cp:lastModifiedBy>Microsoft account</cp:lastModifiedBy>
  <cp:revision>22</cp:revision>
  <dcterms:created xsi:type="dcterms:W3CDTF">2022-01-26T19:52:14Z</dcterms:created>
  <dcterms:modified xsi:type="dcterms:W3CDTF">2022-04-16T08:13:52Z</dcterms:modified>
</cp:coreProperties>
</file>