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1B39D-7AB8-468A-8D58-9EC0B425D77D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8667-E551-4EF4-878A-9214812781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4941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1B39D-7AB8-468A-8D58-9EC0B425D77D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8667-E551-4EF4-878A-9214812781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219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1B39D-7AB8-468A-8D58-9EC0B425D77D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8667-E551-4EF4-878A-9214812781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8194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1B39D-7AB8-468A-8D58-9EC0B425D77D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8667-E551-4EF4-878A-9214812781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832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1B39D-7AB8-468A-8D58-9EC0B425D77D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8667-E551-4EF4-878A-9214812781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6973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1B39D-7AB8-468A-8D58-9EC0B425D77D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8667-E551-4EF4-878A-9214812781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84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1B39D-7AB8-468A-8D58-9EC0B425D77D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8667-E551-4EF4-878A-9214812781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414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1B39D-7AB8-468A-8D58-9EC0B425D77D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8667-E551-4EF4-878A-9214812781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735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1B39D-7AB8-468A-8D58-9EC0B425D77D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8667-E551-4EF4-878A-9214812781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3895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1B39D-7AB8-468A-8D58-9EC0B425D77D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8667-E551-4EF4-878A-9214812781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128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1B39D-7AB8-468A-8D58-9EC0B425D77D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C8667-E551-4EF4-878A-9214812781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379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1B39D-7AB8-468A-8D58-9EC0B425D77D}" type="datetimeFigureOut">
              <a:rPr lang="fr-FR" smtClean="0"/>
              <a:t>14/06/2021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C8667-E551-4EF4-878A-92148127812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1077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75656" y="748937"/>
            <a:ext cx="2168435" cy="400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gymnasium</a:t>
            </a:r>
          </a:p>
        </p:txBody>
      </p:sp>
      <p:sp>
        <p:nvSpPr>
          <p:cNvPr id="7" name="Rectangle 6"/>
          <p:cNvSpPr/>
          <p:nvPr/>
        </p:nvSpPr>
        <p:spPr>
          <a:xfrm>
            <a:off x="1184365" y="1149530"/>
            <a:ext cx="2159726" cy="147174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u="sng" dirty="0" smtClean="0"/>
              <a:t>Gymnasium_id</a:t>
            </a:r>
          </a:p>
          <a:p>
            <a:r>
              <a:rPr lang="fr-FR" dirty="0" smtClean="0"/>
              <a:t>Gymnasium_name </a:t>
            </a:r>
          </a:p>
          <a:p>
            <a:r>
              <a:rPr lang="fr-FR" dirty="0" smtClean="0"/>
              <a:t>Gymnasium_adress</a:t>
            </a:r>
          </a:p>
          <a:p>
            <a:r>
              <a:rPr lang="fr-FR" dirty="0" smtClean="0"/>
              <a:t>Gymnasium_phone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8138159" y="548640"/>
            <a:ext cx="2468881" cy="400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member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8146868" y="949234"/>
            <a:ext cx="2460172" cy="18462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u="sng" dirty="0"/>
              <a:t>m</a:t>
            </a:r>
            <a:r>
              <a:rPr lang="fr-FR" b="1" u="sng" dirty="0" smtClean="0"/>
              <a:t>ember_id</a:t>
            </a:r>
          </a:p>
          <a:p>
            <a:r>
              <a:rPr lang="fr-FR" dirty="0"/>
              <a:t>m</a:t>
            </a:r>
            <a:r>
              <a:rPr lang="fr-FR" dirty="0" smtClean="0"/>
              <a:t>ember_first_name </a:t>
            </a:r>
          </a:p>
          <a:p>
            <a:r>
              <a:rPr lang="fr-FR" dirty="0"/>
              <a:t>m</a:t>
            </a:r>
            <a:r>
              <a:rPr lang="fr-FR" dirty="0" smtClean="0"/>
              <a:t>ember_Last_name</a:t>
            </a:r>
          </a:p>
          <a:p>
            <a:r>
              <a:rPr lang="fr-FR" dirty="0" smtClean="0"/>
              <a:t>member_adress</a:t>
            </a:r>
          </a:p>
          <a:p>
            <a:r>
              <a:rPr lang="fr-FR" dirty="0" smtClean="0"/>
              <a:t>member_dateofbirth</a:t>
            </a:r>
          </a:p>
          <a:p>
            <a:r>
              <a:rPr lang="fr-FR" dirty="0" smtClean="0"/>
              <a:t>Member_gender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6204857" y="3975464"/>
            <a:ext cx="2168435" cy="400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session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6213566" y="4376058"/>
            <a:ext cx="2159726" cy="97100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u="sng" dirty="0" smtClean="0"/>
              <a:t>session_id</a:t>
            </a:r>
          </a:p>
          <a:p>
            <a:r>
              <a:rPr lang="fr-FR" dirty="0" smtClean="0"/>
              <a:t>Type_of_sport </a:t>
            </a:r>
          </a:p>
          <a:p>
            <a:r>
              <a:rPr lang="fr-FR" dirty="0" smtClean="0"/>
              <a:t>schedle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75656" y="3975464"/>
            <a:ext cx="2168435" cy="400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coach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1184365" y="4376058"/>
            <a:ext cx="2159726" cy="147174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b="1" u="sng" dirty="0" smtClean="0"/>
              <a:t>coach_id</a:t>
            </a:r>
          </a:p>
          <a:p>
            <a:r>
              <a:rPr lang="fr-FR" dirty="0"/>
              <a:t>c</a:t>
            </a:r>
            <a:r>
              <a:rPr lang="fr-FR" dirty="0" smtClean="0"/>
              <a:t>oach_last_name</a:t>
            </a:r>
          </a:p>
          <a:p>
            <a:r>
              <a:rPr lang="fr-FR" dirty="0"/>
              <a:t>c</a:t>
            </a:r>
            <a:r>
              <a:rPr lang="fr-FR" dirty="0" smtClean="0"/>
              <a:t>oach_first_name</a:t>
            </a:r>
          </a:p>
          <a:p>
            <a:r>
              <a:rPr lang="fr-FR" dirty="0" smtClean="0"/>
              <a:t>coach_age</a:t>
            </a:r>
          </a:p>
          <a:p>
            <a:r>
              <a:rPr lang="fr-FR" dirty="0" smtClean="0"/>
              <a:t>coach_speciality</a:t>
            </a:r>
            <a:endParaRPr lang="fr-FR" dirty="0"/>
          </a:p>
        </p:txBody>
      </p:sp>
      <p:sp>
        <p:nvSpPr>
          <p:cNvPr id="15" name="Ellipse 14"/>
          <p:cNvSpPr/>
          <p:nvPr/>
        </p:nvSpPr>
        <p:spPr>
          <a:xfrm>
            <a:off x="4922519" y="1243147"/>
            <a:ext cx="1356361" cy="7837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register</a:t>
            </a:r>
            <a:endParaRPr lang="fr-FR" dirty="0"/>
          </a:p>
        </p:txBody>
      </p:sp>
      <p:sp>
        <p:nvSpPr>
          <p:cNvPr id="17" name="Ellipse 16"/>
          <p:cNvSpPr/>
          <p:nvPr/>
        </p:nvSpPr>
        <p:spPr>
          <a:xfrm>
            <a:off x="4278087" y="4469674"/>
            <a:ext cx="1384662" cy="7837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Lead_by</a:t>
            </a:r>
            <a:endParaRPr lang="fr-FR" dirty="0"/>
          </a:p>
        </p:txBody>
      </p:sp>
      <p:sp>
        <p:nvSpPr>
          <p:cNvPr id="18" name="Ellipse 17"/>
          <p:cNvSpPr/>
          <p:nvPr/>
        </p:nvSpPr>
        <p:spPr>
          <a:xfrm>
            <a:off x="9307288" y="4328160"/>
            <a:ext cx="1356361" cy="7837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join</a:t>
            </a:r>
            <a:endParaRPr lang="fr-FR" dirty="0"/>
          </a:p>
        </p:txBody>
      </p:sp>
      <p:cxnSp>
        <p:nvCxnSpPr>
          <p:cNvPr id="20" name="Connecteur droit 19"/>
          <p:cNvCxnSpPr>
            <a:endCxn id="15" idx="2"/>
          </p:cNvCxnSpPr>
          <p:nvPr/>
        </p:nvCxnSpPr>
        <p:spPr>
          <a:xfrm>
            <a:off x="3336391" y="1635033"/>
            <a:ext cx="1586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15" idx="6"/>
          </p:cNvCxnSpPr>
          <p:nvPr/>
        </p:nvCxnSpPr>
        <p:spPr>
          <a:xfrm>
            <a:off x="6278880" y="1635033"/>
            <a:ext cx="18592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>
            <a:endCxn id="18" idx="0"/>
          </p:cNvCxnSpPr>
          <p:nvPr/>
        </p:nvCxnSpPr>
        <p:spPr>
          <a:xfrm>
            <a:off x="9985468" y="2819400"/>
            <a:ext cx="1" cy="1508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>
            <a:stCxn id="18" idx="2"/>
          </p:cNvCxnSpPr>
          <p:nvPr/>
        </p:nvCxnSpPr>
        <p:spPr>
          <a:xfrm flipH="1">
            <a:off x="8373292" y="4720046"/>
            <a:ext cx="9339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>
            <a:stCxn id="17" idx="6"/>
            <a:endCxn id="12" idx="1"/>
          </p:cNvCxnSpPr>
          <p:nvPr/>
        </p:nvCxnSpPr>
        <p:spPr>
          <a:xfrm>
            <a:off x="5662749" y="4861560"/>
            <a:ext cx="55081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/>
          <p:cNvCxnSpPr/>
          <p:nvPr/>
        </p:nvCxnSpPr>
        <p:spPr>
          <a:xfrm>
            <a:off x="3310348" y="4861560"/>
            <a:ext cx="963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3518263" y="1323703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1..n</a:t>
            </a:r>
            <a:endParaRPr lang="fr-FR" dirty="0"/>
          </a:p>
        </p:txBody>
      </p:sp>
      <p:sp>
        <p:nvSpPr>
          <p:cNvPr id="40" name="ZoneTexte 39"/>
          <p:cNvSpPr txBox="1"/>
          <p:nvPr/>
        </p:nvSpPr>
        <p:spPr>
          <a:xfrm>
            <a:off x="7610285" y="127985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1..1</a:t>
            </a:r>
            <a:endParaRPr lang="fr-FR" dirty="0"/>
          </a:p>
        </p:txBody>
      </p:sp>
      <p:sp>
        <p:nvSpPr>
          <p:cNvPr id="41" name="ZoneTexte 40"/>
          <p:cNvSpPr txBox="1"/>
          <p:nvPr/>
        </p:nvSpPr>
        <p:spPr>
          <a:xfrm>
            <a:off x="3336391" y="451896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1..1</a:t>
            </a:r>
            <a:endParaRPr lang="fr-FR" dirty="0"/>
          </a:p>
        </p:txBody>
      </p:sp>
      <p:sp>
        <p:nvSpPr>
          <p:cNvPr id="42" name="ZoneTexte 41"/>
          <p:cNvSpPr txBox="1"/>
          <p:nvPr/>
        </p:nvSpPr>
        <p:spPr>
          <a:xfrm>
            <a:off x="5743140" y="449222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1..2</a:t>
            </a:r>
            <a:endParaRPr lang="fr-FR" dirty="0"/>
          </a:p>
        </p:txBody>
      </p:sp>
      <p:sp>
        <p:nvSpPr>
          <p:cNvPr id="43" name="ZoneTexte 42"/>
          <p:cNvSpPr txBox="1"/>
          <p:nvPr/>
        </p:nvSpPr>
        <p:spPr>
          <a:xfrm>
            <a:off x="9466218" y="279545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1..1</a:t>
            </a:r>
            <a:endParaRPr lang="fr-FR" dirty="0"/>
          </a:p>
        </p:txBody>
      </p:sp>
      <p:sp>
        <p:nvSpPr>
          <p:cNvPr id="44" name="ZoneTexte 43"/>
          <p:cNvSpPr txBox="1"/>
          <p:nvPr/>
        </p:nvSpPr>
        <p:spPr>
          <a:xfrm>
            <a:off x="8387361" y="4403663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1..20</a:t>
            </a:r>
            <a:endParaRPr lang="fr-FR" dirty="0"/>
          </a:p>
        </p:txBody>
      </p:sp>
      <p:sp>
        <p:nvSpPr>
          <p:cNvPr id="47" name="ZoneTexte 46"/>
          <p:cNvSpPr txBox="1"/>
          <p:nvPr/>
        </p:nvSpPr>
        <p:spPr>
          <a:xfrm>
            <a:off x="5331234" y="91018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1..n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9733278" y="5162397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1..20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" name="ZoneTexte 48"/>
          <p:cNvSpPr txBox="1"/>
          <p:nvPr/>
        </p:nvSpPr>
        <p:spPr>
          <a:xfrm>
            <a:off x="4704077" y="537478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accent2">
                    <a:lumMod val="75000"/>
                  </a:schemeClr>
                </a:solidFill>
              </a:rPr>
              <a:t>1..2</a:t>
            </a: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704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475" y="712177"/>
            <a:ext cx="8087825" cy="520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94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52</Words>
  <Application>Microsoft Office PowerPoint</Application>
  <PresentationFormat>Grand écran</PresentationFormat>
  <Paragraphs>34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Lenovo</dc:creator>
  <cp:lastModifiedBy>HP</cp:lastModifiedBy>
  <cp:revision>7</cp:revision>
  <dcterms:created xsi:type="dcterms:W3CDTF">2020-12-10T21:29:00Z</dcterms:created>
  <dcterms:modified xsi:type="dcterms:W3CDTF">2021-06-14T10:09:39Z</dcterms:modified>
</cp:coreProperties>
</file>