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12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59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17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4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1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9A15-8ADB-4922-B06F-F52EE419614A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B285-26B5-4AA4-9DD7-09915A9677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3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56" y="961754"/>
            <a:ext cx="10058400" cy="4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3629" y="1210491"/>
            <a:ext cx="10515600" cy="55064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Employee(</a:t>
            </a:r>
            <a:r>
              <a:rPr lang="fr-FR" sz="2000" b="1" dirty="0" err="1" smtClean="0"/>
              <a:t>Employee_id</a:t>
            </a:r>
            <a:r>
              <a:rPr lang="fr-FR" sz="2000" dirty="0" smtClean="0"/>
              <a:t>, </a:t>
            </a:r>
            <a:r>
              <a:rPr lang="fr-FR" sz="2000" dirty="0" err="1" smtClean="0"/>
              <a:t>Employee_name</a:t>
            </a:r>
            <a:r>
              <a:rPr lang="fr-FR" sz="2000" dirty="0" smtClean="0"/>
              <a:t> , Employee_</a:t>
            </a:r>
            <a:r>
              <a:rPr lang="fr-FR" sz="2000" dirty="0" err="1" smtClean="0"/>
              <a:t>speciality</a:t>
            </a:r>
            <a:r>
              <a:rPr lang="fr-FR" sz="2000" b="1" i="1" dirty="0" smtClean="0"/>
              <a:t>,#</a:t>
            </a:r>
            <a:r>
              <a:rPr lang="fr-FR" sz="2000" b="1" i="1" dirty="0" err="1" smtClean="0"/>
              <a:t>Hotel_id</a:t>
            </a:r>
            <a:r>
              <a:rPr lang="fr-FR" sz="2000" b="1" i="1" dirty="0" smtClean="0"/>
              <a:t> , #</a:t>
            </a:r>
            <a:r>
              <a:rPr lang="fr-FR" sz="2000" b="1" i="1" dirty="0" err="1" smtClean="0"/>
              <a:t>Director_id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 smtClean="0"/>
              <a:t>Hotel</a:t>
            </a:r>
            <a:r>
              <a:rPr lang="fr-FR" sz="2400" dirty="0" smtClean="0"/>
              <a:t>(</a:t>
            </a:r>
            <a:r>
              <a:rPr lang="fr-FR" sz="2000" b="1" dirty="0" smtClean="0"/>
              <a:t>Hotel_id</a:t>
            </a:r>
            <a:r>
              <a:rPr lang="fr-FR" sz="2000" dirty="0" smtClean="0"/>
              <a:t>,Hotel_</a:t>
            </a:r>
            <a:r>
              <a:rPr lang="fr-FR" sz="2000" dirty="0" err="1" smtClean="0"/>
              <a:t>name</a:t>
            </a:r>
            <a:r>
              <a:rPr lang="fr-FR" sz="2000" b="1" i="1" dirty="0" smtClean="0"/>
              <a:t>,#</a:t>
            </a:r>
            <a:r>
              <a:rPr lang="fr-FR" sz="2000" b="1" i="1" dirty="0" err="1" smtClean="0"/>
              <a:t>Type_id</a:t>
            </a:r>
            <a:r>
              <a:rPr lang="fr-FR" sz="2000" b="1" i="1" dirty="0" smtClean="0"/>
              <a:t> 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Type(</a:t>
            </a:r>
            <a:r>
              <a:rPr lang="fr-FR" sz="2000" b="1" dirty="0" err="1"/>
              <a:t>T</a:t>
            </a:r>
            <a:r>
              <a:rPr lang="fr-FR" sz="2000" b="1" dirty="0" err="1" smtClean="0"/>
              <a:t>ype_id</a:t>
            </a:r>
            <a:r>
              <a:rPr lang="fr-FR" sz="2000" dirty="0" smtClean="0"/>
              <a:t> ,</a:t>
            </a:r>
            <a:r>
              <a:rPr lang="fr-FR" sz="2000" dirty="0" err="1" smtClean="0"/>
              <a:t>Type_Name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Room(</a:t>
            </a:r>
            <a:r>
              <a:rPr lang="fr-FR" sz="2000" b="1" dirty="0" err="1" smtClean="0"/>
              <a:t>Room_id</a:t>
            </a:r>
            <a:r>
              <a:rPr lang="fr-FR" sz="2000" dirty="0" err="1" smtClean="0"/>
              <a:t>,Floor</a:t>
            </a:r>
            <a:r>
              <a:rPr lang="fr-FR" sz="2000" dirty="0" smtClean="0"/>
              <a:t>, </a:t>
            </a:r>
            <a:r>
              <a:rPr lang="fr-FR" sz="2000" b="1" i="1" dirty="0" smtClean="0"/>
              <a:t>#</a:t>
            </a:r>
            <a:r>
              <a:rPr lang="fr-FR" sz="2000" b="1" i="1" dirty="0" err="1" smtClean="0"/>
              <a:t>Hotel_id</a:t>
            </a:r>
            <a:r>
              <a:rPr lang="fr-FR" sz="2000" b="1" i="1" dirty="0" smtClean="0"/>
              <a:t> </a:t>
            </a:r>
            <a:r>
              <a:rPr lang="fr-FR" sz="2000" b="1" dirty="0" smtClean="0"/>
              <a:t>, </a:t>
            </a:r>
            <a:r>
              <a:rPr lang="fr-FR" sz="2000" b="1" i="1" dirty="0" smtClean="0"/>
              <a:t>#</a:t>
            </a:r>
            <a:r>
              <a:rPr lang="fr-FR" sz="2000" b="1" i="1" dirty="0" err="1" smtClean="0"/>
              <a:t>Category_id</a:t>
            </a:r>
            <a:r>
              <a:rPr lang="fr-FR" sz="2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 smtClean="0"/>
              <a:t>Category</a:t>
            </a:r>
            <a:r>
              <a:rPr lang="fr-FR" sz="2400" dirty="0" smtClean="0"/>
              <a:t>(</a:t>
            </a:r>
            <a:r>
              <a:rPr lang="fr-FR" sz="2000" b="1" dirty="0" err="1" smtClean="0"/>
              <a:t>Category_id</a:t>
            </a:r>
            <a:r>
              <a:rPr lang="fr-FR" sz="2000" dirty="0" err="1" smtClean="0"/>
              <a:t>,Category_name,Price</a:t>
            </a:r>
            <a:r>
              <a:rPr lang="fr-FR" sz="2000" dirty="0" smtClean="0"/>
              <a:t> , </a:t>
            </a:r>
            <a:r>
              <a:rPr lang="fr-FR" sz="2000" dirty="0" err="1" smtClean="0"/>
              <a:t>Beds_numbers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367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Lenovo</dc:creator>
  <cp:lastModifiedBy>HP</cp:lastModifiedBy>
  <cp:revision>4</cp:revision>
  <dcterms:created xsi:type="dcterms:W3CDTF">2020-12-12T14:02:48Z</dcterms:created>
  <dcterms:modified xsi:type="dcterms:W3CDTF">2021-06-14T13:12:52Z</dcterms:modified>
</cp:coreProperties>
</file>