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35"/>
  </p:notesMasterIdLst>
  <p:sldIdLst>
    <p:sldId id="256" r:id="rId3"/>
    <p:sldId id="257" r:id="rId4"/>
    <p:sldId id="273" r:id="rId5"/>
    <p:sldId id="259" r:id="rId6"/>
    <p:sldId id="301" r:id="rId7"/>
    <p:sldId id="298" r:id="rId8"/>
    <p:sldId id="302" r:id="rId9"/>
    <p:sldId id="300" r:id="rId10"/>
    <p:sldId id="303" r:id="rId11"/>
    <p:sldId id="292" r:id="rId12"/>
    <p:sldId id="294" r:id="rId13"/>
    <p:sldId id="293" r:id="rId14"/>
    <p:sldId id="295" r:id="rId15"/>
    <p:sldId id="296" r:id="rId16"/>
    <p:sldId id="304" r:id="rId17"/>
    <p:sldId id="306" r:id="rId18"/>
    <p:sldId id="307" r:id="rId19"/>
    <p:sldId id="308" r:id="rId20"/>
    <p:sldId id="309" r:id="rId21"/>
    <p:sldId id="311" r:id="rId22"/>
    <p:sldId id="315" r:id="rId23"/>
    <p:sldId id="312" r:id="rId24"/>
    <p:sldId id="313" r:id="rId25"/>
    <p:sldId id="314" r:id="rId26"/>
    <p:sldId id="316" r:id="rId27"/>
    <p:sldId id="305" r:id="rId28"/>
    <p:sldId id="321" r:id="rId29"/>
    <p:sldId id="317" r:id="rId30"/>
    <p:sldId id="318" r:id="rId31"/>
    <p:sldId id="319" r:id="rId32"/>
    <p:sldId id="320" r:id="rId33"/>
    <p:sldId id="322" r:id="rId34"/>
  </p:sldIdLst>
  <p:sldSz cx="9144000" cy="5143500" type="screen16x9"/>
  <p:notesSz cx="6858000" cy="9144000"/>
  <p:embeddedFontLst>
    <p:embeddedFont>
      <p:font typeface="Fira Sans Extra Condensed" panose="020B0604020202020204" charset="0"/>
      <p:regular r:id="rId36"/>
      <p:bold r:id="rId37"/>
      <p:italic r:id="rId38"/>
      <p:boldItalic r:id="rId39"/>
    </p:embeddedFont>
    <p:embeddedFont>
      <p:font typeface="Calibri" panose="020F0502020204030204" pitchFamily="3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C30F15-7E37-43C5-8922-1172D7A47C48}" v="17" dt="2024-09-12T10:43:19.841"/>
    <p1510:client id="{3B835AE5-8D04-45FB-85FF-CE04C7194189}" v="4443" dt="2024-09-12T12:55:34.231"/>
  </p1510:revLst>
</p1510:revInfo>
</file>

<file path=ppt/tableStyles.xml><?xml version="1.0" encoding="utf-8"?>
<a:tblStyleLst xmlns:a="http://schemas.openxmlformats.org/drawingml/2006/main" def="{BAFACC67-0D1D-4127-AE48-03B0696BB36A}">
  <a:tblStyle styleId="{BAFACC67-0D1D-4127-AE48-03B0696BB3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4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7.fntdata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1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microsoft.com/office/2015/10/relationships/revisionInfo" Target="revisionInfo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3.fntdata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198591eaa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198591eaa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1198591eaa3_0_1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1198591eaa3_0_1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941f20ec8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1941f20ec8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941f20ec8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1941f20ec8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8104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941f20ec8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1941f20ec8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3716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941f20ec8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1941f20ec8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8734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941f20ec8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1941f20ec8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1575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941f20ec8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1941f20ec8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475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270925" y="1552075"/>
            <a:ext cx="3370500" cy="16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270824" y="3163625"/>
            <a:ext cx="3370500" cy="4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>
            <a:spLocks noGrp="1"/>
          </p:cNvSpPr>
          <p:nvPr>
            <p:ph type="ctrTitle"/>
          </p:nvPr>
        </p:nvSpPr>
        <p:spPr>
          <a:xfrm>
            <a:off x="764498" y="1765950"/>
            <a:ext cx="7615005" cy="16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 Reducing electrode dependence  for proposed SSVEP expirement</a:t>
            </a:r>
            <a:endParaRPr sz="4000" dirty="0"/>
          </a:p>
        </p:txBody>
      </p:sp>
      <p:sp>
        <p:nvSpPr>
          <p:cNvPr id="50" name="Google Shape;50;p15"/>
          <p:cNvSpPr txBox="1">
            <a:spLocks noGrp="1"/>
          </p:cNvSpPr>
          <p:nvPr>
            <p:ph type="subTitle" idx="1"/>
          </p:nvPr>
        </p:nvSpPr>
        <p:spPr>
          <a:xfrm>
            <a:off x="1918741" y="3703807"/>
            <a:ext cx="1600636" cy="4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Mai </a:t>
            </a:r>
            <a:r>
              <a:rPr lang="en-US" dirty="0" err="1"/>
              <a:t>Ghaith</a:t>
            </a:r>
            <a:r>
              <a:rPr lang="en-US" dirty="0"/>
              <a:t>              </a:t>
            </a:r>
            <a:endParaRPr dirty="0"/>
          </a:p>
        </p:txBody>
      </p:sp>
      <p:pic>
        <p:nvPicPr>
          <p:cNvPr id="1028" name="Picture 4" descr="Arabs In Neuroscience">
            <a:extLst>
              <a:ext uri="{FF2B5EF4-FFF2-40B4-BE49-F238E27FC236}">
                <a16:creationId xmlns:a16="http://schemas.microsoft.com/office/drawing/2014/main" id="{D61A5C94-4A03-4C1E-A0BE-2F124B337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25443" cy="83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he American University in Cairo | The GC Index">
            <a:extLst>
              <a:ext uri="{FF2B5EF4-FFF2-40B4-BE49-F238E27FC236}">
                <a16:creationId xmlns:a16="http://schemas.microsoft.com/office/drawing/2014/main" id="{663EEAD4-402A-7CD8-C35E-496722539F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210"/>
          <a:stretch/>
        </p:blipFill>
        <p:spPr bwMode="auto">
          <a:xfrm>
            <a:off x="6433063" y="-188559"/>
            <a:ext cx="2792711" cy="772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50;p15">
            <a:extLst>
              <a:ext uri="{FF2B5EF4-FFF2-40B4-BE49-F238E27FC236}">
                <a16:creationId xmlns:a16="http://schemas.microsoft.com/office/drawing/2014/main" id="{EDD977F4-44D5-30E3-CC71-7820F89ADCAF}"/>
              </a:ext>
            </a:extLst>
          </p:cNvPr>
          <p:cNvSpPr txBox="1">
            <a:spLocks/>
          </p:cNvSpPr>
          <p:nvPr/>
        </p:nvSpPr>
        <p:spPr>
          <a:xfrm>
            <a:off x="6060559" y="3703807"/>
            <a:ext cx="1839431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dirty="0"/>
              <a:t>Ahmed Gharib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FF280-FB04-AEB5-29A8-54373DD2A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Visualization-Codes Optimization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1F4F9E-2946-D41E-49EA-41AA94BA2208}"/>
              </a:ext>
            </a:extLst>
          </p:cNvPr>
          <p:cNvSpPr txBox="1"/>
          <p:nvPr/>
        </p:nvSpPr>
        <p:spPr>
          <a:xfrm>
            <a:off x="457080" y="1290368"/>
            <a:ext cx="30673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b="1" dirty="0">
                <a:latin typeface="Fira Sans Extra Condensed"/>
              </a:rPr>
              <a:t>All processing is done on: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CF96A4-042D-E0A5-FE7B-9AB66AA48259}"/>
              </a:ext>
            </a:extLst>
          </p:cNvPr>
          <p:cNvSpPr txBox="1"/>
          <p:nvPr/>
        </p:nvSpPr>
        <p:spPr>
          <a:xfrm>
            <a:off x="457080" y="2012829"/>
            <a:ext cx="8221650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US" sz="2800" dirty="0">
                <a:latin typeface="Fira Sans Extra Condensed"/>
              </a:rPr>
              <a:t>MATLAB R2022b</a:t>
            </a:r>
          </a:p>
          <a:p>
            <a:pPr marL="285750" indent="-285750">
              <a:buFont typeface="Calibri"/>
              <a:buChar char="-"/>
            </a:pPr>
            <a:r>
              <a:rPr lang="en-US" sz="2800" dirty="0">
                <a:latin typeface="Fira Sans Extra Condensed"/>
              </a:rPr>
              <a:t>CPU: 11th Gen Intel(R) Core(TM) i7-11800H @ 2.30GHz  </a:t>
            </a:r>
          </a:p>
          <a:p>
            <a:pPr marL="285750" indent="-285750">
              <a:buFont typeface="Calibri,Sans-Serif"/>
              <a:buChar char="-"/>
            </a:pPr>
            <a:r>
              <a:rPr lang="en-US" sz="2800" dirty="0">
                <a:latin typeface="Fira Sans Extra Condensed"/>
              </a:rPr>
              <a:t>GPU: NVIDIA </a:t>
            </a:r>
            <a:r>
              <a:rPr lang="en-US" sz="2800" err="1">
                <a:latin typeface="Fira Sans Extra Condensed"/>
              </a:rPr>
              <a:t>GeFore</a:t>
            </a:r>
            <a:r>
              <a:rPr lang="en-US" sz="2800" dirty="0">
                <a:latin typeface="Fira Sans Extra Condensed"/>
              </a:rPr>
              <a:t> RTX 3060</a:t>
            </a:r>
          </a:p>
          <a:p>
            <a:pPr marL="285750" indent="-285750">
              <a:buFont typeface="Calibri"/>
              <a:buChar char="-"/>
            </a:pPr>
            <a:r>
              <a:rPr lang="en-US" sz="2800">
                <a:latin typeface="Fira Sans Extra Condensed"/>
              </a:rPr>
              <a:t>RAM: 16.0 GB </a:t>
            </a:r>
            <a:endParaRPr lang="en-US" sz="2800" dirty="0">
              <a:latin typeface="Fira Sans Extra Condensed"/>
            </a:endParaRPr>
          </a:p>
          <a:p>
            <a:pPr marL="285750" indent="-285750">
              <a:buFont typeface="Calibri"/>
              <a:buChar char="-"/>
            </a:pPr>
            <a:r>
              <a:rPr lang="en-US" sz="2800">
                <a:latin typeface="Fira Sans Extra Condensed"/>
              </a:rPr>
              <a:t>Windows 11 Home</a:t>
            </a:r>
            <a:endParaRPr lang="en-US" sz="2800" dirty="0">
              <a:latin typeface="Fira Sans Extra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92657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FF280-FB04-AEB5-29A8-54373DD2A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Visualization-Codes Optimization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1F4F9E-2946-D41E-49EA-41AA94BA2208}"/>
              </a:ext>
            </a:extLst>
          </p:cNvPr>
          <p:cNvSpPr txBox="1"/>
          <p:nvPr/>
        </p:nvSpPr>
        <p:spPr>
          <a:xfrm>
            <a:off x="457080" y="837481"/>
            <a:ext cx="23341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b="1" dirty="0">
                <a:latin typeface="Fira Sans Extra Condensed"/>
              </a:rPr>
              <a:t>From .mat to .csv code: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9F9629-DBD5-C30A-643A-3B8EE3F0851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44" r="11971" b="10613"/>
          <a:stretch/>
        </p:blipFill>
        <p:spPr>
          <a:xfrm>
            <a:off x="509677" y="1457684"/>
            <a:ext cx="2915768" cy="1759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93A130-91F9-19AA-138E-F94AB23832F0}"/>
              </a:ext>
            </a:extLst>
          </p:cNvPr>
          <p:cNvSpPr txBox="1"/>
          <p:nvPr/>
        </p:nvSpPr>
        <p:spPr>
          <a:xfrm>
            <a:off x="457080" y="1139405"/>
            <a:ext cx="233412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Fira Sans Extra Condensed"/>
              </a:rPr>
              <a:t>Normal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AC3926-A40D-456E-B8C8-A563928D92B8}"/>
              </a:ext>
            </a:extLst>
          </p:cNvPr>
          <p:cNvSpPr txBox="1"/>
          <p:nvPr/>
        </p:nvSpPr>
        <p:spPr>
          <a:xfrm>
            <a:off x="457080" y="1732471"/>
            <a:ext cx="533180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Fira Sans Extra Condensed"/>
              </a:rPr>
              <a:t>First Modification: Setting constants only once (not each loop iteration)</a:t>
            </a:r>
          </a:p>
        </p:txBody>
      </p:sp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561A101-40EC-6866-266D-100376555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84" y="2353124"/>
            <a:ext cx="4104736" cy="1806695"/>
          </a:xfrm>
          <a:prstGeom prst="rect">
            <a:avLst/>
          </a:prstGeom>
        </p:spPr>
      </p:pic>
      <p:pic>
        <p:nvPicPr>
          <p:cNvPr id="9" name="Picture 8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6A1F01FE-7AF0-ED16-C6FD-0FA09C7A81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659" y="2357438"/>
            <a:ext cx="4116598" cy="18196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F851655-88B7-8A2D-DA6D-3ECBA109EC6E}"/>
              </a:ext>
            </a:extLst>
          </p:cNvPr>
          <p:cNvSpPr txBox="1"/>
          <p:nvPr/>
        </p:nvSpPr>
        <p:spPr>
          <a:xfrm>
            <a:off x="1858872" y="2034395"/>
            <a:ext cx="65197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>
                <a:latin typeface="Fira Sans Extra Condensed"/>
              </a:rPr>
              <a:t>Before</a:t>
            </a:r>
            <a:endParaRPr lang="en-US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0E565-2C76-960C-89C5-CD71E985D8C4}"/>
              </a:ext>
            </a:extLst>
          </p:cNvPr>
          <p:cNvSpPr txBox="1"/>
          <p:nvPr/>
        </p:nvSpPr>
        <p:spPr>
          <a:xfrm>
            <a:off x="6549485" y="2034395"/>
            <a:ext cx="65197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>
                <a:latin typeface="Fira Sans Extra Condensed"/>
              </a:rPr>
              <a:t>After</a:t>
            </a:r>
            <a:endParaRPr lang="en-US" dirty="0"/>
          </a:p>
        </p:txBody>
      </p:sp>
      <p:pic>
        <p:nvPicPr>
          <p:cNvPr id="12" name="Picture 11" descr="A number on a white background&#10;&#10;Description automatically generated">
            <a:extLst>
              <a:ext uri="{FF2B5EF4-FFF2-40B4-BE49-F238E27FC236}">
                <a16:creationId xmlns:a16="http://schemas.microsoft.com/office/drawing/2014/main" id="{AEEC2FAC-A78C-A43A-A060-BE102D2A57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802" y="4330207"/>
            <a:ext cx="3385868" cy="19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FF280-FB04-AEB5-29A8-54373DD2A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Visualization-Codes Optimization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1F4F9E-2946-D41E-49EA-41AA94BA2208}"/>
              </a:ext>
            </a:extLst>
          </p:cNvPr>
          <p:cNvSpPr txBox="1"/>
          <p:nvPr/>
        </p:nvSpPr>
        <p:spPr>
          <a:xfrm>
            <a:off x="457080" y="837481"/>
            <a:ext cx="23341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b="1" dirty="0">
                <a:latin typeface="Fira Sans Extra Condensed"/>
              </a:rPr>
              <a:t>From .mat to .csv code: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AC3926-A40D-456E-B8C8-A563928D92B8}"/>
              </a:ext>
            </a:extLst>
          </p:cNvPr>
          <p:cNvSpPr txBox="1"/>
          <p:nvPr/>
        </p:nvSpPr>
        <p:spPr>
          <a:xfrm>
            <a:off x="457080" y="1204103"/>
            <a:ext cx="736979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Fira Sans Extra Condensed"/>
              </a:rPr>
              <a:t>Second Modification: Avoiding changing directory each loop (cd) and using the full path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851655-88B7-8A2D-DA6D-3ECBA109EC6E}"/>
              </a:ext>
            </a:extLst>
          </p:cNvPr>
          <p:cNvSpPr txBox="1"/>
          <p:nvPr/>
        </p:nvSpPr>
        <p:spPr>
          <a:xfrm>
            <a:off x="1858872" y="1700121"/>
            <a:ext cx="65197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>
                <a:latin typeface="Fira Sans Extra Condensed"/>
              </a:rPr>
              <a:t>Before</a:t>
            </a:r>
            <a:endParaRPr lang="en-US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0E565-2C76-960C-89C5-CD71E985D8C4}"/>
              </a:ext>
            </a:extLst>
          </p:cNvPr>
          <p:cNvSpPr txBox="1"/>
          <p:nvPr/>
        </p:nvSpPr>
        <p:spPr>
          <a:xfrm>
            <a:off x="6765145" y="1700121"/>
            <a:ext cx="65197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>
                <a:latin typeface="Fira Sans Extra Condensed"/>
              </a:rPr>
              <a:t>After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9D99B6-F8A5-729E-06D9-DCF57F635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42" y="2003934"/>
            <a:ext cx="3897343" cy="1707132"/>
          </a:xfrm>
          <a:prstGeom prst="rect">
            <a:avLst/>
          </a:prstGeom>
        </p:spPr>
      </p:pic>
      <p:pic>
        <p:nvPicPr>
          <p:cNvPr id="13" name="Picture 12" descr="A computer screen shot of a code&#10;&#10;Description automatically generated">
            <a:extLst>
              <a:ext uri="{FF2B5EF4-FFF2-40B4-BE49-F238E27FC236}">
                <a16:creationId xmlns:a16="http://schemas.microsoft.com/office/drawing/2014/main" id="{5D1A466F-7985-0C87-D460-139E9FBFF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308" y="2060546"/>
            <a:ext cx="4628072" cy="1690957"/>
          </a:xfrm>
          <a:prstGeom prst="rect">
            <a:avLst/>
          </a:prstGeom>
        </p:spPr>
      </p:pic>
      <p:pic>
        <p:nvPicPr>
          <p:cNvPr id="14" name="Picture 13" descr="A number on a white background&#10;&#10;Description automatically generated">
            <a:extLst>
              <a:ext uri="{FF2B5EF4-FFF2-40B4-BE49-F238E27FC236}">
                <a16:creationId xmlns:a16="http://schemas.microsoft.com/office/drawing/2014/main" id="{3F4F71B6-F1DE-159A-423A-3143805B59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196" y="3966893"/>
            <a:ext cx="3995108" cy="2720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8163E59-B2AC-705F-65F5-B24DE4DEADBC}"/>
              </a:ext>
            </a:extLst>
          </p:cNvPr>
          <p:cNvSpPr txBox="1"/>
          <p:nvPr/>
        </p:nvSpPr>
        <p:spPr>
          <a:xfrm>
            <a:off x="575693" y="4439008"/>
            <a:ext cx="789815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Fira Sans Extra Condensed"/>
              </a:rPr>
              <a:t>Final Result: </a:t>
            </a:r>
            <a:r>
              <a:rPr lang="en-US" dirty="0">
                <a:latin typeface="Fira Sans Extra Condensed"/>
              </a:rPr>
              <a:t>Code processing time is reduced by </a:t>
            </a:r>
            <a:r>
              <a:rPr lang="en-US" b="1" dirty="0">
                <a:latin typeface="Fira Sans Extra Condensed"/>
              </a:rPr>
              <a:t>~0.7 seconds</a:t>
            </a:r>
          </a:p>
        </p:txBody>
      </p:sp>
    </p:spTree>
    <p:extLst>
      <p:ext uri="{BB962C8B-B14F-4D97-AF65-F5344CB8AC3E}">
        <p14:creationId xmlns:p14="http://schemas.microsoft.com/office/powerpoint/2010/main" val="187935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FF280-FB04-AEB5-29A8-54373DD2A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Visualization-Codes Optimization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1F4F9E-2946-D41E-49EA-41AA94BA2208}"/>
              </a:ext>
            </a:extLst>
          </p:cNvPr>
          <p:cNvSpPr txBox="1"/>
          <p:nvPr/>
        </p:nvSpPr>
        <p:spPr>
          <a:xfrm>
            <a:off x="457080" y="923745"/>
            <a:ext cx="44260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b="1" dirty="0">
                <a:latin typeface="Fira Sans Extra Condensed"/>
              </a:rPr>
              <a:t>Time/Frequency/Spectrogram Plotting codes: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93A130-91F9-19AA-138E-F94AB23832F0}"/>
              </a:ext>
            </a:extLst>
          </p:cNvPr>
          <p:cNvSpPr txBox="1"/>
          <p:nvPr/>
        </p:nvSpPr>
        <p:spPr>
          <a:xfrm>
            <a:off x="457080" y="1559943"/>
            <a:ext cx="233412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Fira Sans Extra Condensed"/>
              </a:rPr>
              <a:t>Normal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AC3926-A40D-456E-B8C8-A563928D92B8}"/>
              </a:ext>
            </a:extLst>
          </p:cNvPr>
          <p:cNvSpPr txBox="1"/>
          <p:nvPr/>
        </p:nvSpPr>
        <p:spPr>
          <a:xfrm>
            <a:off x="489429" y="3339141"/>
            <a:ext cx="739135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Fira Sans Extra Condensed"/>
              </a:rPr>
              <a:t>First Modification: Setting constants only once (not each loop iteration) and removing cd</a:t>
            </a:r>
          </a:p>
        </p:txBody>
      </p:sp>
      <p:pic>
        <p:nvPicPr>
          <p:cNvPr id="6" name="Picture 5" descr="A number on a white background&#10;&#10;Description automatically generated">
            <a:extLst>
              <a:ext uri="{FF2B5EF4-FFF2-40B4-BE49-F238E27FC236}">
                <a16:creationId xmlns:a16="http://schemas.microsoft.com/office/drawing/2014/main" id="{392C8F77-F050-116F-86CF-3AE3D0D6F5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32" t="-868" r="-209" b="37336"/>
          <a:stretch/>
        </p:blipFill>
        <p:spPr>
          <a:xfrm>
            <a:off x="511793" y="2272355"/>
            <a:ext cx="4055448" cy="3066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990CB04-0FFD-AF7B-2195-FC4364745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93" y="3944788"/>
            <a:ext cx="4823245" cy="28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43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FF280-FB04-AEB5-29A8-54373DD2A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Visualization-Codes Optimization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1F4F9E-2946-D41E-49EA-41AA94BA2208}"/>
              </a:ext>
            </a:extLst>
          </p:cNvPr>
          <p:cNvSpPr txBox="1"/>
          <p:nvPr/>
        </p:nvSpPr>
        <p:spPr>
          <a:xfrm>
            <a:off x="457080" y="783566"/>
            <a:ext cx="44260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b="1" dirty="0">
                <a:latin typeface="Fira Sans Extra Condensed"/>
              </a:rPr>
              <a:t>Time/Frequency/Spectrogram Plotting codes: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AC3926-A40D-456E-B8C8-A563928D92B8}"/>
              </a:ext>
            </a:extLst>
          </p:cNvPr>
          <p:cNvSpPr txBox="1"/>
          <p:nvPr/>
        </p:nvSpPr>
        <p:spPr>
          <a:xfrm>
            <a:off x="457080" y="1150188"/>
            <a:ext cx="823243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Fira Sans Extra Condensed"/>
              </a:rPr>
              <a:t>Second Modification: Making figures invisible when they are generated as they are already being saved</a:t>
            </a:r>
          </a:p>
          <a:p>
            <a:endParaRPr lang="en-US" dirty="0">
              <a:latin typeface="Fira Sans Extra Condensed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B67ACD-9721-11F8-AC01-2C2D3C759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6284"/>
            <a:ext cx="9144000" cy="1222744"/>
          </a:xfrm>
          <a:prstGeom prst="rect">
            <a:avLst/>
          </a:prstGeom>
        </p:spPr>
      </p:pic>
      <p:pic>
        <p:nvPicPr>
          <p:cNvPr id="8" name="Picture 7" descr="A number on a white background&#10;&#10;Description automatically generated">
            <a:extLst>
              <a:ext uri="{FF2B5EF4-FFF2-40B4-BE49-F238E27FC236}">
                <a16:creationId xmlns:a16="http://schemas.microsoft.com/office/drawing/2014/main" id="{2BE83E32-D908-DC63-03E8-49F7286FE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57" y="3586971"/>
            <a:ext cx="3405278" cy="2663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14B4D6-3F53-350D-8F38-DA54D3B5C43A}"/>
              </a:ext>
            </a:extLst>
          </p:cNvPr>
          <p:cNvSpPr txBox="1"/>
          <p:nvPr/>
        </p:nvSpPr>
        <p:spPr>
          <a:xfrm>
            <a:off x="575693" y="4439008"/>
            <a:ext cx="789815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Fira Sans Extra Condensed"/>
              </a:rPr>
              <a:t>Final Result: </a:t>
            </a:r>
            <a:r>
              <a:rPr lang="en-US" dirty="0">
                <a:latin typeface="Fira Sans Extra Condensed"/>
              </a:rPr>
              <a:t>Code processing time is reduced by </a:t>
            </a:r>
            <a:r>
              <a:rPr lang="en-US" b="1" dirty="0">
                <a:latin typeface="Fira Sans Extra Condensed"/>
              </a:rPr>
              <a:t>~27.3 seconds</a:t>
            </a:r>
            <a:r>
              <a:rPr lang="en-US" dirty="0">
                <a:latin typeface="Fira Sans Extra Condensed"/>
              </a:rPr>
              <a:t> (for time plotting)</a:t>
            </a:r>
          </a:p>
        </p:txBody>
      </p:sp>
    </p:spTree>
    <p:extLst>
      <p:ext uri="{BB962C8B-B14F-4D97-AF65-F5344CB8AC3E}">
        <p14:creationId xmlns:p14="http://schemas.microsoft.com/office/powerpoint/2010/main" val="39751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18"/>
          <p:cNvGrpSpPr/>
          <p:nvPr/>
        </p:nvGrpSpPr>
        <p:grpSpPr>
          <a:xfrm>
            <a:off x="5908581" y="3624178"/>
            <a:ext cx="2175159" cy="680700"/>
            <a:chOff x="5136588" y="4051398"/>
            <a:chExt cx="2175159" cy="680700"/>
          </a:xfrm>
        </p:grpSpPr>
        <p:sp>
          <p:nvSpPr>
            <p:cNvPr id="174" name="Google Shape;174;p18"/>
            <p:cNvSpPr txBox="1"/>
            <p:nvPr/>
          </p:nvSpPr>
          <p:spPr>
            <a:xfrm>
              <a:off x="6285916" y="4265656"/>
              <a:ext cx="1025831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latin typeface="Fira Sans Extra Condensed"/>
                  <a:sym typeface="Fira Sans Extra Condensed"/>
                </a:rPr>
                <a:t>Results</a:t>
              </a:r>
              <a:endParaRPr lang="en-US" dirty="0"/>
            </a:p>
          </p:txBody>
        </p:sp>
        <p:sp>
          <p:nvSpPr>
            <p:cNvPr id="176" name="Google Shape;176;p18"/>
            <p:cNvSpPr/>
            <p:nvPr/>
          </p:nvSpPr>
          <p:spPr>
            <a:xfrm>
              <a:off x="5136588" y="4051398"/>
              <a:ext cx="680700" cy="6807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77" name="Google Shape;177;p18"/>
          <p:cNvGrpSpPr/>
          <p:nvPr/>
        </p:nvGrpSpPr>
        <p:grpSpPr>
          <a:xfrm>
            <a:off x="5908581" y="874740"/>
            <a:ext cx="2864984" cy="680700"/>
            <a:chOff x="5136588" y="1301960"/>
            <a:chExt cx="2864984" cy="680700"/>
          </a:xfrm>
        </p:grpSpPr>
        <p:sp>
          <p:nvSpPr>
            <p:cNvPr id="179" name="Google Shape;179;p18"/>
            <p:cNvSpPr txBox="1"/>
            <p:nvPr/>
          </p:nvSpPr>
          <p:spPr>
            <a:xfrm>
              <a:off x="5778826" y="1711500"/>
              <a:ext cx="2222746" cy="831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800" b="1" dirty="0">
                  <a:latin typeface="Fira Sans Extra Condensed"/>
                  <a:sym typeface="Fira Sans Extra Condensed"/>
                </a:rPr>
                <a:t>Visualization-Codes Optimization</a:t>
              </a:r>
            </a:p>
            <a:p>
              <a:pPr marL="0" lvl="0" indent="0" algn="r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b="1" dirty="0">
                <a:latin typeface="Fira Sans Extra Condensed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5136588" y="1301960"/>
              <a:ext cx="680700" cy="6807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82" name="Google Shape;182;p18"/>
          <p:cNvGrpSpPr/>
          <p:nvPr/>
        </p:nvGrpSpPr>
        <p:grpSpPr>
          <a:xfrm>
            <a:off x="5908581" y="2249459"/>
            <a:ext cx="3132728" cy="680700"/>
            <a:chOff x="5136588" y="2676685"/>
            <a:chExt cx="3132728" cy="680700"/>
          </a:xfrm>
        </p:grpSpPr>
        <p:sp>
          <p:nvSpPr>
            <p:cNvPr id="184" name="Google Shape;184;p18"/>
            <p:cNvSpPr txBox="1"/>
            <p:nvPr/>
          </p:nvSpPr>
          <p:spPr>
            <a:xfrm>
              <a:off x="5479310" y="3020473"/>
              <a:ext cx="2790006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1800" b="1" dirty="0">
                  <a:latin typeface="Fira Sans Extra Condensed"/>
                  <a:sym typeface="Fira Sans Extra Condensed"/>
                </a:rPr>
                <a:t>Feature Extraction &amp; Statistical Analysis</a:t>
              </a:r>
            </a:p>
            <a:p>
              <a:pPr marL="0" lvl="0" indent="0" algn="ctr">
                <a:buFont typeface="Arial"/>
                <a:buNone/>
              </a:pPr>
              <a:endParaRPr lang="en" sz="1800" b="1" dirty="0">
                <a:latin typeface="Fira Sans Extra Condensed"/>
              </a:endParaRPr>
            </a:p>
          </p:txBody>
        </p:sp>
        <p:sp>
          <p:nvSpPr>
            <p:cNvPr id="186" name="Google Shape;186;p18"/>
            <p:cNvSpPr/>
            <p:nvPr/>
          </p:nvSpPr>
          <p:spPr>
            <a:xfrm>
              <a:off x="5136588" y="2676685"/>
              <a:ext cx="680700" cy="680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194" name="Google Shape;194;p18"/>
          <p:cNvCxnSpPr>
            <a:cxnSpLocks/>
            <a:stCxn id="186" idx="2"/>
          </p:cNvCxnSpPr>
          <p:nvPr/>
        </p:nvCxnSpPr>
        <p:spPr>
          <a:xfrm rot="10800000">
            <a:off x="3960173" y="2589809"/>
            <a:ext cx="1948408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95" name="Google Shape;195;p18"/>
          <p:cNvCxnSpPr>
            <a:cxnSpLocks/>
            <a:stCxn id="181" idx="2"/>
          </p:cNvCxnSpPr>
          <p:nvPr/>
        </p:nvCxnSpPr>
        <p:spPr>
          <a:xfrm rot="10800000" flipV="1">
            <a:off x="3960173" y="1215090"/>
            <a:ext cx="1948408" cy="66971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96" name="Google Shape;196;p18"/>
          <p:cNvCxnSpPr>
            <a:cxnSpLocks/>
            <a:stCxn id="176" idx="2"/>
          </p:cNvCxnSpPr>
          <p:nvPr/>
        </p:nvCxnSpPr>
        <p:spPr>
          <a:xfrm rot="10800000">
            <a:off x="3976065" y="3270510"/>
            <a:ext cx="1932517" cy="69401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2" name="Google Shape;230;p19">
            <a:extLst>
              <a:ext uri="{FF2B5EF4-FFF2-40B4-BE49-F238E27FC236}">
                <a16:creationId xmlns:a16="http://schemas.microsoft.com/office/drawing/2014/main" id="{3EC3EEC5-53BD-5E10-E234-7130304F1BA1}"/>
              </a:ext>
            </a:extLst>
          </p:cNvPr>
          <p:cNvGrpSpPr/>
          <p:nvPr/>
        </p:nvGrpSpPr>
        <p:grpSpPr>
          <a:xfrm>
            <a:off x="890537" y="1699251"/>
            <a:ext cx="3242177" cy="1967257"/>
            <a:chOff x="922500" y="2861275"/>
            <a:chExt cx="2802712" cy="1700603"/>
          </a:xfrm>
        </p:grpSpPr>
        <p:sp>
          <p:nvSpPr>
            <p:cNvPr id="3" name="Google Shape;231;p19">
              <a:extLst>
                <a:ext uri="{FF2B5EF4-FFF2-40B4-BE49-F238E27FC236}">
                  <a16:creationId xmlns:a16="http://schemas.microsoft.com/office/drawing/2014/main" id="{BA025663-3B9F-5121-4356-17AF0D2AFE53}"/>
                </a:ext>
              </a:extLst>
            </p:cNvPr>
            <p:cNvSpPr/>
            <p:nvPr/>
          </p:nvSpPr>
          <p:spPr>
            <a:xfrm>
              <a:off x="1123878" y="2861275"/>
              <a:ext cx="2400581" cy="1481132"/>
            </a:xfrm>
            <a:custGeom>
              <a:avLst/>
              <a:gdLst/>
              <a:ahLst/>
              <a:cxnLst/>
              <a:rect l="l" t="t" r="r" b="b"/>
              <a:pathLst>
                <a:path w="34999" h="21594" extrusionOk="0">
                  <a:moveTo>
                    <a:pt x="1569" y="0"/>
                  </a:moveTo>
                  <a:lnTo>
                    <a:pt x="1414" y="10"/>
                  </a:lnTo>
                  <a:lnTo>
                    <a:pt x="1259" y="37"/>
                  </a:lnTo>
                  <a:lnTo>
                    <a:pt x="1104" y="73"/>
                  </a:lnTo>
                  <a:lnTo>
                    <a:pt x="958" y="128"/>
                  </a:lnTo>
                  <a:lnTo>
                    <a:pt x="822" y="192"/>
                  </a:lnTo>
                  <a:lnTo>
                    <a:pt x="694" y="274"/>
                  </a:lnTo>
                  <a:lnTo>
                    <a:pt x="575" y="365"/>
                  </a:lnTo>
                  <a:lnTo>
                    <a:pt x="457" y="466"/>
                  </a:lnTo>
                  <a:lnTo>
                    <a:pt x="357" y="575"/>
                  </a:lnTo>
                  <a:lnTo>
                    <a:pt x="265" y="703"/>
                  </a:lnTo>
                  <a:lnTo>
                    <a:pt x="192" y="830"/>
                  </a:lnTo>
                  <a:lnTo>
                    <a:pt x="119" y="967"/>
                  </a:lnTo>
                  <a:lnTo>
                    <a:pt x="65" y="1113"/>
                  </a:lnTo>
                  <a:lnTo>
                    <a:pt x="28" y="1259"/>
                  </a:lnTo>
                  <a:lnTo>
                    <a:pt x="10" y="1414"/>
                  </a:lnTo>
                  <a:lnTo>
                    <a:pt x="1" y="1578"/>
                  </a:lnTo>
                  <a:lnTo>
                    <a:pt x="1" y="20016"/>
                  </a:lnTo>
                  <a:lnTo>
                    <a:pt x="10" y="20180"/>
                  </a:lnTo>
                  <a:lnTo>
                    <a:pt x="28" y="20335"/>
                  </a:lnTo>
                  <a:lnTo>
                    <a:pt x="65" y="20481"/>
                  </a:lnTo>
                  <a:lnTo>
                    <a:pt x="119" y="20627"/>
                  </a:lnTo>
                  <a:lnTo>
                    <a:pt x="192" y="20763"/>
                  </a:lnTo>
                  <a:lnTo>
                    <a:pt x="265" y="20891"/>
                  </a:lnTo>
                  <a:lnTo>
                    <a:pt x="357" y="21019"/>
                  </a:lnTo>
                  <a:lnTo>
                    <a:pt x="457" y="21128"/>
                  </a:lnTo>
                  <a:lnTo>
                    <a:pt x="575" y="21228"/>
                  </a:lnTo>
                  <a:lnTo>
                    <a:pt x="694" y="21320"/>
                  </a:lnTo>
                  <a:lnTo>
                    <a:pt x="822" y="21402"/>
                  </a:lnTo>
                  <a:lnTo>
                    <a:pt x="958" y="21466"/>
                  </a:lnTo>
                  <a:lnTo>
                    <a:pt x="1104" y="21520"/>
                  </a:lnTo>
                  <a:lnTo>
                    <a:pt x="1259" y="21557"/>
                  </a:lnTo>
                  <a:lnTo>
                    <a:pt x="1414" y="21584"/>
                  </a:lnTo>
                  <a:lnTo>
                    <a:pt x="1569" y="21593"/>
                  </a:lnTo>
                  <a:lnTo>
                    <a:pt x="33421" y="21593"/>
                  </a:lnTo>
                  <a:lnTo>
                    <a:pt x="33585" y="21584"/>
                  </a:lnTo>
                  <a:lnTo>
                    <a:pt x="33740" y="21557"/>
                  </a:lnTo>
                  <a:lnTo>
                    <a:pt x="33886" y="21520"/>
                  </a:lnTo>
                  <a:lnTo>
                    <a:pt x="34032" y="21466"/>
                  </a:lnTo>
                  <a:lnTo>
                    <a:pt x="34168" y="21402"/>
                  </a:lnTo>
                  <a:lnTo>
                    <a:pt x="34296" y="21320"/>
                  </a:lnTo>
                  <a:lnTo>
                    <a:pt x="34424" y="21228"/>
                  </a:lnTo>
                  <a:lnTo>
                    <a:pt x="34533" y="21128"/>
                  </a:lnTo>
                  <a:lnTo>
                    <a:pt x="34633" y="21019"/>
                  </a:lnTo>
                  <a:lnTo>
                    <a:pt x="34725" y="20891"/>
                  </a:lnTo>
                  <a:lnTo>
                    <a:pt x="34807" y="20763"/>
                  </a:lnTo>
                  <a:lnTo>
                    <a:pt x="34870" y="20627"/>
                  </a:lnTo>
                  <a:lnTo>
                    <a:pt x="34925" y="20481"/>
                  </a:lnTo>
                  <a:lnTo>
                    <a:pt x="34962" y="20335"/>
                  </a:lnTo>
                  <a:lnTo>
                    <a:pt x="34989" y="20180"/>
                  </a:lnTo>
                  <a:lnTo>
                    <a:pt x="34998" y="20016"/>
                  </a:lnTo>
                  <a:lnTo>
                    <a:pt x="34998" y="1578"/>
                  </a:lnTo>
                  <a:lnTo>
                    <a:pt x="34989" y="1414"/>
                  </a:lnTo>
                  <a:lnTo>
                    <a:pt x="34962" y="1259"/>
                  </a:lnTo>
                  <a:lnTo>
                    <a:pt x="34925" y="1113"/>
                  </a:lnTo>
                  <a:lnTo>
                    <a:pt x="34870" y="967"/>
                  </a:lnTo>
                  <a:lnTo>
                    <a:pt x="34807" y="830"/>
                  </a:lnTo>
                  <a:lnTo>
                    <a:pt x="34725" y="703"/>
                  </a:lnTo>
                  <a:lnTo>
                    <a:pt x="34633" y="575"/>
                  </a:lnTo>
                  <a:lnTo>
                    <a:pt x="34533" y="466"/>
                  </a:lnTo>
                  <a:lnTo>
                    <a:pt x="34424" y="365"/>
                  </a:lnTo>
                  <a:lnTo>
                    <a:pt x="34296" y="274"/>
                  </a:lnTo>
                  <a:lnTo>
                    <a:pt x="34168" y="192"/>
                  </a:lnTo>
                  <a:lnTo>
                    <a:pt x="34032" y="128"/>
                  </a:lnTo>
                  <a:lnTo>
                    <a:pt x="33886" y="73"/>
                  </a:lnTo>
                  <a:lnTo>
                    <a:pt x="33740" y="37"/>
                  </a:lnTo>
                  <a:lnTo>
                    <a:pt x="33585" y="10"/>
                  </a:lnTo>
                  <a:lnTo>
                    <a:pt x="33421" y="0"/>
                  </a:lnTo>
                  <a:close/>
                </a:path>
              </a:pathLst>
            </a:custGeom>
            <a:solidFill>
              <a:srgbClr val="1A22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32;p19">
              <a:extLst>
                <a:ext uri="{FF2B5EF4-FFF2-40B4-BE49-F238E27FC236}">
                  <a16:creationId xmlns:a16="http://schemas.microsoft.com/office/drawing/2014/main" id="{0721F364-AF51-E4AC-9E94-99820B312D4E}"/>
                </a:ext>
              </a:extLst>
            </p:cNvPr>
            <p:cNvSpPr/>
            <p:nvPr/>
          </p:nvSpPr>
          <p:spPr>
            <a:xfrm>
              <a:off x="1123878" y="2861275"/>
              <a:ext cx="1211574" cy="1481132"/>
            </a:xfrm>
            <a:custGeom>
              <a:avLst/>
              <a:gdLst/>
              <a:ahLst/>
              <a:cxnLst/>
              <a:rect l="l" t="t" r="r" b="b"/>
              <a:pathLst>
                <a:path w="17664" h="21594" extrusionOk="0">
                  <a:moveTo>
                    <a:pt x="1569" y="0"/>
                  </a:moveTo>
                  <a:lnTo>
                    <a:pt x="1414" y="10"/>
                  </a:lnTo>
                  <a:lnTo>
                    <a:pt x="1259" y="37"/>
                  </a:lnTo>
                  <a:lnTo>
                    <a:pt x="1104" y="73"/>
                  </a:lnTo>
                  <a:lnTo>
                    <a:pt x="958" y="128"/>
                  </a:lnTo>
                  <a:lnTo>
                    <a:pt x="822" y="192"/>
                  </a:lnTo>
                  <a:lnTo>
                    <a:pt x="694" y="274"/>
                  </a:lnTo>
                  <a:lnTo>
                    <a:pt x="575" y="365"/>
                  </a:lnTo>
                  <a:lnTo>
                    <a:pt x="457" y="466"/>
                  </a:lnTo>
                  <a:lnTo>
                    <a:pt x="357" y="575"/>
                  </a:lnTo>
                  <a:lnTo>
                    <a:pt x="265" y="703"/>
                  </a:lnTo>
                  <a:lnTo>
                    <a:pt x="192" y="830"/>
                  </a:lnTo>
                  <a:lnTo>
                    <a:pt x="119" y="967"/>
                  </a:lnTo>
                  <a:lnTo>
                    <a:pt x="65" y="1113"/>
                  </a:lnTo>
                  <a:lnTo>
                    <a:pt x="28" y="1259"/>
                  </a:lnTo>
                  <a:lnTo>
                    <a:pt x="10" y="1414"/>
                  </a:lnTo>
                  <a:lnTo>
                    <a:pt x="1" y="1578"/>
                  </a:lnTo>
                  <a:lnTo>
                    <a:pt x="1" y="20016"/>
                  </a:lnTo>
                  <a:lnTo>
                    <a:pt x="10" y="20180"/>
                  </a:lnTo>
                  <a:lnTo>
                    <a:pt x="28" y="20335"/>
                  </a:lnTo>
                  <a:lnTo>
                    <a:pt x="65" y="20481"/>
                  </a:lnTo>
                  <a:lnTo>
                    <a:pt x="119" y="20627"/>
                  </a:lnTo>
                  <a:lnTo>
                    <a:pt x="192" y="20763"/>
                  </a:lnTo>
                  <a:lnTo>
                    <a:pt x="265" y="20891"/>
                  </a:lnTo>
                  <a:lnTo>
                    <a:pt x="357" y="21019"/>
                  </a:lnTo>
                  <a:lnTo>
                    <a:pt x="457" y="21128"/>
                  </a:lnTo>
                  <a:lnTo>
                    <a:pt x="575" y="21228"/>
                  </a:lnTo>
                  <a:lnTo>
                    <a:pt x="694" y="21320"/>
                  </a:lnTo>
                  <a:lnTo>
                    <a:pt x="822" y="21402"/>
                  </a:lnTo>
                  <a:lnTo>
                    <a:pt x="958" y="21466"/>
                  </a:lnTo>
                  <a:lnTo>
                    <a:pt x="1104" y="21520"/>
                  </a:lnTo>
                  <a:lnTo>
                    <a:pt x="1259" y="21557"/>
                  </a:lnTo>
                  <a:lnTo>
                    <a:pt x="1414" y="21584"/>
                  </a:lnTo>
                  <a:lnTo>
                    <a:pt x="1569" y="21593"/>
                  </a:lnTo>
                  <a:lnTo>
                    <a:pt x="17664" y="21593"/>
                  </a:lnTo>
                  <a:lnTo>
                    <a:pt x="17664" y="0"/>
                  </a:lnTo>
                  <a:close/>
                </a:path>
              </a:pathLst>
            </a:custGeom>
            <a:solidFill>
              <a:srgbClr val="CCCCCC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33;p19">
              <a:extLst>
                <a:ext uri="{FF2B5EF4-FFF2-40B4-BE49-F238E27FC236}">
                  <a16:creationId xmlns:a16="http://schemas.microsoft.com/office/drawing/2014/main" id="{EB27CCDB-3C6B-E1FE-7DFC-C69D116E72E3}"/>
                </a:ext>
              </a:extLst>
            </p:cNvPr>
            <p:cNvSpPr/>
            <p:nvPr/>
          </p:nvSpPr>
          <p:spPr>
            <a:xfrm>
              <a:off x="2335373" y="2861275"/>
              <a:ext cx="1189076" cy="1481132"/>
            </a:xfrm>
            <a:custGeom>
              <a:avLst/>
              <a:gdLst/>
              <a:ahLst/>
              <a:cxnLst/>
              <a:rect l="l" t="t" r="r" b="b"/>
              <a:pathLst>
                <a:path w="17336" h="21594" extrusionOk="0">
                  <a:moveTo>
                    <a:pt x="1" y="0"/>
                  </a:moveTo>
                  <a:lnTo>
                    <a:pt x="1" y="21593"/>
                  </a:lnTo>
                  <a:lnTo>
                    <a:pt x="15758" y="21593"/>
                  </a:lnTo>
                  <a:lnTo>
                    <a:pt x="15922" y="21584"/>
                  </a:lnTo>
                  <a:lnTo>
                    <a:pt x="16077" y="21557"/>
                  </a:lnTo>
                  <a:lnTo>
                    <a:pt x="16223" y="21520"/>
                  </a:lnTo>
                  <a:lnTo>
                    <a:pt x="16369" y="21466"/>
                  </a:lnTo>
                  <a:lnTo>
                    <a:pt x="16505" y="21402"/>
                  </a:lnTo>
                  <a:lnTo>
                    <a:pt x="16633" y="21320"/>
                  </a:lnTo>
                  <a:lnTo>
                    <a:pt x="16761" y="21228"/>
                  </a:lnTo>
                  <a:lnTo>
                    <a:pt x="16870" y="21128"/>
                  </a:lnTo>
                  <a:lnTo>
                    <a:pt x="16970" y="21019"/>
                  </a:lnTo>
                  <a:lnTo>
                    <a:pt x="17062" y="20891"/>
                  </a:lnTo>
                  <a:lnTo>
                    <a:pt x="17144" y="20763"/>
                  </a:lnTo>
                  <a:lnTo>
                    <a:pt x="17207" y="20627"/>
                  </a:lnTo>
                  <a:lnTo>
                    <a:pt x="17262" y="20481"/>
                  </a:lnTo>
                  <a:lnTo>
                    <a:pt x="17299" y="20335"/>
                  </a:lnTo>
                  <a:lnTo>
                    <a:pt x="17326" y="20180"/>
                  </a:lnTo>
                  <a:lnTo>
                    <a:pt x="17335" y="20016"/>
                  </a:lnTo>
                  <a:lnTo>
                    <a:pt x="17335" y="1578"/>
                  </a:lnTo>
                  <a:lnTo>
                    <a:pt x="17326" y="1414"/>
                  </a:lnTo>
                  <a:lnTo>
                    <a:pt x="17299" y="1259"/>
                  </a:lnTo>
                  <a:lnTo>
                    <a:pt x="17262" y="1113"/>
                  </a:lnTo>
                  <a:lnTo>
                    <a:pt x="17207" y="967"/>
                  </a:lnTo>
                  <a:lnTo>
                    <a:pt x="17144" y="830"/>
                  </a:lnTo>
                  <a:lnTo>
                    <a:pt x="17062" y="703"/>
                  </a:lnTo>
                  <a:lnTo>
                    <a:pt x="16970" y="575"/>
                  </a:lnTo>
                  <a:lnTo>
                    <a:pt x="16870" y="466"/>
                  </a:lnTo>
                  <a:lnTo>
                    <a:pt x="16761" y="365"/>
                  </a:lnTo>
                  <a:lnTo>
                    <a:pt x="16633" y="274"/>
                  </a:lnTo>
                  <a:lnTo>
                    <a:pt x="16505" y="192"/>
                  </a:lnTo>
                  <a:lnTo>
                    <a:pt x="16369" y="128"/>
                  </a:lnTo>
                  <a:lnTo>
                    <a:pt x="16223" y="73"/>
                  </a:lnTo>
                  <a:lnTo>
                    <a:pt x="16077" y="37"/>
                  </a:lnTo>
                  <a:lnTo>
                    <a:pt x="15922" y="10"/>
                  </a:lnTo>
                  <a:lnTo>
                    <a:pt x="15758" y="0"/>
                  </a:lnTo>
                  <a:close/>
                </a:path>
              </a:pathLst>
            </a:custGeom>
            <a:solidFill>
              <a:srgbClr val="CCCCCC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34;p19">
              <a:extLst>
                <a:ext uri="{FF2B5EF4-FFF2-40B4-BE49-F238E27FC236}">
                  <a16:creationId xmlns:a16="http://schemas.microsoft.com/office/drawing/2014/main" id="{C7BF4259-200C-63A3-67B5-08450E13BA59}"/>
                </a:ext>
              </a:extLst>
            </p:cNvPr>
            <p:cNvSpPr/>
            <p:nvPr/>
          </p:nvSpPr>
          <p:spPr>
            <a:xfrm>
              <a:off x="1210233" y="2957574"/>
              <a:ext cx="2227254" cy="1287846"/>
            </a:xfrm>
            <a:custGeom>
              <a:avLst/>
              <a:gdLst/>
              <a:ahLst/>
              <a:cxnLst/>
              <a:rect l="l" t="t" r="r" b="b"/>
              <a:pathLst>
                <a:path w="32472" h="18776" extrusionOk="0">
                  <a:moveTo>
                    <a:pt x="949" y="1"/>
                  </a:moveTo>
                  <a:lnTo>
                    <a:pt x="848" y="10"/>
                  </a:lnTo>
                  <a:lnTo>
                    <a:pt x="757" y="28"/>
                  </a:lnTo>
                  <a:lnTo>
                    <a:pt x="666" y="46"/>
                  </a:lnTo>
                  <a:lnTo>
                    <a:pt x="584" y="83"/>
                  </a:lnTo>
                  <a:lnTo>
                    <a:pt x="502" y="119"/>
                  </a:lnTo>
                  <a:lnTo>
                    <a:pt x="420" y="165"/>
                  </a:lnTo>
                  <a:lnTo>
                    <a:pt x="347" y="220"/>
                  </a:lnTo>
                  <a:lnTo>
                    <a:pt x="283" y="283"/>
                  </a:lnTo>
                  <a:lnTo>
                    <a:pt x="219" y="347"/>
                  </a:lnTo>
                  <a:lnTo>
                    <a:pt x="164" y="420"/>
                  </a:lnTo>
                  <a:lnTo>
                    <a:pt x="119" y="502"/>
                  </a:lnTo>
                  <a:lnTo>
                    <a:pt x="73" y="584"/>
                  </a:lnTo>
                  <a:lnTo>
                    <a:pt x="46" y="675"/>
                  </a:lnTo>
                  <a:lnTo>
                    <a:pt x="19" y="758"/>
                  </a:lnTo>
                  <a:lnTo>
                    <a:pt x="9" y="858"/>
                  </a:lnTo>
                  <a:lnTo>
                    <a:pt x="0" y="949"/>
                  </a:lnTo>
                  <a:lnTo>
                    <a:pt x="0" y="17837"/>
                  </a:lnTo>
                  <a:lnTo>
                    <a:pt x="9" y="17928"/>
                  </a:lnTo>
                  <a:lnTo>
                    <a:pt x="19" y="18028"/>
                  </a:lnTo>
                  <a:lnTo>
                    <a:pt x="46" y="18119"/>
                  </a:lnTo>
                  <a:lnTo>
                    <a:pt x="73" y="18201"/>
                  </a:lnTo>
                  <a:lnTo>
                    <a:pt x="119" y="18283"/>
                  </a:lnTo>
                  <a:lnTo>
                    <a:pt x="164" y="18366"/>
                  </a:lnTo>
                  <a:lnTo>
                    <a:pt x="219" y="18438"/>
                  </a:lnTo>
                  <a:lnTo>
                    <a:pt x="283" y="18502"/>
                  </a:lnTo>
                  <a:lnTo>
                    <a:pt x="347" y="18566"/>
                  </a:lnTo>
                  <a:lnTo>
                    <a:pt x="420" y="18621"/>
                  </a:lnTo>
                  <a:lnTo>
                    <a:pt x="502" y="18666"/>
                  </a:lnTo>
                  <a:lnTo>
                    <a:pt x="584" y="18703"/>
                  </a:lnTo>
                  <a:lnTo>
                    <a:pt x="666" y="18739"/>
                  </a:lnTo>
                  <a:lnTo>
                    <a:pt x="757" y="18758"/>
                  </a:lnTo>
                  <a:lnTo>
                    <a:pt x="848" y="18776"/>
                  </a:lnTo>
                  <a:lnTo>
                    <a:pt x="31624" y="18776"/>
                  </a:lnTo>
                  <a:lnTo>
                    <a:pt x="31715" y="18758"/>
                  </a:lnTo>
                  <a:lnTo>
                    <a:pt x="31806" y="18739"/>
                  </a:lnTo>
                  <a:lnTo>
                    <a:pt x="31897" y="18703"/>
                  </a:lnTo>
                  <a:lnTo>
                    <a:pt x="31979" y="18666"/>
                  </a:lnTo>
                  <a:lnTo>
                    <a:pt x="32052" y="18621"/>
                  </a:lnTo>
                  <a:lnTo>
                    <a:pt x="32125" y="18566"/>
                  </a:lnTo>
                  <a:lnTo>
                    <a:pt x="32189" y="18502"/>
                  </a:lnTo>
                  <a:lnTo>
                    <a:pt x="32253" y="18438"/>
                  </a:lnTo>
                  <a:lnTo>
                    <a:pt x="32308" y="18366"/>
                  </a:lnTo>
                  <a:lnTo>
                    <a:pt x="32353" y="18283"/>
                  </a:lnTo>
                  <a:lnTo>
                    <a:pt x="32399" y="18201"/>
                  </a:lnTo>
                  <a:lnTo>
                    <a:pt x="32426" y="18119"/>
                  </a:lnTo>
                  <a:lnTo>
                    <a:pt x="32453" y="18028"/>
                  </a:lnTo>
                  <a:lnTo>
                    <a:pt x="32463" y="17928"/>
                  </a:lnTo>
                  <a:lnTo>
                    <a:pt x="32472" y="17837"/>
                  </a:lnTo>
                  <a:lnTo>
                    <a:pt x="32472" y="949"/>
                  </a:lnTo>
                  <a:lnTo>
                    <a:pt x="32463" y="858"/>
                  </a:lnTo>
                  <a:lnTo>
                    <a:pt x="32453" y="758"/>
                  </a:lnTo>
                  <a:lnTo>
                    <a:pt x="32426" y="675"/>
                  </a:lnTo>
                  <a:lnTo>
                    <a:pt x="32399" y="584"/>
                  </a:lnTo>
                  <a:lnTo>
                    <a:pt x="32353" y="502"/>
                  </a:lnTo>
                  <a:lnTo>
                    <a:pt x="32308" y="420"/>
                  </a:lnTo>
                  <a:lnTo>
                    <a:pt x="32253" y="347"/>
                  </a:lnTo>
                  <a:lnTo>
                    <a:pt x="32189" y="283"/>
                  </a:lnTo>
                  <a:lnTo>
                    <a:pt x="32125" y="220"/>
                  </a:lnTo>
                  <a:lnTo>
                    <a:pt x="32052" y="165"/>
                  </a:lnTo>
                  <a:lnTo>
                    <a:pt x="31979" y="119"/>
                  </a:lnTo>
                  <a:lnTo>
                    <a:pt x="31897" y="83"/>
                  </a:lnTo>
                  <a:lnTo>
                    <a:pt x="31806" y="46"/>
                  </a:lnTo>
                  <a:lnTo>
                    <a:pt x="31715" y="28"/>
                  </a:lnTo>
                  <a:lnTo>
                    <a:pt x="31624" y="10"/>
                  </a:lnTo>
                  <a:lnTo>
                    <a:pt x="31523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35;p19">
              <a:extLst>
                <a:ext uri="{FF2B5EF4-FFF2-40B4-BE49-F238E27FC236}">
                  <a16:creationId xmlns:a16="http://schemas.microsoft.com/office/drawing/2014/main" id="{1F340D5F-A6EE-9B59-5916-F7D4E633EA38}"/>
                </a:ext>
              </a:extLst>
            </p:cNvPr>
            <p:cNvSpPr/>
            <p:nvPr/>
          </p:nvSpPr>
          <p:spPr>
            <a:xfrm>
              <a:off x="2335373" y="4342321"/>
              <a:ext cx="1389839" cy="219557"/>
            </a:xfrm>
            <a:custGeom>
              <a:avLst/>
              <a:gdLst/>
              <a:ahLst/>
              <a:cxnLst/>
              <a:rect l="l" t="t" r="r" b="b"/>
              <a:pathLst>
                <a:path w="20263" h="3201" extrusionOk="0">
                  <a:moveTo>
                    <a:pt x="1" y="0"/>
                  </a:moveTo>
                  <a:lnTo>
                    <a:pt x="1" y="3201"/>
                  </a:lnTo>
                  <a:lnTo>
                    <a:pt x="17572" y="3201"/>
                  </a:lnTo>
                  <a:lnTo>
                    <a:pt x="17718" y="3192"/>
                  </a:lnTo>
                  <a:lnTo>
                    <a:pt x="17855" y="3173"/>
                  </a:lnTo>
                  <a:lnTo>
                    <a:pt x="18001" y="3146"/>
                  </a:lnTo>
                  <a:lnTo>
                    <a:pt x="18138" y="3119"/>
                  </a:lnTo>
                  <a:lnTo>
                    <a:pt x="18265" y="3073"/>
                  </a:lnTo>
                  <a:lnTo>
                    <a:pt x="18402" y="3037"/>
                  </a:lnTo>
                  <a:lnTo>
                    <a:pt x="18530" y="2982"/>
                  </a:lnTo>
                  <a:lnTo>
                    <a:pt x="18657" y="2927"/>
                  </a:lnTo>
                  <a:lnTo>
                    <a:pt x="18776" y="2863"/>
                  </a:lnTo>
                  <a:lnTo>
                    <a:pt x="18894" y="2791"/>
                  </a:lnTo>
                  <a:lnTo>
                    <a:pt x="19013" y="2718"/>
                  </a:lnTo>
                  <a:lnTo>
                    <a:pt x="19122" y="2645"/>
                  </a:lnTo>
                  <a:lnTo>
                    <a:pt x="19232" y="2553"/>
                  </a:lnTo>
                  <a:lnTo>
                    <a:pt x="19332" y="2471"/>
                  </a:lnTo>
                  <a:lnTo>
                    <a:pt x="19432" y="2371"/>
                  </a:lnTo>
                  <a:lnTo>
                    <a:pt x="19524" y="2280"/>
                  </a:lnTo>
                  <a:lnTo>
                    <a:pt x="19615" y="2170"/>
                  </a:lnTo>
                  <a:lnTo>
                    <a:pt x="19697" y="2061"/>
                  </a:lnTo>
                  <a:lnTo>
                    <a:pt x="19779" y="1952"/>
                  </a:lnTo>
                  <a:lnTo>
                    <a:pt x="19852" y="1842"/>
                  </a:lnTo>
                  <a:lnTo>
                    <a:pt x="19925" y="1724"/>
                  </a:lnTo>
                  <a:lnTo>
                    <a:pt x="19980" y="1596"/>
                  </a:lnTo>
                  <a:lnTo>
                    <a:pt x="20043" y="1468"/>
                  </a:lnTo>
                  <a:lnTo>
                    <a:pt x="20089" y="1341"/>
                  </a:lnTo>
                  <a:lnTo>
                    <a:pt x="20135" y="1213"/>
                  </a:lnTo>
                  <a:lnTo>
                    <a:pt x="20171" y="1076"/>
                  </a:lnTo>
                  <a:lnTo>
                    <a:pt x="20208" y="939"/>
                  </a:lnTo>
                  <a:lnTo>
                    <a:pt x="20226" y="803"/>
                  </a:lnTo>
                  <a:lnTo>
                    <a:pt x="20244" y="657"/>
                  </a:lnTo>
                  <a:lnTo>
                    <a:pt x="20262" y="511"/>
                  </a:lnTo>
                  <a:lnTo>
                    <a:pt x="20262" y="365"/>
                  </a:lnTo>
                  <a:lnTo>
                    <a:pt x="20262" y="0"/>
                  </a:lnTo>
                  <a:close/>
                </a:path>
              </a:pathLst>
            </a:custGeom>
            <a:solidFill>
              <a:srgbClr val="B7B7B7"/>
            </a:solidFill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36;p19">
              <a:extLst>
                <a:ext uri="{FF2B5EF4-FFF2-40B4-BE49-F238E27FC236}">
                  <a16:creationId xmlns:a16="http://schemas.microsoft.com/office/drawing/2014/main" id="{38E19CB5-659B-FB50-8217-DA747A11D385}"/>
                </a:ext>
              </a:extLst>
            </p:cNvPr>
            <p:cNvSpPr/>
            <p:nvPr/>
          </p:nvSpPr>
          <p:spPr>
            <a:xfrm>
              <a:off x="922500" y="4342321"/>
              <a:ext cx="1412954" cy="219557"/>
            </a:xfrm>
            <a:custGeom>
              <a:avLst/>
              <a:gdLst/>
              <a:ahLst/>
              <a:cxnLst/>
              <a:rect l="l" t="t" r="r" b="b"/>
              <a:pathLst>
                <a:path w="20600" h="3201" extrusionOk="0">
                  <a:moveTo>
                    <a:pt x="1" y="0"/>
                  </a:moveTo>
                  <a:lnTo>
                    <a:pt x="1" y="365"/>
                  </a:lnTo>
                  <a:lnTo>
                    <a:pt x="10" y="511"/>
                  </a:lnTo>
                  <a:lnTo>
                    <a:pt x="19" y="657"/>
                  </a:lnTo>
                  <a:lnTo>
                    <a:pt x="37" y="803"/>
                  </a:lnTo>
                  <a:lnTo>
                    <a:pt x="55" y="939"/>
                  </a:lnTo>
                  <a:lnTo>
                    <a:pt x="92" y="1076"/>
                  </a:lnTo>
                  <a:lnTo>
                    <a:pt x="128" y="1213"/>
                  </a:lnTo>
                  <a:lnTo>
                    <a:pt x="174" y="1341"/>
                  </a:lnTo>
                  <a:lnTo>
                    <a:pt x="229" y="1468"/>
                  </a:lnTo>
                  <a:lnTo>
                    <a:pt x="283" y="1596"/>
                  </a:lnTo>
                  <a:lnTo>
                    <a:pt x="347" y="1724"/>
                  </a:lnTo>
                  <a:lnTo>
                    <a:pt x="411" y="1842"/>
                  </a:lnTo>
                  <a:lnTo>
                    <a:pt x="484" y="1952"/>
                  </a:lnTo>
                  <a:lnTo>
                    <a:pt x="566" y="2061"/>
                  </a:lnTo>
                  <a:lnTo>
                    <a:pt x="648" y="2170"/>
                  </a:lnTo>
                  <a:lnTo>
                    <a:pt x="739" y="2280"/>
                  </a:lnTo>
                  <a:lnTo>
                    <a:pt x="831" y="2371"/>
                  </a:lnTo>
                  <a:lnTo>
                    <a:pt x="931" y="2471"/>
                  </a:lnTo>
                  <a:lnTo>
                    <a:pt x="1031" y="2553"/>
                  </a:lnTo>
                  <a:lnTo>
                    <a:pt x="1141" y="2645"/>
                  </a:lnTo>
                  <a:lnTo>
                    <a:pt x="1250" y="2718"/>
                  </a:lnTo>
                  <a:lnTo>
                    <a:pt x="1369" y="2791"/>
                  </a:lnTo>
                  <a:lnTo>
                    <a:pt x="1487" y="2863"/>
                  </a:lnTo>
                  <a:lnTo>
                    <a:pt x="1606" y="2927"/>
                  </a:lnTo>
                  <a:lnTo>
                    <a:pt x="1733" y="2982"/>
                  </a:lnTo>
                  <a:lnTo>
                    <a:pt x="1861" y="3037"/>
                  </a:lnTo>
                  <a:lnTo>
                    <a:pt x="1998" y="3073"/>
                  </a:lnTo>
                  <a:lnTo>
                    <a:pt x="2125" y="3119"/>
                  </a:lnTo>
                  <a:lnTo>
                    <a:pt x="2271" y="3146"/>
                  </a:lnTo>
                  <a:lnTo>
                    <a:pt x="2408" y="3173"/>
                  </a:lnTo>
                  <a:lnTo>
                    <a:pt x="2545" y="3192"/>
                  </a:lnTo>
                  <a:lnTo>
                    <a:pt x="2691" y="3201"/>
                  </a:lnTo>
                  <a:lnTo>
                    <a:pt x="20600" y="3201"/>
                  </a:lnTo>
                  <a:lnTo>
                    <a:pt x="20600" y="0"/>
                  </a:lnTo>
                  <a:close/>
                </a:path>
              </a:pathLst>
            </a:custGeom>
            <a:solidFill>
              <a:srgbClr val="B7B7B7"/>
            </a:solidFill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37;p19">
              <a:extLst>
                <a:ext uri="{FF2B5EF4-FFF2-40B4-BE49-F238E27FC236}">
                  <a16:creationId xmlns:a16="http://schemas.microsoft.com/office/drawing/2014/main" id="{B1A98F30-39FC-D4B5-5AF8-263D8A0402A1}"/>
                </a:ext>
              </a:extLst>
            </p:cNvPr>
            <p:cNvSpPr/>
            <p:nvPr/>
          </p:nvSpPr>
          <p:spPr>
            <a:xfrm>
              <a:off x="1548584" y="3087688"/>
              <a:ext cx="33815" cy="33815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192" y="0"/>
                  </a:moveTo>
                  <a:lnTo>
                    <a:pt x="146" y="19"/>
                  </a:lnTo>
                  <a:lnTo>
                    <a:pt x="110" y="37"/>
                  </a:lnTo>
                  <a:lnTo>
                    <a:pt x="73" y="73"/>
                  </a:lnTo>
                  <a:lnTo>
                    <a:pt x="37" y="110"/>
                  </a:lnTo>
                  <a:lnTo>
                    <a:pt x="19" y="146"/>
                  </a:lnTo>
                  <a:lnTo>
                    <a:pt x="0" y="192"/>
                  </a:lnTo>
                  <a:lnTo>
                    <a:pt x="0" y="247"/>
                  </a:lnTo>
                  <a:lnTo>
                    <a:pt x="0" y="292"/>
                  </a:lnTo>
                  <a:lnTo>
                    <a:pt x="19" y="338"/>
                  </a:lnTo>
                  <a:lnTo>
                    <a:pt x="37" y="383"/>
                  </a:lnTo>
                  <a:lnTo>
                    <a:pt x="73" y="420"/>
                  </a:lnTo>
                  <a:lnTo>
                    <a:pt x="110" y="447"/>
                  </a:lnTo>
                  <a:lnTo>
                    <a:pt x="146" y="475"/>
                  </a:lnTo>
                  <a:lnTo>
                    <a:pt x="192" y="484"/>
                  </a:lnTo>
                  <a:lnTo>
                    <a:pt x="247" y="493"/>
                  </a:lnTo>
                  <a:lnTo>
                    <a:pt x="292" y="484"/>
                  </a:lnTo>
                  <a:lnTo>
                    <a:pt x="338" y="475"/>
                  </a:lnTo>
                  <a:lnTo>
                    <a:pt x="383" y="447"/>
                  </a:lnTo>
                  <a:lnTo>
                    <a:pt x="420" y="420"/>
                  </a:lnTo>
                  <a:lnTo>
                    <a:pt x="447" y="383"/>
                  </a:lnTo>
                  <a:lnTo>
                    <a:pt x="475" y="338"/>
                  </a:lnTo>
                  <a:lnTo>
                    <a:pt x="484" y="292"/>
                  </a:lnTo>
                  <a:lnTo>
                    <a:pt x="493" y="247"/>
                  </a:lnTo>
                  <a:lnTo>
                    <a:pt x="484" y="192"/>
                  </a:lnTo>
                  <a:lnTo>
                    <a:pt x="475" y="146"/>
                  </a:lnTo>
                  <a:lnTo>
                    <a:pt x="447" y="110"/>
                  </a:lnTo>
                  <a:lnTo>
                    <a:pt x="420" y="73"/>
                  </a:lnTo>
                  <a:lnTo>
                    <a:pt x="383" y="37"/>
                  </a:lnTo>
                  <a:lnTo>
                    <a:pt x="338" y="19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38;p19">
              <a:extLst>
                <a:ext uri="{FF2B5EF4-FFF2-40B4-BE49-F238E27FC236}">
                  <a16:creationId xmlns:a16="http://schemas.microsoft.com/office/drawing/2014/main" id="{A08FDDA9-E99F-8FA3-16AC-C261C91A7845}"/>
                </a:ext>
              </a:extLst>
            </p:cNvPr>
            <p:cNvSpPr/>
            <p:nvPr/>
          </p:nvSpPr>
          <p:spPr>
            <a:xfrm>
              <a:off x="1557363" y="3104561"/>
              <a:ext cx="140129" cy="204604"/>
            </a:xfrm>
            <a:custGeom>
              <a:avLst/>
              <a:gdLst/>
              <a:ahLst/>
              <a:cxnLst/>
              <a:rect l="l" t="t" r="r" b="b"/>
              <a:pathLst>
                <a:path w="2043" h="2983" extrusionOk="0">
                  <a:moveTo>
                    <a:pt x="0" y="1"/>
                  </a:moveTo>
                  <a:lnTo>
                    <a:pt x="0" y="1405"/>
                  </a:lnTo>
                  <a:lnTo>
                    <a:pt x="1897" y="2982"/>
                  </a:lnTo>
                  <a:lnTo>
                    <a:pt x="2043" y="2809"/>
                  </a:lnTo>
                  <a:lnTo>
                    <a:pt x="228" y="1295"/>
                  </a:lnTo>
                  <a:lnTo>
                    <a:pt x="228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39;p19">
              <a:extLst>
                <a:ext uri="{FF2B5EF4-FFF2-40B4-BE49-F238E27FC236}">
                  <a16:creationId xmlns:a16="http://schemas.microsoft.com/office/drawing/2014/main" id="{F79D2D1A-EB9A-BD8C-5B59-8BECDED8A785}"/>
                </a:ext>
              </a:extLst>
            </p:cNvPr>
            <p:cNvSpPr/>
            <p:nvPr/>
          </p:nvSpPr>
          <p:spPr>
            <a:xfrm>
              <a:off x="2120208" y="3108333"/>
              <a:ext cx="33883" cy="33815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47" y="0"/>
                  </a:moveTo>
                  <a:lnTo>
                    <a:pt x="192" y="9"/>
                  </a:lnTo>
                  <a:lnTo>
                    <a:pt x="147" y="19"/>
                  </a:lnTo>
                  <a:lnTo>
                    <a:pt x="101" y="46"/>
                  </a:lnTo>
                  <a:lnTo>
                    <a:pt x="65" y="73"/>
                  </a:lnTo>
                  <a:lnTo>
                    <a:pt x="37" y="110"/>
                  </a:lnTo>
                  <a:lnTo>
                    <a:pt x="19" y="155"/>
                  </a:lnTo>
                  <a:lnTo>
                    <a:pt x="1" y="201"/>
                  </a:lnTo>
                  <a:lnTo>
                    <a:pt x="1" y="246"/>
                  </a:lnTo>
                  <a:lnTo>
                    <a:pt x="1" y="301"/>
                  </a:lnTo>
                  <a:lnTo>
                    <a:pt x="19" y="347"/>
                  </a:lnTo>
                  <a:lnTo>
                    <a:pt x="37" y="383"/>
                  </a:lnTo>
                  <a:lnTo>
                    <a:pt x="65" y="420"/>
                  </a:lnTo>
                  <a:lnTo>
                    <a:pt x="101" y="456"/>
                  </a:lnTo>
                  <a:lnTo>
                    <a:pt x="147" y="474"/>
                  </a:lnTo>
                  <a:lnTo>
                    <a:pt x="192" y="493"/>
                  </a:lnTo>
                  <a:lnTo>
                    <a:pt x="293" y="493"/>
                  </a:lnTo>
                  <a:lnTo>
                    <a:pt x="338" y="474"/>
                  </a:lnTo>
                  <a:lnTo>
                    <a:pt x="384" y="456"/>
                  </a:lnTo>
                  <a:lnTo>
                    <a:pt x="420" y="420"/>
                  </a:lnTo>
                  <a:lnTo>
                    <a:pt x="448" y="383"/>
                  </a:lnTo>
                  <a:lnTo>
                    <a:pt x="466" y="347"/>
                  </a:lnTo>
                  <a:lnTo>
                    <a:pt x="484" y="301"/>
                  </a:lnTo>
                  <a:lnTo>
                    <a:pt x="493" y="246"/>
                  </a:lnTo>
                  <a:lnTo>
                    <a:pt x="484" y="201"/>
                  </a:lnTo>
                  <a:lnTo>
                    <a:pt x="466" y="155"/>
                  </a:lnTo>
                  <a:lnTo>
                    <a:pt x="448" y="110"/>
                  </a:lnTo>
                  <a:lnTo>
                    <a:pt x="420" y="73"/>
                  </a:lnTo>
                  <a:lnTo>
                    <a:pt x="384" y="46"/>
                  </a:lnTo>
                  <a:lnTo>
                    <a:pt x="338" y="19"/>
                  </a:lnTo>
                  <a:lnTo>
                    <a:pt x="293" y="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40;p19">
              <a:extLst>
                <a:ext uri="{FF2B5EF4-FFF2-40B4-BE49-F238E27FC236}">
                  <a16:creationId xmlns:a16="http://schemas.microsoft.com/office/drawing/2014/main" id="{52FC1C20-1483-D5E0-8994-BA73AB6124A3}"/>
                </a:ext>
              </a:extLst>
            </p:cNvPr>
            <p:cNvSpPr/>
            <p:nvPr/>
          </p:nvSpPr>
          <p:spPr>
            <a:xfrm>
              <a:off x="2058340" y="3125206"/>
              <a:ext cx="86355" cy="203369"/>
            </a:xfrm>
            <a:custGeom>
              <a:avLst/>
              <a:gdLst/>
              <a:ahLst/>
              <a:cxnLst/>
              <a:rect l="l" t="t" r="r" b="b"/>
              <a:pathLst>
                <a:path w="1259" h="2965" extrusionOk="0">
                  <a:moveTo>
                    <a:pt x="1031" y="0"/>
                  </a:moveTo>
                  <a:lnTo>
                    <a:pt x="1031" y="1323"/>
                  </a:lnTo>
                  <a:lnTo>
                    <a:pt x="0" y="2836"/>
                  </a:lnTo>
                  <a:lnTo>
                    <a:pt x="192" y="2964"/>
                  </a:lnTo>
                  <a:lnTo>
                    <a:pt x="1258" y="1396"/>
                  </a:lnTo>
                  <a:lnTo>
                    <a:pt x="1258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41;p19">
              <a:extLst>
                <a:ext uri="{FF2B5EF4-FFF2-40B4-BE49-F238E27FC236}">
                  <a16:creationId xmlns:a16="http://schemas.microsoft.com/office/drawing/2014/main" id="{F33AE933-3AC0-319F-C076-AF40D6B3E191}"/>
                </a:ext>
              </a:extLst>
            </p:cNvPr>
            <p:cNvSpPr/>
            <p:nvPr/>
          </p:nvSpPr>
          <p:spPr>
            <a:xfrm>
              <a:off x="2156492" y="4058362"/>
              <a:ext cx="33883" cy="33815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47" y="0"/>
                  </a:moveTo>
                  <a:lnTo>
                    <a:pt x="192" y="10"/>
                  </a:lnTo>
                  <a:lnTo>
                    <a:pt x="147" y="19"/>
                  </a:lnTo>
                  <a:lnTo>
                    <a:pt x="110" y="46"/>
                  </a:lnTo>
                  <a:lnTo>
                    <a:pt x="74" y="73"/>
                  </a:lnTo>
                  <a:lnTo>
                    <a:pt x="37" y="110"/>
                  </a:lnTo>
                  <a:lnTo>
                    <a:pt x="19" y="155"/>
                  </a:lnTo>
                  <a:lnTo>
                    <a:pt x="1" y="201"/>
                  </a:lnTo>
                  <a:lnTo>
                    <a:pt x="1" y="247"/>
                  </a:lnTo>
                  <a:lnTo>
                    <a:pt x="1" y="301"/>
                  </a:lnTo>
                  <a:lnTo>
                    <a:pt x="19" y="347"/>
                  </a:lnTo>
                  <a:lnTo>
                    <a:pt x="37" y="383"/>
                  </a:lnTo>
                  <a:lnTo>
                    <a:pt x="74" y="420"/>
                  </a:lnTo>
                  <a:lnTo>
                    <a:pt x="110" y="456"/>
                  </a:lnTo>
                  <a:lnTo>
                    <a:pt x="147" y="475"/>
                  </a:lnTo>
                  <a:lnTo>
                    <a:pt x="192" y="493"/>
                  </a:lnTo>
                  <a:lnTo>
                    <a:pt x="293" y="493"/>
                  </a:lnTo>
                  <a:lnTo>
                    <a:pt x="338" y="475"/>
                  </a:lnTo>
                  <a:lnTo>
                    <a:pt x="384" y="456"/>
                  </a:lnTo>
                  <a:lnTo>
                    <a:pt x="420" y="420"/>
                  </a:lnTo>
                  <a:lnTo>
                    <a:pt x="448" y="383"/>
                  </a:lnTo>
                  <a:lnTo>
                    <a:pt x="475" y="347"/>
                  </a:lnTo>
                  <a:lnTo>
                    <a:pt x="484" y="301"/>
                  </a:lnTo>
                  <a:lnTo>
                    <a:pt x="493" y="247"/>
                  </a:lnTo>
                  <a:lnTo>
                    <a:pt x="484" y="201"/>
                  </a:lnTo>
                  <a:lnTo>
                    <a:pt x="475" y="155"/>
                  </a:lnTo>
                  <a:lnTo>
                    <a:pt x="448" y="110"/>
                  </a:lnTo>
                  <a:lnTo>
                    <a:pt x="420" y="73"/>
                  </a:lnTo>
                  <a:lnTo>
                    <a:pt x="384" y="46"/>
                  </a:lnTo>
                  <a:lnTo>
                    <a:pt x="338" y="19"/>
                  </a:lnTo>
                  <a:lnTo>
                    <a:pt x="293" y="10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42;p19">
              <a:extLst>
                <a:ext uri="{FF2B5EF4-FFF2-40B4-BE49-F238E27FC236}">
                  <a16:creationId xmlns:a16="http://schemas.microsoft.com/office/drawing/2014/main" id="{A4591E79-C47E-8114-3688-EE70600E689A}"/>
                </a:ext>
              </a:extLst>
            </p:cNvPr>
            <p:cNvSpPr/>
            <p:nvPr/>
          </p:nvSpPr>
          <p:spPr>
            <a:xfrm>
              <a:off x="2040782" y="3870702"/>
              <a:ext cx="140198" cy="204604"/>
            </a:xfrm>
            <a:custGeom>
              <a:avLst/>
              <a:gdLst/>
              <a:ahLst/>
              <a:cxnLst/>
              <a:rect l="l" t="t" r="r" b="b"/>
              <a:pathLst>
                <a:path w="2044" h="2983" extrusionOk="0">
                  <a:moveTo>
                    <a:pt x="147" y="1"/>
                  </a:moveTo>
                  <a:lnTo>
                    <a:pt x="1" y="174"/>
                  </a:lnTo>
                  <a:lnTo>
                    <a:pt x="1815" y="1688"/>
                  </a:lnTo>
                  <a:lnTo>
                    <a:pt x="1815" y="2983"/>
                  </a:lnTo>
                  <a:lnTo>
                    <a:pt x="2043" y="2983"/>
                  </a:lnTo>
                  <a:lnTo>
                    <a:pt x="2043" y="1578"/>
                  </a:lnTo>
                  <a:lnTo>
                    <a:pt x="147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43;p19">
              <a:extLst>
                <a:ext uri="{FF2B5EF4-FFF2-40B4-BE49-F238E27FC236}">
                  <a16:creationId xmlns:a16="http://schemas.microsoft.com/office/drawing/2014/main" id="{89C453F2-645A-23B7-0277-E415C0D22EA9}"/>
                </a:ext>
              </a:extLst>
            </p:cNvPr>
            <p:cNvSpPr/>
            <p:nvPr/>
          </p:nvSpPr>
          <p:spPr>
            <a:xfrm>
              <a:off x="1314008" y="3516096"/>
              <a:ext cx="33883" cy="33815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47" y="1"/>
                  </a:moveTo>
                  <a:lnTo>
                    <a:pt x="202" y="10"/>
                  </a:lnTo>
                  <a:lnTo>
                    <a:pt x="156" y="28"/>
                  </a:lnTo>
                  <a:lnTo>
                    <a:pt x="110" y="46"/>
                  </a:lnTo>
                  <a:lnTo>
                    <a:pt x="74" y="74"/>
                  </a:lnTo>
                  <a:lnTo>
                    <a:pt x="47" y="110"/>
                  </a:lnTo>
                  <a:lnTo>
                    <a:pt x="19" y="156"/>
                  </a:lnTo>
                  <a:lnTo>
                    <a:pt x="10" y="201"/>
                  </a:lnTo>
                  <a:lnTo>
                    <a:pt x="1" y="247"/>
                  </a:lnTo>
                  <a:lnTo>
                    <a:pt x="10" y="302"/>
                  </a:lnTo>
                  <a:lnTo>
                    <a:pt x="19" y="347"/>
                  </a:lnTo>
                  <a:lnTo>
                    <a:pt x="47" y="384"/>
                  </a:lnTo>
                  <a:lnTo>
                    <a:pt x="74" y="420"/>
                  </a:lnTo>
                  <a:lnTo>
                    <a:pt x="110" y="457"/>
                  </a:lnTo>
                  <a:lnTo>
                    <a:pt x="156" y="475"/>
                  </a:lnTo>
                  <a:lnTo>
                    <a:pt x="202" y="493"/>
                  </a:lnTo>
                  <a:lnTo>
                    <a:pt x="302" y="493"/>
                  </a:lnTo>
                  <a:lnTo>
                    <a:pt x="347" y="475"/>
                  </a:lnTo>
                  <a:lnTo>
                    <a:pt x="384" y="457"/>
                  </a:lnTo>
                  <a:lnTo>
                    <a:pt x="420" y="420"/>
                  </a:lnTo>
                  <a:lnTo>
                    <a:pt x="457" y="384"/>
                  </a:lnTo>
                  <a:lnTo>
                    <a:pt x="475" y="347"/>
                  </a:lnTo>
                  <a:lnTo>
                    <a:pt x="493" y="302"/>
                  </a:lnTo>
                  <a:lnTo>
                    <a:pt x="493" y="247"/>
                  </a:lnTo>
                  <a:lnTo>
                    <a:pt x="493" y="201"/>
                  </a:lnTo>
                  <a:lnTo>
                    <a:pt x="475" y="156"/>
                  </a:lnTo>
                  <a:lnTo>
                    <a:pt x="457" y="110"/>
                  </a:lnTo>
                  <a:lnTo>
                    <a:pt x="420" y="74"/>
                  </a:lnTo>
                  <a:lnTo>
                    <a:pt x="384" y="46"/>
                  </a:lnTo>
                  <a:lnTo>
                    <a:pt x="347" y="28"/>
                  </a:lnTo>
                  <a:lnTo>
                    <a:pt x="302" y="10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44;p19">
              <a:extLst>
                <a:ext uri="{FF2B5EF4-FFF2-40B4-BE49-F238E27FC236}">
                  <a16:creationId xmlns:a16="http://schemas.microsoft.com/office/drawing/2014/main" id="{8D3DE08B-3501-62B6-94D3-34B8CC62F089}"/>
                </a:ext>
              </a:extLst>
            </p:cNvPr>
            <p:cNvSpPr/>
            <p:nvPr/>
          </p:nvSpPr>
          <p:spPr>
            <a:xfrm>
              <a:off x="1323405" y="3525493"/>
              <a:ext cx="210846" cy="96986"/>
            </a:xfrm>
            <a:custGeom>
              <a:avLst/>
              <a:gdLst/>
              <a:ahLst/>
              <a:cxnLst/>
              <a:rect l="l" t="t" r="r" b="b"/>
              <a:pathLst>
                <a:path w="3074" h="1414" extrusionOk="0">
                  <a:moveTo>
                    <a:pt x="1" y="0"/>
                  </a:moveTo>
                  <a:lnTo>
                    <a:pt x="1" y="228"/>
                  </a:lnTo>
                  <a:lnTo>
                    <a:pt x="1724" y="228"/>
                  </a:lnTo>
                  <a:lnTo>
                    <a:pt x="2910" y="1414"/>
                  </a:lnTo>
                  <a:lnTo>
                    <a:pt x="3074" y="1250"/>
                  </a:lnTo>
                  <a:lnTo>
                    <a:pt x="1824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45;p19">
              <a:extLst>
                <a:ext uri="{FF2B5EF4-FFF2-40B4-BE49-F238E27FC236}">
                  <a16:creationId xmlns:a16="http://schemas.microsoft.com/office/drawing/2014/main" id="{340F92A4-7962-0193-09CA-0B53DF840D2E}"/>
                </a:ext>
              </a:extLst>
            </p:cNvPr>
            <p:cNvSpPr/>
            <p:nvPr/>
          </p:nvSpPr>
          <p:spPr>
            <a:xfrm>
              <a:off x="1529791" y="3895737"/>
              <a:ext cx="209611" cy="206456"/>
            </a:xfrm>
            <a:custGeom>
              <a:avLst/>
              <a:gdLst/>
              <a:ahLst/>
              <a:cxnLst/>
              <a:rect l="l" t="t" r="r" b="b"/>
              <a:pathLst>
                <a:path w="3056" h="3010" extrusionOk="0">
                  <a:moveTo>
                    <a:pt x="2983" y="1"/>
                  </a:moveTo>
                  <a:lnTo>
                    <a:pt x="1" y="1004"/>
                  </a:lnTo>
                  <a:lnTo>
                    <a:pt x="1" y="3010"/>
                  </a:lnTo>
                  <a:lnTo>
                    <a:pt x="229" y="3010"/>
                  </a:lnTo>
                  <a:lnTo>
                    <a:pt x="229" y="1177"/>
                  </a:lnTo>
                  <a:lnTo>
                    <a:pt x="3056" y="219"/>
                  </a:lnTo>
                  <a:lnTo>
                    <a:pt x="2983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46;p19">
              <a:extLst>
                <a:ext uri="{FF2B5EF4-FFF2-40B4-BE49-F238E27FC236}">
                  <a16:creationId xmlns:a16="http://schemas.microsoft.com/office/drawing/2014/main" id="{215675B9-440E-F9D2-1F65-15D6556C3034}"/>
                </a:ext>
              </a:extLst>
            </p:cNvPr>
            <p:cNvSpPr/>
            <p:nvPr/>
          </p:nvSpPr>
          <p:spPr>
            <a:xfrm>
              <a:off x="2175285" y="3712467"/>
              <a:ext cx="233960" cy="130801"/>
            </a:xfrm>
            <a:custGeom>
              <a:avLst/>
              <a:gdLst/>
              <a:ahLst/>
              <a:cxnLst/>
              <a:rect l="l" t="t" r="r" b="b"/>
              <a:pathLst>
                <a:path w="3411" h="1907" extrusionOk="0">
                  <a:moveTo>
                    <a:pt x="155" y="1"/>
                  </a:moveTo>
                  <a:lnTo>
                    <a:pt x="0" y="165"/>
                  </a:lnTo>
                  <a:lnTo>
                    <a:pt x="1742" y="1907"/>
                  </a:lnTo>
                  <a:lnTo>
                    <a:pt x="3411" y="1907"/>
                  </a:lnTo>
                  <a:lnTo>
                    <a:pt x="3411" y="1679"/>
                  </a:lnTo>
                  <a:lnTo>
                    <a:pt x="1833" y="1679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47;p19">
              <a:extLst>
                <a:ext uri="{FF2B5EF4-FFF2-40B4-BE49-F238E27FC236}">
                  <a16:creationId xmlns:a16="http://schemas.microsoft.com/office/drawing/2014/main" id="{3E220280-13C1-E179-8E38-83F16EEBC437}"/>
                </a:ext>
              </a:extLst>
            </p:cNvPr>
            <p:cNvSpPr/>
            <p:nvPr/>
          </p:nvSpPr>
          <p:spPr>
            <a:xfrm>
              <a:off x="2179058" y="3444146"/>
              <a:ext cx="250216" cy="80799"/>
            </a:xfrm>
            <a:custGeom>
              <a:avLst/>
              <a:gdLst/>
              <a:ahLst/>
              <a:cxnLst/>
              <a:rect l="l" t="t" r="r" b="b"/>
              <a:pathLst>
                <a:path w="3648" h="1178" extrusionOk="0">
                  <a:moveTo>
                    <a:pt x="1705" y="1"/>
                  </a:moveTo>
                  <a:lnTo>
                    <a:pt x="1687" y="19"/>
                  </a:lnTo>
                  <a:lnTo>
                    <a:pt x="976" y="420"/>
                  </a:lnTo>
                  <a:lnTo>
                    <a:pt x="456" y="721"/>
                  </a:lnTo>
                  <a:lnTo>
                    <a:pt x="137" y="922"/>
                  </a:lnTo>
                  <a:lnTo>
                    <a:pt x="46" y="986"/>
                  </a:lnTo>
                  <a:lnTo>
                    <a:pt x="0" y="1022"/>
                  </a:lnTo>
                  <a:lnTo>
                    <a:pt x="182" y="1168"/>
                  </a:lnTo>
                  <a:lnTo>
                    <a:pt x="173" y="1177"/>
                  </a:lnTo>
                  <a:lnTo>
                    <a:pt x="237" y="1132"/>
                  </a:lnTo>
                  <a:lnTo>
                    <a:pt x="356" y="1059"/>
                  </a:lnTo>
                  <a:lnTo>
                    <a:pt x="729" y="831"/>
                  </a:lnTo>
                  <a:lnTo>
                    <a:pt x="1769" y="238"/>
                  </a:lnTo>
                  <a:lnTo>
                    <a:pt x="3647" y="238"/>
                  </a:lnTo>
                  <a:lnTo>
                    <a:pt x="3647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48;p19">
              <a:extLst>
                <a:ext uri="{FF2B5EF4-FFF2-40B4-BE49-F238E27FC236}">
                  <a16:creationId xmlns:a16="http://schemas.microsoft.com/office/drawing/2014/main" id="{98DCAA5F-95D8-3C7D-E2A2-0944D5B0F619}"/>
                </a:ext>
              </a:extLst>
            </p:cNvPr>
            <p:cNvSpPr/>
            <p:nvPr/>
          </p:nvSpPr>
          <p:spPr>
            <a:xfrm>
              <a:off x="2407941" y="3437287"/>
              <a:ext cx="33815" cy="33883"/>
            </a:xfrm>
            <a:custGeom>
              <a:avLst/>
              <a:gdLst/>
              <a:ahLst/>
              <a:cxnLst/>
              <a:rect l="l" t="t" r="r" b="b"/>
              <a:pathLst>
                <a:path w="493" h="494" extrusionOk="0">
                  <a:moveTo>
                    <a:pt x="192" y="1"/>
                  </a:moveTo>
                  <a:lnTo>
                    <a:pt x="146" y="19"/>
                  </a:lnTo>
                  <a:lnTo>
                    <a:pt x="110" y="37"/>
                  </a:lnTo>
                  <a:lnTo>
                    <a:pt x="73" y="74"/>
                  </a:lnTo>
                  <a:lnTo>
                    <a:pt x="37" y="110"/>
                  </a:lnTo>
                  <a:lnTo>
                    <a:pt x="19" y="147"/>
                  </a:lnTo>
                  <a:lnTo>
                    <a:pt x="0" y="192"/>
                  </a:lnTo>
                  <a:lnTo>
                    <a:pt x="0" y="247"/>
                  </a:lnTo>
                  <a:lnTo>
                    <a:pt x="0" y="292"/>
                  </a:lnTo>
                  <a:lnTo>
                    <a:pt x="19" y="338"/>
                  </a:lnTo>
                  <a:lnTo>
                    <a:pt x="37" y="384"/>
                  </a:lnTo>
                  <a:lnTo>
                    <a:pt x="73" y="420"/>
                  </a:lnTo>
                  <a:lnTo>
                    <a:pt x="110" y="447"/>
                  </a:lnTo>
                  <a:lnTo>
                    <a:pt x="146" y="475"/>
                  </a:lnTo>
                  <a:lnTo>
                    <a:pt x="192" y="484"/>
                  </a:lnTo>
                  <a:lnTo>
                    <a:pt x="247" y="493"/>
                  </a:lnTo>
                  <a:lnTo>
                    <a:pt x="292" y="484"/>
                  </a:lnTo>
                  <a:lnTo>
                    <a:pt x="338" y="475"/>
                  </a:lnTo>
                  <a:lnTo>
                    <a:pt x="383" y="447"/>
                  </a:lnTo>
                  <a:lnTo>
                    <a:pt x="420" y="420"/>
                  </a:lnTo>
                  <a:lnTo>
                    <a:pt x="447" y="384"/>
                  </a:lnTo>
                  <a:lnTo>
                    <a:pt x="475" y="338"/>
                  </a:lnTo>
                  <a:lnTo>
                    <a:pt x="484" y="292"/>
                  </a:lnTo>
                  <a:lnTo>
                    <a:pt x="493" y="247"/>
                  </a:lnTo>
                  <a:lnTo>
                    <a:pt x="484" y="192"/>
                  </a:lnTo>
                  <a:lnTo>
                    <a:pt x="475" y="147"/>
                  </a:lnTo>
                  <a:lnTo>
                    <a:pt x="447" y="110"/>
                  </a:lnTo>
                  <a:lnTo>
                    <a:pt x="420" y="74"/>
                  </a:lnTo>
                  <a:lnTo>
                    <a:pt x="383" y="37"/>
                  </a:lnTo>
                  <a:lnTo>
                    <a:pt x="338" y="19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49;p19">
              <a:extLst>
                <a:ext uri="{FF2B5EF4-FFF2-40B4-BE49-F238E27FC236}">
                  <a16:creationId xmlns:a16="http://schemas.microsoft.com/office/drawing/2014/main" id="{19895BB6-E4A2-ACAB-A058-A0BAF412D3FC}"/>
                </a:ext>
              </a:extLst>
            </p:cNvPr>
            <p:cNvSpPr/>
            <p:nvPr/>
          </p:nvSpPr>
          <p:spPr>
            <a:xfrm>
              <a:off x="2391068" y="3818163"/>
              <a:ext cx="33815" cy="33883"/>
            </a:xfrm>
            <a:custGeom>
              <a:avLst/>
              <a:gdLst/>
              <a:ahLst/>
              <a:cxnLst/>
              <a:rect l="l" t="t" r="r" b="b"/>
              <a:pathLst>
                <a:path w="493" h="494" extrusionOk="0">
                  <a:moveTo>
                    <a:pt x="246" y="1"/>
                  </a:moveTo>
                  <a:lnTo>
                    <a:pt x="192" y="10"/>
                  </a:lnTo>
                  <a:lnTo>
                    <a:pt x="146" y="28"/>
                  </a:lnTo>
                  <a:lnTo>
                    <a:pt x="110" y="46"/>
                  </a:lnTo>
                  <a:lnTo>
                    <a:pt x="73" y="74"/>
                  </a:lnTo>
                  <a:lnTo>
                    <a:pt x="37" y="110"/>
                  </a:lnTo>
                  <a:lnTo>
                    <a:pt x="18" y="156"/>
                  </a:lnTo>
                  <a:lnTo>
                    <a:pt x="0" y="201"/>
                  </a:lnTo>
                  <a:lnTo>
                    <a:pt x="0" y="256"/>
                  </a:lnTo>
                  <a:lnTo>
                    <a:pt x="0" y="302"/>
                  </a:lnTo>
                  <a:lnTo>
                    <a:pt x="18" y="347"/>
                  </a:lnTo>
                  <a:lnTo>
                    <a:pt x="37" y="393"/>
                  </a:lnTo>
                  <a:lnTo>
                    <a:pt x="73" y="429"/>
                  </a:lnTo>
                  <a:lnTo>
                    <a:pt x="110" y="457"/>
                  </a:lnTo>
                  <a:lnTo>
                    <a:pt x="146" y="475"/>
                  </a:lnTo>
                  <a:lnTo>
                    <a:pt x="192" y="493"/>
                  </a:lnTo>
                  <a:lnTo>
                    <a:pt x="292" y="493"/>
                  </a:lnTo>
                  <a:lnTo>
                    <a:pt x="338" y="475"/>
                  </a:lnTo>
                  <a:lnTo>
                    <a:pt x="383" y="457"/>
                  </a:lnTo>
                  <a:lnTo>
                    <a:pt x="420" y="429"/>
                  </a:lnTo>
                  <a:lnTo>
                    <a:pt x="447" y="393"/>
                  </a:lnTo>
                  <a:lnTo>
                    <a:pt x="474" y="347"/>
                  </a:lnTo>
                  <a:lnTo>
                    <a:pt x="484" y="302"/>
                  </a:lnTo>
                  <a:lnTo>
                    <a:pt x="493" y="256"/>
                  </a:lnTo>
                  <a:lnTo>
                    <a:pt x="484" y="201"/>
                  </a:lnTo>
                  <a:lnTo>
                    <a:pt x="474" y="156"/>
                  </a:lnTo>
                  <a:lnTo>
                    <a:pt x="447" y="110"/>
                  </a:lnTo>
                  <a:lnTo>
                    <a:pt x="420" y="74"/>
                  </a:lnTo>
                  <a:lnTo>
                    <a:pt x="383" y="46"/>
                  </a:lnTo>
                  <a:lnTo>
                    <a:pt x="338" y="28"/>
                  </a:lnTo>
                  <a:lnTo>
                    <a:pt x="292" y="10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50;p19">
              <a:extLst>
                <a:ext uri="{FF2B5EF4-FFF2-40B4-BE49-F238E27FC236}">
                  <a16:creationId xmlns:a16="http://schemas.microsoft.com/office/drawing/2014/main" id="{7C18C242-70A0-EBB2-1CAA-029FFA725160}"/>
                </a:ext>
              </a:extLst>
            </p:cNvPr>
            <p:cNvSpPr/>
            <p:nvPr/>
          </p:nvSpPr>
          <p:spPr>
            <a:xfrm>
              <a:off x="1521080" y="4075235"/>
              <a:ext cx="33815" cy="33815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246" y="1"/>
                  </a:moveTo>
                  <a:lnTo>
                    <a:pt x="192" y="10"/>
                  </a:lnTo>
                  <a:lnTo>
                    <a:pt x="146" y="19"/>
                  </a:lnTo>
                  <a:lnTo>
                    <a:pt x="101" y="46"/>
                  </a:lnTo>
                  <a:lnTo>
                    <a:pt x="73" y="74"/>
                  </a:lnTo>
                  <a:lnTo>
                    <a:pt x="37" y="110"/>
                  </a:lnTo>
                  <a:lnTo>
                    <a:pt x="18" y="156"/>
                  </a:lnTo>
                  <a:lnTo>
                    <a:pt x="0" y="201"/>
                  </a:lnTo>
                  <a:lnTo>
                    <a:pt x="0" y="247"/>
                  </a:lnTo>
                  <a:lnTo>
                    <a:pt x="0" y="302"/>
                  </a:lnTo>
                  <a:lnTo>
                    <a:pt x="18" y="347"/>
                  </a:lnTo>
                  <a:lnTo>
                    <a:pt x="37" y="384"/>
                  </a:lnTo>
                  <a:lnTo>
                    <a:pt x="73" y="420"/>
                  </a:lnTo>
                  <a:lnTo>
                    <a:pt x="101" y="447"/>
                  </a:lnTo>
                  <a:lnTo>
                    <a:pt x="146" y="475"/>
                  </a:lnTo>
                  <a:lnTo>
                    <a:pt x="192" y="493"/>
                  </a:lnTo>
                  <a:lnTo>
                    <a:pt x="292" y="493"/>
                  </a:lnTo>
                  <a:lnTo>
                    <a:pt x="338" y="475"/>
                  </a:lnTo>
                  <a:lnTo>
                    <a:pt x="383" y="447"/>
                  </a:lnTo>
                  <a:lnTo>
                    <a:pt x="420" y="420"/>
                  </a:lnTo>
                  <a:lnTo>
                    <a:pt x="447" y="384"/>
                  </a:lnTo>
                  <a:lnTo>
                    <a:pt x="465" y="347"/>
                  </a:lnTo>
                  <a:lnTo>
                    <a:pt x="484" y="302"/>
                  </a:lnTo>
                  <a:lnTo>
                    <a:pt x="493" y="247"/>
                  </a:lnTo>
                  <a:lnTo>
                    <a:pt x="484" y="201"/>
                  </a:lnTo>
                  <a:lnTo>
                    <a:pt x="465" y="156"/>
                  </a:lnTo>
                  <a:lnTo>
                    <a:pt x="447" y="110"/>
                  </a:lnTo>
                  <a:lnTo>
                    <a:pt x="420" y="74"/>
                  </a:lnTo>
                  <a:lnTo>
                    <a:pt x="383" y="46"/>
                  </a:lnTo>
                  <a:lnTo>
                    <a:pt x="338" y="19"/>
                  </a:lnTo>
                  <a:lnTo>
                    <a:pt x="292" y="10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51;p19">
              <a:extLst>
                <a:ext uri="{FF2B5EF4-FFF2-40B4-BE49-F238E27FC236}">
                  <a16:creationId xmlns:a16="http://schemas.microsoft.com/office/drawing/2014/main" id="{8EBAA953-DC70-C742-A6CC-D190C11AA277}"/>
                </a:ext>
              </a:extLst>
            </p:cNvPr>
            <p:cNvSpPr/>
            <p:nvPr/>
          </p:nvSpPr>
          <p:spPr>
            <a:xfrm>
              <a:off x="1443505" y="3183370"/>
              <a:ext cx="412226" cy="839404"/>
            </a:xfrm>
            <a:custGeom>
              <a:avLst/>
              <a:gdLst/>
              <a:ahLst/>
              <a:cxnLst/>
              <a:rect l="l" t="t" r="r" b="b"/>
              <a:pathLst>
                <a:path w="6010" h="12238" extrusionOk="0">
                  <a:moveTo>
                    <a:pt x="4551" y="1"/>
                  </a:moveTo>
                  <a:lnTo>
                    <a:pt x="4396" y="10"/>
                  </a:lnTo>
                  <a:lnTo>
                    <a:pt x="4259" y="28"/>
                  </a:lnTo>
                  <a:lnTo>
                    <a:pt x="4113" y="64"/>
                  </a:lnTo>
                  <a:lnTo>
                    <a:pt x="3985" y="110"/>
                  </a:lnTo>
                  <a:lnTo>
                    <a:pt x="3858" y="174"/>
                  </a:lnTo>
                  <a:lnTo>
                    <a:pt x="3739" y="247"/>
                  </a:lnTo>
                  <a:lnTo>
                    <a:pt x="3621" y="329"/>
                  </a:lnTo>
                  <a:lnTo>
                    <a:pt x="3520" y="420"/>
                  </a:lnTo>
                  <a:lnTo>
                    <a:pt x="3429" y="520"/>
                  </a:lnTo>
                  <a:lnTo>
                    <a:pt x="3347" y="639"/>
                  </a:lnTo>
                  <a:lnTo>
                    <a:pt x="3265" y="757"/>
                  </a:lnTo>
                  <a:lnTo>
                    <a:pt x="3210" y="876"/>
                  </a:lnTo>
                  <a:lnTo>
                    <a:pt x="3156" y="1013"/>
                  </a:lnTo>
                  <a:lnTo>
                    <a:pt x="3119" y="1149"/>
                  </a:lnTo>
                  <a:lnTo>
                    <a:pt x="3092" y="1295"/>
                  </a:lnTo>
                  <a:lnTo>
                    <a:pt x="3083" y="1441"/>
                  </a:lnTo>
                  <a:lnTo>
                    <a:pt x="2900" y="1414"/>
                  </a:lnTo>
                  <a:lnTo>
                    <a:pt x="2709" y="1405"/>
                  </a:lnTo>
                  <a:lnTo>
                    <a:pt x="2499" y="1414"/>
                  </a:lnTo>
                  <a:lnTo>
                    <a:pt x="2298" y="1450"/>
                  </a:lnTo>
                  <a:lnTo>
                    <a:pt x="2098" y="1496"/>
                  </a:lnTo>
                  <a:lnTo>
                    <a:pt x="1906" y="1569"/>
                  </a:lnTo>
                  <a:lnTo>
                    <a:pt x="1724" y="1660"/>
                  </a:lnTo>
                  <a:lnTo>
                    <a:pt x="1551" y="1760"/>
                  </a:lnTo>
                  <a:lnTo>
                    <a:pt x="1396" y="1879"/>
                  </a:lnTo>
                  <a:lnTo>
                    <a:pt x="1241" y="2016"/>
                  </a:lnTo>
                  <a:lnTo>
                    <a:pt x="1113" y="2162"/>
                  </a:lnTo>
                  <a:lnTo>
                    <a:pt x="994" y="2326"/>
                  </a:lnTo>
                  <a:lnTo>
                    <a:pt x="885" y="2490"/>
                  </a:lnTo>
                  <a:lnTo>
                    <a:pt x="803" y="2672"/>
                  </a:lnTo>
                  <a:lnTo>
                    <a:pt x="730" y="2864"/>
                  </a:lnTo>
                  <a:lnTo>
                    <a:pt x="675" y="3064"/>
                  </a:lnTo>
                  <a:lnTo>
                    <a:pt x="648" y="3274"/>
                  </a:lnTo>
                  <a:lnTo>
                    <a:pt x="639" y="3484"/>
                  </a:lnTo>
                  <a:lnTo>
                    <a:pt x="639" y="3621"/>
                  </a:lnTo>
                  <a:lnTo>
                    <a:pt x="657" y="3766"/>
                  </a:lnTo>
                  <a:lnTo>
                    <a:pt x="675" y="3894"/>
                  </a:lnTo>
                  <a:lnTo>
                    <a:pt x="712" y="4031"/>
                  </a:lnTo>
                  <a:lnTo>
                    <a:pt x="748" y="4159"/>
                  </a:lnTo>
                  <a:lnTo>
                    <a:pt x="794" y="4286"/>
                  </a:lnTo>
                  <a:lnTo>
                    <a:pt x="858" y="4405"/>
                  </a:lnTo>
                  <a:lnTo>
                    <a:pt x="912" y="4523"/>
                  </a:lnTo>
                  <a:lnTo>
                    <a:pt x="849" y="4642"/>
                  </a:lnTo>
                  <a:lnTo>
                    <a:pt x="794" y="4760"/>
                  </a:lnTo>
                  <a:lnTo>
                    <a:pt x="739" y="4888"/>
                  </a:lnTo>
                  <a:lnTo>
                    <a:pt x="703" y="5016"/>
                  </a:lnTo>
                  <a:lnTo>
                    <a:pt x="666" y="5143"/>
                  </a:lnTo>
                  <a:lnTo>
                    <a:pt x="639" y="5280"/>
                  </a:lnTo>
                  <a:lnTo>
                    <a:pt x="630" y="5417"/>
                  </a:lnTo>
                  <a:lnTo>
                    <a:pt x="621" y="5563"/>
                  </a:lnTo>
                  <a:lnTo>
                    <a:pt x="621" y="5608"/>
                  </a:lnTo>
                  <a:lnTo>
                    <a:pt x="484" y="5745"/>
                  </a:lnTo>
                  <a:lnTo>
                    <a:pt x="365" y="5900"/>
                  </a:lnTo>
                  <a:lnTo>
                    <a:pt x="256" y="6064"/>
                  </a:lnTo>
                  <a:lnTo>
                    <a:pt x="165" y="6247"/>
                  </a:lnTo>
                  <a:lnTo>
                    <a:pt x="101" y="6429"/>
                  </a:lnTo>
                  <a:lnTo>
                    <a:pt x="46" y="6630"/>
                  </a:lnTo>
                  <a:lnTo>
                    <a:pt x="10" y="6830"/>
                  </a:lnTo>
                  <a:lnTo>
                    <a:pt x="1" y="6931"/>
                  </a:lnTo>
                  <a:lnTo>
                    <a:pt x="1" y="7040"/>
                  </a:lnTo>
                  <a:lnTo>
                    <a:pt x="10" y="7168"/>
                  </a:lnTo>
                  <a:lnTo>
                    <a:pt x="19" y="7295"/>
                  </a:lnTo>
                  <a:lnTo>
                    <a:pt x="37" y="7414"/>
                  </a:lnTo>
                  <a:lnTo>
                    <a:pt x="64" y="7532"/>
                  </a:lnTo>
                  <a:lnTo>
                    <a:pt x="101" y="7651"/>
                  </a:lnTo>
                  <a:lnTo>
                    <a:pt x="137" y="7770"/>
                  </a:lnTo>
                  <a:lnTo>
                    <a:pt x="192" y="7879"/>
                  </a:lnTo>
                  <a:lnTo>
                    <a:pt x="247" y="7988"/>
                  </a:lnTo>
                  <a:lnTo>
                    <a:pt x="311" y="8089"/>
                  </a:lnTo>
                  <a:lnTo>
                    <a:pt x="374" y="8189"/>
                  </a:lnTo>
                  <a:lnTo>
                    <a:pt x="447" y="8280"/>
                  </a:lnTo>
                  <a:lnTo>
                    <a:pt x="529" y="8371"/>
                  </a:lnTo>
                  <a:lnTo>
                    <a:pt x="611" y="8453"/>
                  </a:lnTo>
                  <a:lnTo>
                    <a:pt x="703" y="8535"/>
                  </a:lnTo>
                  <a:lnTo>
                    <a:pt x="794" y="8608"/>
                  </a:lnTo>
                  <a:lnTo>
                    <a:pt x="894" y="8681"/>
                  </a:lnTo>
                  <a:lnTo>
                    <a:pt x="867" y="8836"/>
                  </a:lnTo>
                  <a:lnTo>
                    <a:pt x="867" y="9001"/>
                  </a:lnTo>
                  <a:lnTo>
                    <a:pt x="876" y="9192"/>
                  </a:lnTo>
                  <a:lnTo>
                    <a:pt x="903" y="9384"/>
                  </a:lnTo>
                  <a:lnTo>
                    <a:pt x="949" y="9566"/>
                  </a:lnTo>
                  <a:lnTo>
                    <a:pt x="1004" y="9739"/>
                  </a:lnTo>
                  <a:lnTo>
                    <a:pt x="1086" y="9903"/>
                  </a:lnTo>
                  <a:lnTo>
                    <a:pt x="1177" y="10067"/>
                  </a:lnTo>
                  <a:lnTo>
                    <a:pt x="1286" y="10213"/>
                  </a:lnTo>
                  <a:lnTo>
                    <a:pt x="1405" y="10350"/>
                  </a:lnTo>
                  <a:lnTo>
                    <a:pt x="1532" y="10478"/>
                  </a:lnTo>
                  <a:lnTo>
                    <a:pt x="1678" y="10587"/>
                  </a:lnTo>
                  <a:lnTo>
                    <a:pt x="1824" y="10687"/>
                  </a:lnTo>
                  <a:lnTo>
                    <a:pt x="1988" y="10779"/>
                  </a:lnTo>
                  <a:lnTo>
                    <a:pt x="2162" y="10852"/>
                  </a:lnTo>
                  <a:lnTo>
                    <a:pt x="2335" y="10906"/>
                  </a:lnTo>
                  <a:lnTo>
                    <a:pt x="2526" y="10943"/>
                  </a:lnTo>
                  <a:lnTo>
                    <a:pt x="2718" y="10961"/>
                  </a:lnTo>
                  <a:lnTo>
                    <a:pt x="2754" y="11098"/>
                  </a:lnTo>
                  <a:lnTo>
                    <a:pt x="2800" y="11225"/>
                  </a:lnTo>
                  <a:lnTo>
                    <a:pt x="2864" y="11353"/>
                  </a:lnTo>
                  <a:lnTo>
                    <a:pt x="2937" y="11472"/>
                  </a:lnTo>
                  <a:lnTo>
                    <a:pt x="3010" y="11581"/>
                  </a:lnTo>
                  <a:lnTo>
                    <a:pt x="3101" y="11691"/>
                  </a:lnTo>
                  <a:lnTo>
                    <a:pt x="3192" y="11782"/>
                  </a:lnTo>
                  <a:lnTo>
                    <a:pt x="3301" y="11873"/>
                  </a:lnTo>
                  <a:lnTo>
                    <a:pt x="3411" y="11955"/>
                  </a:lnTo>
                  <a:lnTo>
                    <a:pt x="3529" y="12028"/>
                  </a:lnTo>
                  <a:lnTo>
                    <a:pt x="3648" y="12092"/>
                  </a:lnTo>
                  <a:lnTo>
                    <a:pt x="3776" y="12137"/>
                  </a:lnTo>
                  <a:lnTo>
                    <a:pt x="3912" y="12183"/>
                  </a:lnTo>
                  <a:lnTo>
                    <a:pt x="4049" y="12210"/>
                  </a:lnTo>
                  <a:lnTo>
                    <a:pt x="4195" y="12229"/>
                  </a:lnTo>
                  <a:lnTo>
                    <a:pt x="4341" y="12238"/>
                  </a:lnTo>
                  <a:lnTo>
                    <a:pt x="4505" y="12229"/>
                  </a:lnTo>
                  <a:lnTo>
                    <a:pt x="4678" y="12201"/>
                  </a:lnTo>
                  <a:lnTo>
                    <a:pt x="4833" y="12165"/>
                  </a:lnTo>
                  <a:lnTo>
                    <a:pt x="4988" y="12110"/>
                  </a:lnTo>
                  <a:lnTo>
                    <a:pt x="5134" y="12037"/>
                  </a:lnTo>
                  <a:lnTo>
                    <a:pt x="5271" y="11955"/>
                  </a:lnTo>
                  <a:lnTo>
                    <a:pt x="5399" y="11855"/>
                  </a:lnTo>
                  <a:lnTo>
                    <a:pt x="5517" y="11745"/>
                  </a:lnTo>
                  <a:lnTo>
                    <a:pt x="5627" y="11627"/>
                  </a:lnTo>
                  <a:lnTo>
                    <a:pt x="5727" y="11499"/>
                  </a:lnTo>
                  <a:lnTo>
                    <a:pt x="5809" y="11362"/>
                  </a:lnTo>
                  <a:lnTo>
                    <a:pt x="5882" y="11216"/>
                  </a:lnTo>
                  <a:lnTo>
                    <a:pt x="5937" y="11061"/>
                  </a:lnTo>
                  <a:lnTo>
                    <a:pt x="5973" y="10906"/>
                  </a:lnTo>
                  <a:lnTo>
                    <a:pt x="6001" y="10733"/>
                  </a:lnTo>
                  <a:lnTo>
                    <a:pt x="6010" y="10569"/>
                  </a:lnTo>
                  <a:lnTo>
                    <a:pt x="6010" y="1459"/>
                  </a:lnTo>
                  <a:lnTo>
                    <a:pt x="6001" y="1314"/>
                  </a:lnTo>
                  <a:lnTo>
                    <a:pt x="5982" y="1168"/>
                  </a:lnTo>
                  <a:lnTo>
                    <a:pt x="5946" y="1031"/>
                  </a:lnTo>
                  <a:lnTo>
                    <a:pt x="5891" y="894"/>
                  </a:lnTo>
                  <a:lnTo>
                    <a:pt x="5836" y="766"/>
                  </a:lnTo>
                  <a:lnTo>
                    <a:pt x="5763" y="648"/>
                  </a:lnTo>
                  <a:lnTo>
                    <a:pt x="5672" y="529"/>
                  </a:lnTo>
                  <a:lnTo>
                    <a:pt x="5581" y="429"/>
                  </a:lnTo>
                  <a:lnTo>
                    <a:pt x="5481" y="338"/>
                  </a:lnTo>
                  <a:lnTo>
                    <a:pt x="5362" y="247"/>
                  </a:lnTo>
                  <a:lnTo>
                    <a:pt x="5244" y="174"/>
                  </a:lnTo>
                  <a:lnTo>
                    <a:pt x="5116" y="119"/>
                  </a:lnTo>
                  <a:lnTo>
                    <a:pt x="4979" y="64"/>
                  </a:lnTo>
                  <a:lnTo>
                    <a:pt x="4843" y="28"/>
                  </a:lnTo>
                  <a:lnTo>
                    <a:pt x="4697" y="10"/>
                  </a:lnTo>
                  <a:lnTo>
                    <a:pt x="45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52;p19">
              <a:extLst>
                <a:ext uri="{FF2B5EF4-FFF2-40B4-BE49-F238E27FC236}">
                  <a16:creationId xmlns:a16="http://schemas.microsoft.com/office/drawing/2014/main" id="{4FF2AF8A-9E88-639A-B5C9-03AEECD7989A}"/>
                </a:ext>
              </a:extLst>
            </p:cNvPr>
            <p:cNvSpPr/>
            <p:nvPr/>
          </p:nvSpPr>
          <p:spPr>
            <a:xfrm>
              <a:off x="1882546" y="3183370"/>
              <a:ext cx="412226" cy="839404"/>
            </a:xfrm>
            <a:custGeom>
              <a:avLst/>
              <a:gdLst/>
              <a:ahLst/>
              <a:cxnLst/>
              <a:rect l="l" t="t" r="r" b="b"/>
              <a:pathLst>
                <a:path w="6010" h="12238" extrusionOk="0">
                  <a:moveTo>
                    <a:pt x="1469" y="1"/>
                  </a:moveTo>
                  <a:lnTo>
                    <a:pt x="1314" y="10"/>
                  </a:lnTo>
                  <a:lnTo>
                    <a:pt x="1168" y="28"/>
                  </a:lnTo>
                  <a:lnTo>
                    <a:pt x="1031" y="64"/>
                  </a:lnTo>
                  <a:lnTo>
                    <a:pt x="894" y="119"/>
                  </a:lnTo>
                  <a:lnTo>
                    <a:pt x="767" y="174"/>
                  </a:lnTo>
                  <a:lnTo>
                    <a:pt x="648" y="247"/>
                  </a:lnTo>
                  <a:lnTo>
                    <a:pt x="539" y="338"/>
                  </a:lnTo>
                  <a:lnTo>
                    <a:pt x="429" y="429"/>
                  </a:lnTo>
                  <a:lnTo>
                    <a:pt x="338" y="529"/>
                  </a:lnTo>
                  <a:lnTo>
                    <a:pt x="256" y="648"/>
                  </a:lnTo>
                  <a:lnTo>
                    <a:pt x="183" y="766"/>
                  </a:lnTo>
                  <a:lnTo>
                    <a:pt x="119" y="894"/>
                  </a:lnTo>
                  <a:lnTo>
                    <a:pt x="74" y="1031"/>
                  </a:lnTo>
                  <a:lnTo>
                    <a:pt x="37" y="1168"/>
                  </a:lnTo>
                  <a:lnTo>
                    <a:pt x="10" y="1314"/>
                  </a:lnTo>
                  <a:lnTo>
                    <a:pt x="1" y="1459"/>
                  </a:lnTo>
                  <a:lnTo>
                    <a:pt x="1" y="10569"/>
                  </a:lnTo>
                  <a:lnTo>
                    <a:pt x="10" y="10733"/>
                  </a:lnTo>
                  <a:lnTo>
                    <a:pt x="37" y="10906"/>
                  </a:lnTo>
                  <a:lnTo>
                    <a:pt x="83" y="11061"/>
                  </a:lnTo>
                  <a:lnTo>
                    <a:pt x="138" y="11216"/>
                  </a:lnTo>
                  <a:lnTo>
                    <a:pt x="201" y="11362"/>
                  </a:lnTo>
                  <a:lnTo>
                    <a:pt x="293" y="11499"/>
                  </a:lnTo>
                  <a:lnTo>
                    <a:pt x="384" y="11627"/>
                  </a:lnTo>
                  <a:lnTo>
                    <a:pt x="493" y="11745"/>
                  </a:lnTo>
                  <a:lnTo>
                    <a:pt x="612" y="11855"/>
                  </a:lnTo>
                  <a:lnTo>
                    <a:pt x="739" y="11955"/>
                  </a:lnTo>
                  <a:lnTo>
                    <a:pt x="876" y="12037"/>
                  </a:lnTo>
                  <a:lnTo>
                    <a:pt x="1022" y="12110"/>
                  </a:lnTo>
                  <a:lnTo>
                    <a:pt x="1177" y="12165"/>
                  </a:lnTo>
                  <a:lnTo>
                    <a:pt x="1341" y="12201"/>
                  </a:lnTo>
                  <a:lnTo>
                    <a:pt x="1505" y="12229"/>
                  </a:lnTo>
                  <a:lnTo>
                    <a:pt x="1679" y="12238"/>
                  </a:lnTo>
                  <a:lnTo>
                    <a:pt x="1825" y="12229"/>
                  </a:lnTo>
                  <a:lnTo>
                    <a:pt x="1961" y="12210"/>
                  </a:lnTo>
                  <a:lnTo>
                    <a:pt x="2098" y="12183"/>
                  </a:lnTo>
                  <a:lnTo>
                    <a:pt x="2235" y="12137"/>
                  </a:lnTo>
                  <a:lnTo>
                    <a:pt x="2363" y="12092"/>
                  </a:lnTo>
                  <a:lnTo>
                    <a:pt x="2490" y="12028"/>
                  </a:lnTo>
                  <a:lnTo>
                    <a:pt x="2609" y="11955"/>
                  </a:lnTo>
                  <a:lnTo>
                    <a:pt x="2718" y="11873"/>
                  </a:lnTo>
                  <a:lnTo>
                    <a:pt x="2818" y="11782"/>
                  </a:lnTo>
                  <a:lnTo>
                    <a:pt x="2919" y="11691"/>
                  </a:lnTo>
                  <a:lnTo>
                    <a:pt x="3001" y="11581"/>
                  </a:lnTo>
                  <a:lnTo>
                    <a:pt x="3083" y="11472"/>
                  </a:lnTo>
                  <a:lnTo>
                    <a:pt x="3147" y="11353"/>
                  </a:lnTo>
                  <a:lnTo>
                    <a:pt x="3211" y="11225"/>
                  </a:lnTo>
                  <a:lnTo>
                    <a:pt x="3256" y="11098"/>
                  </a:lnTo>
                  <a:lnTo>
                    <a:pt x="3302" y="10961"/>
                  </a:lnTo>
                  <a:lnTo>
                    <a:pt x="3493" y="10943"/>
                  </a:lnTo>
                  <a:lnTo>
                    <a:pt x="3676" y="10906"/>
                  </a:lnTo>
                  <a:lnTo>
                    <a:pt x="3849" y="10852"/>
                  </a:lnTo>
                  <a:lnTo>
                    <a:pt x="4022" y="10779"/>
                  </a:lnTo>
                  <a:lnTo>
                    <a:pt x="4186" y="10687"/>
                  </a:lnTo>
                  <a:lnTo>
                    <a:pt x="4341" y="10587"/>
                  </a:lnTo>
                  <a:lnTo>
                    <a:pt x="4478" y="10478"/>
                  </a:lnTo>
                  <a:lnTo>
                    <a:pt x="4615" y="10350"/>
                  </a:lnTo>
                  <a:lnTo>
                    <a:pt x="4733" y="10213"/>
                  </a:lnTo>
                  <a:lnTo>
                    <a:pt x="4834" y="10067"/>
                  </a:lnTo>
                  <a:lnTo>
                    <a:pt x="4925" y="9903"/>
                  </a:lnTo>
                  <a:lnTo>
                    <a:pt x="5007" y="9739"/>
                  </a:lnTo>
                  <a:lnTo>
                    <a:pt x="5071" y="9566"/>
                  </a:lnTo>
                  <a:lnTo>
                    <a:pt x="5116" y="9384"/>
                  </a:lnTo>
                  <a:lnTo>
                    <a:pt x="5144" y="9192"/>
                  </a:lnTo>
                  <a:lnTo>
                    <a:pt x="5153" y="9001"/>
                  </a:lnTo>
                  <a:lnTo>
                    <a:pt x="5144" y="8836"/>
                  </a:lnTo>
                  <a:lnTo>
                    <a:pt x="5125" y="8681"/>
                  </a:lnTo>
                  <a:lnTo>
                    <a:pt x="5226" y="8608"/>
                  </a:lnTo>
                  <a:lnTo>
                    <a:pt x="5317" y="8535"/>
                  </a:lnTo>
                  <a:lnTo>
                    <a:pt x="5408" y="8453"/>
                  </a:lnTo>
                  <a:lnTo>
                    <a:pt x="5490" y="8371"/>
                  </a:lnTo>
                  <a:lnTo>
                    <a:pt x="5563" y="8280"/>
                  </a:lnTo>
                  <a:lnTo>
                    <a:pt x="5636" y="8189"/>
                  </a:lnTo>
                  <a:lnTo>
                    <a:pt x="5709" y="8089"/>
                  </a:lnTo>
                  <a:lnTo>
                    <a:pt x="5773" y="7988"/>
                  </a:lnTo>
                  <a:lnTo>
                    <a:pt x="5828" y="7879"/>
                  </a:lnTo>
                  <a:lnTo>
                    <a:pt x="5873" y="7770"/>
                  </a:lnTo>
                  <a:lnTo>
                    <a:pt x="5910" y="7651"/>
                  </a:lnTo>
                  <a:lnTo>
                    <a:pt x="5946" y="7532"/>
                  </a:lnTo>
                  <a:lnTo>
                    <a:pt x="5973" y="7414"/>
                  </a:lnTo>
                  <a:lnTo>
                    <a:pt x="6001" y="7295"/>
                  </a:lnTo>
                  <a:lnTo>
                    <a:pt x="6010" y="7168"/>
                  </a:lnTo>
                  <a:lnTo>
                    <a:pt x="6010" y="7040"/>
                  </a:lnTo>
                  <a:lnTo>
                    <a:pt x="6010" y="6931"/>
                  </a:lnTo>
                  <a:lnTo>
                    <a:pt x="6001" y="6830"/>
                  </a:lnTo>
                  <a:lnTo>
                    <a:pt x="5973" y="6630"/>
                  </a:lnTo>
                  <a:lnTo>
                    <a:pt x="5919" y="6429"/>
                  </a:lnTo>
                  <a:lnTo>
                    <a:pt x="5846" y="6247"/>
                  </a:lnTo>
                  <a:lnTo>
                    <a:pt x="5755" y="6064"/>
                  </a:lnTo>
                  <a:lnTo>
                    <a:pt x="5654" y="5900"/>
                  </a:lnTo>
                  <a:lnTo>
                    <a:pt x="5527" y="5745"/>
                  </a:lnTo>
                  <a:lnTo>
                    <a:pt x="5390" y="5608"/>
                  </a:lnTo>
                  <a:lnTo>
                    <a:pt x="5390" y="5563"/>
                  </a:lnTo>
                  <a:lnTo>
                    <a:pt x="5390" y="5417"/>
                  </a:lnTo>
                  <a:lnTo>
                    <a:pt x="5372" y="5280"/>
                  </a:lnTo>
                  <a:lnTo>
                    <a:pt x="5353" y="5143"/>
                  </a:lnTo>
                  <a:lnTo>
                    <a:pt x="5317" y="5016"/>
                  </a:lnTo>
                  <a:lnTo>
                    <a:pt x="5271" y="4888"/>
                  </a:lnTo>
                  <a:lnTo>
                    <a:pt x="5226" y="4760"/>
                  </a:lnTo>
                  <a:lnTo>
                    <a:pt x="5162" y="4642"/>
                  </a:lnTo>
                  <a:lnTo>
                    <a:pt x="5098" y="4523"/>
                  </a:lnTo>
                  <a:lnTo>
                    <a:pt x="5162" y="4405"/>
                  </a:lnTo>
                  <a:lnTo>
                    <a:pt x="5217" y="4286"/>
                  </a:lnTo>
                  <a:lnTo>
                    <a:pt x="5262" y="4159"/>
                  </a:lnTo>
                  <a:lnTo>
                    <a:pt x="5308" y="4031"/>
                  </a:lnTo>
                  <a:lnTo>
                    <a:pt x="5335" y="3894"/>
                  </a:lnTo>
                  <a:lnTo>
                    <a:pt x="5363" y="3766"/>
                  </a:lnTo>
                  <a:lnTo>
                    <a:pt x="5372" y="3621"/>
                  </a:lnTo>
                  <a:lnTo>
                    <a:pt x="5381" y="3484"/>
                  </a:lnTo>
                  <a:lnTo>
                    <a:pt x="5363" y="3274"/>
                  </a:lnTo>
                  <a:lnTo>
                    <a:pt x="5335" y="3064"/>
                  </a:lnTo>
                  <a:lnTo>
                    <a:pt x="5280" y="2864"/>
                  </a:lnTo>
                  <a:lnTo>
                    <a:pt x="5217" y="2672"/>
                  </a:lnTo>
                  <a:lnTo>
                    <a:pt x="5125" y="2490"/>
                  </a:lnTo>
                  <a:lnTo>
                    <a:pt x="5025" y="2326"/>
                  </a:lnTo>
                  <a:lnTo>
                    <a:pt x="4907" y="2162"/>
                  </a:lnTo>
                  <a:lnTo>
                    <a:pt x="4770" y="2016"/>
                  </a:lnTo>
                  <a:lnTo>
                    <a:pt x="4624" y="1879"/>
                  </a:lnTo>
                  <a:lnTo>
                    <a:pt x="4460" y="1760"/>
                  </a:lnTo>
                  <a:lnTo>
                    <a:pt x="4287" y="1660"/>
                  </a:lnTo>
                  <a:lnTo>
                    <a:pt x="4113" y="1569"/>
                  </a:lnTo>
                  <a:lnTo>
                    <a:pt x="3922" y="1496"/>
                  </a:lnTo>
                  <a:lnTo>
                    <a:pt x="3721" y="1450"/>
                  </a:lnTo>
                  <a:lnTo>
                    <a:pt x="3511" y="1414"/>
                  </a:lnTo>
                  <a:lnTo>
                    <a:pt x="3302" y="1405"/>
                  </a:lnTo>
                  <a:lnTo>
                    <a:pt x="3110" y="1414"/>
                  </a:lnTo>
                  <a:lnTo>
                    <a:pt x="2928" y="1441"/>
                  </a:lnTo>
                  <a:lnTo>
                    <a:pt x="2919" y="1295"/>
                  </a:lnTo>
                  <a:lnTo>
                    <a:pt x="2891" y="1149"/>
                  </a:lnTo>
                  <a:lnTo>
                    <a:pt x="2855" y="1013"/>
                  </a:lnTo>
                  <a:lnTo>
                    <a:pt x="2809" y="876"/>
                  </a:lnTo>
                  <a:lnTo>
                    <a:pt x="2745" y="757"/>
                  </a:lnTo>
                  <a:lnTo>
                    <a:pt x="2673" y="639"/>
                  </a:lnTo>
                  <a:lnTo>
                    <a:pt x="2590" y="520"/>
                  </a:lnTo>
                  <a:lnTo>
                    <a:pt x="2490" y="420"/>
                  </a:lnTo>
                  <a:lnTo>
                    <a:pt x="2390" y="329"/>
                  </a:lnTo>
                  <a:lnTo>
                    <a:pt x="2280" y="247"/>
                  </a:lnTo>
                  <a:lnTo>
                    <a:pt x="2162" y="174"/>
                  </a:lnTo>
                  <a:lnTo>
                    <a:pt x="2034" y="110"/>
                  </a:lnTo>
                  <a:lnTo>
                    <a:pt x="1897" y="64"/>
                  </a:lnTo>
                  <a:lnTo>
                    <a:pt x="1761" y="28"/>
                  </a:lnTo>
                  <a:lnTo>
                    <a:pt x="1615" y="10"/>
                  </a:lnTo>
                  <a:lnTo>
                    <a:pt x="14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3;p19">
              <a:extLst>
                <a:ext uri="{FF2B5EF4-FFF2-40B4-BE49-F238E27FC236}">
                  <a16:creationId xmlns:a16="http://schemas.microsoft.com/office/drawing/2014/main" id="{3E9527E6-8905-97BE-5206-5F31B1842FF3}"/>
                </a:ext>
              </a:extLst>
            </p:cNvPr>
            <p:cNvSpPr/>
            <p:nvPr/>
          </p:nvSpPr>
          <p:spPr>
            <a:xfrm>
              <a:off x="1435343" y="3175208"/>
              <a:ext cx="428550" cy="855729"/>
            </a:xfrm>
            <a:custGeom>
              <a:avLst/>
              <a:gdLst/>
              <a:ahLst/>
              <a:cxnLst/>
              <a:rect l="l" t="t" r="r" b="b"/>
              <a:pathLst>
                <a:path w="6248" h="12476" extrusionOk="0">
                  <a:moveTo>
                    <a:pt x="4806" y="238"/>
                  </a:moveTo>
                  <a:lnTo>
                    <a:pt x="4934" y="265"/>
                  </a:lnTo>
                  <a:lnTo>
                    <a:pt x="5071" y="293"/>
                  </a:lnTo>
                  <a:lnTo>
                    <a:pt x="5189" y="338"/>
                  </a:lnTo>
                  <a:lnTo>
                    <a:pt x="5308" y="402"/>
                  </a:lnTo>
                  <a:lnTo>
                    <a:pt x="5417" y="466"/>
                  </a:lnTo>
                  <a:lnTo>
                    <a:pt x="5527" y="539"/>
                  </a:lnTo>
                  <a:lnTo>
                    <a:pt x="5618" y="630"/>
                  </a:lnTo>
                  <a:lnTo>
                    <a:pt x="5709" y="730"/>
                  </a:lnTo>
                  <a:lnTo>
                    <a:pt x="5782" y="831"/>
                  </a:lnTo>
                  <a:lnTo>
                    <a:pt x="5855" y="940"/>
                  </a:lnTo>
                  <a:lnTo>
                    <a:pt x="5910" y="1059"/>
                  </a:lnTo>
                  <a:lnTo>
                    <a:pt x="5955" y="1186"/>
                  </a:lnTo>
                  <a:lnTo>
                    <a:pt x="5983" y="1314"/>
                  </a:lnTo>
                  <a:lnTo>
                    <a:pt x="6010" y="1442"/>
                  </a:lnTo>
                  <a:lnTo>
                    <a:pt x="6010" y="1578"/>
                  </a:lnTo>
                  <a:lnTo>
                    <a:pt x="6010" y="10688"/>
                  </a:lnTo>
                  <a:lnTo>
                    <a:pt x="6010" y="10843"/>
                  </a:lnTo>
                  <a:lnTo>
                    <a:pt x="5983" y="10998"/>
                  </a:lnTo>
                  <a:lnTo>
                    <a:pt x="5946" y="11144"/>
                  </a:lnTo>
                  <a:lnTo>
                    <a:pt x="5892" y="11290"/>
                  </a:lnTo>
                  <a:lnTo>
                    <a:pt x="5828" y="11427"/>
                  </a:lnTo>
                  <a:lnTo>
                    <a:pt x="5746" y="11554"/>
                  </a:lnTo>
                  <a:lnTo>
                    <a:pt x="5655" y="11673"/>
                  </a:lnTo>
                  <a:lnTo>
                    <a:pt x="5554" y="11782"/>
                  </a:lnTo>
                  <a:lnTo>
                    <a:pt x="5445" y="11882"/>
                  </a:lnTo>
                  <a:lnTo>
                    <a:pt x="5326" y="11974"/>
                  </a:lnTo>
                  <a:lnTo>
                    <a:pt x="5199" y="12056"/>
                  </a:lnTo>
                  <a:lnTo>
                    <a:pt x="5062" y="12120"/>
                  </a:lnTo>
                  <a:lnTo>
                    <a:pt x="4916" y="12174"/>
                  </a:lnTo>
                  <a:lnTo>
                    <a:pt x="4770" y="12211"/>
                  </a:lnTo>
                  <a:lnTo>
                    <a:pt x="4615" y="12229"/>
                  </a:lnTo>
                  <a:lnTo>
                    <a:pt x="4460" y="12238"/>
                  </a:lnTo>
                  <a:lnTo>
                    <a:pt x="4323" y="12238"/>
                  </a:lnTo>
                  <a:lnTo>
                    <a:pt x="4196" y="12220"/>
                  </a:lnTo>
                  <a:lnTo>
                    <a:pt x="4068" y="12193"/>
                  </a:lnTo>
                  <a:lnTo>
                    <a:pt x="3940" y="12156"/>
                  </a:lnTo>
                  <a:lnTo>
                    <a:pt x="3822" y="12110"/>
                  </a:lnTo>
                  <a:lnTo>
                    <a:pt x="3703" y="12047"/>
                  </a:lnTo>
                  <a:lnTo>
                    <a:pt x="3603" y="11983"/>
                  </a:lnTo>
                  <a:lnTo>
                    <a:pt x="3493" y="11910"/>
                  </a:lnTo>
                  <a:lnTo>
                    <a:pt x="3402" y="11828"/>
                  </a:lnTo>
                  <a:lnTo>
                    <a:pt x="3311" y="11737"/>
                  </a:lnTo>
                  <a:lnTo>
                    <a:pt x="3229" y="11636"/>
                  </a:lnTo>
                  <a:lnTo>
                    <a:pt x="3156" y="11536"/>
                  </a:lnTo>
                  <a:lnTo>
                    <a:pt x="3083" y="11417"/>
                  </a:lnTo>
                  <a:lnTo>
                    <a:pt x="3028" y="11308"/>
                  </a:lnTo>
                  <a:lnTo>
                    <a:pt x="2983" y="11180"/>
                  </a:lnTo>
                  <a:lnTo>
                    <a:pt x="2946" y="11053"/>
                  </a:lnTo>
                  <a:lnTo>
                    <a:pt x="2928" y="10971"/>
                  </a:lnTo>
                  <a:lnTo>
                    <a:pt x="2837" y="10961"/>
                  </a:lnTo>
                  <a:lnTo>
                    <a:pt x="2664" y="10943"/>
                  </a:lnTo>
                  <a:lnTo>
                    <a:pt x="2481" y="10907"/>
                  </a:lnTo>
                  <a:lnTo>
                    <a:pt x="2317" y="10861"/>
                  </a:lnTo>
                  <a:lnTo>
                    <a:pt x="2153" y="10788"/>
                  </a:lnTo>
                  <a:lnTo>
                    <a:pt x="2007" y="10706"/>
                  </a:lnTo>
                  <a:lnTo>
                    <a:pt x="1861" y="10615"/>
                  </a:lnTo>
                  <a:lnTo>
                    <a:pt x="1724" y="10506"/>
                  </a:lnTo>
                  <a:lnTo>
                    <a:pt x="1606" y="10387"/>
                  </a:lnTo>
                  <a:lnTo>
                    <a:pt x="1487" y="10259"/>
                  </a:lnTo>
                  <a:lnTo>
                    <a:pt x="1396" y="10123"/>
                  </a:lnTo>
                  <a:lnTo>
                    <a:pt x="1305" y="9968"/>
                  </a:lnTo>
                  <a:lnTo>
                    <a:pt x="1232" y="9813"/>
                  </a:lnTo>
                  <a:lnTo>
                    <a:pt x="1177" y="9648"/>
                  </a:lnTo>
                  <a:lnTo>
                    <a:pt x="1132" y="9475"/>
                  </a:lnTo>
                  <a:lnTo>
                    <a:pt x="1104" y="9302"/>
                  </a:lnTo>
                  <a:lnTo>
                    <a:pt x="1095" y="9120"/>
                  </a:lnTo>
                  <a:lnTo>
                    <a:pt x="1104" y="8965"/>
                  </a:lnTo>
                  <a:lnTo>
                    <a:pt x="1123" y="8819"/>
                  </a:lnTo>
                  <a:lnTo>
                    <a:pt x="1132" y="8746"/>
                  </a:lnTo>
                  <a:lnTo>
                    <a:pt x="1068" y="8700"/>
                  </a:lnTo>
                  <a:lnTo>
                    <a:pt x="977" y="8636"/>
                  </a:lnTo>
                  <a:lnTo>
                    <a:pt x="885" y="8563"/>
                  </a:lnTo>
                  <a:lnTo>
                    <a:pt x="803" y="8490"/>
                  </a:lnTo>
                  <a:lnTo>
                    <a:pt x="721" y="8408"/>
                  </a:lnTo>
                  <a:lnTo>
                    <a:pt x="648" y="8317"/>
                  </a:lnTo>
                  <a:lnTo>
                    <a:pt x="575" y="8226"/>
                  </a:lnTo>
                  <a:lnTo>
                    <a:pt x="512" y="8135"/>
                  </a:lnTo>
                  <a:lnTo>
                    <a:pt x="457" y="8034"/>
                  </a:lnTo>
                  <a:lnTo>
                    <a:pt x="402" y="7934"/>
                  </a:lnTo>
                  <a:lnTo>
                    <a:pt x="366" y="7834"/>
                  </a:lnTo>
                  <a:lnTo>
                    <a:pt x="320" y="7724"/>
                  </a:lnTo>
                  <a:lnTo>
                    <a:pt x="293" y="7615"/>
                  </a:lnTo>
                  <a:lnTo>
                    <a:pt x="265" y="7506"/>
                  </a:lnTo>
                  <a:lnTo>
                    <a:pt x="247" y="7387"/>
                  </a:lnTo>
                  <a:lnTo>
                    <a:pt x="238" y="7278"/>
                  </a:lnTo>
                  <a:lnTo>
                    <a:pt x="238" y="7159"/>
                  </a:lnTo>
                  <a:lnTo>
                    <a:pt x="247" y="6968"/>
                  </a:lnTo>
                  <a:lnTo>
                    <a:pt x="275" y="6776"/>
                  </a:lnTo>
                  <a:lnTo>
                    <a:pt x="320" y="6594"/>
                  </a:lnTo>
                  <a:lnTo>
                    <a:pt x="384" y="6420"/>
                  </a:lnTo>
                  <a:lnTo>
                    <a:pt x="466" y="6256"/>
                  </a:lnTo>
                  <a:lnTo>
                    <a:pt x="566" y="6092"/>
                  </a:lnTo>
                  <a:lnTo>
                    <a:pt x="685" y="5946"/>
                  </a:lnTo>
                  <a:lnTo>
                    <a:pt x="822" y="5810"/>
                  </a:lnTo>
                  <a:lnTo>
                    <a:pt x="858" y="5773"/>
                  </a:lnTo>
                  <a:lnTo>
                    <a:pt x="858" y="5682"/>
                  </a:lnTo>
                  <a:lnTo>
                    <a:pt x="858" y="5545"/>
                  </a:lnTo>
                  <a:lnTo>
                    <a:pt x="876" y="5417"/>
                  </a:lnTo>
                  <a:lnTo>
                    <a:pt x="895" y="5299"/>
                  </a:lnTo>
                  <a:lnTo>
                    <a:pt x="922" y="5171"/>
                  </a:lnTo>
                  <a:lnTo>
                    <a:pt x="968" y="5053"/>
                  </a:lnTo>
                  <a:lnTo>
                    <a:pt x="1013" y="4934"/>
                  </a:lnTo>
                  <a:lnTo>
                    <a:pt x="1068" y="4816"/>
                  </a:lnTo>
                  <a:lnTo>
                    <a:pt x="1132" y="4706"/>
                  </a:lnTo>
                  <a:lnTo>
                    <a:pt x="1168" y="4642"/>
                  </a:lnTo>
                  <a:lnTo>
                    <a:pt x="1132" y="4588"/>
                  </a:lnTo>
                  <a:lnTo>
                    <a:pt x="1077" y="4469"/>
                  </a:lnTo>
                  <a:lnTo>
                    <a:pt x="1022" y="4351"/>
                  </a:lnTo>
                  <a:lnTo>
                    <a:pt x="977" y="4232"/>
                  </a:lnTo>
                  <a:lnTo>
                    <a:pt x="940" y="4113"/>
                  </a:lnTo>
                  <a:lnTo>
                    <a:pt x="913" y="3986"/>
                  </a:lnTo>
                  <a:lnTo>
                    <a:pt x="885" y="3858"/>
                  </a:lnTo>
                  <a:lnTo>
                    <a:pt x="876" y="3730"/>
                  </a:lnTo>
                  <a:lnTo>
                    <a:pt x="867" y="3603"/>
                  </a:lnTo>
                  <a:lnTo>
                    <a:pt x="876" y="3402"/>
                  </a:lnTo>
                  <a:lnTo>
                    <a:pt x="913" y="3211"/>
                  </a:lnTo>
                  <a:lnTo>
                    <a:pt x="958" y="3019"/>
                  </a:lnTo>
                  <a:lnTo>
                    <a:pt x="1022" y="2837"/>
                  </a:lnTo>
                  <a:lnTo>
                    <a:pt x="1104" y="2664"/>
                  </a:lnTo>
                  <a:lnTo>
                    <a:pt x="1205" y="2509"/>
                  </a:lnTo>
                  <a:lnTo>
                    <a:pt x="1323" y="2354"/>
                  </a:lnTo>
                  <a:lnTo>
                    <a:pt x="1442" y="2217"/>
                  </a:lnTo>
                  <a:lnTo>
                    <a:pt x="1588" y="2089"/>
                  </a:lnTo>
                  <a:lnTo>
                    <a:pt x="1734" y="1980"/>
                  </a:lnTo>
                  <a:lnTo>
                    <a:pt x="1898" y="1879"/>
                  </a:lnTo>
                  <a:lnTo>
                    <a:pt x="2071" y="1797"/>
                  </a:lnTo>
                  <a:lnTo>
                    <a:pt x="2253" y="1724"/>
                  </a:lnTo>
                  <a:lnTo>
                    <a:pt x="2436" y="1679"/>
                  </a:lnTo>
                  <a:lnTo>
                    <a:pt x="2636" y="1651"/>
                  </a:lnTo>
                  <a:lnTo>
                    <a:pt x="2828" y="1642"/>
                  </a:lnTo>
                  <a:lnTo>
                    <a:pt x="3010" y="1651"/>
                  </a:lnTo>
                  <a:lnTo>
                    <a:pt x="3183" y="1670"/>
                  </a:lnTo>
                  <a:lnTo>
                    <a:pt x="3320" y="1697"/>
                  </a:lnTo>
                  <a:lnTo>
                    <a:pt x="3320" y="1560"/>
                  </a:lnTo>
                  <a:lnTo>
                    <a:pt x="3329" y="1423"/>
                  </a:lnTo>
                  <a:lnTo>
                    <a:pt x="3348" y="1296"/>
                  </a:lnTo>
                  <a:lnTo>
                    <a:pt x="3384" y="1168"/>
                  </a:lnTo>
                  <a:lnTo>
                    <a:pt x="3430" y="1050"/>
                  </a:lnTo>
                  <a:lnTo>
                    <a:pt x="3493" y="931"/>
                  </a:lnTo>
                  <a:lnTo>
                    <a:pt x="3557" y="822"/>
                  </a:lnTo>
                  <a:lnTo>
                    <a:pt x="3639" y="721"/>
                  </a:lnTo>
                  <a:lnTo>
                    <a:pt x="3721" y="621"/>
                  </a:lnTo>
                  <a:lnTo>
                    <a:pt x="3822" y="539"/>
                  </a:lnTo>
                  <a:lnTo>
                    <a:pt x="3922" y="466"/>
                  </a:lnTo>
                  <a:lnTo>
                    <a:pt x="4031" y="393"/>
                  </a:lnTo>
                  <a:lnTo>
                    <a:pt x="4150" y="338"/>
                  </a:lnTo>
                  <a:lnTo>
                    <a:pt x="4268" y="293"/>
                  </a:lnTo>
                  <a:lnTo>
                    <a:pt x="4396" y="265"/>
                  </a:lnTo>
                  <a:lnTo>
                    <a:pt x="4533" y="238"/>
                  </a:lnTo>
                  <a:close/>
                  <a:moveTo>
                    <a:pt x="4670" y="1"/>
                  </a:moveTo>
                  <a:lnTo>
                    <a:pt x="4515" y="10"/>
                  </a:lnTo>
                  <a:lnTo>
                    <a:pt x="4369" y="28"/>
                  </a:lnTo>
                  <a:lnTo>
                    <a:pt x="4223" y="65"/>
                  </a:lnTo>
                  <a:lnTo>
                    <a:pt x="4086" y="110"/>
                  </a:lnTo>
                  <a:lnTo>
                    <a:pt x="3958" y="174"/>
                  </a:lnTo>
                  <a:lnTo>
                    <a:pt x="3831" y="247"/>
                  </a:lnTo>
                  <a:lnTo>
                    <a:pt x="3712" y="329"/>
                  </a:lnTo>
                  <a:lnTo>
                    <a:pt x="3603" y="420"/>
                  </a:lnTo>
                  <a:lnTo>
                    <a:pt x="3503" y="521"/>
                  </a:lnTo>
                  <a:lnTo>
                    <a:pt x="3411" y="630"/>
                  </a:lnTo>
                  <a:lnTo>
                    <a:pt x="3329" y="740"/>
                  </a:lnTo>
                  <a:lnTo>
                    <a:pt x="3265" y="867"/>
                  </a:lnTo>
                  <a:lnTo>
                    <a:pt x="3202" y="995"/>
                  </a:lnTo>
                  <a:lnTo>
                    <a:pt x="3156" y="1141"/>
                  </a:lnTo>
                  <a:lnTo>
                    <a:pt x="3120" y="1278"/>
                  </a:lnTo>
                  <a:lnTo>
                    <a:pt x="3101" y="1423"/>
                  </a:lnTo>
                  <a:lnTo>
                    <a:pt x="2965" y="1414"/>
                  </a:lnTo>
                  <a:lnTo>
                    <a:pt x="2828" y="1405"/>
                  </a:lnTo>
                  <a:lnTo>
                    <a:pt x="2718" y="1414"/>
                  </a:lnTo>
                  <a:lnTo>
                    <a:pt x="2609" y="1423"/>
                  </a:lnTo>
                  <a:lnTo>
                    <a:pt x="2499" y="1433"/>
                  </a:lnTo>
                  <a:lnTo>
                    <a:pt x="2390" y="1451"/>
                  </a:lnTo>
                  <a:lnTo>
                    <a:pt x="2180" y="1506"/>
                  </a:lnTo>
                  <a:lnTo>
                    <a:pt x="1980" y="1578"/>
                  </a:lnTo>
                  <a:lnTo>
                    <a:pt x="1788" y="1670"/>
                  </a:lnTo>
                  <a:lnTo>
                    <a:pt x="1606" y="1788"/>
                  </a:lnTo>
                  <a:lnTo>
                    <a:pt x="1442" y="1907"/>
                  </a:lnTo>
                  <a:lnTo>
                    <a:pt x="1287" y="2053"/>
                  </a:lnTo>
                  <a:lnTo>
                    <a:pt x="1141" y="2208"/>
                  </a:lnTo>
                  <a:lnTo>
                    <a:pt x="1013" y="2381"/>
                  </a:lnTo>
                  <a:lnTo>
                    <a:pt x="904" y="2554"/>
                  </a:lnTo>
                  <a:lnTo>
                    <a:pt x="813" y="2746"/>
                  </a:lnTo>
                  <a:lnTo>
                    <a:pt x="740" y="2946"/>
                  </a:lnTo>
                  <a:lnTo>
                    <a:pt x="685" y="3165"/>
                  </a:lnTo>
                  <a:lnTo>
                    <a:pt x="667" y="3265"/>
                  </a:lnTo>
                  <a:lnTo>
                    <a:pt x="648" y="3375"/>
                  </a:lnTo>
                  <a:lnTo>
                    <a:pt x="639" y="3493"/>
                  </a:lnTo>
                  <a:lnTo>
                    <a:pt x="639" y="3603"/>
                  </a:lnTo>
                  <a:lnTo>
                    <a:pt x="648" y="3740"/>
                  </a:lnTo>
                  <a:lnTo>
                    <a:pt x="658" y="3876"/>
                  </a:lnTo>
                  <a:lnTo>
                    <a:pt x="676" y="4004"/>
                  </a:lnTo>
                  <a:lnTo>
                    <a:pt x="703" y="4141"/>
                  </a:lnTo>
                  <a:lnTo>
                    <a:pt x="740" y="4268"/>
                  </a:lnTo>
                  <a:lnTo>
                    <a:pt x="785" y="4396"/>
                  </a:lnTo>
                  <a:lnTo>
                    <a:pt x="840" y="4524"/>
                  </a:lnTo>
                  <a:lnTo>
                    <a:pt x="904" y="4642"/>
                  </a:lnTo>
                  <a:lnTo>
                    <a:pt x="840" y="4761"/>
                  </a:lnTo>
                  <a:lnTo>
                    <a:pt x="785" y="4889"/>
                  </a:lnTo>
                  <a:lnTo>
                    <a:pt x="730" y="5007"/>
                  </a:lnTo>
                  <a:lnTo>
                    <a:pt x="694" y="5144"/>
                  </a:lnTo>
                  <a:lnTo>
                    <a:pt x="667" y="5272"/>
                  </a:lnTo>
                  <a:lnTo>
                    <a:pt x="639" y="5408"/>
                  </a:lnTo>
                  <a:lnTo>
                    <a:pt x="630" y="5536"/>
                  </a:lnTo>
                  <a:lnTo>
                    <a:pt x="621" y="5673"/>
                  </a:lnTo>
                  <a:lnTo>
                    <a:pt x="484" y="5828"/>
                  </a:lnTo>
                  <a:lnTo>
                    <a:pt x="366" y="5992"/>
                  </a:lnTo>
                  <a:lnTo>
                    <a:pt x="256" y="6174"/>
                  </a:lnTo>
                  <a:lnTo>
                    <a:pt x="165" y="6357"/>
                  </a:lnTo>
                  <a:lnTo>
                    <a:pt x="101" y="6548"/>
                  </a:lnTo>
                  <a:lnTo>
                    <a:pt x="47" y="6749"/>
                  </a:lnTo>
                  <a:lnTo>
                    <a:pt x="19" y="6949"/>
                  </a:lnTo>
                  <a:lnTo>
                    <a:pt x="1" y="7159"/>
                  </a:lnTo>
                  <a:lnTo>
                    <a:pt x="10" y="7287"/>
                  </a:lnTo>
                  <a:lnTo>
                    <a:pt x="19" y="7405"/>
                  </a:lnTo>
                  <a:lnTo>
                    <a:pt x="37" y="7533"/>
                  </a:lnTo>
                  <a:lnTo>
                    <a:pt x="65" y="7651"/>
                  </a:lnTo>
                  <a:lnTo>
                    <a:pt x="101" y="7770"/>
                  </a:lnTo>
                  <a:lnTo>
                    <a:pt x="138" y="7889"/>
                  </a:lnTo>
                  <a:lnTo>
                    <a:pt x="183" y="7998"/>
                  </a:lnTo>
                  <a:lnTo>
                    <a:pt x="238" y="8117"/>
                  </a:lnTo>
                  <a:lnTo>
                    <a:pt x="302" y="8217"/>
                  </a:lnTo>
                  <a:lnTo>
                    <a:pt x="366" y="8326"/>
                  </a:lnTo>
                  <a:lnTo>
                    <a:pt x="439" y="8427"/>
                  </a:lnTo>
                  <a:lnTo>
                    <a:pt x="512" y="8518"/>
                  </a:lnTo>
                  <a:lnTo>
                    <a:pt x="603" y="8609"/>
                  </a:lnTo>
                  <a:lnTo>
                    <a:pt x="685" y="8700"/>
                  </a:lnTo>
                  <a:lnTo>
                    <a:pt x="785" y="8782"/>
                  </a:lnTo>
                  <a:lnTo>
                    <a:pt x="885" y="8855"/>
                  </a:lnTo>
                  <a:lnTo>
                    <a:pt x="876" y="8983"/>
                  </a:lnTo>
                  <a:lnTo>
                    <a:pt x="867" y="9120"/>
                  </a:lnTo>
                  <a:lnTo>
                    <a:pt x="876" y="9320"/>
                  </a:lnTo>
                  <a:lnTo>
                    <a:pt x="904" y="9512"/>
                  </a:lnTo>
                  <a:lnTo>
                    <a:pt x="949" y="9703"/>
                  </a:lnTo>
                  <a:lnTo>
                    <a:pt x="1013" y="9886"/>
                  </a:lnTo>
                  <a:lnTo>
                    <a:pt x="1086" y="10059"/>
                  </a:lnTo>
                  <a:lnTo>
                    <a:pt x="1186" y="10223"/>
                  </a:lnTo>
                  <a:lnTo>
                    <a:pt x="1287" y="10378"/>
                  </a:lnTo>
                  <a:lnTo>
                    <a:pt x="1405" y="10515"/>
                  </a:lnTo>
                  <a:lnTo>
                    <a:pt x="1542" y="10651"/>
                  </a:lnTo>
                  <a:lnTo>
                    <a:pt x="1688" y="10770"/>
                  </a:lnTo>
                  <a:lnTo>
                    <a:pt x="1843" y="10879"/>
                  </a:lnTo>
                  <a:lnTo>
                    <a:pt x="2007" y="10971"/>
                  </a:lnTo>
                  <a:lnTo>
                    <a:pt x="2180" y="11053"/>
                  </a:lnTo>
                  <a:lnTo>
                    <a:pt x="2363" y="11117"/>
                  </a:lnTo>
                  <a:lnTo>
                    <a:pt x="2545" y="11162"/>
                  </a:lnTo>
                  <a:lnTo>
                    <a:pt x="2746" y="11189"/>
                  </a:lnTo>
                  <a:lnTo>
                    <a:pt x="2791" y="11326"/>
                  </a:lnTo>
                  <a:lnTo>
                    <a:pt x="2846" y="11463"/>
                  </a:lnTo>
                  <a:lnTo>
                    <a:pt x="2919" y="11591"/>
                  </a:lnTo>
                  <a:lnTo>
                    <a:pt x="2992" y="11709"/>
                  </a:lnTo>
                  <a:lnTo>
                    <a:pt x="3083" y="11819"/>
                  </a:lnTo>
                  <a:lnTo>
                    <a:pt x="3174" y="11928"/>
                  </a:lnTo>
                  <a:lnTo>
                    <a:pt x="3275" y="12028"/>
                  </a:lnTo>
                  <a:lnTo>
                    <a:pt x="3384" y="12110"/>
                  </a:lnTo>
                  <a:lnTo>
                    <a:pt x="3503" y="12193"/>
                  </a:lnTo>
                  <a:lnTo>
                    <a:pt x="3621" y="12265"/>
                  </a:lnTo>
                  <a:lnTo>
                    <a:pt x="3749" y="12329"/>
                  </a:lnTo>
                  <a:lnTo>
                    <a:pt x="3886" y="12375"/>
                  </a:lnTo>
                  <a:lnTo>
                    <a:pt x="4022" y="12420"/>
                  </a:lnTo>
                  <a:lnTo>
                    <a:pt x="4168" y="12448"/>
                  </a:lnTo>
                  <a:lnTo>
                    <a:pt x="4305" y="12466"/>
                  </a:lnTo>
                  <a:lnTo>
                    <a:pt x="4460" y="12475"/>
                  </a:lnTo>
                  <a:lnTo>
                    <a:pt x="4642" y="12466"/>
                  </a:lnTo>
                  <a:lnTo>
                    <a:pt x="4816" y="12439"/>
                  </a:lnTo>
                  <a:lnTo>
                    <a:pt x="4989" y="12393"/>
                  </a:lnTo>
                  <a:lnTo>
                    <a:pt x="5153" y="12329"/>
                  </a:lnTo>
                  <a:lnTo>
                    <a:pt x="5308" y="12256"/>
                  </a:lnTo>
                  <a:lnTo>
                    <a:pt x="5454" y="12165"/>
                  </a:lnTo>
                  <a:lnTo>
                    <a:pt x="5591" y="12065"/>
                  </a:lnTo>
                  <a:lnTo>
                    <a:pt x="5718" y="11946"/>
                  </a:lnTo>
                  <a:lnTo>
                    <a:pt x="5837" y="11819"/>
                  </a:lnTo>
                  <a:lnTo>
                    <a:pt x="5937" y="11682"/>
                  </a:lnTo>
                  <a:lnTo>
                    <a:pt x="6028" y="11536"/>
                  </a:lnTo>
                  <a:lnTo>
                    <a:pt x="6101" y="11381"/>
                  </a:lnTo>
                  <a:lnTo>
                    <a:pt x="6165" y="11217"/>
                  </a:lnTo>
                  <a:lnTo>
                    <a:pt x="6211" y="11044"/>
                  </a:lnTo>
                  <a:lnTo>
                    <a:pt x="6238" y="10870"/>
                  </a:lnTo>
                  <a:lnTo>
                    <a:pt x="6247" y="10688"/>
                  </a:lnTo>
                  <a:lnTo>
                    <a:pt x="6247" y="1578"/>
                  </a:lnTo>
                  <a:lnTo>
                    <a:pt x="6238" y="1423"/>
                  </a:lnTo>
                  <a:lnTo>
                    <a:pt x="6211" y="1268"/>
                  </a:lnTo>
                  <a:lnTo>
                    <a:pt x="6174" y="1113"/>
                  </a:lnTo>
                  <a:lnTo>
                    <a:pt x="6120" y="968"/>
                  </a:lnTo>
                  <a:lnTo>
                    <a:pt x="6056" y="831"/>
                  </a:lnTo>
                  <a:lnTo>
                    <a:pt x="5974" y="703"/>
                  </a:lnTo>
                  <a:lnTo>
                    <a:pt x="5882" y="575"/>
                  </a:lnTo>
                  <a:lnTo>
                    <a:pt x="5782" y="466"/>
                  </a:lnTo>
                  <a:lnTo>
                    <a:pt x="5673" y="366"/>
                  </a:lnTo>
                  <a:lnTo>
                    <a:pt x="5545" y="275"/>
                  </a:lnTo>
                  <a:lnTo>
                    <a:pt x="5417" y="192"/>
                  </a:lnTo>
                  <a:lnTo>
                    <a:pt x="5281" y="129"/>
                  </a:lnTo>
                  <a:lnTo>
                    <a:pt x="5135" y="74"/>
                  </a:lnTo>
                  <a:lnTo>
                    <a:pt x="4980" y="37"/>
                  </a:lnTo>
                  <a:lnTo>
                    <a:pt x="4825" y="10"/>
                  </a:lnTo>
                  <a:lnTo>
                    <a:pt x="4670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54;p19">
              <a:extLst>
                <a:ext uri="{FF2B5EF4-FFF2-40B4-BE49-F238E27FC236}">
                  <a16:creationId xmlns:a16="http://schemas.microsoft.com/office/drawing/2014/main" id="{45B46AA6-3255-67BF-D5B7-13C35DA15D57}"/>
                </a:ext>
              </a:extLst>
            </p:cNvPr>
            <p:cNvSpPr/>
            <p:nvPr/>
          </p:nvSpPr>
          <p:spPr>
            <a:xfrm>
              <a:off x="1479172" y="3271575"/>
              <a:ext cx="300904" cy="265238"/>
            </a:xfrm>
            <a:custGeom>
              <a:avLst/>
              <a:gdLst/>
              <a:ahLst/>
              <a:cxnLst/>
              <a:rect l="l" t="t" r="r" b="b"/>
              <a:pathLst>
                <a:path w="4387" h="3867" extrusionOk="0">
                  <a:moveTo>
                    <a:pt x="2189" y="0"/>
                  </a:moveTo>
                  <a:lnTo>
                    <a:pt x="2079" y="9"/>
                  </a:lnTo>
                  <a:lnTo>
                    <a:pt x="1970" y="18"/>
                  </a:lnTo>
                  <a:lnTo>
                    <a:pt x="1860" y="28"/>
                  </a:lnTo>
                  <a:lnTo>
                    <a:pt x="1751" y="46"/>
                  </a:lnTo>
                  <a:lnTo>
                    <a:pt x="1541" y="101"/>
                  </a:lnTo>
                  <a:lnTo>
                    <a:pt x="1341" y="173"/>
                  </a:lnTo>
                  <a:lnTo>
                    <a:pt x="1149" y="265"/>
                  </a:lnTo>
                  <a:lnTo>
                    <a:pt x="967" y="383"/>
                  </a:lnTo>
                  <a:lnTo>
                    <a:pt x="803" y="502"/>
                  </a:lnTo>
                  <a:lnTo>
                    <a:pt x="648" y="648"/>
                  </a:lnTo>
                  <a:lnTo>
                    <a:pt x="502" y="803"/>
                  </a:lnTo>
                  <a:lnTo>
                    <a:pt x="374" y="976"/>
                  </a:lnTo>
                  <a:lnTo>
                    <a:pt x="265" y="1149"/>
                  </a:lnTo>
                  <a:lnTo>
                    <a:pt x="174" y="1341"/>
                  </a:lnTo>
                  <a:lnTo>
                    <a:pt x="101" y="1541"/>
                  </a:lnTo>
                  <a:lnTo>
                    <a:pt x="46" y="1760"/>
                  </a:lnTo>
                  <a:lnTo>
                    <a:pt x="28" y="1860"/>
                  </a:lnTo>
                  <a:lnTo>
                    <a:pt x="9" y="1970"/>
                  </a:lnTo>
                  <a:lnTo>
                    <a:pt x="0" y="2088"/>
                  </a:lnTo>
                  <a:lnTo>
                    <a:pt x="0" y="2198"/>
                  </a:lnTo>
                  <a:lnTo>
                    <a:pt x="228" y="2198"/>
                  </a:lnTo>
                  <a:lnTo>
                    <a:pt x="237" y="1997"/>
                  </a:lnTo>
                  <a:lnTo>
                    <a:pt x="274" y="1806"/>
                  </a:lnTo>
                  <a:lnTo>
                    <a:pt x="319" y="1614"/>
                  </a:lnTo>
                  <a:lnTo>
                    <a:pt x="383" y="1432"/>
                  </a:lnTo>
                  <a:lnTo>
                    <a:pt x="465" y="1259"/>
                  </a:lnTo>
                  <a:lnTo>
                    <a:pt x="566" y="1104"/>
                  </a:lnTo>
                  <a:lnTo>
                    <a:pt x="684" y="949"/>
                  </a:lnTo>
                  <a:lnTo>
                    <a:pt x="803" y="812"/>
                  </a:lnTo>
                  <a:lnTo>
                    <a:pt x="949" y="684"/>
                  </a:lnTo>
                  <a:lnTo>
                    <a:pt x="1095" y="575"/>
                  </a:lnTo>
                  <a:lnTo>
                    <a:pt x="1259" y="474"/>
                  </a:lnTo>
                  <a:lnTo>
                    <a:pt x="1432" y="392"/>
                  </a:lnTo>
                  <a:lnTo>
                    <a:pt x="1614" y="319"/>
                  </a:lnTo>
                  <a:lnTo>
                    <a:pt x="1797" y="274"/>
                  </a:lnTo>
                  <a:lnTo>
                    <a:pt x="1997" y="246"/>
                  </a:lnTo>
                  <a:lnTo>
                    <a:pt x="2189" y="237"/>
                  </a:lnTo>
                  <a:lnTo>
                    <a:pt x="2389" y="246"/>
                  </a:lnTo>
                  <a:lnTo>
                    <a:pt x="2590" y="274"/>
                  </a:lnTo>
                  <a:lnTo>
                    <a:pt x="2772" y="319"/>
                  </a:lnTo>
                  <a:lnTo>
                    <a:pt x="2955" y="392"/>
                  </a:lnTo>
                  <a:lnTo>
                    <a:pt x="3128" y="474"/>
                  </a:lnTo>
                  <a:lnTo>
                    <a:pt x="3292" y="575"/>
                  </a:lnTo>
                  <a:lnTo>
                    <a:pt x="3438" y="684"/>
                  </a:lnTo>
                  <a:lnTo>
                    <a:pt x="3584" y="812"/>
                  </a:lnTo>
                  <a:lnTo>
                    <a:pt x="3702" y="949"/>
                  </a:lnTo>
                  <a:lnTo>
                    <a:pt x="3821" y="1104"/>
                  </a:lnTo>
                  <a:lnTo>
                    <a:pt x="3921" y="1259"/>
                  </a:lnTo>
                  <a:lnTo>
                    <a:pt x="4003" y="1432"/>
                  </a:lnTo>
                  <a:lnTo>
                    <a:pt x="4067" y="1614"/>
                  </a:lnTo>
                  <a:lnTo>
                    <a:pt x="4113" y="1806"/>
                  </a:lnTo>
                  <a:lnTo>
                    <a:pt x="4149" y="1997"/>
                  </a:lnTo>
                  <a:lnTo>
                    <a:pt x="4158" y="2198"/>
                  </a:lnTo>
                  <a:lnTo>
                    <a:pt x="4149" y="2307"/>
                  </a:lnTo>
                  <a:lnTo>
                    <a:pt x="4140" y="2408"/>
                  </a:lnTo>
                  <a:lnTo>
                    <a:pt x="4131" y="2517"/>
                  </a:lnTo>
                  <a:lnTo>
                    <a:pt x="4113" y="2617"/>
                  </a:lnTo>
                  <a:lnTo>
                    <a:pt x="4085" y="2718"/>
                  </a:lnTo>
                  <a:lnTo>
                    <a:pt x="4049" y="2827"/>
                  </a:lnTo>
                  <a:lnTo>
                    <a:pt x="4012" y="2918"/>
                  </a:lnTo>
                  <a:lnTo>
                    <a:pt x="3976" y="3018"/>
                  </a:lnTo>
                  <a:lnTo>
                    <a:pt x="3930" y="3110"/>
                  </a:lnTo>
                  <a:lnTo>
                    <a:pt x="3876" y="3201"/>
                  </a:lnTo>
                  <a:lnTo>
                    <a:pt x="3821" y="3292"/>
                  </a:lnTo>
                  <a:lnTo>
                    <a:pt x="3757" y="3374"/>
                  </a:lnTo>
                  <a:lnTo>
                    <a:pt x="3693" y="3465"/>
                  </a:lnTo>
                  <a:lnTo>
                    <a:pt x="3620" y="3538"/>
                  </a:lnTo>
                  <a:lnTo>
                    <a:pt x="3547" y="3620"/>
                  </a:lnTo>
                  <a:lnTo>
                    <a:pt x="3465" y="3684"/>
                  </a:lnTo>
                  <a:lnTo>
                    <a:pt x="3620" y="3867"/>
                  </a:lnTo>
                  <a:lnTo>
                    <a:pt x="3702" y="3784"/>
                  </a:lnTo>
                  <a:lnTo>
                    <a:pt x="3794" y="3702"/>
                  </a:lnTo>
                  <a:lnTo>
                    <a:pt x="3867" y="3611"/>
                  </a:lnTo>
                  <a:lnTo>
                    <a:pt x="3940" y="3520"/>
                  </a:lnTo>
                  <a:lnTo>
                    <a:pt x="4012" y="3420"/>
                  </a:lnTo>
                  <a:lnTo>
                    <a:pt x="4076" y="3319"/>
                  </a:lnTo>
                  <a:lnTo>
                    <a:pt x="4131" y="3219"/>
                  </a:lnTo>
                  <a:lnTo>
                    <a:pt x="4186" y="3119"/>
                  </a:lnTo>
                  <a:lnTo>
                    <a:pt x="4231" y="3009"/>
                  </a:lnTo>
                  <a:lnTo>
                    <a:pt x="4268" y="2900"/>
                  </a:lnTo>
                  <a:lnTo>
                    <a:pt x="4304" y="2781"/>
                  </a:lnTo>
                  <a:lnTo>
                    <a:pt x="4332" y="2672"/>
                  </a:lnTo>
                  <a:lnTo>
                    <a:pt x="4359" y="2553"/>
                  </a:lnTo>
                  <a:lnTo>
                    <a:pt x="4368" y="2435"/>
                  </a:lnTo>
                  <a:lnTo>
                    <a:pt x="4386" y="2316"/>
                  </a:lnTo>
                  <a:lnTo>
                    <a:pt x="4386" y="2198"/>
                  </a:lnTo>
                  <a:lnTo>
                    <a:pt x="4386" y="2088"/>
                  </a:lnTo>
                  <a:lnTo>
                    <a:pt x="4377" y="1970"/>
                  </a:lnTo>
                  <a:lnTo>
                    <a:pt x="4359" y="1860"/>
                  </a:lnTo>
                  <a:lnTo>
                    <a:pt x="4341" y="1760"/>
                  </a:lnTo>
                  <a:lnTo>
                    <a:pt x="4286" y="1541"/>
                  </a:lnTo>
                  <a:lnTo>
                    <a:pt x="4213" y="1341"/>
                  </a:lnTo>
                  <a:lnTo>
                    <a:pt x="4122" y="1149"/>
                  </a:lnTo>
                  <a:lnTo>
                    <a:pt x="4012" y="976"/>
                  </a:lnTo>
                  <a:lnTo>
                    <a:pt x="3885" y="803"/>
                  </a:lnTo>
                  <a:lnTo>
                    <a:pt x="3739" y="648"/>
                  </a:lnTo>
                  <a:lnTo>
                    <a:pt x="3584" y="502"/>
                  </a:lnTo>
                  <a:lnTo>
                    <a:pt x="3420" y="383"/>
                  </a:lnTo>
                  <a:lnTo>
                    <a:pt x="3237" y="265"/>
                  </a:lnTo>
                  <a:lnTo>
                    <a:pt x="3046" y="173"/>
                  </a:lnTo>
                  <a:lnTo>
                    <a:pt x="2845" y="101"/>
                  </a:lnTo>
                  <a:lnTo>
                    <a:pt x="2636" y="46"/>
                  </a:lnTo>
                  <a:lnTo>
                    <a:pt x="2526" y="28"/>
                  </a:lnTo>
                  <a:lnTo>
                    <a:pt x="2417" y="18"/>
                  </a:lnTo>
                  <a:lnTo>
                    <a:pt x="2307" y="9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55;p19">
              <a:extLst>
                <a:ext uri="{FF2B5EF4-FFF2-40B4-BE49-F238E27FC236}">
                  <a16:creationId xmlns:a16="http://schemas.microsoft.com/office/drawing/2014/main" id="{B670A2B5-DDD5-00AC-2FB9-7652C7C02A7F}"/>
                </a:ext>
              </a:extLst>
            </p:cNvPr>
            <p:cNvSpPr/>
            <p:nvPr/>
          </p:nvSpPr>
          <p:spPr>
            <a:xfrm>
              <a:off x="1736245" y="3265334"/>
              <a:ext cx="55078" cy="81348"/>
            </a:xfrm>
            <a:custGeom>
              <a:avLst/>
              <a:gdLst/>
              <a:ahLst/>
              <a:cxnLst/>
              <a:rect l="l" t="t" r="r" b="b"/>
              <a:pathLst>
                <a:path w="803" h="1186" extrusionOk="0">
                  <a:moveTo>
                    <a:pt x="565" y="0"/>
                  </a:moveTo>
                  <a:lnTo>
                    <a:pt x="547" y="146"/>
                  </a:lnTo>
                  <a:lnTo>
                    <a:pt x="520" y="292"/>
                  </a:lnTo>
                  <a:lnTo>
                    <a:pt x="465" y="429"/>
                  </a:lnTo>
                  <a:lnTo>
                    <a:pt x="401" y="556"/>
                  </a:lnTo>
                  <a:lnTo>
                    <a:pt x="319" y="684"/>
                  </a:lnTo>
                  <a:lnTo>
                    <a:pt x="228" y="802"/>
                  </a:lnTo>
                  <a:lnTo>
                    <a:pt x="119" y="903"/>
                  </a:lnTo>
                  <a:lnTo>
                    <a:pt x="0" y="994"/>
                  </a:lnTo>
                  <a:lnTo>
                    <a:pt x="137" y="1185"/>
                  </a:lnTo>
                  <a:lnTo>
                    <a:pt x="274" y="1076"/>
                  </a:lnTo>
                  <a:lnTo>
                    <a:pt x="401" y="948"/>
                  </a:lnTo>
                  <a:lnTo>
                    <a:pt x="511" y="821"/>
                  </a:lnTo>
                  <a:lnTo>
                    <a:pt x="602" y="675"/>
                  </a:lnTo>
                  <a:lnTo>
                    <a:pt x="675" y="520"/>
                  </a:lnTo>
                  <a:lnTo>
                    <a:pt x="739" y="356"/>
                  </a:lnTo>
                  <a:lnTo>
                    <a:pt x="775" y="192"/>
                  </a:lnTo>
                  <a:lnTo>
                    <a:pt x="802" y="18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56;p19">
              <a:extLst>
                <a:ext uri="{FF2B5EF4-FFF2-40B4-BE49-F238E27FC236}">
                  <a16:creationId xmlns:a16="http://schemas.microsoft.com/office/drawing/2014/main" id="{F9BCE966-151C-6333-4D86-1CDEBF48F9D2}"/>
                </a:ext>
              </a:extLst>
            </p:cNvPr>
            <p:cNvSpPr/>
            <p:nvPr/>
          </p:nvSpPr>
          <p:spPr>
            <a:xfrm>
              <a:off x="1478554" y="3444832"/>
              <a:ext cx="193287" cy="141364"/>
            </a:xfrm>
            <a:custGeom>
              <a:avLst/>
              <a:gdLst/>
              <a:ahLst/>
              <a:cxnLst/>
              <a:rect l="l" t="t" r="r" b="b"/>
              <a:pathLst>
                <a:path w="2818" h="2061" extrusionOk="0">
                  <a:moveTo>
                    <a:pt x="2590" y="0"/>
                  </a:moveTo>
                  <a:lnTo>
                    <a:pt x="2581" y="119"/>
                  </a:lnTo>
                  <a:lnTo>
                    <a:pt x="2572" y="246"/>
                  </a:lnTo>
                  <a:lnTo>
                    <a:pt x="2544" y="374"/>
                  </a:lnTo>
                  <a:lnTo>
                    <a:pt x="2517" y="492"/>
                  </a:lnTo>
                  <a:lnTo>
                    <a:pt x="2453" y="666"/>
                  </a:lnTo>
                  <a:lnTo>
                    <a:pt x="2380" y="839"/>
                  </a:lnTo>
                  <a:lnTo>
                    <a:pt x="2280" y="994"/>
                  </a:lnTo>
                  <a:lnTo>
                    <a:pt x="2170" y="1149"/>
                  </a:lnTo>
                  <a:lnTo>
                    <a:pt x="2034" y="1286"/>
                  </a:lnTo>
                  <a:lnTo>
                    <a:pt x="1897" y="1404"/>
                  </a:lnTo>
                  <a:lnTo>
                    <a:pt x="1733" y="1523"/>
                  </a:lnTo>
                  <a:lnTo>
                    <a:pt x="1569" y="1614"/>
                  </a:lnTo>
                  <a:lnTo>
                    <a:pt x="1386" y="1696"/>
                  </a:lnTo>
                  <a:lnTo>
                    <a:pt x="1195" y="1760"/>
                  </a:lnTo>
                  <a:lnTo>
                    <a:pt x="1012" y="1806"/>
                  </a:lnTo>
                  <a:lnTo>
                    <a:pt x="821" y="1824"/>
                  </a:lnTo>
                  <a:lnTo>
                    <a:pt x="629" y="1833"/>
                  </a:lnTo>
                  <a:lnTo>
                    <a:pt x="447" y="1815"/>
                  </a:lnTo>
                  <a:lnTo>
                    <a:pt x="265" y="1778"/>
                  </a:lnTo>
                  <a:lnTo>
                    <a:pt x="82" y="1723"/>
                  </a:lnTo>
                  <a:lnTo>
                    <a:pt x="0" y="1942"/>
                  </a:lnTo>
                  <a:lnTo>
                    <a:pt x="173" y="1997"/>
                  </a:lnTo>
                  <a:lnTo>
                    <a:pt x="338" y="2034"/>
                  </a:lnTo>
                  <a:lnTo>
                    <a:pt x="511" y="2052"/>
                  </a:lnTo>
                  <a:lnTo>
                    <a:pt x="693" y="2061"/>
                  </a:lnTo>
                  <a:lnTo>
                    <a:pt x="812" y="2061"/>
                  </a:lnTo>
                  <a:lnTo>
                    <a:pt x="939" y="2043"/>
                  </a:lnTo>
                  <a:lnTo>
                    <a:pt x="1058" y="2024"/>
                  </a:lnTo>
                  <a:lnTo>
                    <a:pt x="1186" y="1997"/>
                  </a:lnTo>
                  <a:lnTo>
                    <a:pt x="1313" y="1970"/>
                  </a:lnTo>
                  <a:lnTo>
                    <a:pt x="1432" y="1924"/>
                  </a:lnTo>
                  <a:lnTo>
                    <a:pt x="1550" y="1879"/>
                  </a:lnTo>
                  <a:lnTo>
                    <a:pt x="1669" y="1824"/>
                  </a:lnTo>
                  <a:lnTo>
                    <a:pt x="1769" y="1769"/>
                  </a:lnTo>
                  <a:lnTo>
                    <a:pt x="1860" y="1714"/>
                  </a:lnTo>
                  <a:lnTo>
                    <a:pt x="2034" y="1587"/>
                  </a:lnTo>
                  <a:lnTo>
                    <a:pt x="2198" y="1450"/>
                  </a:lnTo>
                  <a:lnTo>
                    <a:pt x="2344" y="1295"/>
                  </a:lnTo>
                  <a:lnTo>
                    <a:pt x="2471" y="1122"/>
                  </a:lnTo>
                  <a:lnTo>
                    <a:pt x="2526" y="1030"/>
                  </a:lnTo>
                  <a:lnTo>
                    <a:pt x="2581" y="939"/>
                  </a:lnTo>
                  <a:lnTo>
                    <a:pt x="2626" y="848"/>
                  </a:lnTo>
                  <a:lnTo>
                    <a:pt x="2672" y="757"/>
                  </a:lnTo>
                  <a:lnTo>
                    <a:pt x="2708" y="657"/>
                  </a:lnTo>
                  <a:lnTo>
                    <a:pt x="2736" y="556"/>
                  </a:lnTo>
                  <a:lnTo>
                    <a:pt x="2772" y="420"/>
                  </a:lnTo>
                  <a:lnTo>
                    <a:pt x="2800" y="283"/>
                  </a:lnTo>
                  <a:lnTo>
                    <a:pt x="2809" y="137"/>
                  </a:lnTo>
                  <a:lnTo>
                    <a:pt x="2818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57;p19">
              <a:extLst>
                <a:ext uri="{FF2B5EF4-FFF2-40B4-BE49-F238E27FC236}">
                  <a16:creationId xmlns:a16="http://schemas.microsoft.com/office/drawing/2014/main" id="{7737798D-8997-864A-0742-6D3B13D3BADE}"/>
                </a:ext>
              </a:extLst>
            </p:cNvPr>
            <p:cNvSpPr/>
            <p:nvPr/>
          </p:nvSpPr>
          <p:spPr>
            <a:xfrm>
              <a:off x="1621769" y="3527962"/>
              <a:ext cx="182038" cy="117083"/>
            </a:xfrm>
            <a:custGeom>
              <a:avLst/>
              <a:gdLst/>
              <a:ahLst/>
              <a:cxnLst/>
              <a:rect l="l" t="t" r="r" b="b"/>
              <a:pathLst>
                <a:path w="2654" h="1707" extrusionOk="0">
                  <a:moveTo>
                    <a:pt x="9" y="1"/>
                  </a:moveTo>
                  <a:lnTo>
                    <a:pt x="0" y="147"/>
                  </a:lnTo>
                  <a:lnTo>
                    <a:pt x="0" y="302"/>
                  </a:lnTo>
                  <a:lnTo>
                    <a:pt x="19" y="448"/>
                  </a:lnTo>
                  <a:lnTo>
                    <a:pt x="55" y="594"/>
                  </a:lnTo>
                  <a:lnTo>
                    <a:pt x="101" y="730"/>
                  </a:lnTo>
                  <a:lnTo>
                    <a:pt x="155" y="867"/>
                  </a:lnTo>
                  <a:lnTo>
                    <a:pt x="228" y="995"/>
                  </a:lnTo>
                  <a:lnTo>
                    <a:pt x="319" y="1122"/>
                  </a:lnTo>
                  <a:lnTo>
                    <a:pt x="420" y="1232"/>
                  </a:lnTo>
                  <a:lnTo>
                    <a:pt x="529" y="1332"/>
                  </a:lnTo>
                  <a:lnTo>
                    <a:pt x="639" y="1423"/>
                  </a:lnTo>
                  <a:lnTo>
                    <a:pt x="766" y="1505"/>
                  </a:lnTo>
                  <a:lnTo>
                    <a:pt x="894" y="1569"/>
                  </a:lnTo>
                  <a:lnTo>
                    <a:pt x="1040" y="1624"/>
                  </a:lnTo>
                  <a:lnTo>
                    <a:pt x="1177" y="1670"/>
                  </a:lnTo>
                  <a:lnTo>
                    <a:pt x="1332" y="1688"/>
                  </a:lnTo>
                  <a:lnTo>
                    <a:pt x="1423" y="1697"/>
                  </a:lnTo>
                  <a:lnTo>
                    <a:pt x="1514" y="1706"/>
                  </a:lnTo>
                  <a:lnTo>
                    <a:pt x="1678" y="1697"/>
                  </a:lnTo>
                  <a:lnTo>
                    <a:pt x="1833" y="1670"/>
                  </a:lnTo>
                  <a:lnTo>
                    <a:pt x="1988" y="1624"/>
                  </a:lnTo>
                  <a:lnTo>
                    <a:pt x="2143" y="1569"/>
                  </a:lnTo>
                  <a:lnTo>
                    <a:pt x="2280" y="1496"/>
                  </a:lnTo>
                  <a:lnTo>
                    <a:pt x="2417" y="1405"/>
                  </a:lnTo>
                  <a:lnTo>
                    <a:pt x="2544" y="1305"/>
                  </a:lnTo>
                  <a:lnTo>
                    <a:pt x="2654" y="1186"/>
                  </a:lnTo>
                  <a:lnTo>
                    <a:pt x="2481" y="1031"/>
                  </a:lnTo>
                  <a:lnTo>
                    <a:pt x="2371" y="1150"/>
                  </a:lnTo>
                  <a:lnTo>
                    <a:pt x="2253" y="1241"/>
                  </a:lnTo>
                  <a:lnTo>
                    <a:pt x="2116" y="1323"/>
                  </a:lnTo>
                  <a:lnTo>
                    <a:pt x="1970" y="1387"/>
                  </a:lnTo>
                  <a:lnTo>
                    <a:pt x="1824" y="1432"/>
                  </a:lnTo>
                  <a:lnTo>
                    <a:pt x="1669" y="1460"/>
                  </a:lnTo>
                  <a:lnTo>
                    <a:pt x="1514" y="1469"/>
                  </a:lnTo>
                  <a:lnTo>
                    <a:pt x="1359" y="1460"/>
                  </a:lnTo>
                  <a:lnTo>
                    <a:pt x="1222" y="1442"/>
                  </a:lnTo>
                  <a:lnTo>
                    <a:pt x="1104" y="1405"/>
                  </a:lnTo>
                  <a:lnTo>
                    <a:pt x="985" y="1360"/>
                  </a:lnTo>
                  <a:lnTo>
                    <a:pt x="876" y="1305"/>
                  </a:lnTo>
                  <a:lnTo>
                    <a:pt x="766" y="1232"/>
                  </a:lnTo>
                  <a:lnTo>
                    <a:pt x="666" y="1159"/>
                  </a:lnTo>
                  <a:lnTo>
                    <a:pt x="584" y="1068"/>
                  </a:lnTo>
                  <a:lnTo>
                    <a:pt x="502" y="977"/>
                  </a:lnTo>
                  <a:lnTo>
                    <a:pt x="429" y="876"/>
                  </a:lnTo>
                  <a:lnTo>
                    <a:pt x="365" y="767"/>
                  </a:lnTo>
                  <a:lnTo>
                    <a:pt x="319" y="657"/>
                  </a:lnTo>
                  <a:lnTo>
                    <a:pt x="274" y="539"/>
                  </a:lnTo>
                  <a:lnTo>
                    <a:pt x="247" y="411"/>
                  </a:lnTo>
                  <a:lnTo>
                    <a:pt x="237" y="293"/>
                  </a:lnTo>
                  <a:lnTo>
                    <a:pt x="228" y="156"/>
                  </a:lnTo>
                  <a:lnTo>
                    <a:pt x="237" y="28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58;p19">
              <a:extLst>
                <a:ext uri="{FF2B5EF4-FFF2-40B4-BE49-F238E27FC236}">
                  <a16:creationId xmlns:a16="http://schemas.microsoft.com/office/drawing/2014/main" id="{F41456EC-1A8D-F175-9A91-9843FAEFA861}"/>
                </a:ext>
              </a:extLst>
            </p:cNvPr>
            <p:cNvSpPr/>
            <p:nvPr/>
          </p:nvSpPr>
          <p:spPr>
            <a:xfrm>
              <a:off x="1657435" y="3763154"/>
              <a:ext cx="205839" cy="212698"/>
            </a:xfrm>
            <a:custGeom>
              <a:avLst/>
              <a:gdLst/>
              <a:ahLst/>
              <a:cxnLst/>
              <a:rect l="l" t="t" r="r" b="b"/>
              <a:pathLst>
                <a:path w="3001" h="3101" extrusionOk="0">
                  <a:moveTo>
                    <a:pt x="857" y="0"/>
                  </a:moveTo>
                  <a:lnTo>
                    <a:pt x="730" y="10"/>
                  </a:lnTo>
                  <a:lnTo>
                    <a:pt x="602" y="28"/>
                  </a:lnTo>
                  <a:lnTo>
                    <a:pt x="483" y="46"/>
                  </a:lnTo>
                  <a:lnTo>
                    <a:pt x="356" y="82"/>
                  </a:lnTo>
                  <a:lnTo>
                    <a:pt x="237" y="119"/>
                  </a:lnTo>
                  <a:lnTo>
                    <a:pt x="119" y="165"/>
                  </a:lnTo>
                  <a:lnTo>
                    <a:pt x="0" y="219"/>
                  </a:lnTo>
                  <a:lnTo>
                    <a:pt x="100" y="429"/>
                  </a:lnTo>
                  <a:lnTo>
                    <a:pt x="201" y="374"/>
                  </a:lnTo>
                  <a:lnTo>
                    <a:pt x="310" y="338"/>
                  </a:lnTo>
                  <a:lnTo>
                    <a:pt x="420" y="301"/>
                  </a:lnTo>
                  <a:lnTo>
                    <a:pt x="529" y="274"/>
                  </a:lnTo>
                  <a:lnTo>
                    <a:pt x="638" y="256"/>
                  </a:lnTo>
                  <a:lnTo>
                    <a:pt x="748" y="238"/>
                  </a:lnTo>
                  <a:lnTo>
                    <a:pt x="866" y="228"/>
                  </a:lnTo>
                  <a:lnTo>
                    <a:pt x="976" y="228"/>
                  </a:lnTo>
                  <a:lnTo>
                    <a:pt x="1085" y="238"/>
                  </a:lnTo>
                  <a:lnTo>
                    <a:pt x="1195" y="247"/>
                  </a:lnTo>
                  <a:lnTo>
                    <a:pt x="1304" y="265"/>
                  </a:lnTo>
                  <a:lnTo>
                    <a:pt x="1413" y="292"/>
                  </a:lnTo>
                  <a:lnTo>
                    <a:pt x="1523" y="329"/>
                  </a:lnTo>
                  <a:lnTo>
                    <a:pt x="1632" y="365"/>
                  </a:lnTo>
                  <a:lnTo>
                    <a:pt x="1733" y="420"/>
                  </a:lnTo>
                  <a:lnTo>
                    <a:pt x="1833" y="465"/>
                  </a:lnTo>
                  <a:lnTo>
                    <a:pt x="1997" y="575"/>
                  </a:lnTo>
                  <a:lnTo>
                    <a:pt x="2143" y="684"/>
                  </a:lnTo>
                  <a:lnTo>
                    <a:pt x="2271" y="812"/>
                  </a:lnTo>
                  <a:lnTo>
                    <a:pt x="2389" y="949"/>
                  </a:lnTo>
                  <a:lnTo>
                    <a:pt x="2489" y="1095"/>
                  </a:lnTo>
                  <a:lnTo>
                    <a:pt x="2581" y="1250"/>
                  </a:lnTo>
                  <a:lnTo>
                    <a:pt x="2654" y="1414"/>
                  </a:lnTo>
                  <a:lnTo>
                    <a:pt x="2708" y="1587"/>
                  </a:lnTo>
                  <a:lnTo>
                    <a:pt x="2745" y="1760"/>
                  </a:lnTo>
                  <a:lnTo>
                    <a:pt x="2772" y="1934"/>
                  </a:lnTo>
                  <a:lnTo>
                    <a:pt x="2772" y="2107"/>
                  </a:lnTo>
                  <a:lnTo>
                    <a:pt x="2763" y="2289"/>
                  </a:lnTo>
                  <a:lnTo>
                    <a:pt x="2736" y="2472"/>
                  </a:lnTo>
                  <a:lnTo>
                    <a:pt x="2690" y="2645"/>
                  </a:lnTo>
                  <a:lnTo>
                    <a:pt x="2617" y="2818"/>
                  </a:lnTo>
                  <a:lnTo>
                    <a:pt x="2535" y="2991"/>
                  </a:lnTo>
                  <a:lnTo>
                    <a:pt x="2736" y="3101"/>
                  </a:lnTo>
                  <a:lnTo>
                    <a:pt x="2836" y="2909"/>
                  </a:lnTo>
                  <a:lnTo>
                    <a:pt x="2909" y="2718"/>
                  </a:lnTo>
                  <a:lnTo>
                    <a:pt x="2955" y="2517"/>
                  </a:lnTo>
                  <a:lnTo>
                    <a:pt x="2991" y="2317"/>
                  </a:lnTo>
                  <a:lnTo>
                    <a:pt x="3000" y="2116"/>
                  </a:lnTo>
                  <a:lnTo>
                    <a:pt x="3000" y="1915"/>
                  </a:lnTo>
                  <a:lnTo>
                    <a:pt x="2973" y="1715"/>
                  </a:lnTo>
                  <a:lnTo>
                    <a:pt x="2927" y="1523"/>
                  </a:lnTo>
                  <a:lnTo>
                    <a:pt x="2863" y="1332"/>
                  </a:lnTo>
                  <a:lnTo>
                    <a:pt x="2781" y="1149"/>
                  </a:lnTo>
                  <a:lnTo>
                    <a:pt x="2690" y="976"/>
                  </a:lnTo>
                  <a:lnTo>
                    <a:pt x="2572" y="812"/>
                  </a:lnTo>
                  <a:lnTo>
                    <a:pt x="2444" y="657"/>
                  </a:lnTo>
                  <a:lnTo>
                    <a:pt x="2289" y="511"/>
                  </a:lnTo>
                  <a:lnTo>
                    <a:pt x="2125" y="383"/>
                  </a:lnTo>
                  <a:lnTo>
                    <a:pt x="1951" y="265"/>
                  </a:lnTo>
                  <a:lnTo>
                    <a:pt x="1833" y="210"/>
                  </a:lnTo>
                  <a:lnTo>
                    <a:pt x="1714" y="155"/>
                  </a:lnTo>
                  <a:lnTo>
                    <a:pt x="1596" y="110"/>
                  </a:lnTo>
                  <a:lnTo>
                    <a:pt x="1477" y="73"/>
                  </a:lnTo>
                  <a:lnTo>
                    <a:pt x="1359" y="46"/>
                  </a:lnTo>
                  <a:lnTo>
                    <a:pt x="1231" y="19"/>
                  </a:lnTo>
                  <a:lnTo>
                    <a:pt x="1103" y="10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59;p19">
              <a:extLst>
                <a:ext uri="{FF2B5EF4-FFF2-40B4-BE49-F238E27FC236}">
                  <a16:creationId xmlns:a16="http://schemas.microsoft.com/office/drawing/2014/main" id="{41463122-56C9-4A6C-862B-33960AFB7943}"/>
                </a:ext>
              </a:extLst>
            </p:cNvPr>
            <p:cNvSpPr/>
            <p:nvPr/>
          </p:nvSpPr>
          <p:spPr>
            <a:xfrm>
              <a:off x="1621152" y="3835104"/>
              <a:ext cx="81348" cy="100759"/>
            </a:xfrm>
            <a:custGeom>
              <a:avLst/>
              <a:gdLst/>
              <a:ahLst/>
              <a:cxnLst/>
              <a:rect l="l" t="t" r="r" b="b"/>
              <a:pathLst>
                <a:path w="1186" h="1469" extrusionOk="0">
                  <a:moveTo>
                    <a:pt x="1158" y="0"/>
                  </a:moveTo>
                  <a:lnTo>
                    <a:pt x="1031" y="18"/>
                  </a:lnTo>
                  <a:lnTo>
                    <a:pt x="912" y="55"/>
                  </a:lnTo>
                  <a:lnTo>
                    <a:pt x="794" y="100"/>
                  </a:lnTo>
                  <a:lnTo>
                    <a:pt x="675" y="155"/>
                  </a:lnTo>
                  <a:lnTo>
                    <a:pt x="575" y="228"/>
                  </a:lnTo>
                  <a:lnTo>
                    <a:pt x="474" y="310"/>
                  </a:lnTo>
                  <a:lnTo>
                    <a:pt x="383" y="392"/>
                  </a:lnTo>
                  <a:lnTo>
                    <a:pt x="301" y="492"/>
                  </a:lnTo>
                  <a:lnTo>
                    <a:pt x="228" y="593"/>
                  </a:lnTo>
                  <a:lnTo>
                    <a:pt x="155" y="702"/>
                  </a:lnTo>
                  <a:lnTo>
                    <a:pt x="110" y="821"/>
                  </a:lnTo>
                  <a:lnTo>
                    <a:pt x="64" y="948"/>
                  </a:lnTo>
                  <a:lnTo>
                    <a:pt x="28" y="1067"/>
                  </a:lnTo>
                  <a:lnTo>
                    <a:pt x="9" y="1204"/>
                  </a:lnTo>
                  <a:lnTo>
                    <a:pt x="0" y="1331"/>
                  </a:lnTo>
                  <a:lnTo>
                    <a:pt x="9" y="1468"/>
                  </a:lnTo>
                  <a:lnTo>
                    <a:pt x="237" y="1450"/>
                  </a:lnTo>
                  <a:lnTo>
                    <a:pt x="237" y="1331"/>
                  </a:lnTo>
                  <a:lnTo>
                    <a:pt x="237" y="1222"/>
                  </a:lnTo>
                  <a:lnTo>
                    <a:pt x="256" y="1113"/>
                  </a:lnTo>
                  <a:lnTo>
                    <a:pt x="283" y="1012"/>
                  </a:lnTo>
                  <a:lnTo>
                    <a:pt x="319" y="912"/>
                  </a:lnTo>
                  <a:lnTo>
                    <a:pt x="365" y="812"/>
                  </a:lnTo>
                  <a:lnTo>
                    <a:pt x="411" y="720"/>
                  </a:lnTo>
                  <a:lnTo>
                    <a:pt x="474" y="638"/>
                  </a:lnTo>
                  <a:lnTo>
                    <a:pt x="547" y="556"/>
                  </a:lnTo>
                  <a:lnTo>
                    <a:pt x="620" y="483"/>
                  </a:lnTo>
                  <a:lnTo>
                    <a:pt x="702" y="420"/>
                  </a:lnTo>
                  <a:lnTo>
                    <a:pt x="784" y="356"/>
                  </a:lnTo>
                  <a:lnTo>
                    <a:pt x="876" y="310"/>
                  </a:lnTo>
                  <a:lnTo>
                    <a:pt x="976" y="274"/>
                  </a:lnTo>
                  <a:lnTo>
                    <a:pt x="1076" y="246"/>
                  </a:lnTo>
                  <a:lnTo>
                    <a:pt x="1186" y="228"/>
                  </a:lnTo>
                  <a:lnTo>
                    <a:pt x="1158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60;p19">
              <a:extLst>
                <a:ext uri="{FF2B5EF4-FFF2-40B4-BE49-F238E27FC236}">
                  <a16:creationId xmlns:a16="http://schemas.microsoft.com/office/drawing/2014/main" id="{1C7F8197-DED4-1930-81F0-A26E18DF64B6}"/>
                </a:ext>
              </a:extLst>
            </p:cNvPr>
            <p:cNvSpPr/>
            <p:nvPr/>
          </p:nvSpPr>
          <p:spPr>
            <a:xfrm>
              <a:off x="1494810" y="3658075"/>
              <a:ext cx="142667" cy="142667"/>
            </a:xfrm>
            <a:custGeom>
              <a:avLst/>
              <a:gdLst/>
              <a:ahLst/>
              <a:cxnLst/>
              <a:rect l="l" t="t" r="r" b="b"/>
              <a:pathLst>
                <a:path w="2080" h="2080" extrusionOk="0">
                  <a:moveTo>
                    <a:pt x="2079" y="1"/>
                  </a:moveTo>
                  <a:lnTo>
                    <a:pt x="1870" y="10"/>
                  </a:lnTo>
                  <a:lnTo>
                    <a:pt x="1660" y="46"/>
                  </a:lnTo>
                  <a:lnTo>
                    <a:pt x="1459" y="92"/>
                  </a:lnTo>
                  <a:lnTo>
                    <a:pt x="1268" y="165"/>
                  </a:lnTo>
                  <a:lnTo>
                    <a:pt x="1085" y="256"/>
                  </a:lnTo>
                  <a:lnTo>
                    <a:pt x="921" y="356"/>
                  </a:lnTo>
                  <a:lnTo>
                    <a:pt x="757" y="475"/>
                  </a:lnTo>
                  <a:lnTo>
                    <a:pt x="611" y="611"/>
                  </a:lnTo>
                  <a:lnTo>
                    <a:pt x="474" y="757"/>
                  </a:lnTo>
                  <a:lnTo>
                    <a:pt x="356" y="921"/>
                  </a:lnTo>
                  <a:lnTo>
                    <a:pt x="256" y="1086"/>
                  </a:lnTo>
                  <a:lnTo>
                    <a:pt x="164" y="1268"/>
                  </a:lnTo>
                  <a:lnTo>
                    <a:pt x="91" y="1459"/>
                  </a:lnTo>
                  <a:lnTo>
                    <a:pt x="46" y="1660"/>
                  </a:lnTo>
                  <a:lnTo>
                    <a:pt x="9" y="1870"/>
                  </a:lnTo>
                  <a:lnTo>
                    <a:pt x="0" y="2080"/>
                  </a:lnTo>
                  <a:lnTo>
                    <a:pt x="228" y="2080"/>
                  </a:lnTo>
                  <a:lnTo>
                    <a:pt x="237" y="1888"/>
                  </a:lnTo>
                  <a:lnTo>
                    <a:pt x="265" y="1706"/>
                  </a:lnTo>
                  <a:lnTo>
                    <a:pt x="310" y="1532"/>
                  </a:lnTo>
                  <a:lnTo>
                    <a:pt x="374" y="1359"/>
                  </a:lnTo>
                  <a:lnTo>
                    <a:pt x="456" y="1195"/>
                  </a:lnTo>
                  <a:lnTo>
                    <a:pt x="547" y="1049"/>
                  </a:lnTo>
                  <a:lnTo>
                    <a:pt x="657" y="903"/>
                  </a:lnTo>
                  <a:lnTo>
                    <a:pt x="775" y="776"/>
                  </a:lnTo>
                  <a:lnTo>
                    <a:pt x="903" y="657"/>
                  </a:lnTo>
                  <a:lnTo>
                    <a:pt x="1049" y="548"/>
                  </a:lnTo>
                  <a:lnTo>
                    <a:pt x="1195" y="456"/>
                  </a:lnTo>
                  <a:lnTo>
                    <a:pt x="1359" y="374"/>
                  </a:lnTo>
                  <a:lnTo>
                    <a:pt x="1532" y="311"/>
                  </a:lnTo>
                  <a:lnTo>
                    <a:pt x="1705" y="265"/>
                  </a:lnTo>
                  <a:lnTo>
                    <a:pt x="1888" y="238"/>
                  </a:lnTo>
                  <a:lnTo>
                    <a:pt x="2079" y="228"/>
                  </a:lnTo>
                  <a:lnTo>
                    <a:pt x="2079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61;p19">
              <a:extLst>
                <a:ext uri="{FF2B5EF4-FFF2-40B4-BE49-F238E27FC236}">
                  <a16:creationId xmlns:a16="http://schemas.microsoft.com/office/drawing/2014/main" id="{EC382D33-B046-3084-08D1-AD162E347D6C}"/>
                </a:ext>
              </a:extLst>
            </p:cNvPr>
            <p:cNvSpPr/>
            <p:nvPr/>
          </p:nvSpPr>
          <p:spPr>
            <a:xfrm>
              <a:off x="1726848" y="3688118"/>
              <a:ext cx="81965" cy="82582"/>
            </a:xfrm>
            <a:custGeom>
              <a:avLst/>
              <a:gdLst/>
              <a:ahLst/>
              <a:cxnLst/>
              <a:rect l="l" t="t" r="r" b="b"/>
              <a:pathLst>
                <a:path w="1195" h="1204" extrusionOk="0">
                  <a:moveTo>
                    <a:pt x="1195" y="0"/>
                  </a:moveTo>
                  <a:lnTo>
                    <a:pt x="1076" y="9"/>
                  </a:lnTo>
                  <a:lnTo>
                    <a:pt x="958" y="28"/>
                  </a:lnTo>
                  <a:lnTo>
                    <a:pt x="839" y="55"/>
                  </a:lnTo>
                  <a:lnTo>
                    <a:pt x="730" y="101"/>
                  </a:lnTo>
                  <a:lnTo>
                    <a:pt x="629" y="146"/>
                  </a:lnTo>
                  <a:lnTo>
                    <a:pt x="529" y="210"/>
                  </a:lnTo>
                  <a:lnTo>
                    <a:pt x="438" y="274"/>
                  </a:lnTo>
                  <a:lnTo>
                    <a:pt x="347" y="356"/>
                  </a:lnTo>
                  <a:lnTo>
                    <a:pt x="274" y="438"/>
                  </a:lnTo>
                  <a:lnTo>
                    <a:pt x="201" y="529"/>
                  </a:lnTo>
                  <a:lnTo>
                    <a:pt x="146" y="629"/>
                  </a:lnTo>
                  <a:lnTo>
                    <a:pt x="91" y="739"/>
                  </a:lnTo>
                  <a:lnTo>
                    <a:pt x="55" y="848"/>
                  </a:lnTo>
                  <a:lnTo>
                    <a:pt x="18" y="958"/>
                  </a:lnTo>
                  <a:lnTo>
                    <a:pt x="0" y="1076"/>
                  </a:lnTo>
                  <a:lnTo>
                    <a:pt x="0" y="1204"/>
                  </a:lnTo>
                  <a:lnTo>
                    <a:pt x="228" y="1204"/>
                  </a:lnTo>
                  <a:lnTo>
                    <a:pt x="237" y="1104"/>
                  </a:lnTo>
                  <a:lnTo>
                    <a:pt x="246" y="1003"/>
                  </a:lnTo>
                  <a:lnTo>
                    <a:pt x="274" y="912"/>
                  </a:lnTo>
                  <a:lnTo>
                    <a:pt x="301" y="821"/>
                  </a:lnTo>
                  <a:lnTo>
                    <a:pt x="347" y="739"/>
                  </a:lnTo>
                  <a:lnTo>
                    <a:pt x="392" y="657"/>
                  </a:lnTo>
                  <a:lnTo>
                    <a:pt x="447" y="584"/>
                  </a:lnTo>
                  <a:lnTo>
                    <a:pt x="511" y="520"/>
                  </a:lnTo>
                  <a:lnTo>
                    <a:pt x="584" y="456"/>
                  </a:lnTo>
                  <a:lnTo>
                    <a:pt x="657" y="401"/>
                  </a:lnTo>
                  <a:lnTo>
                    <a:pt x="739" y="347"/>
                  </a:lnTo>
                  <a:lnTo>
                    <a:pt x="821" y="310"/>
                  </a:lnTo>
                  <a:lnTo>
                    <a:pt x="912" y="274"/>
                  </a:lnTo>
                  <a:lnTo>
                    <a:pt x="1003" y="256"/>
                  </a:lnTo>
                  <a:lnTo>
                    <a:pt x="1094" y="237"/>
                  </a:lnTo>
                  <a:lnTo>
                    <a:pt x="1195" y="23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62;p19">
              <a:extLst>
                <a:ext uri="{FF2B5EF4-FFF2-40B4-BE49-F238E27FC236}">
                  <a16:creationId xmlns:a16="http://schemas.microsoft.com/office/drawing/2014/main" id="{9B4AC967-0670-B56C-8D94-89A63C133F84}"/>
                </a:ext>
              </a:extLst>
            </p:cNvPr>
            <p:cNvSpPr/>
            <p:nvPr/>
          </p:nvSpPr>
          <p:spPr>
            <a:xfrm>
              <a:off x="1551053" y="3295307"/>
              <a:ext cx="65160" cy="100759"/>
            </a:xfrm>
            <a:custGeom>
              <a:avLst/>
              <a:gdLst/>
              <a:ahLst/>
              <a:cxnLst/>
              <a:rect l="l" t="t" r="r" b="b"/>
              <a:pathLst>
                <a:path w="950" h="1469" extrusionOk="0">
                  <a:moveTo>
                    <a:pt x="65" y="1"/>
                  </a:moveTo>
                  <a:lnTo>
                    <a:pt x="1" y="229"/>
                  </a:lnTo>
                  <a:lnTo>
                    <a:pt x="92" y="256"/>
                  </a:lnTo>
                  <a:lnTo>
                    <a:pt x="183" y="293"/>
                  </a:lnTo>
                  <a:lnTo>
                    <a:pt x="265" y="338"/>
                  </a:lnTo>
                  <a:lnTo>
                    <a:pt x="347" y="393"/>
                  </a:lnTo>
                  <a:lnTo>
                    <a:pt x="411" y="448"/>
                  </a:lnTo>
                  <a:lnTo>
                    <a:pt x="484" y="520"/>
                  </a:lnTo>
                  <a:lnTo>
                    <a:pt x="539" y="593"/>
                  </a:lnTo>
                  <a:lnTo>
                    <a:pt x="594" y="676"/>
                  </a:lnTo>
                  <a:lnTo>
                    <a:pt x="639" y="758"/>
                  </a:lnTo>
                  <a:lnTo>
                    <a:pt x="676" y="849"/>
                  </a:lnTo>
                  <a:lnTo>
                    <a:pt x="694" y="940"/>
                  </a:lnTo>
                  <a:lnTo>
                    <a:pt x="712" y="1031"/>
                  </a:lnTo>
                  <a:lnTo>
                    <a:pt x="721" y="1122"/>
                  </a:lnTo>
                  <a:lnTo>
                    <a:pt x="721" y="1223"/>
                  </a:lnTo>
                  <a:lnTo>
                    <a:pt x="712" y="1314"/>
                  </a:lnTo>
                  <a:lnTo>
                    <a:pt x="685" y="1405"/>
                  </a:lnTo>
                  <a:lnTo>
                    <a:pt x="913" y="1469"/>
                  </a:lnTo>
                  <a:lnTo>
                    <a:pt x="940" y="1350"/>
                  </a:lnTo>
                  <a:lnTo>
                    <a:pt x="949" y="1232"/>
                  </a:lnTo>
                  <a:lnTo>
                    <a:pt x="949" y="1122"/>
                  </a:lnTo>
                  <a:lnTo>
                    <a:pt x="940" y="1004"/>
                  </a:lnTo>
                  <a:lnTo>
                    <a:pt x="922" y="885"/>
                  </a:lnTo>
                  <a:lnTo>
                    <a:pt x="885" y="776"/>
                  </a:lnTo>
                  <a:lnTo>
                    <a:pt x="849" y="666"/>
                  </a:lnTo>
                  <a:lnTo>
                    <a:pt x="794" y="557"/>
                  </a:lnTo>
                  <a:lnTo>
                    <a:pt x="730" y="457"/>
                  </a:lnTo>
                  <a:lnTo>
                    <a:pt x="657" y="365"/>
                  </a:lnTo>
                  <a:lnTo>
                    <a:pt x="575" y="283"/>
                  </a:lnTo>
                  <a:lnTo>
                    <a:pt x="484" y="210"/>
                  </a:lnTo>
                  <a:lnTo>
                    <a:pt x="384" y="138"/>
                  </a:lnTo>
                  <a:lnTo>
                    <a:pt x="284" y="83"/>
                  </a:lnTo>
                  <a:lnTo>
                    <a:pt x="174" y="37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63;p19">
              <a:extLst>
                <a:ext uri="{FF2B5EF4-FFF2-40B4-BE49-F238E27FC236}">
                  <a16:creationId xmlns:a16="http://schemas.microsoft.com/office/drawing/2014/main" id="{A38DCE7B-A2FF-142F-E939-37EABC7193B3}"/>
                </a:ext>
              </a:extLst>
            </p:cNvPr>
            <p:cNvSpPr/>
            <p:nvPr/>
          </p:nvSpPr>
          <p:spPr>
            <a:xfrm>
              <a:off x="1749345" y="3897589"/>
              <a:ext cx="38822" cy="130801"/>
            </a:xfrm>
            <a:custGeom>
              <a:avLst/>
              <a:gdLst/>
              <a:ahLst/>
              <a:cxnLst/>
              <a:rect l="l" t="t" r="r" b="b"/>
              <a:pathLst>
                <a:path w="566" h="1907" extrusionOk="0">
                  <a:moveTo>
                    <a:pt x="165" y="1"/>
                  </a:moveTo>
                  <a:lnTo>
                    <a:pt x="1" y="165"/>
                  </a:lnTo>
                  <a:lnTo>
                    <a:pt x="73" y="247"/>
                  </a:lnTo>
                  <a:lnTo>
                    <a:pt x="146" y="329"/>
                  </a:lnTo>
                  <a:lnTo>
                    <a:pt x="201" y="429"/>
                  </a:lnTo>
                  <a:lnTo>
                    <a:pt x="247" y="521"/>
                  </a:lnTo>
                  <a:lnTo>
                    <a:pt x="283" y="621"/>
                  </a:lnTo>
                  <a:lnTo>
                    <a:pt x="311" y="730"/>
                  </a:lnTo>
                  <a:lnTo>
                    <a:pt x="329" y="840"/>
                  </a:lnTo>
                  <a:lnTo>
                    <a:pt x="329" y="949"/>
                  </a:lnTo>
                  <a:lnTo>
                    <a:pt x="329" y="1059"/>
                  </a:lnTo>
                  <a:lnTo>
                    <a:pt x="311" y="1168"/>
                  </a:lnTo>
                  <a:lnTo>
                    <a:pt x="283" y="1278"/>
                  </a:lnTo>
                  <a:lnTo>
                    <a:pt x="247" y="1378"/>
                  </a:lnTo>
                  <a:lnTo>
                    <a:pt x="201" y="1478"/>
                  </a:lnTo>
                  <a:lnTo>
                    <a:pt x="146" y="1569"/>
                  </a:lnTo>
                  <a:lnTo>
                    <a:pt x="83" y="1661"/>
                  </a:lnTo>
                  <a:lnTo>
                    <a:pt x="10" y="1743"/>
                  </a:lnTo>
                  <a:lnTo>
                    <a:pt x="165" y="1907"/>
                  </a:lnTo>
                  <a:lnTo>
                    <a:pt x="256" y="1806"/>
                  </a:lnTo>
                  <a:lnTo>
                    <a:pt x="338" y="1697"/>
                  </a:lnTo>
                  <a:lnTo>
                    <a:pt x="402" y="1588"/>
                  </a:lnTo>
                  <a:lnTo>
                    <a:pt x="456" y="1469"/>
                  </a:lnTo>
                  <a:lnTo>
                    <a:pt x="502" y="1341"/>
                  </a:lnTo>
                  <a:lnTo>
                    <a:pt x="539" y="1214"/>
                  </a:lnTo>
                  <a:lnTo>
                    <a:pt x="557" y="1086"/>
                  </a:lnTo>
                  <a:lnTo>
                    <a:pt x="566" y="949"/>
                  </a:lnTo>
                  <a:lnTo>
                    <a:pt x="557" y="822"/>
                  </a:lnTo>
                  <a:lnTo>
                    <a:pt x="539" y="685"/>
                  </a:lnTo>
                  <a:lnTo>
                    <a:pt x="502" y="557"/>
                  </a:lnTo>
                  <a:lnTo>
                    <a:pt x="456" y="439"/>
                  </a:lnTo>
                  <a:lnTo>
                    <a:pt x="402" y="320"/>
                  </a:lnTo>
                  <a:lnTo>
                    <a:pt x="338" y="202"/>
                  </a:lnTo>
                  <a:lnTo>
                    <a:pt x="256" y="101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64;p19">
              <a:extLst>
                <a:ext uri="{FF2B5EF4-FFF2-40B4-BE49-F238E27FC236}">
                  <a16:creationId xmlns:a16="http://schemas.microsoft.com/office/drawing/2014/main" id="{DC5217B0-FE78-9D41-06EF-1FCFF4C5ADCC}"/>
                </a:ext>
              </a:extLst>
            </p:cNvPr>
            <p:cNvSpPr/>
            <p:nvPr/>
          </p:nvSpPr>
          <p:spPr>
            <a:xfrm>
              <a:off x="1766218" y="3249010"/>
              <a:ext cx="33883" cy="33883"/>
            </a:xfrm>
            <a:custGeom>
              <a:avLst/>
              <a:gdLst/>
              <a:ahLst/>
              <a:cxnLst/>
              <a:rect l="l" t="t" r="r" b="b"/>
              <a:pathLst>
                <a:path w="494" h="494" extrusionOk="0">
                  <a:moveTo>
                    <a:pt x="247" y="1"/>
                  </a:moveTo>
                  <a:lnTo>
                    <a:pt x="192" y="10"/>
                  </a:lnTo>
                  <a:lnTo>
                    <a:pt x="147" y="19"/>
                  </a:lnTo>
                  <a:lnTo>
                    <a:pt x="110" y="47"/>
                  </a:lnTo>
                  <a:lnTo>
                    <a:pt x="74" y="74"/>
                  </a:lnTo>
                  <a:lnTo>
                    <a:pt x="46" y="110"/>
                  </a:lnTo>
                  <a:lnTo>
                    <a:pt x="19" y="156"/>
                  </a:lnTo>
                  <a:lnTo>
                    <a:pt x="1" y="202"/>
                  </a:lnTo>
                  <a:lnTo>
                    <a:pt x="1" y="247"/>
                  </a:lnTo>
                  <a:lnTo>
                    <a:pt x="1" y="302"/>
                  </a:lnTo>
                  <a:lnTo>
                    <a:pt x="19" y="347"/>
                  </a:lnTo>
                  <a:lnTo>
                    <a:pt x="46" y="384"/>
                  </a:lnTo>
                  <a:lnTo>
                    <a:pt x="74" y="420"/>
                  </a:lnTo>
                  <a:lnTo>
                    <a:pt x="110" y="448"/>
                  </a:lnTo>
                  <a:lnTo>
                    <a:pt x="147" y="475"/>
                  </a:lnTo>
                  <a:lnTo>
                    <a:pt x="192" y="493"/>
                  </a:lnTo>
                  <a:lnTo>
                    <a:pt x="293" y="493"/>
                  </a:lnTo>
                  <a:lnTo>
                    <a:pt x="338" y="475"/>
                  </a:lnTo>
                  <a:lnTo>
                    <a:pt x="384" y="448"/>
                  </a:lnTo>
                  <a:lnTo>
                    <a:pt x="420" y="420"/>
                  </a:lnTo>
                  <a:lnTo>
                    <a:pt x="448" y="384"/>
                  </a:lnTo>
                  <a:lnTo>
                    <a:pt x="475" y="347"/>
                  </a:lnTo>
                  <a:lnTo>
                    <a:pt x="484" y="302"/>
                  </a:lnTo>
                  <a:lnTo>
                    <a:pt x="493" y="247"/>
                  </a:lnTo>
                  <a:lnTo>
                    <a:pt x="484" y="202"/>
                  </a:lnTo>
                  <a:lnTo>
                    <a:pt x="475" y="156"/>
                  </a:lnTo>
                  <a:lnTo>
                    <a:pt x="448" y="110"/>
                  </a:lnTo>
                  <a:lnTo>
                    <a:pt x="420" y="74"/>
                  </a:lnTo>
                  <a:lnTo>
                    <a:pt x="384" y="47"/>
                  </a:lnTo>
                  <a:lnTo>
                    <a:pt x="338" y="19"/>
                  </a:lnTo>
                  <a:lnTo>
                    <a:pt x="293" y="10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65;p19">
              <a:extLst>
                <a:ext uri="{FF2B5EF4-FFF2-40B4-BE49-F238E27FC236}">
                  <a16:creationId xmlns:a16="http://schemas.microsoft.com/office/drawing/2014/main" id="{FE6D1F56-20EB-DCAA-50C1-C265B6A94D59}"/>
                </a:ext>
              </a:extLst>
            </p:cNvPr>
            <p:cNvSpPr/>
            <p:nvPr/>
          </p:nvSpPr>
          <p:spPr>
            <a:xfrm>
              <a:off x="1586720" y="3379123"/>
              <a:ext cx="33883" cy="33883"/>
            </a:xfrm>
            <a:custGeom>
              <a:avLst/>
              <a:gdLst/>
              <a:ahLst/>
              <a:cxnLst/>
              <a:rect l="l" t="t" r="r" b="b"/>
              <a:pathLst>
                <a:path w="494" h="494" extrusionOk="0">
                  <a:moveTo>
                    <a:pt x="247" y="1"/>
                  </a:moveTo>
                  <a:lnTo>
                    <a:pt x="201" y="10"/>
                  </a:lnTo>
                  <a:lnTo>
                    <a:pt x="156" y="19"/>
                  </a:lnTo>
                  <a:lnTo>
                    <a:pt x="110" y="46"/>
                  </a:lnTo>
                  <a:lnTo>
                    <a:pt x="74" y="74"/>
                  </a:lnTo>
                  <a:lnTo>
                    <a:pt x="46" y="110"/>
                  </a:lnTo>
                  <a:lnTo>
                    <a:pt x="19" y="147"/>
                  </a:lnTo>
                  <a:lnTo>
                    <a:pt x="10" y="201"/>
                  </a:lnTo>
                  <a:lnTo>
                    <a:pt x="1" y="247"/>
                  </a:lnTo>
                  <a:lnTo>
                    <a:pt x="10" y="292"/>
                  </a:lnTo>
                  <a:lnTo>
                    <a:pt x="19" y="338"/>
                  </a:lnTo>
                  <a:lnTo>
                    <a:pt x="46" y="384"/>
                  </a:lnTo>
                  <a:lnTo>
                    <a:pt x="74" y="420"/>
                  </a:lnTo>
                  <a:lnTo>
                    <a:pt x="110" y="447"/>
                  </a:lnTo>
                  <a:lnTo>
                    <a:pt x="156" y="475"/>
                  </a:lnTo>
                  <a:lnTo>
                    <a:pt x="201" y="484"/>
                  </a:lnTo>
                  <a:lnTo>
                    <a:pt x="247" y="493"/>
                  </a:lnTo>
                  <a:lnTo>
                    <a:pt x="292" y="484"/>
                  </a:lnTo>
                  <a:lnTo>
                    <a:pt x="347" y="475"/>
                  </a:lnTo>
                  <a:lnTo>
                    <a:pt x="384" y="447"/>
                  </a:lnTo>
                  <a:lnTo>
                    <a:pt x="420" y="420"/>
                  </a:lnTo>
                  <a:lnTo>
                    <a:pt x="447" y="384"/>
                  </a:lnTo>
                  <a:lnTo>
                    <a:pt x="475" y="338"/>
                  </a:lnTo>
                  <a:lnTo>
                    <a:pt x="484" y="292"/>
                  </a:lnTo>
                  <a:lnTo>
                    <a:pt x="493" y="247"/>
                  </a:lnTo>
                  <a:lnTo>
                    <a:pt x="484" y="201"/>
                  </a:lnTo>
                  <a:lnTo>
                    <a:pt x="475" y="147"/>
                  </a:lnTo>
                  <a:lnTo>
                    <a:pt x="447" y="110"/>
                  </a:lnTo>
                  <a:lnTo>
                    <a:pt x="420" y="74"/>
                  </a:lnTo>
                  <a:lnTo>
                    <a:pt x="384" y="46"/>
                  </a:lnTo>
                  <a:lnTo>
                    <a:pt x="347" y="19"/>
                  </a:lnTo>
                  <a:lnTo>
                    <a:pt x="292" y="10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66;p19">
              <a:extLst>
                <a:ext uri="{FF2B5EF4-FFF2-40B4-BE49-F238E27FC236}">
                  <a16:creationId xmlns:a16="http://schemas.microsoft.com/office/drawing/2014/main" id="{418BEC39-000B-0E26-CC02-83020344F2B9}"/>
                </a:ext>
              </a:extLst>
            </p:cNvPr>
            <p:cNvSpPr/>
            <p:nvPr/>
          </p:nvSpPr>
          <p:spPr>
            <a:xfrm>
              <a:off x="1700578" y="3516096"/>
              <a:ext cx="33815" cy="33815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246" y="1"/>
                  </a:moveTo>
                  <a:lnTo>
                    <a:pt x="201" y="10"/>
                  </a:lnTo>
                  <a:lnTo>
                    <a:pt x="155" y="28"/>
                  </a:lnTo>
                  <a:lnTo>
                    <a:pt x="110" y="46"/>
                  </a:lnTo>
                  <a:lnTo>
                    <a:pt x="73" y="74"/>
                  </a:lnTo>
                  <a:lnTo>
                    <a:pt x="46" y="110"/>
                  </a:lnTo>
                  <a:lnTo>
                    <a:pt x="19" y="156"/>
                  </a:lnTo>
                  <a:lnTo>
                    <a:pt x="9" y="201"/>
                  </a:lnTo>
                  <a:lnTo>
                    <a:pt x="0" y="247"/>
                  </a:lnTo>
                  <a:lnTo>
                    <a:pt x="9" y="302"/>
                  </a:lnTo>
                  <a:lnTo>
                    <a:pt x="19" y="347"/>
                  </a:lnTo>
                  <a:lnTo>
                    <a:pt x="46" y="384"/>
                  </a:lnTo>
                  <a:lnTo>
                    <a:pt x="73" y="420"/>
                  </a:lnTo>
                  <a:lnTo>
                    <a:pt x="110" y="457"/>
                  </a:lnTo>
                  <a:lnTo>
                    <a:pt x="155" y="475"/>
                  </a:lnTo>
                  <a:lnTo>
                    <a:pt x="201" y="493"/>
                  </a:lnTo>
                  <a:lnTo>
                    <a:pt x="301" y="493"/>
                  </a:lnTo>
                  <a:lnTo>
                    <a:pt x="347" y="475"/>
                  </a:lnTo>
                  <a:lnTo>
                    <a:pt x="383" y="457"/>
                  </a:lnTo>
                  <a:lnTo>
                    <a:pt x="420" y="420"/>
                  </a:lnTo>
                  <a:lnTo>
                    <a:pt x="456" y="384"/>
                  </a:lnTo>
                  <a:lnTo>
                    <a:pt x="474" y="347"/>
                  </a:lnTo>
                  <a:lnTo>
                    <a:pt x="493" y="302"/>
                  </a:lnTo>
                  <a:lnTo>
                    <a:pt x="493" y="247"/>
                  </a:lnTo>
                  <a:lnTo>
                    <a:pt x="493" y="201"/>
                  </a:lnTo>
                  <a:lnTo>
                    <a:pt x="474" y="156"/>
                  </a:lnTo>
                  <a:lnTo>
                    <a:pt x="456" y="110"/>
                  </a:lnTo>
                  <a:lnTo>
                    <a:pt x="420" y="74"/>
                  </a:lnTo>
                  <a:lnTo>
                    <a:pt x="383" y="46"/>
                  </a:lnTo>
                  <a:lnTo>
                    <a:pt x="347" y="28"/>
                  </a:lnTo>
                  <a:lnTo>
                    <a:pt x="301" y="10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67;p19">
              <a:extLst>
                <a:ext uri="{FF2B5EF4-FFF2-40B4-BE49-F238E27FC236}">
                  <a16:creationId xmlns:a16="http://schemas.microsoft.com/office/drawing/2014/main" id="{BE9B72F6-8047-DAAC-102C-81CF3910A583}"/>
                </a:ext>
              </a:extLst>
            </p:cNvPr>
            <p:cNvSpPr/>
            <p:nvPr/>
          </p:nvSpPr>
          <p:spPr>
            <a:xfrm>
              <a:off x="1780005" y="3586125"/>
              <a:ext cx="33198" cy="33883"/>
            </a:xfrm>
            <a:custGeom>
              <a:avLst/>
              <a:gdLst/>
              <a:ahLst/>
              <a:cxnLst/>
              <a:rect l="l" t="t" r="r" b="b"/>
              <a:pathLst>
                <a:path w="484" h="494" extrusionOk="0">
                  <a:moveTo>
                    <a:pt x="247" y="1"/>
                  </a:moveTo>
                  <a:lnTo>
                    <a:pt x="192" y="10"/>
                  </a:lnTo>
                  <a:lnTo>
                    <a:pt x="146" y="19"/>
                  </a:lnTo>
                  <a:lnTo>
                    <a:pt x="101" y="46"/>
                  </a:lnTo>
                  <a:lnTo>
                    <a:pt x="64" y="74"/>
                  </a:lnTo>
                  <a:lnTo>
                    <a:pt x="37" y="110"/>
                  </a:lnTo>
                  <a:lnTo>
                    <a:pt x="19" y="147"/>
                  </a:lnTo>
                  <a:lnTo>
                    <a:pt x="0" y="201"/>
                  </a:lnTo>
                  <a:lnTo>
                    <a:pt x="0" y="247"/>
                  </a:lnTo>
                  <a:lnTo>
                    <a:pt x="0" y="293"/>
                  </a:lnTo>
                  <a:lnTo>
                    <a:pt x="19" y="338"/>
                  </a:lnTo>
                  <a:lnTo>
                    <a:pt x="37" y="384"/>
                  </a:lnTo>
                  <a:lnTo>
                    <a:pt x="64" y="420"/>
                  </a:lnTo>
                  <a:lnTo>
                    <a:pt x="101" y="448"/>
                  </a:lnTo>
                  <a:lnTo>
                    <a:pt x="146" y="475"/>
                  </a:lnTo>
                  <a:lnTo>
                    <a:pt x="192" y="484"/>
                  </a:lnTo>
                  <a:lnTo>
                    <a:pt x="247" y="493"/>
                  </a:lnTo>
                  <a:lnTo>
                    <a:pt x="292" y="484"/>
                  </a:lnTo>
                  <a:lnTo>
                    <a:pt x="338" y="475"/>
                  </a:lnTo>
                  <a:lnTo>
                    <a:pt x="383" y="448"/>
                  </a:lnTo>
                  <a:lnTo>
                    <a:pt x="420" y="420"/>
                  </a:lnTo>
                  <a:lnTo>
                    <a:pt x="447" y="384"/>
                  </a:lnTo>
                  <a:lnTo>
                    <a:pt x="465" y="338"/>
                  </a:lnTo>
                  <a:lnTo>
                    <a:pt x="484" y="293"/>
                  </a:lnTo>
                  <a:lnTo>
                    <a:pt x="484" y="247"/>
                  </a:lnTo>
                  <a:lnTo>
                    <a:pt x="484" y="201"/>
                  </a:lnTo>
                  <a:lnTo>
                    <a:pt x="465" y="147"/>
                  </a:lnTo>
                  <a:lnTo>
                    <a:pt x="447" y="110"/>
                  </a:lnTo>
                  <a:lnTo>
                    <a:pt x="420" y="74"/>
                  </a:lnTo>
                  <a:lnTo>
                    <a:pt x="383" y="46"/>
                  </a:lnTo>
                  <a:lnTo>
                    <a:pt x="338" y="19"/>
                  </a:lnTo>
                  <a:lnTo>
                    <a:pt x="292" y="10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68;p19">
              <a:extLst>
                <a:ext uri="{FF2B5EF4-FFF2-40B4-BE49-F238E27FC236}">
                  <a16:creationId xmlns:a16="http://schemas.microsoft.com/office/drawing/2014/main" id="{BF217867-BB8D-59A0-4E4C-79469240FD0E}"/>
                </a:ext>
              </a:extLst>
            </p:cNvPr>
            <p:cNvSpPr/>
            <p:nvPr/>
          </p:nvSpPr>
          <p:spPr>
            <a:xfrm>
              <a:off x="1646804" y="3427273"/>
              <a:ext cx="33815" cy="33883"/>
            </a:xfrm>
            <a:custGeom>
              <a:avLst/>
              <a:gdLst/>
              <a:ahLst/>
              <a:cxnLst/>
              <a:rect l="l" t="t" r="r" b="b"/>
              <a:pathLst>
                <a:path w="493" h="494" extrusionOk="0">
                  <a:moveTo>
                    <a:pt x="246" y="1"/>
                  </a:moveTo>
                  <a:lnTo>
                    <a:pt x="201" y="10"/>
                  </a:lnTo>
                  <a:lnTo>
                    <a:pt x="155" y="28"/>
                  </a:lnTo>
                  <a:lnTo>
                    <a:pt x="109" y="46"/>
                  </a:lnTo>
                  <a:lnTo>
                    <a:pt x="73" y="74"/>
                  </a:lnTo>
                  <a:lnTo>
                    <a:pt x="46" y="110"/>
                  </a:lnTo>
                  <a:lnTo>
                    <a:pt x="18" y="156"/>
                  </a:lnTo>
                  <a:lnTo>
                    <a:pt x="9" y="201"/>
                  </a:lnTo>
                  <a:lnTo>
                    <a:pt x="0" y="256"/>
                  </a:lnTo>
                  <a:lnTo>
                    <a:pt x="9" y="302"/>
                  </a:lnTo>
                  <a:lnTo>
                    <a:pt x="18" y="347"/>
                  </a:lnTo>
                  <a:lnTo>
                    <a:pt x="46" y="393"/>
                  </a:lnTo>
                  <a:lnTo>
                    <a:pt x="73" y="429"/>
                  </a:lnTo>
                  <a:lnTo>
                    <a:pt x="109" y="457"/>
                  </a:lnTo>
                  <a:lnTo>
                    <a:pt x="155" y="475"/>
                  </a:lnTo>
                  <a:lnTo>
                    <a:pt x="201" y="493"/>
                  </a:lnTo>
                  <a:lnTo>
                    <a:pt x="301" y="493"/>
                  </a:lnTo>
                  <a:lnTo>
                    <a:pt x="347" y="475"/>
                  </a:lnTo>
                  <a:lnTo>
                    <a:pt x="383" y="457"/>
                  </a:lnTo>
                  <a:lnTo>
                    <a:pt x="420" y="429"/>
                  </a:lnTo>
                  <a:lnTo>
                    <a:pt x="447" y="393"/>
                  </a:lnTo>
                  <a:lnTo>
                    <a:pt x="474" y="347"/>
                  </a:lnTo>
                  <a:lnTo>
                    <a:pt x="492" y="302"/>
                  </a:lnTo>
                  <a:lnTo>
                    <a:pt x="492" y="256"/>
                  </a:lnTo>
                  <a:lnTo>
                    <a:pt x="492" y="201"/>
                  </a:lnTo>
                  <a:lnTo>
                    <a:pt x="474" y="156"/>
                  </a:lnTo>
                  <a:lnTo>
                    <a:pt x="447" y="110"/>
                  </a:lnTo>
                  <a:lnTo>
                    <a:pt x="420" y="74"/>
                  </a:lnTo>
                  <a:lnTo>
                    <a:pt x="383" y="46"/>
                  </a:lnTo>
                  <a:lnTo>
                    <a:pt x="347" y="28"/>
                  </a:lnTo>
                  <a:lnTo>
                    <a:pt x="301" y="10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69;p19">
              <a:extLst>
                <a:ext uri="{FF2B5EF4-FFF2-40B4-BE49-F238E27FC236}">
                  <a16:creationId xmlns:a16="http://schemas.microsoft.com/office/drawing/2014/main" id="{B017C947-DE90-BFBE-848A-4BC80A2B07C5}"/>
                </a:ext>
              </a:extLst>
            </p:cNvPr>
            <p:cNvSpPr/>
            <p:nvPr/>
          </p:nvSpPr>
          <p:spPr>
            <a:xfrm>
              <a:off x="1620534" y="3649296"/>
              <a:ext cx="33815" cy="33883"/>
            </a:xfrm>
            <a:custGeom>
              <a:avLst/>
              <a:gdLst/>
              <a:ahLst/>
              <a:cxnLst/>
              <a:rect l="l" t="t" r="r" b="b"/>
              <a:pathLst>
                <a:path w="493" h="494" extrusionOk="0">
                  <a:moveTo>
                    <a:pt x="201" y="1"/>
                  </a:moveTo>
                  <a:lnTo>
                    <a:pt x="146" y="19"/>
                  </a:lnTo>
                  <a:lnTo>
                    <a:pt x="110" y="37"/>
                  </a:lnTo>
                  <a:lnTo>
                    <a:pt x="73" y="74"/>
                  </a:lnTo>
                  <a:lnTo>
                    <a:pt x="46" y="110"/>
                  </a:lnTo>
                  <a:lnTo>
                    <a:pt x="18" y="147"/>
                  </a:lnTo>
                  <a:lnTo>
                    <a:pt x="9" y="192"/>
                  </a:lnTo>
                  <a:lnTo>
                    <a:pt x="0" y="247"/>
                  </a:lnTo>
                  <a:lnTo>
                    <a:pt x="9" y="293"/>
                  </a:lnTo>
                  <a:lnTo>
                    <a:pt x="18" y="338"/>
                  </a:lnTo>
                  <a:lnTo>
                    <a:pt x="46" y="384"/>
                  </a:lnTo>
                  <a:lnTo>
                    <a:pt x="73" y="420"/>
                  </a:lnTo>
                  <a:lnTo>
                    <a:pt x="110" y="448"/>
                  </a:lnTo>
                  <a:lnTo>
                    <a:pt x="146" y="475"/>
                  </a:lnTo>
                  <a:lnTo>
                    <a:pt x="201" y="484"/>
                  </a:lnTo>
                  <a:lnTo>
                    <a:pt x="246" y="493"/>
                  </a:lnTo>
                  <a:lnTo>
                    <a:pt x="292" y="484"/>
                  </a:lnTo>
                  <a:lnTo>
                    <a:pt x="337" y="475"/>
                  </a:lnTo>
                  <a:lnTo>
                    <a:pt x="383" y="448"/>
                  </a:lnTo>
                  <a:lnTo>
                    <a:pt x="420" y="420"/>
                  </a:lnTo>
                  <a:lnTo>
                    <a:pt x="447" y="384"/>
                  </a:lnTo>
                  <a:lnTo>
                    <a:pt x="474" y="338"/>
                  </a:lnTo>
                  <a:lnTo>
                    <a:pt x="483" y="293"/>
                  </a:lnTo>
                  <a:lnTo>
                    <a:pt x="492" y="247"/>
                  </a:lnTo>
                  <a:lnTo>
                    <a:pt x="483" y="192"/>
                  </a:lnTo>
                  <a:lnTo>
                    <a:pt x="474" y="147"/>
                  </a:lnTo>
                  <a:lnTo>
                    <a:pt x="447" y="110"/>
                  </a:lnTo>
                  <a:lnTo>
                    <a:pt x="420" y="74"/>
                  </a:lnTo>
                  <a:lnTo>
                    <a:pt x="383" y="37"/>
                  </a:lnTo>
                  <a:lnTo>
                    <a:pt x="337" y="19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70;p19">
              <a:extLst>
                <a:ext uri="{FF2B5EF4-FFF2-40B4-BE49-F238E27FC236}">
                  <a16:creationId xmlns:a16="http://schemas.microsoft.com/office/drawing/2014/main" id="{F57C608E-E425-CCCA-B02D-4D6562F27365}"/>
                </a:ext>
              </a:extLst>
            </p:cNvPr>
            <p:cNvSpPr/>
            <p:nvPr/>
          </p:nvSpPr>
          <p:spPr>
            <a:xfrm>
              <a:off x="1647421" y="3767544"/>
              <a:ext cx="33815" cy="33815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246" y="0"/>
                  </a:moveTo>
                  <a:lnTo>
                    <a:pt x="201" y="9"/>
                  </a:lnTo>
                  <a:lnTo>
                    <a:pt x="155" y="18"/>
                  </a:lnTo>
                  <a:lnTo>
                    <a:pt x="110" y="46"/>
                  </a:lnTo>
                  <a:lnTo>
                    <a:pt x="73" y="73"/>
                  </a:lnTo>
                  <a:lnTo>
                    <a:pt x="46" y="110"/>
                  </a:lnTo>
                  <a:lnTo>
                    <a:pt x="28" y="146"/>
                  </a:lnTo>
                  <a:lnTo>
                    <a:pt x="9" y="201"/>
                  </a:lnTo>
                  <a:lnTo>
                    <a:pt x="0" y="246"/>
                  </a:lnTo>
                  <a:lnTo>
                    <a:pt x="9" y="292"/>
                  </a:lnTo>
                  <a:lnTo>
                    <a:pt x="28" y="338"/>
                  </a:lnTo>
                  <a:lnTo>
                    <a:pt x="46" y="383"/>
                  </a:lnTo>
                  <a:lnTo>
                    <a:pt x="73" y="420"/>
                  </a:lnTo>
                  <a:lnTo>
                    <a:pt x="110" y="447"/>
                  </a:lnTo>
                  <a:lnTo>
                    <a:pt x="155" y="474"/>
                  </a:lnTo>
                  <a:lnTo>
                    <a:pt x="201" y="484"/>
                  </a:lnTo>
                  <a:lnTo>
                    <a:pt x="246" y="493"/>
                  </a:lnTo>
                  <a:lnTo>
                    <a:pt x="301" y="484"/>
                  </a:lnTo>
                  <a:lnTo>
                    <a:pt x="347" y="474"/>
                  </a:lnTo>
                  <a:lnTo>
                    <a:pt x="392" y="447"/>
                  </a:lnTo>
                  <a:lnTo>
                    <a:pt x="429" y="420"/>
                  </a:lnTo>
                  <a:lnTo>
                    <a:pt x="456" y="383"/>
                  </a:lnTo>
                  <a:lnTo>
                    <a:pt x="474" y="338"/>
                  </a:lnTo>
                  <a:lnTo>
                    <a:pt x="493" y="292"/>
                  </a:lnTo>
                  <a:lnTo>
                    <a:pt x="493" y="246"/>
                  </a:lnTo>
                  <a:lnTo>
                    <a:pt x="493" y="201"/>
                  </a:lnTo>
                  <a:lnTo>
                    <a:pt x="474" y="146"/>
                  </a:lnTo>
                  <a:lnTo>
                    <a:pt x="456" y="110"/>
                  </a:lnTo>
                  <a:lnTo>
                    <a:pt x="429" y="73"/>
                  </a:lnTo>
                  <a:lnTo>
                    <a:pt x="392" y="46"/>
                  </a:lnTo>
                  <a:lnTo>
                    <a:pt x="347" y="18"/>
                  </a:lnTo>
                  <a:lnTo>
                    <a:pt x="301" y="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71;p19">
              <a:extLst>
                <a:ext uri="{FF2B5EF4-FFF2-40B4-BE49-F238E27FC236}">
                  <a16:creationId xmlns:a16="http://schemas.microsoft.com/office/drawing/2014/main" id="{7DDAFB5D-9CBC-E54D-B566-A62EAE66D710}"/>
                </a:ext>
              </a:extLst>
            </p:cNvPr>
            <p:cNvSpPr/>
            <p:nvPr/>
          </p:nvSpPr>
          <p:spPr>
            <a:xfrm>
              <a:off x="1683019" y="3826325"/>
              <a:ext cx="33883" cy="33815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02" y="0"/>
                  </a:moveTo>
                  <a:lnTo>
                    <a:pt x="156" y="19"/>
                  </a:lnTo>
                  <a:lnTo>
                    <a:pt x="110" y="37"/>
                  </a:lnTo>
                  <a:lnTo>
                    <a:pt x="74" y="73"/>
                  </a:lnTo>
                  <a:lnTo>
                    <a:pt x="47" y="110"/>
                  </a:lnTo>
                  <a:lnTo>
                    <a:pt x="19" y="146"/>
                  </a:lnTo>
                  <a:lnTo>
                    <a:pt x="10" y="192"/>
                  </a:lnTo>
                  <a:lnTo>
                    <a:pt x="1" y="247"/>
                  </a:lnTo>
                  <a:lnTo>
                    <a:pt x="10" y="292"/>
                  </a:lnTo>
                  <a:lnTo>
                    <a:pt x="19" y="338"/>
                  </a:lnTo>
                  <a:lnTo>
                    <a:pt x="47" y="383"/>
                  </a:lnTo>
                  <a:lnTo>
                    <a:pt x="74" y="420"/>
                  </a:lnTo>
                  <a:lnTo>
                    <a:pt x="110" y="447"/>
                  </a:lnTo>
                  <a:lnTo>
                    <a:pt x="156" y="475"/>
                  </a:lnTo>
                  <a:lnTo>
                    <a:pt x="202" y="484"/>
                  </a:lnTo>
                  <a:lnTo>
                    <a:pt x="247" y="493"/>
                  </a:lnTo>
                  <a:lnTo>
                    <a:pt x="302" y="484"/>
                  </a:lnTo>
                  <a:lnTo>
                    <a:pt x="347" y="475"/>
                  </a:lnTo>
                  <a:lnTo>
                    <a:pt x="384" y="447"/>
                  </a:lnTo>
                  <a:lnTo>
                    <a:pt x="420" y="420"/>
                  </a:lnTo>
                  <a:lnTo>
                    <a:pt x="457" y="383"/>
                  </a:lnTo>
                  <a:lnTo>
                    <a:pt x="475" y="338"/>
                  </a:lnTo>
                  <a:lnTo>
                    <a:pt x="493" y="292"/>
                  </a:lnTo>
                  <a:lnTo>
                    <a:pt x="493" y="247"/>
                  </a:lnTo>
                  <a:lnTo>
                    <a:pt x="493" y="192"/>
                  </a:lnTo>
                  <a:lnTo>
                    <a:pt x="475" y="146"/>
                  </a:lnTo>
                  <a:lnTo>
                    <a:pt x="457" y="110"/>
                  </a:lnTo>
                  <a:lnTo>
                    <a:pt x="420" y="73"/>
                  </a:lnTo>
                  <a:lnTo>
                    <a:pt x="384" y="37"/>
                  </a:lnTo>
                  <a:lnTo>
                    <a:pt x="347" y="1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72;p19">
              <a:extLst>
                <a:ext uri="{FF2B5EF4-FFF2-40B4-BE49-F238E27FC236}">
                  <a16:creationId xmlns:a16="http://schemas.microsoft.com/office/drawing/2014/main" id="{8ECC8B19-5E9D-D085-4C85-1C7560CDF453}"/>
                </a:ext>
              </a:extLst>
            </p:cNvPr>
            <p:cNvSpPr/>
            <p:nvPr/>
          </p:nvSpPr>
          <p:spPr>
            <a:xfrm>
              <a:off x="1741183" y="3888878"/>
              <a:ext cx="33883" cy="33815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47" y="0"/>
                  </a:moveTo>
                  <a:lnTo>
                    <a:pt x="202" y="9"/>
                  </a:lnTo>
                  <a:lnTo>
                    <a:pt x="156" y="18"/>
                  </a:lnTo>
                  <a:lnTo>
                    <a:pt x="110" y="46"/>
                  </a:lnTo>
                  <a:lnTo>
                    <a:pt x="74" y="73"/>
                  </a:lnTo>
                  <a:lnTo>
                    <a:pt x="47" y="110"/>
                  </a:lnTo>
                  <a:lnTo>
                    <a:pt x="19" y="155"/>
                  </a:lnTo>
                  <a:lnTo>
                    <a:pt x="10" y="201"/>
                  </a:lnTo>
                  <a:lnTo>
                    <a:pt x="1" y="246"/>
                  </a:lnTo>
                  <a:lnTo>
                    <a:pt x="10" y="301"/>
                  </a:lnTo>
                  <a:lnTo>
                    <a:pt x="19" y="347"/>
                  </a:lnTo>
                  <a:lnTo>
                    <a:pt x="47" y="383"/>
                  </a:lnTo>
                  <a:lnTo>
                    <a:pt x="74" y="420"/>
                  </a:lnTo>
                  <a:lnTo>
                    <a:pt x="110" y="456"/>
                  </a:lnTo>
                  <a:lnTo>
                    <a:pt x="156" y="474"/>
                  </a:lnTo>
                  <a:lnTo>
                    <a:pt x="202" y="493"/>
                  </a:lnTo>
                  <a:lnTo>
                    <a:pt x="302" y="493"/>
                  </a:lnTo>
                  <a:lnTo>
                    <a:pt x="347" y="474"/>
                  </a:lnTo>
                  <a:lnTo>
                    <a:pt x="384" y="456"/>
                  </a:lnTo>
                  <a:lnTo>
                    <a:pt x="420" y="420"/>
                  </a:lnTo>
                  <a:lnTo>
                    <a:pt x="457" y="383"/>
                  </a:lnTo>
                  <a:lnTo>
                    <a:pt x="475" y="347"/>
                  </a:lnTo>
                  <a:lnTo>
                    <a:pt x="493" y="301"/>
                  </a:lnTo>
                  <a:lnTo>
                    <a:pt x="493" y="246"/>
                  </a:lnTo>
                  <a:lnTo>
                    <a:pt x="493" y="201"/>
                  </a:lnTo>
                  <a:lnTo>
                    <a:pt x="475" y="155"/>
                  </a:lnTo>
                  <a:lnTo>
                    <a:pt x="457" y="110"/>
                  </a:lnTo>
                  <a:lnTo>
                    <a:pt x="420" y="73"/>
                  </a:lnTo>
                  <a:lnTo>
                    <a:pt x="384" y="46"/>
                  </a:lnTo>
                  <a:lnTo>
                    <a:pt x="347" y="18"/>
                  </a:lnTo>
                  <a:lnTo>
                    <a:pt x="302" y="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73;p19">
              <a:extLst>
                <a:ext uri="{FF2B5EF4-FFF2-40B4-BE49-F238E27FC236}">
                  <a16:creationId xmlns:a16="http://schemas.microsoft.com/office/drawing/2014/main" id="{92BF1ACF-BC82-5096-DD5C-C8BBC4E04306}"/>
                </a:ext>
              </a:extLst>
            </p:cNvPr>
            <p:cNvSpPr/>
            <p:nvPr/>
          </p:nvSpPr>
          <p:spPr>
            <a:xfrm>
              <a:off x="1788716" y="3679338"/>
              <a:ext cx="33883" cy="33815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02" y="1"/>
                  </a:moveTo>
                  <a:lnTo>
                    <a:pt x="156" y="19"/>
                  </a:lnTo>
                  <a:lnTo>
                    <a:pt x="110" y="46"/>
                  </a:lnTo>
                  <a:lnTo>
                    <a:pt x="74" y="73"/>
                  </a:lnTo>
                  <a:lnTo>
                    <a:pt x="47" y="110"/>
                  </a:lnTo>
                  <a:lnTo>
                    <a:pt x="19" y="146"/>
                  </a:lnTo>
                  <a:lnTo>
                    <a:pt x="10" y="201"/>
                  </a:lnTo>
                  <a:lnTo>
                    <a:pt x="1" y="247"/>
                  </a:lnTo>
                  <a:lnTo>
                    <a:pt x="10" y="292"/>
                  </a:lnTo>
                  <a:lnTo>
                    <a:pt x="19" y="338"/>
                  </a:lnTo>
                  <a:lnTo>
                    <a:pt x="47" y="384"/>
                  </a:lnTo>
                  <a:lnTo>
                    <a:pt x="74" y="420"/>
                  </a:lnTo>
                  <a:lnTo>
                    <a:pt x="110" y="447"/>
                  </a:lnTo>
                  <a:lnTo>
                    <a:pt x="156" y="475"/>
                  </a:lnTo>
                  <a:lnTo>
                    <a:pt x="202" y="484"/>
                  </a:lnTo>
                  <a:lnTo>
                    <a:pt x="247" y="493"/>
                  </a:lnTo>
                  <a:lnTo>
                    <a:pt x="293" y="484"/>
                  </a:lnTo>
                  <a:lnTo>
                    <a:pt x="348" y="475"/>
                  </a:lnTo>
                  <a:lnTo>
                    <a:pt x="384" y="447"/>
                  </a:lnTo>
                  <a:lnTo>
                    <a:pt x="420" y="420"/>
                  </a:lnTo>
                  <a:lnTo>
                    <a:pt x="448" y="384"/>
                  </a:lnTo>
                  <a:lnTo>
                    <a:pt x="475" y="338"/>
                  </a:lnTo>
                  <a:lnTo>
                    <a:pt x="493" y="292"/>
                  </a:lnTo>
                  <a:lnTo>
                    <a:pt x="493" y="247"/>
                  </a:lnTo>
                  <a:lnTo>
                    <a:pt x="493" y="201"/>
                  </a:lnTo>
                  <a:lnTo>
                    <a:pt x="475" y="146"/>
                  </a:lnTo>
                  <a:lnTo>
                    <a:pt x="448" y="110"/>
                  </a:lnTo>
                  <a:lnTo>
                    <a:pt x="420" y="73"/>
                  </a:lnTo>
                  <a:lnTo>
                    <a:pt x="384" y="46"/>
                  </a:lnTo>
                  <a:lnTo>
                    <a:pt x="348" y="19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74;p19">
              <a:extLst>
                <a:ext uri="{FF2B5EF4-FFF2-40B4-BE49-F238E27FC236}">
                  <a16:creationId xmlns:a16="http://schemas.microsoft.com/office/drawing/2014/main" id="{1628C6E6-637D-6312-8AEC-71123B72A697}"/>
                </a:ext>
              </a:extLst>
            </p:cNvPr>
            <p:cNvSpPr/>
            <p:nvPr/>
          </p:nvSpPr>
          <p:spPr>
            <a:xfrm>
              <a:off x="1875070" y="3175208"/>
              <a:ext cx="427864" cy="855729"/>
            </a:xfrm>
            <a:custGeom>
              <a:avLst/>
              <a:gdLst/>
              <a:ahLst/>
              <a:cxnLst/>
              <a:rect l="l" t="t" r="r" b="b"/>
              <a:pathLst>
                <a:path w="6238" h="12476" extrusionOk="0">
                  <a:moveTo>
                    <a:pt x="1715" y="238"/>
                  </a:moveTo>
                  <a:lnTo>
                    <a:pt x="1842" y="265"/>
                  </a:lnTo>
                  <a:lnTo>
                    <a:pt x="1970" y="293"/>
                  </a:lnTo>
                  <a:lnTo>
                    <a:pt x="2089" y="338"/>
                  </a:lnTo>
                  <a:lnTo>
                    <a:pt x="2207" y="393"/>
                  </a:lnTo>
                  <a:lnTo>
                    <a:pt x="2316" y="466"/>
                  </a:lnTo>
                  <a:lnTo>
                    <a:pt x="2426" y="539"/>
                  </a:lnTo>
                  <a:lnTo>
                    <a:pt x="2517" y="621"/>
                  </a:lnTo>
                  <a:lnTo>
                    <a:pt x="2608" y="721"/>
                  </a:lnTo>
                  <a:lnTo>
                    <a:pt x="2681" y="822"/>
                  </a:lnTo>
                  <a:lnTo>
                    <a:pt x="2754" y="931"/>
                  </a:lnTo>
                  <a:lnTo>
                    <a:pt x="2809" y="1050"/>
                  </a:lnTo>
                  <a:lnTo>
                    <a:pt x="2854" y="1168"/>
                  </a:lnTo>
                  <a:lnTo>
                    <a:pt x="2891" y="1296"/>
                  </a:lnTo>
                  <a:lnTo>
                    <a:pt x="2909" y="1423"/>
                  </a:lnTo>
                  <a:lnTo>
                    <a:pt x="2918" y="1560"/>
                  </a:lnTo>
                  <a:lnTo>
                    <a:pt x="2927" y="1697"/>
                  </a:lnTo>
                  <a:lnTo>
                    <a:pt x="3055" y="1670"/>
                  </a:lnTo>
                  <a:lnTo>
                    <a:pt x="3237" y="1651"/>
                  </a:lnTo>
                  <a:lnTo>
                    <a:pt x="3411" y="1642"/>
                  </a:lnTo>
                  <a:lnTo>
                    <a:pt x="3611" y="1651"/>
                  </a:lnTo>
                  <a:lnTo>
                    <a:pt x="3803" y="1679"/>
                  </a:lnTo>
                  <a:lnTo>
                    <a:pt x="3994" y="1724"/>
                  </a:lnTo>
                  <a:lnTo>
                    <a:pt x="4177" y="1797"/>
                  </a:lnTo>
                  <a:lnTo>
                    <a:pt x="4341" y="1879"/>
                  </a:lnTo>
                  <a:lnTo>
                    <a:pt x="4505" y="1980"/>
                  </a:lnTo>
                  <a:lnTo>
                    <a:pt x="4660" y="2089"/>
                  </a:lnTo>
                  <a:lnTo>
                    <a:pt x="4797" y="2217"/>
                  </a:lnTo>
                  <a:lnTo>
                    <a:pt x="4924" y="2354"/>
                  </a:lnTo>
                  <a:lnTo>
                    <a:pt x="5034" y="2509"/>
                  </a:lnTo>
                  <a:lnTo>
                    <a:pt x="5134" y="2664"/>
                  </a:lnTo>
                  <a:lnTo>
                    <a:pt x="5216" y="2837"/>
                  </a:lnTo>
                  <a:lnTo>
                    <a:pt x="5280" y="3019"/>
                  </a:lnTo>
                  <a:lnTo>
                    <a:pt x="5335" y="3211"/>
                  </a:lnTo>
                  <a:lnTo>
                    <a:pt x="5362" y="3402"/>
                  </a:lnTo>
                  <a:lnTo>
                    <a:pt x="5371" y="3603"/>
                  </a:lnTo>
                  <a:lnTo>
                    <a:pt x="5371" y="3730"/>
                  </a:lnTo>
                  <a:lnTo>
                    <a:pt x="5353" y="3858"/>
                  </a:lnTo>
                  <a:lnTo>
                    <a:pt x="5335" y="3986"/>
                  </a:lnTo>
                  <a:lnTo>
                    <a:pt x="5307" y="4113"/>
                  </a:lnTo>
                  <a:lnTo>
                    <a:pt x="5271" y="4232"/>
                  </a:lnTo>
                  <a:lnTo>
                    <a:pt x="5225" y="4351"/>
                  </a:lnTo>
                  <a:lnTo>
                    <a:pt x="5171" y="4469"/>
                  </a:lnTo>
                  <a:lnTo>
                    <a:pt x="5107" y="4588"/>
                  </a:lnTo>
                  <a:lnTo>
                    <a:pt x="5070" y="4642"/>
                  </a:lnTo>
                  <a:lnTo>
                    <a:pt x="5107" y="4706"/>
                  </a:lnTo>
                  <a:lnTo>
                    <a:pt x="5171" y="4816"/>
                  </a:lnTo>
                  <a:lnTo>
                    <a:pt x="5225" y="4934"/>
                  </a:lnTo>
                  <a:lnTo>
                    <a:pt x="5280" y="5053"/>
                  </a:lnTo>
                  <a:lnTo>
                    <a:pt x="5317" y="5171"/>
                  </a:lnTo>
                  <a:lnTo>
                    <a:pt x="5344" y="5299"/>
                  </a:lnTo>
                  <a:lnTo>
                    <a:pt x="5371" y="5417"/>
                  </a:lnTo>
                  <a:lnTo>
                    <a:pt x="5380" y="5545"/>
                  </a:lnTo>
                  <a:lnTo>
                    <a:pt x="5389" y="5682"/>
                  </a:lnTo>
                  <a:lnTo>
                    <a:pt x="5389" y="5700"/>
                  </a:lnTo>
                  <a:lnTo>
                    <a:pt x="5380" y="5773"/>
                  </a:lnTo>
                  <a:lnTo>
                    <a:pt x="5426" y="5810"/>
                  </a:lnTo>
                  <a:lnTo>
                    <a:pt x="5554" y="5946"/>
                  </a:lnTo>
                  <a:lnTo>
                    <a:pt x="5672" y="6092"/>
                  </a:lnTo>
                  <a:lnTo>
                    <a:pt x="5772" y="6256"/>
                  </a:lnTo>
                  <a:lnTo>
                    <a:pt x="5855" y="6420"/>
                  </a:lnTo>
                  <a:lnTo>
                    <a:pt x="5918" y="6594"/>
                  </a:lnTo>
                  <a:lnTo>
                    <a:pt x="5964" y="6776"/>
                  </a:lnTo>
                  <a:lnTo>
                    <a:pt x="6000" y="6968"/>
                  </a:lnTo>
                  <a:lnTo>
                    <a:pt x="6010" y="7159"/>
                  </a:lnTo>
                  <a:lnTo>
                    <a:pt x="6000" y="7278"/>
                  </a:lnTo>
                  <a:lnTo>
                    <a:pt x="5991" y="7387"/>
                  </a:lnTo>
                  <a:lnTo>
                    <a:pt x="5973" y="7506"/>
                  </a:lnTo>
                  <a:lnTo>
                    <a:pt x="5946" y="7615"/>
                  </a:lnTo>
                  <a:lnTo>
                    <a:pt x="5918" y="7724"/>
                  </a:lnTo>
                  <a:lnTo>
                    <a:pt x="5882" y="7834"/>
                  </a:lnTo>
                  <a:lnTo>
                    <a:pt x="5836" y="7934"/>
                  </a:lnTo>
                  <a:lnTo>
                    <a:pt x="5782" y="8034"/>
                  </a:lnTo>
                  <a:lnTo>
                    <a:pt x="5727" y="8135"/>
                  </a:lnTo>
                  <a:lnTo>
                    <a:pt x="5663" y="8226"/>
                  </a:lnTo>
                  <a:lnTo>
                    <a:pt x="5599" y="8317"/>
                  </a:lnTo>
                  <a:lnTo>
                    <a:pt x="5517" y="8408"/>
                  </a:lnTo>
                  <a:lnTo>
                    <a:pt x="5444" y="8490"/>
                  </a:lnTo>
                  <a:lnTo>
                    <a:pt x="5353" y="8563"/>
                  </a:lnTo>
                  <a:lnTo>
                    <a:pt x="5262" y="8636"/>
                  </a:lnTo>
                  <a:lnTo>
                    <a:pt x="5171" y="8700"/>
                  </a:lnTo>
                  <a:lnTo>
                    <a:pt x="5107" y="8746"/>
                  </a:lnTo>
                  <a:lnTo>
                    <a:pt x="5116" y="8819"/>
                  </a:lnTo>
                  <a:lnTo>
                    <a:pt x="5134" y="8965"/>
                  </a:lnTo>
                  <a:lnTo>
                    <a:pt x="5143" y="9120"/>
                  </a:lnTo>
                  <a:lnTo>
                    <a:pt x="5134" y="9302"/>
                  </a:lnTo>
                  <a:lnTo>
                    <a:pt x="5107" y="9475"/>
                  </a:lnTo>
                  <a:lnTo>
                    <a:pt x="5070" y="9648"/>
                  </a:lnTo>
                  <a:lnTo>
                    <a:pt x="5006" y="9813"/>
                  </a:lnTo>
                  <a:lnTo>
                    <a:pt x="4934" y="9968"/>
                  </a:lnTo>
                  <a:lnTo>
                    <a:pt x="4851" y="10123"/>
                  </a:lnTo>
                  <a:lnTo>
                    <a:pt x="4751" y="10259"/>
                  </a:lnTo>
                  <a:lnTo>
                    <a:pt x="4642" y="10387"/>
                  </a:lnTo>
                  <a:lnTo>
                    <a:pt x="4514" y="10506"/>
                  </a:lnTo>
                  <a:lnTo>
                    <a:pt x="4386" y="10615"/>
                  </a:lnTo>
                  <a:lnTo>
                    <a:pt x="4241" y="10706"/>
                  </a:lnTo>
                  <a:lnTo>
                    <a:pt x="4086" y="10788"/>
                  </a:lnTo>
                  <a:lnTo>
                    <a:pt x="3921" y="10861"/>
                  </a:lnTo>
                  <a:lnTo>
                    <a:pt x="3757" y="10907"/>
                  </a:lnTo>
                  <a:lnTo>
                    <a:pt x="3584" y="10943"/>
                  </a:lnTo>
                  <a:lnTo>
                    <a:pt x="3402" y="10961"/>
                  </a:lnTo>
                  <a:lnTo>
                    <a:pt x="3320" y="10971"/>
                  </a:lnTo>
                  <a:lnTo>
                    <a:pt x="3292" y="11053"/>
                  </a:lnTo>
                  <a:lnTo>
                    <a:pt x="3256" y="11180"/>
                  </a:lnTo>
                  <a:lnTo>
                    <a:pt x="3210" y="11308"/>
                  </a:lnTo>
                  <a:lnTo>
                    <a:pt x="3155" y="11417"/>
                  </a:lnTo>
                  <a:lnTo>
                    <a:pt x="3092" y="11536"/>
                  </a:lnTo>
                  <a:lnTo>
                    <a:pt x="3019" y="11636"/>
                  </a:lnTo>
                  <a:lnTo>
                    <a:pt x="2937" y="11737"/>
                  </a:lnTo>
                  <a:lnTo>
                    <a:pt x="2845" y="11828"/>
                  </a:lnTo>
                  <a:lnTo>
                    <a:pt x="2745" y="11910"/>
                  </a:lnTo>
                  <a:lnTo>
                    <a:pt x="2645" y="11983"/>
                  </a:lnTo>
                  <a:lnTo>
                    <a:pt x="2535" y="12047"/>
                  </a:lnTo>
                  <a:lnTo>
                    <a:pt x="2417" y="12110"/>
                  </a:lnTo>
                  <a:lnTo>
                    <a:pt x="2298" y="12156"/>
                  </a:lnTo>
                  <a:lnTo>
                    <a:pt x="2180" y="12193"/>
                  </a:lnTo>
                  <a:lnTo>
                    <a:pt x="2052" y="12220"/>
                  </a:lnTo>
                  <a:lnTo>
                    <a:pt x="1915" y="12238"/>
                  </a:lnTo>
                  <a:lnTo>
                    <a:pt x="1788" y="12238"/>
                  </a:lnTo>
                  <a:lnTo>
                    <a:pt x="1623" y="12229"/>
                  </a:lnTo>
                  <a:lnTo>
                    <a:pt x="1468" y="12211"/>
                  </a:lnTo>
                  <a:lnTo>
                    <a:pt x="1323" y="12174"/>
                  </a:lnTo>
                  <a:lnTo>
                    <a:pt x="1177" y="12120"/>
                  </a:lnTo>
                  <a:lnTo>
                    <a:pt x="1040" y="12056"/>
                  </a:lnTo>
                  <a:lnTo>
                    <a:pt x="912" y="11974"/>
                  </a:lnTo>
                  <a:lnTo>
                    <a:pt x="794" y="11882"/>
                  </a:lnTo>
                  <a:lnTo>
                    <a:pt x="684" y="11782"/>
                  </a:lnTo>
                  <a:lnTo>
                    <a:pt x="584" y="11673"/>
                  </a:lnTo>
                  <a:lnTo>
                    <a:pt x="493" y="11554"/>
                  </a:lnTo>
                  <a:lnTo>
                    <a:pt x="420" y="11427"/>
                  </a:lnTo>
                  <a:lnTo>
                    <a:pt x="347" y="11290"/>
                  </a:lnTo>
                  <a:lnTo>
                    <a:pt x="301" y="11144"/>
                  </a:lnTo>
                  <a:lnTo>
                    <a:pt x="256" y="10998"/>
                  </a:lnTo>
                  <a:lnTo>
                    <a:pt x="237" y="10843"/>
                  </a:lnTo>
                  <a:lnTo>
                    <a:pt x="228" y="10688"/>
                  </a:lnTo>
                  <a:lnTo>
                    <a:pt x="228" y="1578"/>
                  </a:lnTo>
                  <a:lnTo>
                    <a:pt x="237" y="1442"/>
                  </a:lnTo>
                  <a:lnTo>
                    <a:pt x="256" y="1314"/>
                  </a:lnTo>
                  <a:lnTo>
                    <a:pt x="292" y="1186"/>
                  </a:lnTo>
                  <a:lnTo>
                    <a:pt x="338" y="1059"/>
                  </a:lnTo>
                  <a:lnTo>
                    <a:pt x="392" y="940"/>
                  </a:lnTo>
                  <a:lnTo>
                    <a:pt x="456" y="831"/>
                  </a:lnTo>
                  <a:lnTo>
                    <a:pt x="538" y="730"/>
                  </a:lnTo>
                  <a:lnTo>
                    <a:pt x="620" y="630"/>
                  </a:lnTo>
                  <a:lnTo>
                    <a:pt x="721" y="539"/>
                  </a:lnTo>
                  <a:lnTo>
                    <a:pt x="821" y="466"/>
                  </a:lnTo>
                  <a:lnTo>
                    <a:pt x="930" y="402"/>
                  </a:lnTo>
                  <a:lnTo>
                    <a:pt x="1049" y="338"/>
                  </a:lnTo>
                  <a:lnTo>
                    <a:pt x="1177" y="293"/>
                  </a:lnTo>
                  <a:lnTo>
                    <a:pt x="1304" y="265"/>
                  </a:lnTo>
                  <a:lnTo>
                    <a:pt x="1441" y="238"/>
                  </a:lnTo>
                  <a:close/>
                  <a:moveTo>
                    <a:pt x="1578" y="1"/>
                  </a:moveTo>
                  <a:lnTo>
                    <a:pt x="1414" y="10"/>
                  </a:lnTo>
                  <a:lnTo>
                    <a:pt x="1259" y="37"/>
                  </a:lnTo>
                  <a:lnTo>
                    <a:pt x="1104" y="74"/>
                  </a:lnTo>
                  <a:lnTo>
                    <a:pt x="958" y="129"/>
                  </a:lnTo>
                  <a:lnTo>
                    <a:pt x="821" y="192"/>
                  </a:lnTo>
                  <a:lnTo>
                    <a:pt x="693" y="275"/>
                  </a:lnTo>
                  <a:lnTo>
                    <a:pt x="575" y="366"/>
                  </a:lnTo>
                  <a:lnTo>
                    <a:pt x="456" y="466"/>
                  </a:lnTo>
                  <a:lnTo>
                    <a:pt x="356" y="575"/>
                  </a:lnTo>
                  <a:lnTo>
                    <a:pt x="265" y="703"/>
                  </a:lnTo>
                  <a:lnTo>
                    <a:pt x="192" y="831"/>
                  </a:lnTo>
                  <a:lnTo>
                    <a:pt x="119" y="968"/>
                  </a:lnTo>
                  <a:lnTo>
                    <a:pt x="73" y="1113"/>
                  </a:lnTo>
                  <a:lnTo>
                    <a:pt x="28" y="1268"/>
                  </a:lnTo>
                  <a:lnTo>
                    <a:pt x="9" y="1423"/>
                  </a:lnTo>
                  <a:lnTo>
                    <a:pt x="0" y="1578"/>
                  </a:lnTo>
                  <a:lnTo>
                    <a:pt x="0" y="10688"/>
                  </a:lnTo>
                  <a:lnTo>
                    <a:pt x="9" y="10870"/>
                  </a:lnTo>
                  <a:lnTo>
                    <a:pt x="37" y="11044"/>
                  </a:lnTo>
                  <a:lnTo>
                    <a:pt x="82" y="11217"/>
                  </a:lnTo>
                  <a:lnTo>
                    <a:pt x="137" y="11381"/>
                  </a:lnTo>
                  <a:lnTo>
                    <a:pt x="210" y="11536"/>
                  </a:lnTo>
                  <a:lnTo>
                    <a:pt x="301" y="11682"/>
                  </a:lnTo>
                  <a:lnTo>
                    <a:pt x="411" y="11819"/>
                  </a:lnTo>
                  <a:lnTo>
                    <a:pt x="520" y="11946"/>
                  </a:lnTo>
                  <a:lnTo>
                    <a:pt x="648" y="12065"/>
                  </a:lnTo>
                  <a:lnTo>
                    <a:pt x="785" y="12165"/>
                  </a:lnTo>
                  <a:lnTo>
                    <a:pt x="930" y="12256"/>
                  </a:lnTo>
                  <a:lnTo>
                    <a:pt x="1085" y="12329"/>
                  </a:lnTo>
                  <a:lnTo>
                    <a:pt x="1250" y="12393"/>
                  </a:lnTo>
                  <a:lnTo>
                    <a:pt x="1423" y="12439"/>
                  </a:lnTo>
                  <a:lnTo>
                    <a:pt x="1605" y="12466"/>
                  </a:lnTo>
                  <a:lnTo>
                    <a:pt x="1788" y="12475"/>
                  </a:lnTo>
                  <a:lnTo>
                    <a:pt x="1934" y="12466"/>
                  </a:lnTo>
                  <a:lnTo>
                    <a:pt x="2079" y="12448"/>
                  </a:lnTo>
                  <a:lnTo>
                    <a:pt x="2216" y="12420"/>
                  </a:lnTo>
                  <a:lnTo>
                    <a:pt x="2362" y="12375"/>
                  </a:lnTo>
                  <a:lnTo>
                    <a:pt x="2490" y="12329"/>
                  </a:lnTo>
                  <a:lnTo>
                    <a:pt x="2617" y="12265"/>
                  </a:lnTo>
                  <a:lnTo>
                    <a:pt x="2745" y="12193"/>
                  </a:lnTo>
                  <a:lnTo>
                    <a:pt x="2854" y="12110"/>
                  </a:lnTo>
                  <a:lnTo>
                    <a:pt x="2964" y="12028"/>
                  </a:lnTo>
                  <a:lnTo>
                    <a:pt x="3064" y="11928"/>
                  </a:lnTo>
                  <a:lnTo>
                    <a:pt x="3165" y="11819"/>
                  </a:lnTo>
                  <a:lnTo>
                    <a:pt x="3247" y="11709"/>
                  </a:lnTo>
                  <a:lnTo>
                    <a:pt x="3329" y="11591"/>
                  </a:lnTo>
                  <a:lnTo>
                    <a:pt x="3392" y="11463"/>
                  </a:lnTo>
                  <a:lnTo>
                    <a:pt x="3447" y="11326"/>
                  </a:lnTo>
                  <a:lnTo>
                    <a:pt x="3502" y="11189"/>
                  </a:lnTo>
                  <a:lnTo>
                    <a:pt x="3693" y="11162"/>
                  </a:lnTo>
                  <a:lnTo>
                    <a:pt x="3885" y="11117"/>
                  </a:lnTo>
                  <a:lnTo>
                    <a:pt x="4067" y="11053"/>
                  </a:lnTo>
                  <a:lnTo>
                    <a:pt x="4241" y="10971"/>
                  </a:lnTo>
                  <a:lnTo>
                    <a:pt x="4405" y="10879"/>
                  </a:lnTo>
                  <a:lnTo>
                    <a:pt x="4560" y="10770"/>
                  </a:lnTo>
                  <a:lnTo>
                    <a:pt x="4696" y="10651"/>
                  </a:lnTo>
                  <a:lnTo>
                    <a:pt x="4833" y="10515"/>
                  </a:lnTo>
                  <a:lnTo>
                    <a:pt x="4952" y="10378"/>
                  </a:lnTo>
                  <a:lnTo>
                    <a:pt x="5061" y="10223"/>
                  </a:lnTo>
                  <a:lnTo>
                    <a:pt x="5152" y="10059"/>
                  </a:lnTo>
                  <a:lnTo>
                    <a:pt x="5234" y="9886"/>
                  </a:lnTo>
                  <a:lnTo>
                    <a:pt x="5289" y="9703"/>
                  </a:lnTo>
                  <a:lnTo>
                    <a:pt x="5335" y="9512"/>
                  </a:lnTo>
                  <a:lnTo>
                    <a:pt x="5362" y="9320"/>
                  </a:lnTo>
                  <a:lnTo>
                    <a:pt x="5371" y="9120"/>
                  </a:lnTo>
                  <a:lnTo>
                    <a:pt x="5371" y="8983"/>
                  </a:lnTo>
                  <a:lnTo>
                    <a:pt x="5353" y="8855"/>
                  </a:lnTo>
                  <a:lnTo>
                    <a:pt x="5462" y="8782"/>
                  </a:lnTo>
                  <a:lnTo>
                    <a:pt x="5554" y="8700"/>
                  </a:lnTo>
                  <a:lnTo>
                    <a:pt x="5645" y="8609"/>
                  </a:lnTo>
                  <a:lnTo>
                    <a:pt x="5727" y="8518"/>
                  </a:lnTo>
                  <a:lnTo>
                    <a:pt x="5809" y="8427"/>
                  </a:lnTo>
                  <a:lnTo>
                    <a:pt x="5882" y="8326"/>
                  </a:lnTo>
                  <a:lnTo>
                    <a:pt x="5946" y="8217"/>
                  </a:lnTo>
                  <a:lnTo>
                    <a:pt x="6000" y="8117"/>
                  </a:lnTo>
                  <a:lnTo>
                    <a:pt x="6055" y="7998"/>
                  </a:lnTo>
                  <a:lnTo>
                    <a:pt x="6101" y="7889"/>
                  </a:lnTo>
                  <a:lnTo>
                    <a:pt x="6146" y="7770"/>
                  </a:lnTo>
                  <a:lnTo>
                    <a:pt x="6174" y="7651"/>
                  </a:lnTo>
                  <a:lnTo>
                    <a:pt x="6201" y="7533"/>
                  </a:lnTo>
                  <a:lnTo>
                    <a:pt x="6219" y="7405"/>
                  </a:lnTo>
                  <a:lnTo>
                    <a:pt x="6228" y="7287"/>
                  </a:lnTo>
                  <a:lnTo>
                    <a:pt x="6237" y="7159"/>
                  </a:lnTo>
                  <a:lnTo>
                    <a:pt x="6228" y="6949"/>
                  </a:lnTo>
                  <a:lnTo>
                    <a:pt x="6192" y="6749"/>
                  </a:lnTo>
                  <a:lnTo>
                    <a:pt x="6146" y="6548"/>
                  </a:lnTo>
                  <a:lnTo>
                    <a:pt x="6073" y="6357"/>
                  </a:lnTo>
                  <a:lnTo>
                    <a:pt x="5982" y="6174"/>
                  </a:lnTo>
                  <a:lnTo>
                    <a:pt x="5882" y="5992"/>
                  </a:lnTo>
                  <a:lnTo>
                    <a:pt x="5754" y="5828"/>
                  </a:lnTo>
                  <a:lnTo>
                    <a:pt x="5617" y="5673"/>
                  </a:lnTo>
                  <a:lnTo>
                    <a:pt x="5608" y="5545"/>
                  </a:lnTo>
                  <a:lnTo>
                    <a:pt x="5599" y="5408"/>
                  </a:lnTo>
                  <a:lnTo>
                    <a:pt x="5581" y="5272"/>
                  </a:lnTo>
                  <a:lnTo>
                    <a:pt x="5544" y="5144"/>
                  </a:lnTo>
                  <a:lnTo>
                    <a:pt x="5508" y="5007"/>
                  </a:lnTo>
                  <a:lnTo>
                    <a:pt x="5462" y="4889"/>
                  </a:lnTo>
                  <a:lnTo>
                    <a:pt x="5408" y="4761"/>
                  </a:lnTo>
                  <a:lnTo>
                    <a:pt x="5344" y="4642"/>
                  </a:lnTo>
                  <a:lnTo>
                    <a:pt x="5399" y="4524"/>
                  </a:lnTo>
                  <a:lnTo>
                    <a:pt x="5453" y="4396"/>
                  </a:lnTo>
                  <a:lnTo>
                    <a:pt x="5499" y="4268"/>
                  </a:lnTo>
                  <a:lnTo>
                    <a:pt x="5535" y="4141"/>
                  </a:lnTo>
                  <a:lnTo>
                    <a:pt x="5563" y="4004"/>
                  </a:lnTo>
                  <a:lnTo>
                    <a:pt x="5581" y="3876"/>
                  </a:lnTo>
                  <a:lnTo>
                    <a:pt x="5599" y="3740"/>
                  </a:lnTo>
                  <a:lnTo>
                    <a:pt x="5599" y="3603"/>
                  </a:lnTo>
                  <a:lnTo>
                    <a:pt x="5599" y="3493"/>
                  </a:lnTo>
                  <a:lnTo>
                    <a:pt x="5590" y="3375"/>
                  </a:lnTo>
                  <a:lnTo>
                    <a:pt x="5581" y="3265"/>
                  </a:lnTo>
                  <a:lnTo>
                    <a:pt x="5554" y="3165"/>
                  </a:lnTo>
                  <a:lnTo>
                    <a:pt x="5499" y="2946"/>
                  </a:lnTo>
                  <a:lnTo>
                    <a:pt x="5426" y="2746"/>
                  </a:lnTo>
                  <a:lnTo>
                    <a:pt x="5335" y="2554"/>
                  </a:lnTo>
                  <a:lnTo>
                    <a:pt x="5225" y="2381"/>
                  </a:lnTo>
                  <a:lnTo>
                    <a:pt x="5098" y="2208"/>
                  </a:lnTo>
                  <a:lnTo>
                    <a:pt x="4961" y="2053"/>
                  </a:lnTo>
                  <a:lnTo>
                    <a:pt x="4806" y="1907"/>
                  </a:lnTo>
                  <a:lnTo>
                    <a:pt x="4633" y="1788"/>
                  </a:lnTo>
                  <a:lnTo>
                    <a:pt x="4450" y="1670"/>
                  </a:lnTo>
                  <a:lnTo>
                    <a:pt x="4259" y="1578"/>
                  </a:lnTo>
                  <a:lnTo>
                    <a:pt x="4058" y="1506"/>
                  </a:lnTo>
                  <a:lnTo>
                    <a:pt x="3848" y="1451"/>
                  </a:lnTo>
                  <a:lnTo>
                    <a:pt x="3739" y="1433"/>
                  </a:lnTo>
                  <a:lnTo>
                    <a:pt x="3630" y="1423"/>
                  </a:lnTo>
                  <a:lnTo>
                    <a:pt x="3520" y="1414"/>
                  </a:lnTo>
                  <a:lnTo>
                    <a:pt x="3411" y="1405"/>
                  </a:lnTo>
                  <a:lnTo>
                    <a:pt x="3274" y="1414"/>
                  </a:lnTo>
                  <a:lnTo>
                    <a:pt x="3146" y="1423"/>
                  </a:lnTo>
                  <a:lnTo>
                    <a:pt x="3119" y="1278"/>
                  </a:lnTo>
                  <a:lnTo>
                    <a:pt x="3092" y="1141"/>
                  </a:lnTo>
                  <a:lnTo>
                    <a:pt x="3037" y="995"/>
                  </a:lnTo>
                  <a:lnTo>
                    <a:pt x="2982" y="867"/>
                  </a:lnTo>
                  <a:lnTo>
                    <a:pt x="2909" y="740"/>
                  </a:lnTo>
                  <a:lnTo>
                    <a:pt x="2827" y="630"/>
                  </a:lnTo>
                  <a:lnTo>
                    <a:pt x="2736" y="521"/>
                  </a:lnTo>
                  <a:lnTo>
                    <a:pt x="2636" y="420"/>
                  </a:lnTo>
                  <a:lnTo>
                    <a:pt x="2526" y="329"/>
                  </a:lnTo>
                  <a:lnTo>
                    <a:pt x="2408" y="247"/>
                  </a:lnTo>
                  <a:lnTo>
                    <a:pt x="2280" y="174"/>
                  </a:lnTo>
                  <a:lnTo>
                    <a:pt x="2152" y="110"/>
                  </a:lnTo>
                  <a:lnTo>
                    <a:pt x="2016" y="65"/>
                  </a:lnTo>
                  <a:lnTo>
                    <a:pt x="1870" y="28"/>
                  </a:lnTo>
                  <a:lnTo>
                    <a:pt x="1724" y="10"/>
                  </a:lnTo>
                  <a:lnTo>
                    <a:pt x="1578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75;p19">
              <a:extLst>
                <a:ext uri="{FF2B5EF4-FFF2-40B4-BE49-F238E27FC236}">
                  <a16:creationId xmlns:a16="http://schemas.microsoft.com/office/drawing/2014/main" id="{0D7542D7-A124-C509-4BAC-6326138F5340}"/>
                </a:ext>
              </a:extLst>
            </p:cNvPr>
            <p:cNvSpPr/>
            <p:nvPr/>
          </p:nvSpPr>
          <p:spPr>
            <a:xfrm>
              <a:off x="1958269" y="3271575"/>
              <a:ext cx="300904" cy="265238"/>
            </a:xfrm>
            <a:custGeom>
              <a:avLst/>
              <a:gdLst/>
              <a:ahLst/>
              <a:cxnLst/>
              <a:rect l="l" t="t" r="r" b="b"/>
              <a:pathLst>
                <a:path w="4387" h="3867" extrusionOk="0">
                  <a:moveTo>
                    <a:pt x="2198" y="0"/>
                  </a:moveTo>
                  <a:lnTo>
                    <a:pt x="2088" y="9"/>
                  </a:lnTo>
                  <a:lnTo>
                    <a:pt x="1970" y="18"/>
                  </a:lnTo>
                  <a:lnTo>
                    <a:pt x="1860" y="28"/>
                  </a:lnTo>
                  <a:lnTo>
                    <a:pt x="1760" y="46"/>
                  </a:lnTo>
                  <a:lnTo>
                    <a:pt x="1541" y="101"/>
                  </a:lnTo>
                  <a:lnTo>
                    <a:pt x="1341" y="173"/>
                  </a:lnTo>
                  <a:lnTo>
                    <a:pt x="1149" y="265"/>
                  </a:lnTo>
                  <a:lnTo>
                    <a:pt x="976" y="383"/>
                  </a:lnTo>
                  <a:lnTo>
                    <a:pt x="803" y="502"/>
                  </a:lnTo>
                  <a:lnTo>
                    <a:pt x="648" y="648"/>
                  </a:lnTo>
                  <a:lnTo>
                    <a:pt x="502" y="803"/>
                  </a:lnTo>
                  <a:lnTo>
                    <a:pt x="383" y="976"/>
                  </a:lnTo>
                  <a:lnTo>
                    <a:pt x="274" y="1149"/>
                  </a:lnTo>
                  <a:lnTo>
                    <a:pt x="173" y="1341"/>
                  </a:lnTo>
                  <a:lnTo>
                    <a:pt x="100" y="1541"/>
                  </a:lnTo>
                  <a:lnTo>
                    <a:pt x="46" y="1760"/>
                  </a:lnTo>
                  <a:lnTo>
                    <a:pt x="27" y="1860"/>
                  </a:lnTo>
                  <a:lnTo>
                    <a:pt x="18" y="1970"/>
                  </a:lnTo>
                  <a:lnTo>
                    <a:pt x="9" y="2088"/>
                  </a:lnTo>
                  <a:lnTo>
                    <a:pt x="0" y="2198"/>
                  </a:lnTo>
                  <a:lnTo>
                    <a:pt x="9" y="2316"/>
                  </a:lnTo>
                  <a:lnTo>
                    <a:pt x="18" y="2435"/>
                  </a:lnTo>
                  <a:lnTo>
                    <a:pt x="37" y="2553"/>
                  </a:lnTo>
                  <a:lnTo>
                    <a:pt x="55" y="2672"/>
                  </a:lnTo>
                  <a:lnTo>
                    <a:pt x="82" y="2781"/>
                  </a:lnTo>
                  <a:lnTo>
                    <a:pt x="119" y="2900"/>
                  </a:lnTo>
                  <a:lnTo>
                    <a:pt x="155" y="3009"/>
                  </a:lnTo>
                  <a:lnTo>
                    <a:pt x="210" y="3119"/>
                  </a:lnTo>
                  <a:lnTo>
                    <a:pt x="255" y="3219"/>
                  </a:lnTo>
                  <a:lnTo>
                    <a:pt x="319" y="3319"/>
                  </a:lnTo>
                  <a:lnTo>
                    <a:pt x="374" y="3420"/>
                  </a:lnTo>
                  <a:lnTo>
                    <a:pt x="447" y="3520"/>
                  </a:lnTo>
                  <a:lnTo>
                    <a:pt x="520" y="3611"/>
                  </a:lnTo>
                  <a:lnTo>
                    <a:pt x="602" y="3702"/>
                  </a:lnTo>
                  <a:lnTo>
                    <a:pt x="684" y="3784"/>
                  </a:lnTo>
                  <a:lnTo>
                    <a:pt x="775" y="3867"/>
                  </a:lnTo>
                  <a:lnTo>
                    <a:pt x="921" y="3684"/>
                  </a:lnTo>
                  <a:lnTo>
                    <a:pt x="839" y="3620"/>
                  </a:lnTo>
                  <a:lnTo>
                    <a:pt x="766" y="3538"/>
                  </a:lnTo>
                  <a:lnTo>
                    <a:pt x="693" y="3465"/>
                  </a:lnTo>
                  <a:lnTo>
                    <a:pt x="629" y="3374"/>
                  </a:lnTo>
                  <a:lnTo>
                    <a:pt x="565" y="3292"/>
                  </a:lnTo>
                  <a:lnTo>
                    <a:pt x="511" y="3201"/>
                  </a:lnTo>
                  <a:lnTo>
                    <a:pt x="465" y="3110"/>
                  </a:lnTo>
                  <a:lnTo>
                    <a:pt x="410" y="3018"/>
                  </a:lnTo>
                  <a:lnTo>
                    <a:pt x="374" y="2918"/>
                  </a:lnTo>
                  <a:lnTo>
                    <a:pt x="338" y="2827"/>
                  </a:lnTo>
                  <a:lnTo>
                    <a:pt x="310" y="2718"/>
                  </a:lnTo>
                  <a:lnTo>
                    <a:pt x="283" y="2617"/>
                  </a:lnTo>
                  <a:lnTo>
                    <a:pt x="265" y="2517"/>
                  </a:lnTo>
                  <a:lnTo>
                    <a:pt x="246" y="2408"/>
                  </a:lnTo>
                  <a:lnTo>
                    <a:pt x="237" y="2307"/>
                  </a:lnTo>
                  <a:lnTo>
                    <a:pt x="237" y="2198"/>
                  </a:lnTo>
                  <a:lnTo>
                    <a:pt x="246" y="1997"/>
                  </a:lnTo>
                  <a:lnTo>
                    <a:pt x="274" y="1806"/>
                  </a:lnTo>
                  <a:lnTo>
                    <a:pt x="319" y="1614"/>
                  </a:lnTo>
                  <a:lnTo>
                    <a:pt x="392" y="1432"/>
                  </a:lnTo>
                  <a:lnTo>
                    <a:pt x="474" y="1259"/>
                  </a:lnTo>
                  <a:lnTo>
                    <a:pt x="575" y="1104"/>
                  </a:lnTo>
                  <a:lnTo>
                    <a:pt x="684" y="949"/>
                  </a:lnTo>
                  <a:lnTo>
                    <a:pt x="812" y="812"/>
                  </a:lnTo>
                  <a:lnTo>
                    <a:pt x="948" y="684"/>
                  </a:lnTo>
                  <a:lnTo>
                    <a:pt x="1103" y="575"/>
                  </a:lnTo>
                  <a:lnTo>
                    <a:pt x="1259" y="474"/>
                  </a:lnTo>
                  <a:lnTo>
                    <a:pt x="1432" y="392"/>
                  </a:lnTo>
                  <a:lnTo>
                    <a:pt x="1614" y="319"/>
                  </a:lnTo>
                  <a:lnTo>
                    <a:pt x="1806" y="274"/>
                  </a:lnTo>
                  <a:lnTo>
                    <a:pt x="1997" y="246"/>
                  </a:lnTo>
                  <a:lnTo>
                    <a:pt x="2198" y="237"/>
                  </a:lnTo>
                  <a:lnTo>
                    <a:pt x="2398" y="246"/>
                  </a:lnTo>
                  <a:lnTo>
                    <a:pt x="2590" y="274"/>
                  </a:lnTo>
                  <a:lnTo>
                    <a:pt x="2781" y="319"/>
                  </a:lnTo>
                  <a:lnTo>
                    <a:pt x="2964" y="392"/>
                  </a:lnTo>
                  <a:lnTo>
                    <a:pt x="3128" y="474"/>
                  </a:lnTo>
                  <a:lnTo>
                    <a:pt x="3292" y="575"/>
                  </a:lnTo>
                  <a:lnTo>
                    <a:pt x="3447" y="684"/>
                  </a:lnTo>
                  <a:lnTo>
                    <a:pt x="3584" y="812"/>
                  </a:lnTo>
                  <a:lnTo>
                    <a:pt x="3711" y="949"/>
                  </a:lnTo>
                  <a:lnTo>
                    <a:pt x="3821" y="1104"/>
                  </a:lnTo>
                  <a:lnTo>
                    <a:pt x="3921" y="1259"/>
                  </a:lnTo>
                  <a:lnTo>
                    <a:pt x="4003" y="1432"/>
                  </a:lnTo>
                  <a:lnTo>
                    <a:pt x="4067" y="1614"/>
                  </a:lnTo>
                  <a:lnTo>
                    <a:pt x="4122" y="1806"/>
                  </a:lnTo>
                  <a:lnTo>
                    <a:pt x="4149" y="1997"/>
                  </a:lnTo>
                  <a:lnTo>
                    <a:pt x="4158" y="2198"/>
                  </a:lnTo>
                  <a:lnTo>
                    <a:pt x="4386" y="2198"/>
                  </a:lnTo>
                  <a:lnTo>
                    <a:pt x="4386" y="2088"/>
                  </a:lnTo>
                  <a:lnTo>
                    <a:pt x="4377" y="1970"/>
                  </a:lnTo>
                  <a:lnTo>
                    <a:pt x="4368" y="1860"/>
                  </a:lnTo>
                  <a:lnTo>
                    <a:pt x="4341" y="1760"/>
                  </a:lnTo>
                  <a:lnTo>
                    <a:pt x="4286" y="1541"/>
                  </a:lnTo>
                  <a:lnTo>
                    <a:pt x="4213" y="1341"/>
                  </a:lnTo>
                  <a:lnTo>
                    <a:pt x="4122" y="1149"/>
                  </a:lnTo>
                  <a:lnTo>
                    <a:pt x="4012" y="976"/>
                  </a:lnTo>
                  <a:lnTo>
                    <a:pt x="3885" y="803"/>
                  </a:lnTo>
                  <a:lnTo>
                    <a:pt x="3748" y="648"/>
                  </a:lnTo>
                  <a:lnTo>
                    <a:pt x="3593" y="502"/>
                  </a:lnTo>
                  <a:lnTo>
                    <a:pt x="3420" y="383"/>
                  </a:lnTo>
                  <a:lnTo>
                    <a:pt x="3237" y="265"/>
                  </a:lnTo>
                  <a:lnTo>
                    <a:pt x="3046" y="173"/>
                  </a:lnTo>
                  <a:lnTo>
                    <a:pt x="2845" y="101"/>
                  </a:lnTo>
                  <a:lnTo>
                    <a:pt x="2635" y="46"/>
                  </a:lnTo>
                  <a:lnTo>
                    <a:pt x="2526" y="28"/>
                  </a:lnTo>
                  <a:lnTo>
                    <a:pt x="2417" y="18"/>
                  </a:lnTo>
                  <a:lnTo>
                    <a:pt x="2307" y="9"/>
                  </a:lnTo>
                  <a:lnTo>
                    <a:pt x="2198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76;p19">
              <a:extLst>
                <a:ext uri="{FF2B5EF4-FFF2-40B4-BE49-F238E27FC236}">
                  <a16:creationId xmlns:a16="http://schemas.microsoft.com/office/drawing/2014/main" id="{F4ADB1AB-2B58-96BE-E9FB-AAA9D08F123C}"/>
                </a:ext>
              </a:extLst>
            </p:cNvPr>
            <p:cNvSpPr/>
            <p:nvPr/>
          </p:nvSpPr>
          <p:spPr>
            <a:xfrm>
              <a:off x="1947637" y="3265334"/>
              <a:ext cx="54460" cy="81348"/>
            </a:xfrm>
            <a:custGeom>
              <a:avLst/>
              <a:gdLst/>
              <a:ahLst/>
              <a:cxnLst/>
              <a:rect l="l" t="t" r="r" b="b"/>
              <a:pathLst>
                <a:path w="794" h="1186" extrusionOk="0">
                  <a:moveTo>
                    <a:pt x="228" y="0"/>
                  </a:moveTo>
                  <a:lnTo>
                    <a:pt x="0" y="18"/>
                  </a:lnTo>
                  <a:lnTo>
                    <a:pt x="18" y="192"/>
                  </a:lnTo>
                  <a:lnTo>
                    <a:pt x="55" y="356"/>
                  </a:lnTo>
                  <a:lnTo>
                    <a:pt x="119" y="520"/>
                  </a:lnTo>
                  <a:lnTo>
                    <a:pt x="192" y="675"/>
                  </a:lnTo>
                  <a:lnTo>
                    <a:pt x="292" y="821"/>
                  </a:lnTo>
                  <a:lnTo>
                    <a:pt x="401" y="948"/>
                  </a:lnTo>
                  <a:lnTo>
                    <a:pt x="529" y="1076"/>
                  </a:lnTo>
                  <a:lnTo>
                    <a:pt x="666" y="1185"/>
                  </a:lnTo>
                  <a:lnTo>
                    <a:pt x="793" y="994"/>
                  </a:lnTo>
                  <a:lnTo>
                    <a:pt x="675" y="903"/>
                  </a:lnTo>
                  <a:lnTo>
                    <a:pt x="565" y="802"/>
                  </a:lnTo>
                  <a:lnTo>
                    <a:pt x="474" y="684"/>
                  </a:lnTo>
                  <a:lnTo>
                    <a:pt x="392" y="556"/>
                  </a:lnTo>
                  <a:lnTo>
                    <a:pt x="328" y="429"/>
                  </a:lnTo>
                  <a:lnTo>
                    <a:pt x="283" y="292"/>
                  </a:lnTo>
                  <a:lnTo>
                    <a:pt x="246" y="146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77;p19">
              <a:extLst>
                <a:ext uri="{FF2B5EF4-FFF2-40B4-BE49-F238E27FC236}">
                  <a16:creationId xmlns:a16="http://schemas.microsoft.com/office/drawing/2014/main" id="{58AE889B-4C80-DA81-7789-D9221FC96B30}"/>
                </a:ext>
              </a:extLst>
            </p:cNvPr>
            <p:cNvSpPr/>
            <p:nvPr/>
          </p:nvSpPr>
          <p:spPr>
            <a:xfrm>
              <a:off x="2067051" y="3444832"/>
              <a:ext cx="192738" cy="141364"/>
            </a:xfrm>
            <a:custGeom>
              <a:avLst/>
              <a:gdLst/>
              <a:ahLst/>
              <a:cxnLst/>
              <a:rect l="l" t="t" r="r" b="b"/>
              <a:pathLst>
                <a:path w="2810" h="2061" extrusionOk="0">
                  <a:moveTo>
                    <a:pt x="1" y="0"/>
                  </a:moveTo>
                  <a:lnTo>
                    <a:pt x="1" y="137"/>
                  </a:lnTo>
                  <a:lnTo>
                    <a:pt x="19" y="283"/>
                  </a:lnTo>
                  <a:lnTo>
                    <a:pt x="37" y="420"/>
                  </a:lnTo>
                  <a:lnTo>
                    <a:pt x="74" y="556"/>
                  </a:lnTo>
                  <a:lnTo>
                    <a:pt x="110" y="657"/>
                  </a:lnTo>
                  <a:lnTo>
                    <a:pt x="147" y="757"/>
                  </a:lnTo>
                  <a:lnTo>
                    <a:pt x="183" y="848"/>
                  </a:lnTo>
                  <a:lnTo>
                    <a:pt x="229" y="939"/>
                  </a:lnTo>
                  <a:lnTo>
                    <a:pt x="283" y="1030"/>
                  </a:lnTo>
                  <a:lnTo>
                    <a:pt x="338" y="1122"/>
                  </a:lnTo>
                  <a:lnTo>
                    <a:pt x="466" y="1295"/>
                  </a:lnTo>
                  <a:lnTo>
                    <a:pt x="612" y="1450"/>
                  </a:lnTo>
                  <a:lnTo>
                    <a:pt x="776" y="1587"/>
                  </a:lnTo>
                  <a:lnTo>
                    <a:pt x="949" y="1714"/>
                  </a:lnTo>
                  <a:lnTo>
                    <a:pt x="1049" y="1769"/>
                  </a:lnTo>
                  <a:lnTo>
                    <a:pt x="1141" y="1824"/>
                  </a:lnTo>
                  <a:lnTo>
                    <a:pt x="1259" y="1879"/>
                  </a:lnTo>
                  <a:lnTo>
                    <a:pt x="1378" y="1924"/>
                  </a:lnTo>
                  <a:lnTo>
                    <a:pt x="1505" y="1970"/>
                  </a:lnTo>
                  <a:lnTo>
                    <a:pt x="1624" y="1997"/>
                  </a:lnTo>
                  <a:lnTo>
                    <a:pt x="1752" y="2024"/>
                  </a:lnTo>
                  <a:lnTo>
                    <a:pt x="1879" y="2043"/>
                  </a:lnTo>
                  <a:lnTo>
                    <a:pt x="1998" y="2061"/>
                  </a:lnTo>
                  <a:lnTo>
                    <a:pt x="2125" y="2061"/>
                  </a:lnTo>
                  <a:lnTo>
                    <a:pt x="2299" y="2052"/>
                  </a:lnTo>
                  <a:lnTo>
                    <a:pt x="2472" y="2034"/>
                  </a:lnTo>
                  <a:lnTo>
                    <a:pt x="2645" y="1997"/>
                  </a:lnTo>
                  <a:lnTo>
                    <a:pt x="2809" y="1942"/>
                  </a:lnTo>
                  <a:lnTo>
                    <a:pt x="2727" y="1723"/>
                  </a:lnTo>
                  <a:lnTo>
                    <a:pt x="2554" y="1778"/>
                  </a:lnTo>
                  <a:lnTo>
                    <a:pt x="2372" y="1815"/>
                  </a:lnTo>
                  <a:lnTo>
                    <a:pt x="2180" y="1833"/>
                  </a:lnTo>
                  <a:lnTo>
                    <a:pt x="1989" y="1824"/>
                  </a:lnTo>
                  <a:lnTo>
                    <a:pt x="1806" y="1806"/>
                  </a:lnTo>
                  <a:lnTo>
                    <a:pt x="1615" y="1760"/>
                  </a:lnTo>
                  <a:lnTo>
                    <a:pt x="1432" y="1696"/>
                  </a:lnTo>
                  <a:lnTo>
                    <a:pt x="1250" y="1614"/>
                  </a:lnTo>
                  <a:lnTo>
                    <a:pt x="1077" y="1523"/>
                  </a:lnTo>
                  <a:lnTo>
                    <a:pt x="922" y="1404"/>
                  </a:lnTo>
                  <a:lnTo>
                    <a:pt x="776" y="1286"/>
                  </a:lnTo>
                  <a:lnTo>
                    <a:pt x="648" y="1149"/>
                  </a:lnTo>
                  <a:lnTo>
                    <a:pt x="530" y="994"/>
                  </a:lnTo>
                  <a:lnTo>
                    <a:pt x="438" y="839"/>
                  </a:lnTo>
                  <a:lnTo>
                    <a:pt x="356" y="666"/>
                  </a:lnTo>
                  <a:lnTo>
                    <a:pt x="293" y="492"/>
                  </a:lnTo>
                  <a:lnTo>
                    <a:pt x="265" y="374"/>
                  </a:lnTo>
                  <a:lnTo>
                    <a:pt x="247" y="246"/>
                  </a:lnTo>
                  <a:lnTo>
                    <a:pt x="229" y="119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78;p19">
              <a:extLst>
                <a:ext uri="{FF2B5EF4-FFF2-40B4-BE49-F238E27FC236}">
                  <a16:creationId xmlns:a16="http://schemas.microsoft.com/office/drawing/2014/main" id="{3ED67DB9-1981-6F9B-8558-CF6986618AA9}"/>
                </a:ext>
              </a:extLst>
            </p:cNvPr>
            <p:cNvSpPr/>
            <p:nvPr/>
          </p:nvSpPr>
          <p:spPr>
            <a:xfrm>
              <a:off x="1934468" y="3527962"/>
              <a:ext cx="182106" cy="117083"/>
            </a:xfrm>
            <a:custGeom>
              <a:avLst/>
              <a:gdLst/>
              <a:ahLst/>
              <a:cxnLst/>
              <a:rect l="l" t="t" r="r" b="b"/>
              <a:pathLst>
                <a:path w="2655" h="1707" extrusionOk="0">
                  <a:moveTo>
                    <a:pt x="2645" y="1"/>
                  </a:moveTo>
                  <a:lnTo>
                    <a:pt x="2417" y="28"/>
                  </a:lnTo>
                  <a:lnTo>
                    <a:pt x="2426" y="156"/>
                  </a:lnTo>
                  <a:lnTo>
                    <a:pt x="2426" y="284"/>
                  </a:lnTo>
                  <a:lnTo>
                    <a:pt x="2408" y="402"/>
                  </a:lnTo>
                  <a:lnTo>
                    <a:pt x="2381" y="530"/>
                  </a:lnTo>
                  <a:lnTo>
                    <a:pt x="2344" y="648"/>
                  </a:lnTo>
                  <a:lnTo>
                    <a:pt x="2289" y="767"/>
                  </a:lnTo>
                  <a:lnTo>
                    <a:pt x="2235" y="876"/>
                  </a:lnTo>
                  <a:lnTo>
                    <a:pt x="2162" y="977"/>
                  </a:lnTo>
                  <a:lnTo>
                    <a:pt x="2071" y="1077"/>
                  </a:lnTo>
                  <a:lnTo>
                    <a:pt x="1979" y="1159"/>
                  </a:lnTo>
                  <a:lnTo>
                    <a:pt x="1888" y="1241"/>
                  </a:lnTo>
                  <a:lnTo>
                    <a:pt x="1779" y="1305"/>
                  </a:lnTo>
                  <a:lnTo>
                    <a:pt x="1669" y="1360"/>
                  </a:lnTo>
                  <a:lnTo>
                    <a:pt x="1551" y="1405"/>
                  </a:lnTo>
                  <a:lnTo>
                    <a:pt x="1423" y="1442"/>
                  </a:lnTo>
                  <a:lnTo>
                    <a:pt x="1305" y="1460"/>
                  </a:lnTo>
                  <a:lnTo>
                    <a:pt x="1140" y="1469"/>
                  </a:lnTo>
                  <a:lnTo>
                    <a:pt x="985" y="1460"/>
                  </a:lnTo>
                  <a:lnTo>
                    <a:pt x="830" y="1432"/>
                  </a:lnTo>
                  <a:lnTo>
                    <a:pt x="685" y="1387"/>
                  </a:lnTo>
                  <a:lnTo>
                    <a:pt x="539" y="1323"/>
                  </a:lnTo>
                  <a:lnTo>
                    <a:pt x="411" y="1241"/>
                  </a:lnTo>
                  <a:lnTo>
                    <a:pt x="283" y="1150"/>
                  </a:lnTo>
                  <a:lnTo>
                    <a:pt x="174" y="1031"/>
                  </a:lnTo>
                  <a:lnTo>
                    <a:pt x="1" y="1186"/>
                  </a:lnTo>
                  <a:lnTo>
                    <a:pt x="110" y="1305"/>
                  </a:lnTo>
                  <a:lnTo>
                    <a:pt x="238" y="1405"/>
                  </a:lnTo>
                  <a:lnTo>
                    <a:pt x="374" y="1496"/>
                  </a:lnTo>
                  <a:lnTo>
                    <a:pt x="520" y="1569"/>
                  </a:lnTo>
                  <a:lnTo>
                    <a:pt x="666" y="1624"/>
                  </a:lnTo>
                  <a:lnTo>
                    <a:pt x="821" y="1670"/>
                  </a:lnTo>
                  <a:lnTo>
                    <a:pt x="976" y="1697"/>
                  </a:lnTo>
                  <a:lnTo>
                    <a:pt x="1140" y="1706"/>
                  </a:lnTo>
                  <a:lnTo>
                    <a:pt x="1232" y="1697"/>
                  </a:lnTo>
                  <a:lnTo>
                    <a:pt x="1332" y="1688"/>
                  </a:lnTo>
                  <a:lnTo>
                    <a:pt x="1478" y="1670"/>
                  </a:lnTo>
                  <a:lnTo>
                    <a:pt x="1624" y="1624"/>
                  </a:lnTo>
                  <a:lnTo>
                    <a:pt x="1761" y="1569"/>
                  </a:lnTo>
                  <a:lnTo>
                    <a:pt x="1888" y="1505"/>
                  </a:lnTo>
                  <a:lnTo>
                    <a:pt x="2016" y="1423"/>
                  </a:lnTo>
                  <a:lnTo>
                    <a:pt x="2134" y="1332"/>
                  </a:lnTo>
                  <a:lnTo>
                    <a:pt x="2244" y="1232"/>
                  </a:lnTo>
                  <a:lnTo>
                    <a:pt x="2335" y="1122"/>
                  </a:lnTo>
                  <a:lnTo>
                    <a:pt x="2426" y="995"/>
                  </a:lnTo>
                  <a:lnTo>
                    <a:pt x="2499" y="867"/>
                  </a:lnTo>
                  <a:lnTo>
                    <a:pt x="2563" y="730"/>
                  </a:lnTo>
                  <a:lnTo>
                    <a:pt x="2609" y="594"/>
                  </a:lnTo>
                  <a:lnTo>
                    <a:pt x="2636" y="448"/>
                  </a:lnTo>
                  <a:lnTo>
                    <a:pt x="2654" y="302"/>
                  </a:lnTo>
                  <a:lnTo>
                    <a:pt x="2654" y="147"/>
                  </a:lnTo>
                  <a:lnTo>
                    <a:pt x="2645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79;p19">
              <a:extLst>
                <a:ext uri="{FF2B5EF4-FFF2-40B4-BE49-F238E27FC236}">
                  <a16:creationId xmlns:a16="http://schemas.microsoft.com/office/drawing/2014/main" id="{79571556-2ECA-D866-AC22-310E29D47502}"/>
                </a:ext>
              </a:extLst>
            </p:cNvPr>
            <p:cNvSpPr/>
            <p:nvPr/>
          </p:nvSpPr>
          <p:spPr>
            <a:xfrm>
              <a:off x="1875070" y="3763154"/>
              <a:ext cx="206456" cy="212698"/>
            </a:xfrm>
            <a:custGeom>
              <a:avLst/>
              <a:gdLst/>
              <a:ahLst/>
              <a:cxnLst/>
              <a:rect l="l" t="t" r="r" b="b"/>
              <a:pathLst>
                <a:path w="3010" h="3101" extrusionOk="0">
                  <a:moveTo>
                    <a:pt x="2025" y="0"/>
                  </a:moveTo>
                  <a:lnTo>
                    <a:pt x="1897" y="10"/>
                  </a:lnTo>
                  <a:lnTo>
                    <a:pt x="1769" y="19"/>
                  </a:lnTo>
                  <a:lnTo>
                    <a:pt x="1651" y="46"/>
                  </a:lnTo>
                  <a:lnTo>
                    <a:pt x="1523" y="73"/>
                  </a:lnTo>
                  <a:lnTo>
                    <a:pt x="1405" y="110"/>
                  </a:lnTo>
                  <a:lnTo>
                    <a:pt x="1286" y="155"/>
                  </a:lnTo>
                  <a:lnTo>
                    <a:pt x="1168" y="210"/>
                  </a:lnTo>
                  <a:lnTo>
                    <a:pt x="1058" y="265"/>
                  </a:lnTo>
                  <a:lnTo>
                    <a:pt x="876" y="383"/>
                  </a:lnTo>
                  <a:lnTo>
                    <a:pt x="712" y="511"/>
                  </a:lnTo>
                  <a:lnTo>
                    <a:pt x="566" y="657"/>
                  </a:lnTo>
                  <a:lnTo>
                    <a:pt x="429" y="812"/>
                  </a:lnTo>
                  <a:lnTo>
                    <a:pt x="320" y="976"/>
                  </a:lnTo>
                  <a:lnTo>
                    <a:pt x="219" y="1149"/>
                  </a:lnTo>
                  <a:lnTo>
                    <a:pt x="137" y="1332"/>
                  </a:lnTo>
                  <a:lnTo>
                    <a:pt x="73" y="1523"/>
                  </a:lnTo>
                  <a:lnTo>
                    <a:pt x="28" y="1715"/>
                  </a:lnTo>
                  <a:lnTo>
                    <a:pt x="9" y="1915"/>
                  </a:lnTo>
                  <a:lnTo>
                    <a:pt x="0" y="2116"/>
                  </a:lnTo>
                  <a:lnTo>
                    <a:pt x="9" y="2317"/>
                  </a:lnTo>
                  <a:lnTo>
                    <a:pt x="46" y="2517"/>
                  </a:lnTo>
                  <a:lnTo>
                    <a:pt x="101" y="2718"/>
                  </a:lnTo>
                  <a:lnTo>
                    <a:pt x="174" y="2909"/>
                  </a:lnTo>
                  <a:lnTo>
                    <a:pt x="265" y="3101"/>
                  </a:lnTo>
                  <a:lnTo>
                    <a:pt x="465" y="2991"/>
                  </a:lnTo>
                  <a:lnTo>
                    <a:pt x="383" y="2818"/>
                  </a:lnTo>
                  <a:lnTo>
                    <a:pt x="320" y="2645"/>
                  </a:lnTo>
                  <a:lnTo>
                    <a:pt x="274" y="2472"/>
                  </a:lnTo>
                  <a:lnTo>
                    <a:pt x="237" y="2289"/>
                  </a:lnTo>
                  <a:lnTo>
                    <a:pt x="228" y="2107"/>
                  </a:lnTo>
                  <a:lnTo>
                    <a:pt x="237" y="1934"/>
                  </a:lnTo>
                  <a:lnTo>
                    <a:pt x="256" y="1760"/>
                  </a:lnTo>
                  <a:lnTo>
                    <a:pt x="301" y="1587"/>
                  </a:lnTo>
                  <a:lnTo>
                    <a:pt x="356" y="1414"/>
                  </a:lnTo>
                  <a:lnTo>
                    <a:pt x="420" y="1250"/>
                  </a:lnTo>
                  <a:lnTo>
                    <a:pt x="511" y="1095"/>
                  </a:lnTo>
                  <a:lnTo>
                    <a:pt x="611" y="949"/>
                  </a:lnTo>
                  <a:lnTo>
                    <a:pt x="730" y="812"/>
                  </a:lnTo>
                  <a:lnTo>
                    <a:pt x="867" y="684"/>
                  </a:lnTo>
                  <a:lnTo>
                    <a:pt x="1013" y="575"/>
                  </a:lnTo>
                  <a:lnTo>
                    <a:pt x="1168" y="465"/>
                  </a:lnTo>
                  <a:lnTo>
                    <a:pt x="1268" y="420"/>
                  </a:lnTo>
                  <a:lnTo>
                    <a:pt x="1377" y="365"/>
                  </a:lnTo>
                  <a:lnTo>
                    <a:pt x="1478" y="329"/>
                  </a:lnTo>
                  <a:lnTo>
                    <a:pt x="1587" y="292"/>
                  </a:lnTo>
                  <a:lnTo>
                    <a:pt x="1696" y="265"/>
                  </a:lnTo>
                  <a:lnTo>
                    <a:pt x="1806" y="247"/>
                  </a:lnTo>
                  <a:lnTo>
                    <a:pt x="1915" y="238"/>
                  </a:lnTo>
                  <a:lnTo>
                    <a:pt x="2034" y="228"/>
                  </a:lnTo>
                  <a:lnTo>
                    <a:pt x="2143" y="228"/>
                  </a:lnTo>
                  <a:lnTo>
                    <a:pt x="2253" y="238"/>
                  </a:lnTo>
                  <a:lnTo>
                    <a:pt x="2362" y="256"/>
                  </a:lnTo>
                  <a:lnTo>
                    <a:pt x="2472" y="274"/>
                  </a:lnTo>
                  <a:lnTo>
                    <a:pt x="2581" y="301"/>
                  </a:lnTo>
                  <a:lnTo>
                    <a:pt x="2690" y="338"/>
                  </a:lnTo>
                  <a:lnTo>
                    <a:pt x="2800" y="374"/>
                  </a:lnTo>
                  <a:lnTo>
                    <a:pt x="2900" y="429"/>
                  </a:lnTo>
                  <a:lnTo>
                    <a:pt x="3010" y="219"/>
                  </a:lnTo>
                  <a:lnTo>
                    <a:pt x="2891" y="165"/>
                  </a:lnTo>
                  <a:lnTo>
                    <a:pt x="2772" y="119"/>
                  </a:lnTo>
                  <a:lnTo>
                    <a:pt x="2645" y="82"/>
                  </a:lnTo>
                  <a:lnTo>
                    <a:pt x="2526" y="46"/>
                  </a:lnTo>
                  <a:lnTo>
                    <a:pt x="2399" y="28"/>
                  </a:lnTo>
                  <a:lnTo>
                    <a:pt x="2271" y="10"/>
                  </a:lnTo>
                  <a:lnTo>
                    <a:pt x="2152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80;p19">
              <a:extLst>
                <a:ext uri="{FF2B5EF4-FFF2-40B4-BE49-F238E27FC236}">
                  <a16:creationId xmlns:a16="http://schemas.microsoft.com/office/drawing/2014/main" id="{0057F104-0F39-2E32-C736-9B3E39F2D6D5}"/>
                </a:ext>
              </a:extLst>
            </p:cNvPr>
            <p:cNvSpPr/>
            <p:nvPr/>
          </p:nvSpPr>
          <p:spPr>
            <a:xfrm>
              <a:off x="2035775" y="3835104"/>
              <a:ext cx="81416" cy="100759"/>
            </a:xfrm>
            <a:custGeom>
              <a:avLst/>
              <a:gdLst/>
              <a:ahLst/>
              <a:cxnLst/>
              <a:rect l="l" t="t" r="r" b="b"/>
              <a:pathLst>
                <a:path w="1187" h="1469" extrusionOk="0">
                  <a:moveTo>
                    <a:pt x="28" y="0"/>
                  </a:moveTo>
                  <a:lnTo>
                    <a:pt x="1" y="228"/>
                  </a:lnTo>
                  <a:lnTo>
                    <a:pt x="110" y="246"/>
                  </a:lnTo>
                  <a:lnTo>
                    <a:pt x="211" y="274"/>
                  </a:lnTo>
                  <a:lnTo>
                    <a:pt x="311" y="310"/>
                  </a:lnTo>
                  <a:lnTo>
                    <a:pt x="402" y="356"/>
                  </a:lnTo>
                  <a:lnTo>
                    <a:pt x="493" y="420"/>
                  </a:lnTo>
                  <a:lnTo>
                    <a:pt x="575" y="483"/>
                  </a:lnTo>
                  <a:lnTo>
                    <a:pt x="648" y="556"/>
                  </a:lnTo>
                  <a:lnTo>
                    <a:pt x="712" y="638"/>
                  </a:lnTo>
                  <a:lnTo>
                    <a:pt x="776" y="720"/>
                  </a:lnTo>
                  <a:lnTo>
                    <a:pt x="831" y="812"/>
                  </a:lnTo>
                  <a:lnTo>
                    <a:pt x="876" y="912"/>
                  </a:lnTo>
                  <a:lnTo>
                    <a:pt x="913" y="1012"/>
                  </a:lnTo>
                  <a:lnTo>
                    <a:pt x="931" y="1113"/>
                  </a:lnTo>
                  <a:lnTo>
                    <a:pt x="949" y="1222"/>
                  </a:lnTo>
                  <a:lnTo>
                    <a:pt x="958" y="1331"/>
                  </a:lnTo>
                  <a:lnTo>
                    <a:pt x="949" y="1450"/>
                  </a:lnTo>
                  <a:lnTo>
                    <a:pt x="1177" y="1468"/>
                  </a:lnTo>
                  <a:lnTo>
                    <a:pt x="1186" y="1331"/>
                  </a:lnTo>
                  <a:lnTo>
                    <a:pt x="1177" y="1204"/>
                  </a:lnTo>
                  <a:lnTo>
                    <a:pt x="1159" y="1067"/>
                  </a:lnTo>
                  <a:lnTo>
                    <a:pt x="1132" y="948"/>
                  </a:lnTo>
                  <a:lnTo>
                    <a:pt x="1086" y="821"/>
                  </a:lnTo>
                  <a:lnTo>
                    <a:pt x="1031" y="702"/>
                  </a:lnTo>
                  <a:lnTo>
                    <a:pt x="967" y="593"/>
                  </a:lnTo>
                  <a:lnTo>
                    <a:pt x="894" y="492"/>
                  </a:lnTo>
                  <a:lnTo>
                    <a:pt x="812" y="392"/>
                  </a:lnTo>
                  <a:lnTo>
                    <a:pt x="721" y="310"/>
                  </a:lnTo>
                  <a:lnTo>
                    <a:pt x="621" y="228"/>
                  </a:lnTo>
                  <a:lnTo>
                    <a:pt x="511" y="155"/>
                  </a:lnTo>
                  <a:lnTo>
                    <a:pt x="402" y="100"/>
                  </a:lnTo>
                  <a:lnTo>
                    <a:pt x="284" y="55"/>
                  </a:lnTo>
                  <a:lnTo>
                    <a:pt x="156" y="1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81;p19">
              <a:extLst>
                <a:ext uri="{FF2B5EF4-FFF2-40B4-BE49-F238E27FC236}">
                  <a16:creationId xmlns:a16="http://schemas.microsoft.com/office/drawing/2014/main" id="{17709F6A-EB7C-8342-F4B8-BFEB8C4F1064}"/>
                </a:ext>
              </a:extLst>
            </p:cNvPr>
            <p:cNvSpPr/>
            <p:nvPr/>
          </p:nvSpPr>
          <p:spPr>
            <a:xfrm>
              <a:off x="2100866" y="3658075"/>
              <a:ext cx="142667" cy="142667"/>
            </a:xfrm>
            <a:custGeom>
              <a:avLst/>
              <a:gdLst/>
              <a:ahLst/>
              <a:cxnLst/>
              <a:rect l="l" t="t" r="r" b="b"/>
              <a:pathLst>
                <a:path w="2080" h="2080" extrusionOk="0">
                  <a:moveTo>
                    <a:pt x="0" y="1"/>
                  </a:moveTo>
                  <a:lnTo>
                    <a:pt x="0" y="228"/>
                  </a:lnTo>
                  <a:lnTo>
                    <a:pt x="192" y="238"/>
                  </a:lnTo>
                  <a:lnTo>
                    <a:pt x="374" y="265"/>
                  </a:lnTo>
                  <a:lnTo>
                    <a:pt x="556" y="311"/>
                  </a:lnTo>
                  <a:lnTo>
                    <a:pt x="721" y="374"/>
                  </a:lnTo>
                  <a:lnTo>
                    <a:pt x="885" y="456"/>
                  </a:lnTo>
                  <a:lnTo>
                    <a:pt x="1040" y="548"/>
                  </a:lnTo>
                  <a:lnTo>
                    <a:pt x="1176" y="657"/>
                  </a:lnTo>
                  <a:lnTo>
                    <a:pt x="1313" y="776"/>
                  </a:lnTo>
                  <a:lnTo>
                    <a:pt x="1432" y="903"/>
                  </a:lnTo>
                  <a:lnTo>
                    <a:pt x="1532" y="1049"/>
                  </a:lnTo>
                  <a:lnTo>
                    <a:pt x="1632" y="1195"/>
                  </a:lnTo>
                  <a:lnTo>
                    <a:pt x="1705" y="1359"/>
                  </a:lnTo>
                  <a:lnTo>
                    <a:pt x="1769" y="1532"/>
                  </a:lnTo>
                  <a:lnTo>
                    <a:pt x="1815" y="1706"/>
                  </a:lnTo>
                  <a:lnTo>
                    <a:pt x="1842" y="1888"/>
                  </a:lnTo>
                  <a:lnTo>
                    <a:pt x="1851" y="2080"/>
                  </a:lnTo>
                  <a:lnTo>
                    <a:pt x="2079" y="2080"/>
                  </a:lnTo>
                  <a:lnTo>
                    <a:pt x="2070" y="1870"/>
                  </a:lnTo>
                  <a:lnTo>
                    <a:pt x="2043" y="1660"/>
                  </a:lnTo>
                  <a:lnTo>
                    <a:pt x="1988" y="1459"/>
                  </a:lnTo>
                  <a:lnTo>
                    <a:pt x="1915" y="1268"/>
                  </a:lnTo>
                  <a:lnTo>
                    <a:pt x="1833" y="1086"/>
                  </a:lnTo>
                  <a:lnTo>
                    <a:pt x="1724" y="921"/>
                  </a:lnTo>
                  <a:lnTo>
                    <a:pt x="1605" y="757"/>
                  </a:lnTo>
                  <a:lnTo>
                    <a:pt x="1477" y="611"/>
                  </a:lnTo>
                  <a:lnTo>
                    <a:pt x="1322" y="475"/>
                  </a:lnTo>
                  <a:lnTo>
                    <a:pt x="1167" y="356"/>
                  </a:lnTo>
                  <a:lnTo>
                    <a:pt x="994" y="256"/>
                  </a:lnTo>
                  <a:lnTo>
                    <a:pt x="812" y="165"/>
                  </a:lnTo>
                  <a:lnTo>
                    <a:pt x="620" y="92"/>
                  </a:lnTo>
                  <a:lnTo>
                    <a:pt x="420" y="46"/>
                  </a:lnTo>
                  <a:lnTo>
                    <a:pt x="219" y="1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82;p19">
              <a:extLst>
                <a:ext uri="{FF2B5EF4-FFF2-40B4-BE49-F238E27FC236}">
                  <a16:creationId xmlns:a16="http://schemas.microsoft.com/office/drawing/2014/main" id="{59B5A6AA-F8C0-E8B1-5D7D-5677673DFAE8}"/>
                </a:ext>
              </a:extLst>
            </p:cNvPr>
            <p:cNvSpPr/>
            <p:nvPr/>
          </p:nvSpPr>
          <p:spPr>
            <a:xfrm>
              <a:off x="1929461" y="3688118"/>
              <a:ext cx="82651" cy="82582"/>
            </a:xfrm>
            <a:custGeom>
              <a:avLst/>
              <a:gdLst/>
              <a:ahLst/>
              <a:cxnLst/>
              <a:rect l="l" t="t" r="r" b="b"/>
              <a:pathLst>
                <a:path w="1205" h="1204" extrusionOk="0">
                  <a:moveTo>
                    <a:pt x="1" y="0"/>
                  </a:moveTo>
                  <a:lnTo>
                    <a:pt x="1" y="237"/>
                  </a:lnTo>
                  <a:lnTo>
                    <a:pt x="101" y="237"/>
                  </a:lnTo>
                  <a:lnTo>
                    <a:pt x="201" y="256"/>
                  </a:lnTo>
                  <a:lnTo>
                    <a:pt x="292" y="274"/>
                  </a:lnTo>
                  <a:lnTo>
                    <a:pt x="384" y="310"/>
                  </a:lnTo>
                  <a:lnTo>
                    <a:pt x="466" y="347"/>
                  </a:lnTo>
                  <a:lnTo>
                    <a:pt x="548" y="401"/>
                  </a:lnTo>
                  <a:lnTo>
                    <a:pt x="621" y="456"/>
                  </a:lnTo>
                  <a:lnTo>
                    <a:pt x="685" y="520"/>
                  </a:lnTo>
                  <a:lnTo>
                    <a:pt x="748" y="584"/>
                  </a:lnTo>
                  <a:lnTo>
                    <a:pt x="803" y="657"/>
                  </a:lnTo>
                  <a:lnTo>
                    <a:pt x="858" y="739"/>
                  </a:lnTo>
                  <a:lnTo>
                    <a:pt x="894" y="821"/>
                  </a:lnTo>
                  <a:lnTo>
                    <a:pt x="931" y="912"/>
                  </a:lnTo>
                  <a:lnTo>
                    <a:pt x="949" y="1003"/>
                  </a:lnTo>
                  <a:lnTo>
                    <a:pt x="967" y="1104"/>
                  </a:lnTo>
                  <a:lnTo>
                    <a:pt x="967" y="1204"/>
                  </a:lnTo>
                  <a:lnTo>
                    <a:pt x="1204" y="1204"/>
                  </a:lnTo>
                  <a:lnTo>
                    <a:pt x="1195" y="1076"/>
                  </a:lnTo>
                  <a:lnTo>
                    <a:pt x="1177" y="958"/>
                  </a:lnTo>
                  <a:lnTo>
                    <a:pt x="1150" y="848"/>
                  </a:lnTo>
                  <a:lnTo>
                    <a:pt x="1104" y="739"/>
                  </a:lnTo>
                  <a:lnTo>
                    <a:pt x="1058" y="629"/>
                  </a:lnTo>
                  <a:lnTo>
                    <a:pt x="995" y="529"/>
                  </a:lnTo>
                  <a:lnTo>
                    <a:pt x="931" y="438"/>
                  </a:lnTo>
                  <a:lnTo>
                    <a:pt x="849" y="356"/>
                  </a:lnTo>
                  <a:lnTo>
                    <a:pt x="767" y="274"/>
                  </a:lnTo>
                  <a:lnTo>
                    <a:pt x="675" y="210"/>
                  </a:lnTo>
                  <a:lnTo>
                    <a:pt x="575" y="146"/>
                  </a:lnTo>
                  <a:lnTo>
                    <a:pt x="466" y="101"/>
                  </a:lnTo>
                  <a:lnTo>
                    <a:pt x="356" y="55"/>
                  </a:lnTo>
                  <a:lnTo>
                    <a:pt x="247" y="28"/>
                  </a:lnTo>
                  <a:lnTo>
                    <a:pt x="128" y="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83;p19">
              <a:extLst>
                <a:ext uri="{FF2B5EF4-FFF2-40B4-BE49-F238E27FC236}">
                  <a16:creationId xmlns:a16="http://schemas.microsoft.com/office/drawing/2014/main" id="{BE28548A-9CF7-300B-3617-6FA9EB43126E}"/>
                </a:ext>
              </a:extLst>
            </p:cNvPr>
            <p:cNvSpPr/>
            <p:nvPr/>
          </p:nvSpPr>
          <p:spPr>
            <a:xfrm>
              <a:off x="2122129" y="3295307"/>
              <a:ext cx="65092" cy="100759"/>
            </a:xfrm>
            <a:custGeom>
              <a:avLst/>
              <a:gdLst/>
              <a:ahLst/>
              <a:cxnLst/>
              <a:rect l="l" t="t" r="r" b="b"/>
              <a:pathLst>
                <a:path w="949" h="1469" extrusionOk="0">
                  <a:moveTo>
                    <a:pt x="885" y="1"/>
                  </a:moveTo>
                  <a:lnTo>
                    <a:pt x="775" y="37"/>
                  </a:lnTo>
                  <a:lnTo>
                    <a:pt x="666" y="83"/>
                  </a:lnTo>
                  <a:lnTo>
                    <a:pt x="566" y="138"/>
                  </a:lnTo>
                  <a:lnTo>
                    <a:pt x="465" y="210"/>
                  </a:lnTo>
                  <a:lnTo>
                    <a:pt x="383" y="283"/>
                  </a:lnTo>
                  <a:lnTo>
                    <a:pt x="301" y="365"/>
                  </a:lnTo>
                  <a:lnTo>
                    <a:pt x="228" y="457"/>
                  </a:lnTo>
                  <a:lnTo>
                    <a:pt x="164" y="557"/>
                  </a:lnTo>
                  <a:lnTo>
                    <a:pt x="110" y="666"/>
                  </a:lnTo>
                  <a:lnTo>
                    <a:pt x="64" y="776"/>
                  </a:lnTo>
                  <a:lnTo>
                    <a:pt x="28" y="885"/>
                  </a:lnTo>
                  <a:lnTo>
                    <a:pt x="9" y="1004"/>
                  </a:lnTo>
                  <a:lnTo>
                    <a:pt x="0" y="1122"/>
                  </a:lnTo>
                  <a:lnTo>
                    <a:pt x="0" y="1232"/>
                  </a:lnTo>
                  <a:lnTo>
                    <a:pt x="18" y="1350"/>
                  </a:lnTo>
                  <a:lnTo>
                    <a:pt x="46" y="1469"/>
                  </a:lnTo>
                  <a:lnTo>
                    <a:pt x="265" y="1405"/>
                  </a:lnTo>
                  <a:lnTo>
                    <a:pt x="246" y="1314"/>
                  </a:lnTo>
                  <a:lnTo>
                    <a:pt x="228" y="1223"/>
                  </a:lnTo>
                  <a:lnTo>
                    <a:pt x="228" y="1122"/>
                  </a:lnTo>
                  <a:lnTo>
                    <a:pt x="237" y="1031"/>
                  </a:lnTo>
                  <a:lnTo>
                    <a:pt x="256" y="940"/>
                  </a:lnTo>
                  <a:lnTo>
                    <a:pt x="283" y="849"/>
                  </a:lnTo>
                  <a:lnTo>
                    <a:pt x="319" y="758"/>
                  </a:lnTo>
                  <a:lnTo>
                    <a:pt x="365" y="676"/>
                  </a:lnTo>
                  <a:lnTo>
                    <a:pt x="411" y="593"/>
                  </a:lnTo>
                  <a:lnTo>
                    <a:pt x="474" y="520"/>
                  </a:lnTo>
                  <a:lnTo>
                    <a:pt x="538" y="448"/>
                  </a:lnTo>
                  <a:lnTo>
                    <a:pt x="611" y="393"/>
                  </a:lnTo>
                  <a:lnTo>
                    <a:pt x="684" y="338"/>
                  </a:lnTo>
                  <a:lnTo>
                    <a:pt x="766" y="293"/>
                  </a:lnTo>
                  <a:lnTo>
                    <a:pt x="857" y="256"/>
                  </a:lnTo>
                  <a:lnTo>
                    <a:pt x="949" y="229"/>
                  </a:lnTo>
                  <a:lnTo>
                    <a:pt x="885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84;p19">
              <a:extLst>
                <a:ext uri="{FF2B5EF4-FFF2-40B4-BE49-F238E27FC236}">
                  <a16:creationId xmlns:a16="http://schemas.microsoft.com/office/drawing/2014/main" id="{FE87C170-A241-83F1-3E6C-6CC268C504FE}"/>
                </a:ext>
              </a:extLst>
            </p:cNvPr>
            <p:cNvSpPr/>
            <p:nvPr/>
          </p:nvSpPr>
          <p:spPr>
            <a:xfrm>
              <a:off x="1950724" y="3897589"/>
              <a:ext cx="38205" cy="130801"/>
            </a:xfrm>
            <a:custGeom>
              <a:avLst/>
              <a:gdLst/>
              <a:ahLst/>
              <a:cxnLst/>
              <a:rect l="l" t="t" r="r" b="b"/>
              <a:pathLst>
                <a:path w="557" h="1907" extrusionOk="0">
                  <a:moveTo>
                    <a:pt x="393" y="1"/>
                  </a:moveTo>
                  <a:lnTo>
                    <a:pt x="302" y="101"/>
                  </a:lnTo>
                  <a:lnTo>
                    <a:pt x="220" y="211"/>
                  </a:lnTo>
                  <a:lnTo>
                    <a:pt x="156" y="320"/>
                  </a:lnTo>
                  <a:lnTo>
                    <a:pt x="101" y="448"/>
                  </a:lnTo>
                  <a:lnTo>
                    <a:pt x="55" y="566"/>
                  </a:lnTo>
                  <a:lnTo>
                    <a:pt x="28" y="694"/>
                  </a:lnTo>
                  <a:lnTo>
                    <a:pt x="10" y="822"/>
                  </a:lnTo>
                  <a:lnTo>
                    <a:pt x="1" y="949"/>
                  </a:lnTo>
                  <a:lnTo>
                    <a:pt x="10" y="1077"/>
                  </a:lnTo>
                  <a:lnTo>
                    <a:pt x="28" y="1205"/>
                  </a:lnTo>
                  <a:lnTo>
                    <a:pt x="55" y="1332"/>
                  </a:lnTo>
                  <a:lnTo>
                    <a:pt x="101" y="1460"/>
                  </a:lnTo>
                  <a:lnTo>
                    <a:pt x="156" y="1578"/>
                  </a:lnTo>
                  <a:lnTo>
                    <a:pt x="220" y="1697"/>
                  </a:lnTo>
                  <a:lnTo>
                    <a:pt x="302" y="1806"/>
                  </a:lnTo>
                  <a:lnTo>
                    <a:pt x="393" y="1907"/>
                  </a:lnTo>
                  <a:lnTo>
                    <a:pt x="557" y="1743"/>
                  </a:lnTo>
                  <a:lnTo>
                    <a:pt x="475" y="1661"/>
                  </a:lnTo>
                  <a:lnTo>
                    <a:pt x="411" y="1569"/>
                  </a:lnTo>
                  <a:lnTo>
                    <a:pt x="356" y="1469"/>
                  </a:lnTo>
                  <a:lnTo>
                    <a:pt x="311" y="1369"/>
                  </a:lnTo>
                  <a:lnTo>
                    <a:pt x="274" y="1268"/>
                  </a:lnTo>
                  <a:lnTo>
                    <a:pt x="247" y="1168"/>
                  </a:lnTo>
                  <a:lnTo>
                    <a:pt x="238" y="1059"/>
                  </a:lnTo>
                  <a:lnTo>
                    <a:pt x="229" y="949"/>
                  </a:lnTo>
                  <a:lnTo>
                    <a:pt x="238" y="849"/>
                  </a:lnTo>
                  <a:lnTo>
                    <a:pt x="247" y="740"/>
                  </a:lnTo>
                  <a:lnTo>
                    <a:pt x="274" y="630"/>
                  </a:lnTo>
                  <a:lnTo>
                    <a:pt x="311" y="530"/>
                  </a:lnTo>
                  <a:lnTo>
                    <a:pt x="356" y="429"/>
                  </a:lnTo>
                  <a:lnTo>
                    <a:pt x="411" y="338"/>
                  </a:lnTo>
                  <a:lnTo>
                    <a:pt x="484" y="247"/>
                  </a:lnTo>
                  <a:lnTo>
                    <a:pt x="557" y="165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85;p19">
              <a:extLst>
                <a:ext uri="{FF2B5EF4-FFF2-40B4-BE49-F238E27FC236}">
                  <a16:creationId xmlns:a16="http://schemas.microsoft.com/office/drawing/2014/main" id="{3D56F29A-E9A4-1866-9D1B-DBC5C3982DF7}"/>
                </a:ext>
              </a:extLst>
            </p:cNvPr>
            <p:cNvSpPr/>
            <p:nvPr/>
          </p:nvSpPr>
          <p:spPr>
            <a:xfrm>
              <a:off x="1938858" y="3249010"/>
              <a:ext cx="33198" cy="33883"/>
            </a:xfrm>
            <a:custGeom>
              <a:avLst/>
              <a:gdLst/>
              <a:ahLst/>
              <a:cxnLst/>
              <a:rect l="l" t="t" r="r" b="b"/>
              <a:pathLst>
                <a:path w="484" h="494" extrusionOk="0">
                  <a:moveTo>
                    <a:pt x="238" y="1"/>
                  </a:moveTo>
                  <a:lnTo>
                    <a:pt x="192" y="10"/>
                  </a:lnTo>
                  <a:lnTo>
                    <a:pt x="146" y="19"/>
                  </a:lnTo>
                  <a:lnTo>
                    <a:pt x="101" y="47"/>
                  </a:lnTo>
                  <a:lnTo>
                    <a:pt x="64" y="74"/>
                  </a:lnTo>
                  <a:lnTo>
                    <a:pt x="37" y="110"/>
                  </a:lnTo>
                  <a:lnTo>
                    <a:pt x="19" y="156"/>
                  </a:lnTo>
                  <a:lnTo>
                    <a:pt x="0" y="202"/>
                  </a:lnTo>
                  <a:lnTo>
                    <a:pt x="0" y="247"/>
                  </a:lnTo>
                  <a:lnTo>
                    <a:pt x="0" y="302"/>
                  </a:lnTo>
                  <a:lnTo>
                    <a:pt x="19" y="347"/>
                  </a:lnTo>
                  <a:lnTo>
                    <a:pt x="37" y="384"/>
                  </a:lnTo>
                  <a:lnTo>
                    <a:pt x="64" y="420"/>
                  </a:lnTo>
                  <a:lnTo>
                    <a:pt x="101" y="448"/>
                  </a:lnTo>
                  <a:lnTo>
                    <a:pt x="146" y="475"/>
                  </a:lnTo>
                  <a:lnTo>
                    <a:pt x="192" y="493"/>
                  </a:lnTo>
                  <a:lnTo>
                    <a:pt x="292" y="493"/>
                  </a:lnTo>
                  <a:lnTo>
                    <a:pt x="338" y="475"/>
                  </a:lnTo>
                  <a:lnTo>
                    <a:pt x="383" y="448"/>
                  </a:lnTo>
                  <a:lnTo>
                    <a:pt x="420" y="420"/>
                  </a:lnTo>
                  <a:lnTo>
                    <a:pt x="447" y="384"/>
                  </a:lnTo>
                  <a:lnTo>
                    <a:pt x="466" y="347"/>
                  </a:lnTo>
                  <a:lnTo>
                    <a:pt x="484" y="302"/>
                  </a:lnTo>
                  <a:lnTo>
                    <a:pt x="484" y="247"/>
                  </a:lnTo>
                  <a:lnTo>
                    <a:pt x="484" y="202"/>
                  </a:lnTo>
                  <a:lnTo>
                    <a:pt x="466" y="156"/>
                  </a:lnTo>
                  <a:lnTo>
                    <a:pt x="447" y="110"/>
                  </a:lnTo>
                  <a:lnTo>
                    <a:pt x="420" y="74"/>
                  </a:lnTo>
                  <a:lnTo>
                    <a:pt x="383" y="47"/>
                  </a:lnTo>
                  <a:lnTo>
                    <a:pt x="338" y="19"/>
                  </a:lnTo>
                  <a:lnTo>
                    <a:pt x="292" y="10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86;p19">
              <a:extLst>
                <a:ext uri="{FF2B5EF4-FFF2-40B4-BE49-F238E27FC236}">
                  <a16:creationId xmlns:a16="http://schemas.microsoft.com/office/drawing/2014/main" id="{CF665F8D-438F-1674-8EB2-AAE583C8E429}"/>
                </a:ext>
              </a:extLst>
            </p:cNvPr>
            <p:cNvSpPr/>
            <p:nvPr/>
          </p:nvSpPr>
          <p:spPr>
            <a:xfrm>
              <a:off x="2117739" y="3379123"/>
              <a:ext cx="33815" cy="33883"/>
            </a:xfrm>
            <a:custGeom>
              <a:avLst/>
              <a:gdLst/>
              <a:ahLst/>
              <a:cxnLst/>
              <a:rect l="l" t="t" r="r" b="b"/>
              <a:pathLst>
                <a:path w="493" h="494" extrusionOk="0">
                  <a:moveTo>
                    <a:pt x="247" y="1"/>
                  </a:moveTo>
                  <a:lnTo>
                    <a:pt x="201" y="10"/>
                  </a:lnTo>
                  <a:lnTo>
                    <a:pt x="155" y="19"/>
                  </a:lnTo>
                  <a:lnTo>
                    <a:pt x="110" y="46"/>
                  </a:lnTo>
                  <a:lnTo>
                    <a:pt x="73" y="74"/>
                  </a:lnTo>
                  <a:lnTo>
                    <a:pt x="46" y="110"/>
                  </a:lnTo>
                  <a:lnTo>
                    <a:pt x="28" y="147"/>
                  </a:lnTo>
                  <a:lnTo>
                    <a:pt x="10" y="201"/>
                  </a:lnTo>
                  <a:lnTo>
                    <a:pt x="0" y="247"/>
                  </a:lnTo>
                  <a:lnTo>
                    <a:pt x="10" y="292"/>
                  </a:lnTo>
                  <a:lnTo>
                    <a:pt x="28" y="338"/>
                  </a:lnTo>
                  <a:lnTo>
                    <a:pt x="46" y="384"/>
                  </a:lnTo>
                  <a:lnTo>
                    <a:pt x="73" y="420"/>
                  </a:lnTo>
                  <a:lnTo>
                    <a:pt x="110" y="447"/>
                  </a:lnTo>
                  <a:lnTo>
                    <a:pt x="155" y="475"/>
                  </a:lnTo>
                  <a:lnTo>
                    <a:pt x="201" y="484"/>
                  </a:lnTo>
                  <a:lnTo>
                    <a:pt x="247" y="493"/>
                  </a:lnTo>
                  <a:lnTo>
                    <a:pt x="301" y="484"/>
                  </a:lnTo>
                  <a:lnTo>
                    <a:pt x="347" y="475"/>
                  </a:lnTo>
                  <a:lnTo>
                    <a:pt x="383" y="447"/>
                  </a:lnTo>
                  <a:lnTo>
                    <a:pt x="420" y="420"/>
                  </a:lnTo>
                  <a:lnTo>
                    <a:pt x="456" y="384"/>
                  </a:lnTo>
                  <a:lnTo>
                    <a:pt x="475" y="338"/>
                  </a:lnTo>
                  <a:lnTo>
                    <a:pt x="493" y="292"/>
                  </a:lnTo>
                  <a:lnTo>
                    <a:pt x="493" y="247"/>
                  </a:lnTo>
                  <a:lnTo>
                    <a:pt x="493" y="201"/>
                  </a:lnTo>
                  <a:lnTo>
                    <a:pt x="475" y="147"/>
                  </a:lnTo>
                  <a:lnTo>
                    <a:pt x="456" y="110"/>
                  </a:lnTo>
                  <a:lnTo>
                    <a:pt x="420" y="74"/>
                  </a:lnTo>
                  <a:lnTo>
                    <a:pt x="383" y="46"/>
                  </a:lnTo>
                  <a:lnTo>
                    <a:pt x="347" y="19"/>
                  </a:lnTo>
                  <a:lnTo>
                    <a:pt x="301" y="10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87;p19">
              <a:extLst>
                <a:ext uri="{FF2B5EF4-FFF2-40B4-BE49-F238E27FC236}">
                  <a16:creationId xmlns:a16="http://schemas.microsoft.com/office/drawing/2014/main" id="{7CE87690-D5CE-446D-36D2-64039C768B1F}"/>
                </a:ext>
              </a:extLst>
            </p:cNvPr>
            <p:cNvSpPr/>
            <p:nvPr/>
          </p:nvSpPr>
          <p:spPr>
            <a:xfrm>
              <a:off x="2003880" y="3516096"/>
              <a:ext cx="33883" cy="33815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47" y="1"/>
                  </a:moveTo>
                  <a:lnTo>
                    <a:pt x="201" y="10"/>
                  </a:lnTo>
                  <a:lnTo>
                    <a:pt x="156" y="28"/>
                  </a:lnTo>
                  <a:lnTo>
                    <a:pt x="110" y="46"/>
                  </a:lnTo>
                  <a:lnTo>
                    <a:pt x="74" y="74"/>
                  </a:lnTo>
                  <a:lnTo>
                    <a:pt x="46" y="110"/>
                  </a:lnTo>
                  <a:lnTo>
                    <a:pt x="19" y="156"/>
                  </a:lnTo>
                  <a:lnTo>
                    <a:pt x="10" y="201"/>
                  </a:lnTo>
                  <a:lnTo>
                    <a:pt x="1" y="247"/>
                  </a:lnTo>
                  <a:lnTo>
                    <a:pt x="10" y="302"/>
                  </a:lnTo>
                  <a:lnTo>
                    <a:pt x="19" y="347"/>
                  </a:lnTo>
                  <a:lnTo>
                    <a:pt x="46" y="384"/>
                  </a:lnTo>
                  <a:lnTo>
                    <a:pt x="74" y="420"/>
                  </a:lnTo>
                  <a:lnTo>
                    <a:pt x="110" y="457"/>
                  </a:lnTo>
                  <a:lnTo>
                    <a:pt x="156" y="475"/>
                  </a:lnTo>
                  <a:lnTo>
                    <a:pt x="201" y="493"/>
                  </a:lnTo>
                  <a:lnTo>
                    <a:pt x="302" y="493"/>
                  </a:lnTo>
                  <a:lnTo>
                    <a:pt x="347" y="475"/>
                  </a:lnTo>
                  <a:lnTo>
                    <a:pt x="384" y="457"/>
                  </a:lnTo>
                  <a:lnTo>
                    <a:pt x="420" y="420"/>
                  </a:lnTo>
                  <a:lnTo>
                    <a:pt x="457" y="384"/>
                  </a:lnTo>
                  <a:lnTo>
                    <a:pt x="475" y="347"/>
                  </a:lnTo>
                  <a:lnTo>
                    <a:pt x="493" y="302"/>
                  </a:lnTo>
                  <a:lnTo>
                    <a:pt x="493" y="247"/>
                  </a:lnTo>
                  <a:lnTo>
                    <a:pt x="493" y="201"/>
                  </a:lnTo>
                  <a:lnTo>
                    <a:pt x="475" y="156"/>
                  </a:lnTo>
                  <a:lnTo>
                    <a:pt x="457" y="110"/>
                  </a:lnTo>
                  <a:lnTo>
                    <a:pt x="420" y="74"/>
                  </a:lnTo>
                  <a:lnTo>
                    <a:pt x="384" y="46"/>
                  </a:lnTo>
                  <a:lnTo>
                    <a:pt x="347" y="28"/>
                  </a:lnTo>
                  <a:lnTo>
                    <a:pt x="302" y="10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88;p19">
              <a:extLst>
                <a:ext uri="{FF2B5EF4-FFF2-40B4-BE49-F238E27FC236}">
                  <a16:creationId xmlns:a16="http://schemas.microsoft.com/office/drawing/2014/main" id="{1088E9DD-B346-F2DF-37EF-45DEB337FB18}"/>
                </a:ext>
              </a:extLst>
            </p:cNvPr>
            <p:cNvSpPr/>
            <p:nvPr/>
          </p:nvSpPr>
          <p:spPr>
            <a:xfrm>
              <a:off x="1925071" y="3586125"/>
              <a:ext cx="33883" cy="33883"/>
            </a:xfrm>
            <a:custGeom>
              <a:avLst/>
              <a:gdLst/>
              <a:ahLst/>
              <a:cxnLst/>
              <a:rect l="l" t="t" r="r" b="b"/>
              <a:pathLst>
                <a:path w="494" h="494" extrusionOk="0">
                  <a:moveTo>
                    <a:pt x="247" y="1"/>
                  </a:moveTo>
                  <a:lnTo>
                    <a:pt x="192" y="10"/>
                  </a:lnTo>
                  <a:lnTo>
                    <a:pt x="147" y="19"/>
                  </a:lnTo>
                  <a:lnTo>
                    <a:pt x="110" y="46"/>
                  </a:lnTo>
                  <a:lnTo>
                    <a:pt x="74" y="74"/>
                  </a:lnTo>
                  <a:lnTo>
                    <a:pt x="37" y="110"/>
                  </a:lnTo>
                  <a:lnTo>
                    <a:pt x="19" y="147"/>
                  </a:lnTo>
                  <a:lnTo>
                    <a:pt x="1" y="201"/>
                  </a:lnTo>
                  <a:lnTo>
                    <a:pt x="1" y="247"/>
                  </a:lnTo>
                  <a:lnTo>
                    <a:pt x="1" y="293"/>
                  </a:lnTo>
                  <a:lnTo>
                    <a:pt x="19" y="338"/>
                  </a:lnTo>
                  <a:lnTo>
                    <a:pt x="37" y="384"/>
                  </a:lnTo>
                  <a:lnTo>
                    <a:pt x="74" y="420"/>
                  </a:lnTo>
                  <a:lnTo>
                    <a:pt x="110" y="448"/>
                  </a:lnTo>
                  <a:lnTo>
                    <a:pt x="147" y="475"/>
                  </a:lnTo>
                  <a:lnTo>
                    <a:pt x="192" y="484"/>
                  </a:lnTo>
                  <a:lnTo>
                    <a:pt x="247" y="493"/>
                  </a:lnTo>
                  <a:lnTo>
                    <a:pt x="293" y="484"/>
                  </a:lnTo>
                  <a:lnTo>
                    <a:pt x="338" y="475"/>
                  </a:lnTo>
                  <a:lnTo>
                    <a:pt x="384" y="448"/>
                  </a:lnTo>
                  <a:lnTo>
                    <a:pt x="420" y="420"/>
                  </a:lnTo>
                  <a:lnTo>
                    <a:pt x="448" y="384"/>
                  </a:lnTo>
                  <a:lnTo>
                    <a:pt x="475" y="338"/>
                  </a:lnTo>
                  <a:lnTo>
                    <a:pt x="484" y="293"/>
                  </a:lnTo>
                  <a:lnTo>
                    <a:pt x="493" y="247"/>
                  </a:lnTo>
                  <a:lnTo>
                    <a:pt x="484" y="201"/>
                  </a:lnTo>
                  <a:lnTo>
                    <a:pt x="475" y="147"/>
                  </a:lnTo>
                  <a:lnTo>
                    <a:pt x="448" y="110"/>
                  </a:lnTo>
                  <a:lnTo>
                    <a:pt x="420" y="74"/>
                  </a:lnTo>
                  <a:lnTo>
                    <a:pt x="384" y="46"/>
                  </a:lnTo>
                  <a:lnTo>
                    <a:pt x="338" y="19"/>
                  </a:lnTo>
                  <a:lnTo>
                    <a:pt x="293" y="10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89;p19">
              <a:extLst>
                <a:ext uri="{FF2B5EF4-FFF2-40B4-BE49-F238E27FC236}">
                  <a16:creationId xmlns:a16="http://schemas.microsoft.com/office/drawing/2014/main" id="{4DFC2CD2-E842-CE32-965A-80840FE92351}"/>
                </a:ext>
              </a:extLst>
            </p:cNvPr>
            <p:cNvSpPr/>
            <p:nvPr/>
          </p:nvSpPr>
          <p:spPr>
            <a:xfrm>
              <a:off x="2057655" y="3427273"/>
              <a:ext cx="33883" cy="33883"/>
            </a:xfrm>
            <a:custGeom>
              <a:avLst/>
              <a:gdLst/>
              <a:ahLst/>
              <a:cxnLst/>
              <a:rect l="l" t="t" r="r" b="b"/>
              <a:pathLst>
                <a:path w="494" h="494" extrusionOk="0">
                  <a:moveTo>
                    <a:pt x="247" y="1"/>
                  </a:moveTo>
                  <a:lnTo>
                    <a:pt x="202" y="10"/>
                  </a:lnTo>
                  <a:lnTo>
                    <a:pt x="156" y="28"/>
                  </a:lnTo>
                  <a:lnTo>
                    <a:pt x="110" y="46"/>
                  </a:lnTo>
                  <a:lnTo>
                    <a:pt x="74" y="74"/>
                  </a:lnTo>
                  <a:lnTo>
                    <a:pt x="47" y="110"/>
                  </a:lnTo>
                  <a:lnTo>
                    <a:pt x="19" y="156"/>
                  </a:lnTo>
                  <a:lnTo>
                    <a:pt x="10" y="201"/>
                  </a:lnTo>
                  <a:lnTo>
                    <a:pt x="1" y="256"/>
                  </a:lnTo>
                  <a:lnTo>
                    <a:pt x="10" y="302"/>
                  </a:lnTo>
                  <a:lnTo>
                    <a:pt x="19" y="347"/>
                  </a:lnTo>
                  <a:lnTo>
                    <a:pt x="47" y="393"/>
                  </a:lnTo>
                  <a:lnTo>
                    <a:pt x="74" y="429"/>
                  </a:lnTo>
                  <a:lnTo>
                    <a:pt x="110" y="457"/>
                  </a:lnTo>
                  <a:lnTo>
                    <a:pt x="156" y="475"/>
                  </a:lnTo>
                  <a:lnTo>
                    <a:pt x="202" y="493"/>
                  </a:lnTo>
                  <a:lnTo>
                    <a:pt x="302" y="493"/>
                  </a:lnTo>
                  <a:lnTo>
                    <a:pt x="348" y="475"/>
                  </a:lnTo>
                  <a:lnTo>
                    <a:pt x="384" y="457"/>
                  </a:lnTo>
                  <a:lnTo>
                    <a:pt x="420" y="429"/>
                  </a:lnTo>
                  <a:lnTo>
                    <a:pt x="457" y="393"/>
                  </a:lnTo>
                  <a:lnTo>
                    <a:pt x="475" y="347"/>
                  </a:lnTo>
                  <a:lnTo>
                    <a:pt x="493" y="302"/>
                  </a:lnTo>
                  <a:lnTo>
                    <a:pt x="493" y="256"/>
                  </a:lnTo>
                  <a:lnTo>
                    <a:pt x="493" y="201"/>
                  </a:lnTo>
                  <a:lnTo>
                    <a:pt x="475" y="156"/>
                  </a:lnTo>
                  <a:lnTo>
                    <a:pt x="457" y="110"/>
                  </a:lnTo>
                  <a:lnTo>
                    <a:pt x="420" y="74"/>
                  </a:lnTo>
                  <a:lnTo>
                    <a:pt x="384" y="46"/>
                  </a:lnTo>
                  <a:lnTo>
                    <a:pt x="348" y="28"/>
                  </a:lnTo>
                  <a:lnTo>
                    <a:pt x="302" y="10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90;p19">
              <a:extLst>
                <a:ext uri="{FF2B5EF4-FFF2-40B4-BE49-F238E27FC236}">
                  <a16:creationId xmlns:a16="http://schemas.microsoft.com/office/drawing/2014/main" id="{17837673-5937-C971-69CC-71A593815B8C}"/>
                </a:ext>
              </a:extLst>
            </p:cNvPr>
            <p:cNvSpPr/>
            <p:nvPr/>
          </p:nvSpPr>
          <p:spPr>
            <a:xfrm>
              <a:off x="2083924" y="3649296"/>
              <a:ext cx="33883" cy="33883"/>
            </a:xfrm>
            <a:custGeom>
              <a:avLst/>
              <a:gdLst/>
              <a:ahLst/>
              <a:cxnLst/>
              <a:rect l="l" t="t" r="r" b="b"/>
              <a:pathLst>
                <a:path w="494" h="494" extrusionOk="0">
                  <a:moveTo>
                    <a:pt x="202" y="1"/>
                  </a:moveTo>
                  <a:lnTo>
                    <a:pt x="156" y="19"/>
                  </a:lnTo>
                  <a:lnTo>
                    <a:pt x="110" y="37"/>
                  </a:lnTo>
                  <a:lnTo>
                    <a:pt x="74" y="74"/>
                  </a:lnTo>
                  <a:lnTo>
                    <a:pt x="47" y="110"/>
                  </a:lnTo>
                  <a:lnTo>
                    <a:pt x="28" y="147"/>
                  </a:lnTo>
                  <a:lnTo>
                    <a:pt x="10" y="192"/>
                  </a:lnTo>
                  <a:lnTo>
                    <a:pt x="1" y="247"/>
                  </a:lnTo>
                  <a:lnTo>
                    <a:pt x="10" y="293"/>
                  </a:lnTo>
                  <a:lnTo>
                    <a:pt x="28" y="338"/>
                  </a:lnTo>
                  <a:lnTo>
                    <a:pt x="47" y="384"/>
                  </a:lnTo>
                  <a:lnTo>
                    <a:pt x="74" y="420"/>
                  </a:lnTo>
                  <a:lnTo>
                    <a:pt x="110" y="448"/>
                  </a:lnTo>
                  <a:lnTo>
                    <a:pt x="156" y="475"/>
                  </a:lnTo>
                  <a:lnTo>
                    <a:pt x="202" y="484"/>
                  </a:lnTo>
                  <a:lnTo>
                    <a:pt x="247" y="493"/>
                  </a:lnTo>
                  <a:lnTo>
                    <a:pt x="302" y="484"/>
                  </a:lnTo>
                  <a:lnTo>
                    <a:pt x="347" y="475"/>
                  </a:lnTo>
                  <a:lnTo>
                    <a:pt x="393" y="448"/>
                  </a:lnTo>
                  <a:lnTo>
                    <a:pt x="430" y="420"/>
                  </a:lnTo>
                  <a:lnTo>
                    <a:pt x="457" y="384"/>
                  </a:lnTo>
                  <a:lnTo>
                    <a:pt x="475" y="338"/>
                  </a:lnTo>
                  <a:lnTo>
                    <a:pt x="493" y="293"/>
                  </a:lnTo>
                  <a:lnTo>
                    <a:pt x="493" y="247"/>
                  </a:lnTo>
                  <a:lnTo>
                    <a:pt x="493" y="192"/>
                  </a:lnTo>
                  <a:lnTo>
                    <a:pt x="475" y="147"/>
                  </a:lnTo>
                  <a:lnTo>
                    <a:pt x="457" y="110"/>
                  </a:lnTo>
                  <a:lnTo>
                    <a:pt x="430" y="74"/>
                  </a:lnTo>
                  <a:lnTo>
                    <a:pt x="393" y="37"/>
                  </a:lnTo>
                  <a:lnTo>
                    <a:pt x="347" y="19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91;p19">
              <a:extLst>
                <a:ext uri="{FF2B5EF4-FFF2-40B4-BE49-F238E27FC236}">
                  <a16:creationId xmlns:a16="http://schemas.microsoft.com/office/drawing/2014/main" id="{CF40AE3B-8492-39EE-6883-58CBF02043D4}"/>
                </a:ext>
              </a:extLst>
            </p:cNvPr>
            <p:cNvSpPr/>
            <p:nvPr/>
          </p:nvSpPr>
          <p:spPr>
            <a:xfrm>
              <a:off x="2057037" y="3767544"/>
              <a:ext cx="33883" cy="33815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47" y="0"/>
                  </a:moveTo>
                  <a:lnTo>
                    <a:pt x="192" y="9"/>
                  </a:lnTo>
                  <a:lnTo>
                    <a:pt x="147" y="18"/>
                  </a:lnTo>
                  <a:lnTo>
                    <a:pt x="110" y="46"/>
                  </a:lnTo>
                  <a:lnTo>
                    <a:pt x="74" y="73"/>
                  </a:lnTo>
                  <a:lnTo>
                    <a:pt x="46" y="110"/>
                  </a:lnTo>
                  <a:lnTo>
                    <a:pt x="19" y="146"/>
                  </a:lnTo>
                  <a:lnTo>
                    <a:pt x="10" y="201"/>
                  </a:lnTo>
                  <a:lnTo>
                    <a:pt x="1" y="246"/>
                  </a:lnTo>
                  <a:lnTo>
                    <a:pt x="10" y="292"/>
                  </a:lnTo>
                  <a:lnTo>
                    <a:pt x="19" y="338"/>
                  </a:lnTo>
                  <a:lnTo>
                    <a:pt x="46" y="383"/>
                  </a:lnTo>
                  <a:lnTo>
                    <a:pt x="74" y="420"/>
                  </a:lnTo>
                  <a:lnTo>
                    <a:pt x="110" y="447"/>
                  </a:lnTo>
                  <a:lnTo>
                    <a:pt x="147" y="474"/>
                  </a:lnTo>
                  <a:lnTo>
                    <a:pt x="192" y="484"/>
                  </a:lnTo>
                  <a:lnTo>
                    <a:pt x="247" y="493"/>
                  </a:lnTo>
                  <a:lnTo>
                    <a:pt x="293" y="484"/>
                  </a:lnTo>
                  <a:lnTo>
                    <a:pt x="338" y="474"/>
                  </a:lnTo>
                  <a:lnTo>
                    <a:pt x="384" y="447"/>
                  </a:lnTo>
                  <a:lnTo>
                    <a:pt x="420" y="420"/>
                  </a:lnTo>
                  <a:lnTo>
                    <a:pt x="448" y="383"/>
                  </a:lnTo>
                  <a:lnTo>
                    <a:pt x="475" y="338"/>
                  </a:lnTo>
                  <a:lnTo>
                    <a:pt x="484" y="292"/>
                  </a:lnTo>
                  <a:lnTo>
                    <a:pt x="493" y="246"/>
                  </a:lnTo>
                  <a:lnTo>
                    <a:pt x="484" y="201"/>
                  </a:lnTo>
                  <a:lnTo>
                    <a:pt x="475" y="146"/>
                  </a:lnTo>
                  <a:lnTo>
                    <a:pt x="448" y="110"/>
                  </a:lnTo>
                  <a:lnTo>
                    <a:pt x="420" y="73"/>
                  </a:lnTo>
                  <a:lnTo>
                    <a:pt x="384" y="46"/>
                  </a:lnTo>
                  <a:lnTo>
                    <a:pt x="338" y="18"/>
                  </a:lnTo>
                  <a:lnTo>
                    <a:pt x="293" y="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92;p19">
              <a:extLst>
                <a:ext uri="{FF2B5EF4-FFF2-40B4-BE49-F238E27FC236}">
                  <a16:creationId xmlns:a16="http://schemas.microsoft.com/office/drawing/2014/main" id="{57C781D8-C280-246D-B13C-C743D4E0FE1C}"/>
                </a:ext>
              </a:extLst>
            </p:cNvPr>
            <p:cNvSpPr/>
            <p:nvPr/>
          </p:nvSpPr>
          <p:spPr>
            <a:xfrm>
              <a:off x="2021439" y="3826325"/>
              <a:ext cx="33815" cy="33815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201" y="0"/>
                  </a:moveTo>
                  <a:lnTo>
                    <a:pt x="155" y="19"/>
                  </a:lnTo>
                  <a:lnTo>
                    <a:pt x="110" y="37"/>
                  </a:lnTo>
                  <a:lnTo>
                    <a:pt x="73" y="73"/>
                  </a:lnTo>
                  <a:lnTo>
                    <a:pt x="46" y="110"/>
                  </a:lnTo>
                  <a:lnTo>
                    <a:pt x="18" y="146"/>
                  </a:lnTo>
                  <a:lnTo>
                    <a:pt x="9" y="192"/>
                  </a:lnTo>
                  <a:lnTo>
                    <a:pt x="0" y="247"/>
                  </a:lnTo>
                  <a:lnTo>
                    <a:pt x="9" y="292"/>
                  </a:lnTo>
                  <a:lnTo>
                    <a:pt x="18" y="338"/>
                  </a:lnTo>
                  <a:lnTo>
                    <a:pt x="46" y="383"/>
                  </a:lnTo>
                  <a:lnTo>
                    <a:pt x="73" y="420"/>
                  </a:lnTo>
                  <a:lnTo>
                    <a:pt x="110" y="447"/>
                  </a:lnTo>
                  <a:lnTo>
                    <a:pt x="155" y="475"/>
                  </a:lnTo>
                  <a:lnTo>
                    <a:pt x="201" y="484"/>
                  </a:lnTo>
                  <a:lnTo>
                    <a:pt x="246" y="493"/>
                  </a:lnTo>
                  <a:lnTo>
                    <a:pt x="292" y="484"/>
                  </a:lnTo>
                  <a:lnTo>
                    <a:pt x="347" y="475"/>
                  </a:lnTo>
                  <a:lnTo>
                    <a:pt x="383" y="447"/>
                  </a:lnTo>
                  <a:lnTo>
                    <a:pt x="420" y="420"/>
                  </a:lnTo>
                  <a:lnTo>
                    <a:pt x="447" y="383"/>
                  </a:lnTo>
                  <a:lnTo>
                    <a:pt x="474" y="338"/>
                  </a:lnTo>
                  <a:lnTo>
                    <a:pt x="483" y="292"/>
                  </a:lnTo>
                  <a:lnTo>
                    <a:pt x="493" y="247"/>
                  </a:lnTo>
                  <a:lnTo>
                    <a:pt x="483" y="192"/>
                  </a:lnTo>
                  <a:lnTo>
                    <a:pt x="474" y="146"/>
                  </a:lnTo>
                  <a:lnTo>
                    <a:pt x="447" y="110"/>
                  </a:lnTo>
                  <a:lnTo>
                    <a:pt x="420" y="73"/>
                  </a:lnTo>
                  <a:lnTo>
                    <a:pt x="383" y="37"/>
                  </a:lnTo>
                  <a:lnTo>
                    <a:pt x="347" y="19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93;p19">
              <a:extLst>
                <a:ext uri="{FF2B5EF4-FFF2-40B4-BE49-F238E27FC236}">
                  <a16:creationId xmlns:a16="http://schemas.microsoft.com/office/drawing/2014/main" id="{7F1447C7-077B-88BB-CD69-662C5F57729F}"/>
                </a:ext>
              </a:extLst>
            </p:cNvPr>
            <p:cNvSpPr/>
            <p:nvPr/>
          </p:nvSpPr>
          <p:spPr>
            <a:xfrm>
              <a:off x="1963276" y="3888878"/>
              <a:ext cx="33815" cy="33815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246" y="0"/>
                  </a:moveTo>
                  <a:lnTo>
                    <a:pt x="201" y="9"/>
                  </a:lnTo>
                  <a:lnTo>
                    <a:pt x="155" y="18"/>
                  </a:lnTo>
                  <a:lnTo>
                    <a:pt x="110" y="46"/>
                  </a:lnTo>
                  <a:lnTo>
                    <a:pt x="73" y="73"/>
                  </a:lnTo>
                  <a:lnTo>
                    <a:pt x="46" y="110"/>
                  </a:lnTo>
                  <a:lnTo>
                    <a:pt x="18" y="155"/>
                  </a:lnTo>
                  <a:lnTo>
                    <a:pt x="9" y="201"/>
                  </a:lnTo>
                  <a:lnTo>
                    <a:pt x="0" y="246"/>
                  </a:lnTo>
                  <a:lnTo>
                    <a:pt x="9" y="301"/>
                  </a:lnTo>
                  <a:lnTo>
                    <a:pt x="18" y="347"/>
                  </a:lnTo>
                  <a:lnTo>
                    <a:pt x="46" y="383"/>
                  </a:lnTo>
                  <a:lnTo>
                    <a:pt x="73" y="420"/>
                  </a:lnTo>
                  <a:lnTo>
                    <a:pt x="110" y="456"/>
                  </a:lnTo>
                  <a:lnTo>
                    <a:pt x="155" y="474"/>
                  </a:lnTo>
                  <a:lnTo>
                    <a:pt x="201" y="493"/>
                  </a:lnTo>
                  <a:lnTo>
                    <a:pt x="301" y="493"/>
                  </a:lnTo>
                  <a:lnTo>
                    <a:pt x="347" y="474"/>
                  </a:lnTo>
                  <a:lnTo>
                    <a:pt x="383" y="456"/>
                  </a:lnTo>
                  <a:lnTo>
                    <a:pt x="420" y="420"/>
                  </a:lnTo>
                  <a:lnTo>
                    <a:pt x="456" y="383"/>
                  </a:lnTo>
                  <a:lnTo>
                    <a:pt x="474" y="347"/>
                  </a:lnTo>
                  <a:lnTo>
                    <a:pt x="492" y="301"/>
                  </a:lnTo>
                  <a:lnTo>
                    <a:pt x="492" y="246"/>
                  </a:lnTo>
                  <a:lnTo>
                    <a:pt x="492" y="201"/>
                  </a:lnTo>
                  <a:lnTo>
                    <a:pt x="474" y="155"/>
                  </a:lnTo>
                  <a:lnTo>
                    <a:pt x="456" y="110"/>
                  </a:lnTo>
                  <a:lnTo>
                    <a:pt x="420" y="73"/>
                  </a:lnTo>
                  <a:lnTo>
                    <a:pt x="383" y="46"/>
                  </a:lnTo>
                  <a:lnTo>
                    <a:pt x="347" y="18"/>
                  </a:lnTo>
                  <a:lnTo>
                    <a:pt x="301" y="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94;p19">
              <a:extLst>
                <a:ext uri="{FF2B5EF4-FFF2-40B4-BE49-F238E27FC236}">
                  <a16:creationId xmlns:a16="http://schemas.microsoft.com/office/drawing/2014/main" id="{119513BF-26EC-F447-97A9-344702266AEB}"/>
                </a:ext>
              </a:extLst>
            </p:cNvPr>
            <p:cNvSpPr/>
            <p:nvPr/>
          </p:nvSpPr>
          <p:spPr>
            <a:xfrm>
              <a:off x="1915743" y="3679338"/>
              <a:ext cx="33815" cy="33815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201" y="1"/>
                  </a:moveTo>
                  <a:lnTo>
                    <a:pt x="155" y="19"/>
                  </a:lnTo>
                  <a:lnTo>
                    <a:pt x="109" y="46"/>
                  </a:lnTo>
                  <a:lnTo>
                    <a:pt x="73" y="73"/>
                  </a:lnTo>
                  <a:lnTo>
                    <a:pt x="46" y="110"/>
                  </a:lnTo>
                  <a:lnTo>
                    <a:pt x="18" y="146"/>
                  </a:lnTo>
                  <a:lnTo>
                    <a:pt x="9" y="201"/>
                  </a:lnTo>
                  <a:lnTo>
                    <a:pt x="0" y="247"/>
                  </a:lnTo>
                  <a:lnTo>
                    <a:pt x="9" y="292"/>
                  </a:lnTo>
                  <a:lnTo>
                    <a:pt x="18" y="338"/>
                  </a:lnTo>
                  <a:lnTo>
                    <a:pt x="46" y="384"/>
                  </a:lnTo>
                  <a:lnTo>
                    <a:pt x="73" y="420"/>
                  </a:lnTo>
                  <a:lnTo>
                    <a:pt x="109" y="447"/>
                  </a:lnTo>
                  <a:lnTo>
                    <a:pt x="155" y="475"/>
                  </a:lnTo>
                  <a:lnTo>
                    <a:pt x="201" y="484"/>
                  </a:lnTo>
                  <a:lnTo>
                    <a:pt x="246" y="493"/>
                  </a:lnTo>
                  <a:lnTo>
                    <a:pt x="301" y="484"/>
                  </a:lnTo>
                  <a:lnTo>
                    <a:pt x="347" y="475"/>
                  </a:lnTo>
                  <a:lnTo>
                    <a:pt x="383" y="447"/>
                  </a:lnTo>
                  <a:lnTo>
                    <a:pt x="420" y="420"/>
                  </a:lnTo>
                  <a:lnTo>
                    <a:pt x="456" y="384"/>
                  </a:lnTo>
                  <a:lnTo>
                    <a:pt x="474" y="338"/>
                  </a:lnTo>
                  <a:lnTo>
                    <a:pt x="492" y="292"/>
                  </a:lnTo>
                  <a:lnTo>
                    <a:pt x="492" y="247"/>
                  </a:lnTo>
                  <a:lnTo>
                    <a:pt x="492" y="201"/>
                  </a:lnTo>
                  <a:lnTo>
                    <a:pt x="474" y="146"/>
                  </a:lnTo>
                  <a:lnTo>
                    <a:pt x="456" y="110"/>
                  </a:lnTo>
                  <a:lnTo>
                    <a:pt x="420" y="73"/>
                  </a:lnTo>
                  <a:lnTo>
                    <a:pt x="383" y="46"/>
                  </a:lnTo>
                  <a:lnTo>
                    <a:pt x="347" y="19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95;p19">
              <a:extLst>
                <a:ext uri="{FF2B5EF4-FFF2-40B4-BE49-F238E27FC236}">
                  <a16:creationId xmlns:a16="http://schemas.microsoft.com/office/drawing/2014/main" id="{22DE3A02-D4CA-277C-8FFE-0BC2C8AD633E}"/>
                </a:ext>
              </a:extLst>
            </p:cNvPr>
            <p:cNvSpPr/>
            <p:nvPr/>
          </p:nvSpPr>
          <p:spPr>
            <a:xfrm>
              <a:off x="2474198" y="3569252"/>
              <a:ext cx="45750" cy="53226"/>
            </a:xfrm>
            <a:custGeom>
              <a:avLst/>
              <a:gdLst/>
              <a:ahLst/>
              <a:cxnLst/>
              <a:rect l="l" t="t" r="r" b="b"/>
              <a:pathLst>
                <a:path w="667" h="776" extrusionOk="0">
                  <a:moveTo>
                    <a:pt x="1" y="1"/>
                  </a:moveTo>
                  <a:lnTo>
                    <a:pt x="1" y="302"/>
                  </a:lnTo>
                  <a:lnTo>
                    <a:pt x="329" y="375"/>
                  </a:lnTo>
                  <a:lnTo>
                    <a:pt x="1" y="475"/>
                  </a:lnTo>
                  <a:lnTo>
                    <a:pt x="1" y="776"/>
                  </a:lnTo>
                  <a:lnTo>
                    <a:pt x="667" y="530"/>
                  </a:lnTo>
                  <a:lnTo>
                    <a:pt x="667" y="2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96;p19">
              <a:extLst>
                <a:ext uri="{FF2B5EF4-FFF2-40B4-BE49-F238E27FC236}">
                  <a16:creationId xmlns:a16="http://schemas.microsoft.com/office/drawing/2014/main" id="{35321B55-45A8-2C7A-13D9-304E97429526}"/>
                </a:ext>
              </a:extLst>
            </p:cNvPr>
            <p:cNvSpPr/>
            <p:nvPr/>
          </p:nvSpPr>
          <p:spPr>
            <a:xfrm>
              <a:off x="2474198" y="3915765"/>
              <a:ext cx="45750" cy="53226"/>
            </a:xfrm>
            <a:custGeom>
              <a:avLst/>
              <a:gdLst/>
              <a:ahLst/>
              <a:cxnLst/>
              <a:rect l="l" t="t" r="r" b="b"/>
              <a:pathLst>
                <a:path w="667" h="776" extrusionOk="0">
                  <a:moveTo>
                    <a:pt x="1" y="0"/>
                  </a:moveTo>
                  <a:lnTo>
                    <a:pt x="1" y="301"/>
                  </a:lnTo>
                  <a:lnTo>
                    <a:pt x="329" y="383"/>
                  </a:lnTo>
                  <a:lnTo>
                    <a:pt x="1" y="475"/>
                  </a:lnTo>
                  <a:lnTo>
                    <a:pt x="1" y="775"/>
                  </a:lnTo>
                  <a:lnTo>
                    <a:pt x="667" y="538"/>
                  </a:lnTo>
                  <a:lnTo>
                    <a:pt x="667" y="22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97;p19">
              <a:extLst>
                <a:ext uri="{FF2B5EF4-FFF2-40B4-BE49-F238E27FC236}">
                  <a16:creationId xmlns:a16="http://schemas.microsoft.com/office/drawing/2014/main" id="{A45465EB-9E08-F792-9934-EE09656378AF}"/>
                </a:ext>
              </a:extLst>
            </p:cNvPr>
            <p:cNvSpPr/>
            <p:nvPr/>
          </p:nvSpPr>
          <p:spPr>
            <a:xfrm>
              <a:off x="2474198" y="4031475"/>
              <a:ext cx="45750" cy="53226"/>
            </a:xfrm>
            <a:custGeom>
              <a:avLst/>
              <a:gdLst/>
              <a:ahLst/>
              <a:cxnLst/>
              <a:rect l="l" t="t" r="r" b="b"/>
              <a:pathLst>
                <a:path w="667" h="776" extrusionOk="0">
                  <a:moveTo>
                    <a:pt x="1" y="0"/>
                  </a:moveTo>
                  <a:lnTo>
                    <a:pt x="1" y="301"/>
                  </a:lnTo>
                  <a:lnTo>
                    <a:pt x="329" y="374"/>
                  </a:lnTo>
                  <a:lnTo>
                    <a:pt x="1" y="474"/>
                  </a:lnTo>
                  <a:lnTo>
                    <a:pt x="1" y="775"/>
                  </a:lnTo>
                  <a:lnTo>
                    <a:pt x="667" y="529"/>
                  </a:lnTo>
                  <a:lnTo>
                    <a:pt x="667" y="22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98;p19">
              <a:extLst>
                <a:ext uri="{FF2B5EF4-FFF2-40B4-BE49-F238E27FC236}">
                  <a16:creationId xmlns:a16="http://schemas.microsoft.com/office/drawing/2014/main" id="{D90FDCCF-2206-6279-46CB-B574020685EA}"/>
                </a:ext>
              </a:extLst>
            </p:cNvPr>
            <p:cNvSpPr/>
            <p:nvPr/>
          </p:nvSpPr>
          <p:spPr>
            <a:xfrm>
              <a:off x="2552390" y="3684345"/>
              <a:ext cx="45750" cy="53843"/>
            </a:xfrm>
            <a:custGeom>
              <a:avLst/>
              <a:gdLst/>
              <a:ahLst/>
              <a:cxnLst/>
              <a:rect l="l" t="t" r="r" b="b"/>
              <a:pathLst>
                <a:path w="667" h="785" extrusionOk="0">
                  <a:moveTo>
                    <a:pt x="1" y="0"/>
                  </a:moveTo>
                  <a:lnTo>
                    <a:pt x="1" y="311"/>
                  </a:lnTo>
                  <a:lnTo>
                    <a:pt x="329" y="383"/>
                  </a:lnTo>
                  <a:lnTo>
                    <a:pt x="1" y="475"/>
                  </a:lnTo>
                  <a:lnTo>
                    <a:pt x="1" y="785"/>
                  </a:lnTo>
                  <a:lnTo>
                    <a:pt x="666" y="538"/>
                  </a:lnTo>
                  <a:lnTo>
                    <a:pt x="666" y="2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99;p19">
              <a:extLst>
                <a:ext uri="{FF2B5EF4-FFF2-40B4-BE49-F238E27FC236}">
                  <a16:creationId xmlns:a16="http://schemas.microsoft.com/office/drawing/2014/main" id="{B1DDF21F-E15C-25DE-AB9A-86DFE68A1D23}"/>
                </a:ext>
              </a:extLst>
            </p:cNvPr>
            <p:cNvSpPr/>
            <p:nvPr/>
          </p:nvSpPr>
          <p:spPr>
            <a:xfrm>
              <a:off x="2552390" y="3800055"/>
              <a:ext cx="45750" cy="53226"/>
            </a:xfrm>
            <a:custGeom>
              <a:avLst/>
              <a:gdLst/>
              <a:ahLst/>
              <a:cxnLst/>
              <a:rect l="l" t="t" r="r" b="b"/>
              <a:pathLst>
                <a:path w="667" h="776" extrusionOk="0">
                  <a:moveTo>
                    <a:pt x="1" y="0"/>
                  </a:moveTo>
                  <a:lnTo>
                    <a:pt x="1" y="301"/>
                  </a:lnTo>
                  <a:lnTo>
                    <a:pt x="329" y="383"/>
                  </a:lnTo>
                  <a:lnTo>
                    <a:pt x="1" y="475"/>
                  </a:lnTo>
                  <a:lnTo>
                    <a:pt x="1" y="776"/>
                  </a:lnTo>
                  <a:lnTo>
                    <a:pt x="666" y="538"/>
                  </a:lnTo>
                  <a:lnTo>
                    <a:pt x="666" y="2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00;p19">
              <a:extLst>
                <a:ext uri="{FF2B5EF4-FFF2-40B4-BE49-F238E27FC236}">
                  <a16:creationId xmlns:a16="http://schemas.microsoft.com/office/drawing/2014/main" id="{5F12751B-C91D-CD7C-9CD5-BDB18D4ABC3E}"/>
                </a:ext>
              </a:extLst>
            </p:cNvPr>
            <p:cNvSpPr/>
            <p:nvPr/>
          </p:nvSpPr>
          <p:spPr>
            <a:xfrm>
              <a:off x="2552390" y="3568018"/>
              <a:ext cx="735628" cy="55078"/>
            </a:xfrm>
            <a:custGeom>
              <a:avLst/>
              <a:gdLst/>
              <a:ahLst/>
              <a:cxnLst/>
              <a:rect l="l" t="t" r="r" b="b"/>
              <a:pathLst>
                <a:path w="10725" h="803" extrusionOk="0">
                  <a:moveTo>
                    <a:pt x="1" y="0"/>
                  </a:moveTo>
                  <a:lnTo>
                    <a:pt x="1" y="803"/>
                  </a:lnTo>
                  <a:lnTo>
                    <a:pt x="10724" y="803"/>
                  </a:lnTo>
                  <a:lnTo>
                    <a:pt x="107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01;p19">
              <a:extLst>
                <a:ext uri="{FF2B5EF4-FFF2-40B4-BE49-F238E27FC236}">
                  <a16:creationId xmlns:a16="http://schemas.microsoft.com/office/drawing/2014/main" id="{810F26ED-3EFB-2DCD-5286-B041586AF846}"/>
                </a:ext>
              </a:extLst>
            </p:cNvPr>
            <p:cNvSpPr/>
            <p:nvPr/>
          </p:nvSpPr>
          <p:spPr>
            <a:xfrm>
              <a:off x="2634354" y="3683728"/>
              <a:ext cx="238350" cy="55078"/>
            </a:xfrm>
            <a:custGeom>
              <a:avLst/>
              <a:gdLst/>
              <a:ahLst/>
              <a:cxnLst/>
              <a:rect l="l" t="t" r="r" b="b"/>
              <a:pathLst>
                <a:path w="3475" h="803" extrusionOk="0">
                  <a:moveTo>
                    <a:pt x="0" y="0"/>
                  </a:moveTo>
                  <a:lnTo>
                    <a:pt x="0" y="803"/>
                  </a:lnTo>
                  <a:lnTo>
                    <a:pt x="3475" y="803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02;p19">
              <a:extLst>
                <a:ext uri="{FF2B5EF4-FFF2-40B4-BE49-F238E27FC236}">
                  <a16:creationId xmlns:a16="http://schemas.microsoft.com/office/drawing/2014/main" id="{F8362BBF-D43F-A7F3-6E40-76C5F72E1333}"/>
                </a:ext>
              </a:extLst>
            </p:cNvPr>
            <p:cNvSpPr/>
            <p:nvPr/>
          </p:nvSpPr>
          <p:spPr>
            <a:xfrm>
              <a:off x="2634354" y="3799438"/>
              <a:ext cx="653663" cy="55078"/>
            </a:xfrm>
            <a:custGeom>
              <a:avLst/>
              <a:gdLst/>
              <a:ahLst/>
              <a:cxnLst/>
              <a:rect l="l" t="t" r="r" b="b"/>
              <a:pathLst>
                <a:path w="9530" h="803" extrusionOk="0">
                  <a:moveTo>
                    <a:pt x="0" y="0"/>
                  </a:moveTo>
                  <a:lnTo>
                    <a:pt x="0" y="803"/>
                  </a:lnTo>
                  <a:lnTo>
                    <a:pt x="9529" y="803"/>
                  </a:lnTo>
                  <a:lnTo>
                    <a:pt x="95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03;p19">
              <a:extLst>
                <a:ext uri="{FF2B5EF4-FFF2-40B4-BE49-F238E27FC236}">
                  <a16:creationId xmlns:a16="http://schemas.microsoft.com/office/drawing/2014/main" id="{D3E75702-F077-A07E-BC88-0740179BFF80}"/>
                </a:ext>
              </a:extLst>
            </p:cNvPr>
            <p:cNvSpPr/>
            <p:nvPr/>
          </p:nvSpPr>
          <p:spPr>
            <a:xfrm>
              <a:off x="2552390" y="4030240"/>
              <a:ext cx="735628" cy="55078"/>
            </a:xfrm>
            <a:custGeom>
              <a:avLst/>
              <a:gdLst/>
              <a:ahLst/>
              <a:cxnLst/>
              <a:rect l="l" t="t" r="r" b="b"/>
              <a:pathLst>
                <a:path w="10725" h="803" extrusionOk="0">
                  <a:moveTo>
                    <a:pt x="1" y="0"/>
                  </a:moveTo>
                  <a:lnTo>
                    <a:pt x="1" y="802"/>
                  </a:lnTo>
                  <a:lnTo>
                    <a:pt x="10724" y="802"/>
                  </a:lnTo>
                  <a:lnTo>
                    <a:pt x="107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04;p19">
              <a:extLst>
                <a:ext uri="{FF2B5EF4-FFF2-40B4-BE49-F238E27FC236}">
                  <a16:creationId xmlns:a16="http://schemas.microsoft.com/office/drawing/2014/main" id="{A0257CC3-F974-6072-6699-9653F1266A6D}"/>
                </a:ext>
              </a:extLst>
            </p:cNvPr>
            <p:cNvSpPr/>
            <p:nvPr/>
          </p:nvSpPr>
          <p:spPr>
            <a:xfrm>
              <a:off x="2551773" y="3915148"/>
              <a:ext cx="736245" cy="55078"/>
            </a:xfrm>
            <a:custGeom>
              <a:avLst/>
              <a:gdLst/>
              <a:ahLst/>
              <a:cxnLst/>
              <a:rect l="l" t="t" r="r" b="b"/>
              <a:pathLst>
                <a:path w="10734" h="803" extrusionOk="0">
                  <a:moveTo>
                    <a:pt x="1" y="0"/>
                  </a:moveTo>
                  <a:lnTo>
                    <a:pt x="1" y="803"/>
                  </a:lnTo>
                  <a:lnTo>
                    <a:pt x="10733" y="803"/>
                  </a:lnTo>
                  <a:lnTo>
                    <a:pt x="107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05;p19">
              <a:extLst>
                <a:ext uri="{FF2B5EF4-FFF2-40B4-BE49-F238E27FC236}">
                  <a16:creationId xmlns:a16="http://schemas.microsoft.com/office/drawing/2014/main" id="{4C48B2EF-4CBA-2EB9-EEFE-AD81E100053F}"/>
                </a:ext>
              </a:extLst>
            </p:cNvPr>
            <p:cNvSpPr/>
            <p:nvPr/>
          </p:nvSpPr>
          <p:spPr>
            <a:xfrm>
              <a:off x="2474198" y="3339753"/>
              <a:ext cx="45750" cy="53226"/>
            </a:xfrm>
            <a:custGeom>
              <a:avLst/>
              <a:gdLst/>
              <a:ahLst/>
              <a:cxnLst/>
              <a:rect l="l" t="t" r="r" b="b"/>
              <a:pathLst>
                <a:path w="667" h="776" extrusionOk="0">
                  <a:moveTo>
                    <a:pt x="1" y="0"/>
                  </a:moveTo>
                  <a:lnTo>
                    <a:pt x="1" y="301"/>
                  </a:lnTo>
                  <a:lnTo>
                    <a:pt x="329" y="374"/>
                  </a:lnTo>
                  <a:lnTo>
                    <a:pt x="1" y="474"/>
                  </a:lnTo>
                  <a:lnTo>
                    <a:pt x="1" y="775"/>
                  </a:lnTo>
                  <a:lnTo>
                    <a:pt x="667" y="529"/>
                  </a:lnTo>
                  <a:lnTo>
                    <a:pt x="667" y="22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06;p19">
              <a:extLst>
                <a:ext uri="{FF2B5EF4-FFF2-40B4-BE49-F238E27FC236}">
                  <a16:creationId xmlns:a16="http://schemas.microsoft.com/office/drawing/2014/main" id="{DCEA5646-FA97-2440-581D-CE8619BA04B4}"/>
                </a:ext>
              </a:extLst>
            </p:cNvPr>
            <p:cNvSpPr/>
            <p:nvPr/>
          </p:nvSpPr>
          <p:spPr>
            <a:xfrm>
              <a:off x="2474198" y="3455463"/>
              <a:ext cx="38273" cy="53226"/>
            </a:xfrm>
            <a:custGeom>
              <a:avLst/>
              <a:gdLst/>
              <a:ahLst/>
              <a:cxnLst/>
              <a:rect l="l" t="t" r="r" b="b"/>
              <a:pathLst>
                <a:path w="558" h="776" extrusionOk="0">
                  <a:moveTo>
                    <a:pt x="1" y="0"/>
                  </a:moveTo>
                  <a:lnTo>
                    <a:pt x="1" y="301"/>
                  </a:lnTo>
                  <a:lnTo>
                    <a:pt x="275" y="374"/>
                  </a:lnTo>
                  <a:lnTo>
                    <a:pt x="1" y="474"/>
                  </a:lnTo>
                  <a:lnTo>
                    <a:pt x="1" y="775"/>
                  </a:lnTo>
                  <a:lnTo>
                    <a:pt x="557" y="529"/>
                  </a:lnTo>
                  <a:lnTo>
                    <a:pt x="557" y="22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07;p19">
              <a:extLst>
                <a:ext uri="{FF2B5EF4-FFF2-40B4-BE49-F238E27FC236}">
                  <a16:creationId xmlns:a16="http://schemas.microsoft.com/office/drawing/2014/main" id="{322078BA-746A-3491-5901-57798F23ADEA}"/>
                </a:ext>
              </a:extLst>
            </p:cNvPr>
            <p:cNvSpPr/>
            <p:nvPr/>
          </p:nvSpPr>
          <p:spPr>
            <a:xfrm>
              <a:off x="2552390" y="3108333"/>
              <a:ext cx="45750" cy="53226"/>
            </a:xfrm>
            <a:custGeom>
              <a:avLst/>
              <a:gdLst/>
              <a:ahLst/>
              <a:cxnLst/>
              <a:rect l="l" t="t" r="r" b="b"/>
              <a:pathLst>
                <a:path w="667" h="776" extrusionOk="0">
                  <a:moveTo>
                    <a:pt x="1" y="0"/>
                  </a:moveTo>
                  <a:lnTo>
                    <a:pt x="1" y="301"/>
                  </a:lnTo>
                  <a:lnTo>
                    <a:pt x="329" y="383"/>
                  </a:lnTo>
                  <a:lnTo>
                    <a:pt x="1" y="474"/>
                  </a:lnTo>
                  <a:lnTo>
                    <a:pt x="1" y="775"/>
                  </a:lnTo>
                  <a:lnTo>
                    <a:pt x="666" y="538"/>
                  </a:lnTo>
                  <a:lnTo>
                    <a:pt x="666" y="2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08;p19">
              <a:extLst>
                <a:ext uri="{FF2B5EF4-FFF2-40B4-BE49-F238E27FC236}">
                  <a16:creationId xmlns:a16="http://schemas.microsoft.com/office/drawing/2014/main" id="{3EEEBE1C-A437-1156-E052-42945CF62CEE}"/>
                </a:ext>
              </a:extLst>
            </p:cNvPr>
            <p:cNvSpPr/>
            <p:nvPr/>
          </p:nvSpPr>
          <p:spPr>
            <a:xfrm>
              <a:off x="2552390" y="3224043"/>
              <a:ext cx="45750" cy="53226"/>
            </a:xfrm>
            <a:custGeom>
              <a:avLst/>
              <a:gdLst/>
              <a:ahLst/>
              <a:cxnLst/>
              <a:rect l="l" t="t" r="r" b="b"/>
              <a:pathLst>
                <a:path w="667" h="776" extrusionOk="0">
                  <a:moveTo>
                    <a:pt x="1" y="0"/>
                  </a:moveTo>
                  <a:lnTo>
                    <a:pt x="1" y="301"/>
                  </a:lnTo>
                  <a:lnTo>
                    <a:pt x="329" y="383"/>
                  </a:lnTo>
                  <a:lnTo>
                    <a:pt x="1" y="474"/>
                  </a:lnTo>
                  <a:lnTo>
                    <a:pt x="1" y="775"/>
                  </a:lnTo>
                  <a:lnTo>
                    <a:pt x="666" y="538"/>
                  </a:lnTo>
                  <a:lnTo>
                    <a:pt x="666" y="22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09;p19">
              <a:extLst>
                <a:ext uri="{FF2B5EF4-FFF2-40B4-BE49-F238E27FC236}">
                  <a16:creationId xmlns:a16="http://schemas.microsoft.com/office/drawing/2014/main" id="{1996896E-26F5-3485-EC93-E93637FEE54F}"/>
                </a:ext>
              </a:extLst>
            </p:cNvPr>
            <p:cNvSpPr/>
            <p:nvPr/>
          </p:nvSpPr>
          <p:spPr>
            <a:xfrm>
              <a:off x="2634354" y="3107716"/>
              <a:ext cx="388494" cy="55078"/>
            </a:xfrm>
            <a:custGeom>
              <a:avLst/>
              <a:gdLst/>
              <a:ahLst/>
              <a:cxnLst/>
              <a:rect l="l" t="t" r="r" b="b"/>
              <a:pathLst>
                <a:path w="5664" h="803" extrusionOk="0">
                  <a:moveTo>
                    <a:pt x="0" y="0"/>
                  </a:moveTo>
                  <a:lnTo>
                    <a:pt x="0" y="803"/>
                  </a:lnTo>
                  <a:lnTo>
                    <a:pt x="5663" y="803"/>
                  </a:lnTo>
                  <a:lnTo>
                    <a:pt x="56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10;p19">
              <a:extLst>
                <a:ext uri="{FF2B5EF4-FFF2-40B4-BE49-F238E27FC236}">
                  <a16:creationId xmlns:a16="http://schemas.microsoft.com/office/drawing/2014/main" id="{EBF1D3E5-E066-7D65-7E2F-4290ED775990}"/>
                </a:ext>
              </a:extLst>
            </p:cNvPr>
            <p:cNvSpPr/>
            <p:nvPr/>
          </p:nvSpPr>
          <p:spPr>
            <a:xfrm>
              <a:off x="2634354" y="3223426"/>
              <a:ext cx="653663" cy="55078"/>
            </a:xfrm>
            <a:custGeom>
              <a:avLst/>
              <a:gdLst/>
              <a:ahLst/>
              <a:cxnLst/>
              <a:rect l="l" t="t" r="r" b="b"/>
              <a:pathLst>
                <a:path w="9530" h="803" extrusionOk="0">
                  <a:moveTo>
                    <a:pt x="0" y="0"/>
                  </a:moveTo>
                  <a:lnTo>
                    <a:pt x="0" y="803"/>
                  </a:lnTo>
                  <a:lnTo>
                    <a:pt x="9529" y="803"/>
                  </a:lnTo>
                  <a:lnTo>
                    <a:pt x="95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11;p19">
              <a:extLst>
                <a:ext uri="{FF2B5EF4-FFF2-40B4-BE49-F238E27FC236}">
                  <a16:creationId xmlns:a16="http://schemas.microsoft.com/office/drawing/2014/main" id="{7792783B-CB15-3C71-5C5E-99EDA4D82CFA}"/>
                </a:ext>
              </a:extLst>
            </p:cNvPr>
            <p:cNvSpPr/>
            <p:nvPr/>
          </p:nvSpPr>
          <p:spPr>
            <a:xfrm>
              <a:off x="2539289" y="3454160"/>
              <a:ext cx="616761" cy="55146"/>
            </a:xfrm>
            <a:custGeom>
              <a:avLst/>
              <a:gdLst/>
              <a:ahLst/>
              <a:cxnLst/>
              <a:rect l="l" t="t" r="r" b="b"/>
              <a:pathLst>
                <a:path w="8992" h="804" extrusionOk="0">
                  <a:moveTo>
                    <a:pt x="0" y="1"/>
                  </a:moveTo>
                  <a:lnTo>
                    <a:pt x="0" y="803"/>
                  </a:lnTo>
                  <a:lnTo>
                    <a:pt x="8991" y="803"/>
                  </a:lnTo>
                  <a:lnTo>
                    <a:pt x="89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12;p19">
              <a:extLst>
                <a:ext uri="{FF2B5EF4-FFF2-40B4-BE49-F238E27FC236}">
                  <a16:creationId xmlns:a16="http://schemas.microsoft.com/office/drawing/2014/main" id="{B94FDFF4-F5C0-BFA7-5D9E-5D31AF2D2551}"/>
                </a:ext>
              </a:extLst>
            </p:cNvPr>
            <p:cNvSpPr/>
            <p:nvPr/>
          </p:nvSpPr>
          <p:spPr>
            <a:xfrm>
              <a:off x="2551773" y="3338450"/>
              <a:ext cx="736245" cy="55146"/>
            </a:xfrm>
            <a:custGeom>
              <a:avLst/>
              <a:gdLst/>
              <a:ahLst/>
              <a:cxnLst/>
              <a:rect l="l" t="t" r="r" b="b"/>
              <a:pathLst>
                <a:path w="10734" h="804" extrusionOk="0">
                  <a:moveTo>
                    <a:pt x="1" y="1"/>
                  </a:moveTo>
                  <a:lnTo>
                    <a:pt x="1" y="803"/>
                  </a:lnTo>
                  <a:lnTo>
                    <a:pt x="10733" y="803"/>
                  </a:lnTo>
                  <a:lnTo>
                    <a:pt x="107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7487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C6D14EE-BE96-4D47-8B24-10EE15915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481" y="631306"/>
            <a:ext cx="6707037" cy="45170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E41F7C-68AF-F34E-32F5-CEEE208C8DFF}"/>
              </a:ext>
            </a:extLst>
          </p:cNvPr>
          <p:cNvSpPr txBox="1"/>
          <p:nvPr/>
        </p:nvSpPr>
        <p:spPr>
          <a:xfrm>
            <a:off x="2193146" y="222849"/>
            <a:ext cx="54719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b="1" dirty="0">
                <a:latin typeface="Fira Sans Extra Condensed"/>
              </a:rPr>
              <a:t>Target signals averaged over all trials (150) for O1 Channel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3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E41F7C-68AF-F34E-32F5-CEEE208C8DFF}"/>
              </a:ext>
            </a:extLst>
          </p:cNvPr>
          <p:cNvSpPr txBox="1"/>
          <p:nvPr/>
        </p:nvSpPr>
        <p:spPr>
          <a:xfrm>
            <a:off x="1934354" y="212066"/>
            <a:ext cx="62699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b="1" dirty="0">
                <a:latin typeface="Fira Sans Extra Condensed"/>
              </a:rPr>
              <a:t>Target signals averaged over all trials (150) for O2 Channel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AA609C-1884-71D2-EC19-F367204AE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651" y="566608"/>
            <a:ext cx="6911914" cy="458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7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654FD89-9465-14E1-6AE3-C4A6D6AC1686}"/>
              </a:ext>
            </a:extLst>
          </p:cNvPr>
          <p:cNvSpPr txBox="1"/>
          <p:nvPr/>
        </p:nvSpPr>
        <p:spPr>
          <a:xfrm>
            <a:off x="360034" y="1883434"/>
            <a:ext cx="8426526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latin typeface="Fira Sans Extra Condensed"/>
              </a:rPr>
              <a:t>The feature extraction steps has gone through many trials, with/without harmonics, with 0.25/0.5Hz steps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5070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1DB0DE-3C39-D1ED-82E3-F9604EE6543E}"/>
              </a:ext>
            </a:extLst>
          </p:cNvPr>
          <p:cNvSpPr txBox="1"/>
          <p:nvPr/>
        </p:nvSpPr>
        <p:spPr>
          <a:xfrm>
            <a:off x="899184" y="201283"/>
            <a:ext cx="734822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="1" dirty="0">
                <a:latin typeface="Fira Sans Extra Condensed"/>
              </a:rPr>
              <a:t>Accuracy comparison for all subjects through 3 classification models with 0.25/0.5Hz steps, and without considering harmonics</a:t>
            </a:r>
            <a:endParaRPr lang="en-US"/>
          </a:p>
        </p:txBody>
      </p:sp>
      <p:pic>
        <p:nvPicPr>
          <p:cNvPr id="4" name="Picture 3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644B3346-F962-B746-116F-6B02E91F6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773" y="852169"/>
            <a:ext cx="7343235" cy="429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44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5118925" y="2287074"/>
            <a:ext cx="1165500" cy="1165500"/>
          </a:xfrm>
          <a:prstGeom prst="ellipse">
            <a:avLst/>
          </a:prstGeom>
          <a:solidFill>
            <a:srgbClr val="366D8B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Table of contents</a:t>
            </a:r>
            <a:endParaRPr dirty="0"/>
          </a:p>
        </p:txBody>
      </p:sp>
      <p:sp>
        <p:nvSpPr>
          <p:cNvPr id="60" name="Google Shape;60;p16"/>
          <p:cNvSpPr txBox="1"/>
          <p:nvPr/>
        </p:nvSpPr>
        <p:spPr>
          <a:xfrm>
            <a:off x="1074145" y="1232619"/>
            <a:ext cx="1534309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BCI Approach</a:t>
            </a:r>
            <a:r>
              <a:rPr lang="en" sz="24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endParaRPr sz="24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3" name="Google Shape;63;p16"/>
          <p:cNvSpPr/>
          <p:nvPr/>
        </p:nvSpPr>
        <p:spPr>
          <a:xfrm>
            <a:off x="5118925" y="1007575"/>
            <a:ext cx="1165500" cy="1165500"/>
          </a:xfrm>
          <a:prstGeom prst="ellipse">
            <a:avLst/>
          </a:prstGeom>
          <a:solidFill>
            <a:srgbClr val="419AB0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5118925" y="3566573"/>
            <a:ext cx="1165500" cy="1165500"/>
          </a:xfrm>
          <a:prstGeom prst="ellipse">
            <a:avLst/>
          </a:prstGeom>
          <a:solidFill>
            <a:srgbClr val="61C5FF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5869119" y="2542202"/>
            <a:ext cx="1569" cy="9004"/>
          </a:xfrm>
          <a:custGeom>
            <a:avLst/>
            <a:gdLst/>
            <a:ahLst/>
            <a:cxnLst/>
            <a:rect l="l" t="t" r="r" b="b"/>
            <a:pathLst>
              <a:path w="142" h="815" extrusionOk="0">
                <a:moveTo>
                  <a:pt x="1" y="1"/>
                </a:moveTo>
                <a:lnTo>
                  <a:pt x="31" y="212"/>
                </a:lnTo>
                <a:lnTo>
                  <a:pt x="61" y="423"/>
                </a:lnTo>
                <a:lnTo>
                  <a:pt x="101" y="614"/>
                </a:lnTo>
                <a:lnTo>
                  <a:pt x="141" y="815"/>
                </a:lnTo>
                <a:lnTo>
                  <a:pt x="131" y="604"/>
                </a:lnTo>
                <a:lnTo>
                  <a:pt x="101" y="393"/>
                </a:lnTo>
                <a:lnTo>
                  <a:pt x="51" y="202"/>
                </a:lnTo>
                <a:lnTo>
                  <a:pt x="1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5734428" y="2714422"/>
            <a:ext cx="906" cy="453"/>
          </a:xfrm>
          <a:custGeom>
            <a:avLst/>
            <a:gdLst/>
            <a:ahLst/>
            <a:cxnLst/>
            <a:rect l="l" t="t" r="r" b="b"/>
            <a:pathLst>
              <a:path w="82" h="41" extrusionOk="0">
                <a:moveTo>
                  <a:pt x="81" y="1"/>
                </a:moveTo>
                <a:lnTo>
                  <a:pt x="51" y="11"/>
                </a:lnTo>
                <a:lnTo>
                  <a:pt x="1" y="41"/>
                </a:lnTo>
                <a:lnTo>
                  <a:pt x="61" y="21"/>
                </a:lnTo>
                <a:lnTo>
                  <a:pt x="81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A4585BE-0911-DEF1-16ED-19DD155055FE}"/>
              </a:ext>
            </a:extLst>
          </p:cNvPr>
          <p:cNvGrpSpPr/>
          <p:nvPr/>
        </p:nvGrpSpPr>
        <p:grpSpPr>
          <a:xfrm>
            <a:off x="2971950" y="959141"/>
            <a:ext cx="820906" cy="3900916"/>
            <a:chOff x="2859525" y="959141"/>
            <a:chExt cx="820906" cy="3900916"/>
          </a:xfrm>
        </p:grpSpPr>
        <p:sp>
          <p:nvSpPr>
            <p:cNvPr id="62" name="Google Shape;62;p16"/>
            <p:cNvSpPr/>
            <p:nvPr/>
          </p:nvSpPr>
          <p:spPr>
            <a:xfrm>
              <a:off x="2859525" y="959141"/>
              <a:ext cx="820856" cy="820856"/>
            </a:xfrm>
            <a:prstGeom prst="ellipse">
              <a:avLst/>
            </a:prstGeom>
            <a:solidFill>
              <a:srgbClr val="8DA4BA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6"/>
            <p:cNvSpPr/>
            <p:nvPr/>
          </p:nvSpPr>
          <p:spPr>
            <a:xfrm>
              <a:off x="2859575" y="1985828"/>
              <a:ext cx="820856" cy="820856"/>
            </a:xfrm>
            <a:prstGeom prst="ellipse">
              <a:avLst/>
            </a:prstGeom>
            <a:solidFill>
              <a:srgbClr val="2F8094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78;p16"/>
            <p:cNvSpPr/>
            <p:nvPr/>
          </p:nvSpPr>
          <p:spPr>
            <a:xfrm>
              <a:off x="2859575" y="3012515"/>
              <a:ext cx="820856" cy="820856"/>
            </a:xfrm>
            <a:prstGeom prst="ellipse">
              <a:avLst/>
            </a:prstGeom>
            <a:solidFill>
              <a:srgbClr val="B9C9D5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" name="Google Shape;70;p16">
              <a:extLst>
                <a:ext uri="{FF2B5EF4-FFF2-40B4-BE49-F238E27FC236}">
                  <a16:creationId xmlns:a16="http://schemas.microsoft.com/office/drawing/2014/main" id="{E1E95653-239C-868E-8E7B-E2A42BE32920}"/>
                </a:ext>
              </a:extLst>
            </p:cNvPr>
            <p:cNvSpPr/>
            <p:nvPr/>
          </p:nvSpPr>
          <p:spPr>
            <a:xfrm>
              <a:off x="2859525" y="4039201"/>
              <a:ext cx="820856" cy="820856"/>
            </a:xfrm>
            <a:prstGeom prst="ellipse">
              <a:avLst/>
            </a:prstGeom>
            <a:solidFill>
              <a:srgbClr val="2F8094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60;p16">
            <a:extLst>
              <a:ext uri="{FF2B5EF4-FFF2-40B4-BE49-F238E27FC236}">
                <a16:creationId xmlns:a16="http://schemas.microsoft.com/office/drawing/2014/main" id="{3C213498-595A-C570-FF43-73413BC92228}"/>
              </a:ext>
            </a:extLst>
          </p:cNvPr>
          <p:cNvSpPr txBox="1"/>
          <p:nvPr/>
        </p:nvSpPr>
        <p:spPr>
          <a:xfrm>
            <a:off x="1430870" y="2287074"/>
            <a:ext cx="820857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SSVEP</a:t>
            </a:r>
            <a:endParaRPr sz="24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" name="Google Shape;60;p16">
            <a:extLst>
              <a:ext uri="{FF2B5EF4-FFF2-40B4-BE49-F238E27FC236}">
                <a16:creationId xmlns:a16="http://schemas.microsoft.com/office/drawing/2014/main" id="{23BC8EFC-F982-EF54-4E9A-C32D47ED2CD4}"/>
              </a:ext>
            </a:extLst>
          </p:cNvPr>
          <p:cNvSpPr txBox="1"/>
          <p:nvPr/>
        </p:nvSpPr>
        <p:spPr>
          <a:xfrm>
            <a:off x="864236" y="3315624"/>
            <a:ext cx="1954126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Experiment Setup</a:t>
            </a:r>
            <a:endParaRPr sz="24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" name="Google Shape;60;p16">
            <a:extLst>
              <a:ext uri="{FF2B5EF4-FFF2-40B4-BE49-F238E27FC236}">
                <a16:creationId xmlns:a16="http://schemas.microsoft.com/office/drawing/2014/main" id="{AD4AFC7E-C982-61AD-7517-23F419F282D7}"/>
              </a:ext>
            </a:extLst>
          </p:cNvPr>
          <p:cNvSpPr txBox="1"/>
          <p:nvPr/>
        </p:nvSpPr>
        <p:spPr>
          <a:xfrm>
            <a:off x="864236" y="4270284"/>
            <a:ext cx="1954126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Channel Selection</a:t>
            </a:r>
            <a:endParaRPr sz="24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" name="Google Shape;60;p16">
            <a:extLst>
              <a:ext uri="{FF2B5EF4-FFF2-40B4-BE49-F238E27FC236}">
                <a16:creationId xmlns:a16="http://schemas.microsoft.com/office/drawing/2014/main" id="{90AD6333-E446-22AE-4DC7-C7886ABAB02A}"/>
              </a:ext>
            </a:extLst>
          </p:cNvPr>
          <p:cNvSpPr txBox="1"/>
          <p:nvPr/>
        </p:nvSpPr>
        <p:spPr>
          <a:xfrm>
            <a:off x="6720440" y="1453375"/>
            <a:ext cx="2086281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Visualization Codes Optimization</a:t>
            </a:r>
            <a:endParaRPr sz="24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" name="Google Shape;60;p16">
            <a:extLst>
              <a:ext uri="{FF2B5EF4-FFF2-40B4-BE49-F238E27FC236}">
                <a16:creationId xmlns:a16="http://schemas.microsoft.com/office/drawing/2014/main" id="{7DF74064-45BA-7486-E020-6EAC78A825FD}"/>
              </a:ext>
            </a:extLst>
          </p:cNvPr>
          <p:cNvSpPr txBox="1"/>
          <p:nvPr/>
        </p:nvSpPr>
        <p:spPr>
          <a:xfrm>
            <a:off x="6615508" y="2710450"/>
            <a:ext cx="229614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Feature Extraction &amp; Statistical Analysis</a:t>
            </a:r>
            <a:endParaRPr sz="24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" name="Google Shape;60;p16">
            <a:extLst>
              <a:ext uri="{FF2B5EF4-FFF2-40B4-BE49-F238E27FC236}">
                <a16:creationId xmlns:a16="http://schemas.microsoft.com/office/drawing/2014/main" id="{9E1AC3C8-D81A-9720-FD91-F569C97762CA}"/>
              </a:ext>
            </a:extLst>
          </p:cNvPr>
          <p:cNvSpPr txBox="1"/>
          <p:nvPr/>
        </p:nvSpPr>
        <p:spPr>
          <a:xfrm>
            <a:off x="6615508" y="3996384"/>
            <a:ext cx="229614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Results </a:t>
            </a:r>
            <a:endParaRPr sz="24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654FD89-9465-14E1-6AE3-C4A6D6AC1686}"/>
              </a:ext>
            </a:extLst>
          </p:cNvPr>
          <p:cNvSpPr txBox="1"/>
          <p:nvPr/>
        </p:nvSpPr>
        <p:spPr>
          <a:xfrm>
            <a:off x="360034" y="1883434"/>
            <a:ext cx="8426526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latin typeface="Fira Sans Extra Condensed"/>
              </a:rPr>
              <a:t>Local Result: 0.5Hz steps give slightly higher accuracy so we will go on with it</a:t>
            </a:r>
          </a:p>
        </p:txBody>
      </p:sp>
    </p:spTree>
    <p:extLst>
      <p:ext uri="{BB962C8B-B14F-4D97-AF65-F5344CB8AC3E}">
        <p14:creationId xmlns:p14="http://schemas.microsoft.com/office/powerpoint/2010/main" val="343906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399EEDA0-6440-506A-734A-D10FDDA63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69" y="593066"/>
            <a:ext cx="7619081" cy="45504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60300D-D10B-2105-648F-4C6ABD34FC24}"/>
              </a:ext>
            </a:extLst>
          </p:cNvPr>
          <p:cNvSpPr txBox="1"/>
          <p:nvPr/>
        </p:nvSpPr>
        <p:spPr>
          <a:xfrm>
            <a:off x="899184" y="-3594"/>
            <a:ext cx="734822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="1" dirty="0">
                <a:latin typeface="Fira Sans Extra Condensed"/>
              </a:rPr>
              <a:t>Accuracy comparison for all subjects through 3 classification models with 0.5Hz steps, and with considering harmonics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94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1DB0DE-3C39-D1ED-82E3-F9604EE6543E}"/>
              </a:ext>
            </a:extLst>
          </p:cNvPr>
          <p:cNvSpPr txBox="1"/>
          <p:nvPr/>
        </p:nvSpPr>
        <p:spPr>
          <a:xfrm>
            <a:off x="823703" y="158151"/>
            <a:ext cx="76824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="1" dirty="0">
                <a:latin typeface="Fira Sans Extra Condensed"/>
              </a:rPr>
              <a:t>Accuracy comparison for all subjects with/without harmonics using voting classifier</a:t>
            </a:r>
          </a:p>
        </p:txBody>
      </p:sp>
      <p:pic>
        <p:nvPicPr>
          <p:cNvPr id="2" name="Picture 1" descr="A graph of green and blue bars&#10;&#10;Description automatically generated">
            <a:extLst>
              <a:ext uri="{FF2B5EF4-FFF2-40B4-BE49-F238E27FC236}">
                <a16:creationId xmlns:a16="http://schemas.microsoft.com/office/drawing/2014/main" id="{08A9B8F1-0331-36C2-F766-E67A11C24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462" y="658075"/>
            <a:ext cx="7688291" cy="448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66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654FD89-9465-14E1-6AE3-C4A6D6AC1686}"/>
              </a:ext>
            </a:extLst>
          </p:cNvPr>
          <p:cNvSpPr txBox="1"/>
          <p:nvPr/>
        </p:nvSpPr>
        <p:spPr>
          <a:xfrm>
            <a:off x="187506" y="1980481"/>
            <a:ext cx="8771582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latin typeface="Fira Sans Extra Condensed"/>
              </a:rPr>
              <a:t>Local Result: Harmonics give slightly higher accuracy so we will go on with it</a:t>
            </a:r>
            <a:endParaRPr lang="en-US" sz="2800">
              <a:latin typeface="Fira Sans Extra Condensed"/>
            </a:endParaRPr>
          </a:p>
          <a:p>
            <a:pPr algn="ctr"/>
            <a:endParaRPr lang="en-US" sz="2800" b="1" dirty="0">
              <a:latin typeface="Fira Sans Extra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83373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A0E345-4B0E-4F45-F205-3704EFD9E179}"/>
              </a:ext>
            </a:extLst>
          </p:cNvPr>
          <p:cNvSpPr txBox="1"/>
          <p:nvPr/>
        </p:nvSpPr>
        <p:spPr>
          <a:xfrm>
            <a:off x="187506" y="115018"/>
            <a:ext cx="877158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="1" dirty="0">
                <a:latin typeface="Fira Sans Extra Condensed"/>
              </a:rPr>
              <a:t>Through visual inspection, subjects 1 and 2 has shown very low SNR and high disturbance in signal (O1 Channel)</a:t>
            </a:r>
          </a:p>
        </p:txBody>
      </p:sp>
      <p:pic>
        <p:nvPicPr>
          <p:cNvPr id="4" name="Picture 3" descr="A collage of blue lines&#10;&#10;Description automatically generated">
            <a:extLst>
              <a:ext uri="{FF2B5EF4-FFF2-40B4-BE49-F238E27FC236}">
                <a16:creationId xmlns:a16="http://schemas.microsoft.com/office/drawing/2014/main" id="{D25F3FDF-232D-F0F1-F3FE-F366C42F0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" y="759124"/>
            <a:ext cx="4293309" cy="3948741"/>
          </a:xfrm>
          <a:prstGeom prst="rect">
            <a:avLst/>
          </a:prstGeom>
        </p:spPr>
      </p:pic>
      <p:pic>
        <p:nvPicPr>
          <p:cNvPr id="5" name="Picture 4" descr="A collage of blue lines&#10;&#10;Description automatically generated">
            <a:extLst>
              <a:ext uri="{FF2B5EF4-FFF2-40B4-BE49-F238E27FC236}">
                <a16:creationId xmlns:a16="http://schemas.microsoft.com/office/drawing/2014/main" id="{354327B9-5A89-782B-DECC-6495F4770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575" y="759124"/>
            <a:ext cx="4409378" cy="3948741"/>
          </a:xfrm>
          <a:prstGeom prst="rect">
            <a:avLst/>
          </a:prstGeom>
        </p:spPr>
      </p:pic>
      <p:sp>
        <p:nvSpPr>
          <p:cNvPr id="7" name="TextBox 5">
            <a:extLst>
              <a:ext uri="{FF2B5EF4-FFF2-40B4-BE49-F238E27FC236}">
                <a16:creationId xmlns:a16="http://schemas.microsoft.com/office/drawing/2014/main" id="{F4B0F100-E0BF-6C0F-A186-87E18F503AB5}"/>
              </a:ext>
            </a:extLst>
          </p:cNvPr>
          <p:cNvSpPr txBox="1"/>
          <p:nvPr/>
        </p:nvSpPr>
        <p:spPr>
          <a:xfrm>
            <a:off x="1834311" y="4716252"/>
            <a:ext cx="632604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800" b="1" dirty="0">
                <a:latin typeface="Fira Sans Extra Condensed"/>
              </a:rPr>
              <a:t>S1O1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AF9059F2-9355-9F16-3756-2034035784E1}"/>
              </a:ext>
            </a:extLst>
          </p:cNvPr>
          <p:cNvSpPr txBox="1"/>
          <p:nvPr/>
        </p:nvSpPr>
        <p:spPr>
          <a:xfrm>
            <a:off x="6621971" y="4716252"/>
            <a:ext cx="632604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800" b="1" dirty="0">
                <a:latin typeface="Fira Sans Extra Condensed"/>
              </a:rPr>
              <a:t>S2O1</a:t>
            </a:r>
          </a:p>
        </p:txBody>
      </p:sp>
    </p:spTree>
    <p:extLst>
      <p:ext uri="{BB962C8B-B14F-4D97-AF65-F5344CB8AC3E}">
        <p14:creationId xmlns:p14="http://schemas.microsoft.com/office/powerpoint/2010/main" val="219446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654FD89-9465-14E1-6AE3-C4A6D6AC1686}"/>
              </a:ext>
            </a:extLst>
          </p:cNvPr>
          <p:cNvSpPr txBox="1"/>
          <p:nvPr/>
        </p:nvSpPr>
        <p:spPr>
          <a:xfrm>
            <a:off x="1481469" y="-3595"/>
            <a:ext cx="6183657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latin typeface="Fira Sans Extra Condensed"/>
              </a:rPr>
              <a:t>Retrained models after dropping S1 &amp; S2</a:t>
            </a:r>
          </a:p>
          <a:p>
            <a:pPr algn="ctr"/>
            <a:endParaRPr lang="en-US" sz="2800" b="1" dirty="0">
              <a:latin typeface="Fira Sans Extra Condensed"/>
            </a:endParaRPr>
          </a:p>
        </p:txBody>
      </p:sp>
      <p:pic>
        <p:nvPicPr>
          <p:cNvPr id="6" name="Picture 5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75978D9F-D4FA-878F-ACE3-BA5507F43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588" y="474452"/>
            <a:ext cx="7770043" cy="466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04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18"/>
          <p:cNvGrpSpPr/>
          <p:nvPr/>
        </p:nvGrpSpPr>
        <p:grpSpPr>
          <a:xfrm>
            <a:off x="5908581" y="3624178"/>
            <a:ext cx="2175159" cy="680700"/>
            <a:chOff x="5136588" y="4051398"/>
            <a:chExt cx="2175159" cy="680700"/>
          </a:xfrm>
        </p:grpSpPr>
        <p:sp>
          <p:nvSpPr>
            <p:cNvPr id="174" name="Google Shape;174;p18"/>
            <p:cNvSpPr txBox="1"/>
            <p:nvPr/>
          </p:nvSpPr>
          <p:spPr>
            <a:xfrm>
              <a:off x="6285916" y="4265656"/>
              <a:ext cx="1025831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latin typeface="Fira Sans Extra Condensed"/>
                  <a:sym typeface="Fira Sans Extra Condensed"/>
                </a:rPr>
                <a:t>Results</a:t>
              </a:r>
              <a:endParaRPr lang="en-US" dirty="0"/>
            </a:p>
          </p:txBody>
        </p:sp>
        <p:sp>
          <p:nvSpPr>
            <p:cNvPr id="176" name="Google Shape;176;p18"/>
            <p:cNvSpPr/>
            <p:nvPr/>
          </p:nvSpPr>
          <p:spPr>
            <a:xfrm>
              <a:off x="5136588" y="4051398"/>
              <a:ext cx="680700" cy="680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77" name="Google Shape;177;p18"/>
          <p:cNvGrpSpPr/>
          <p:nvPr/>
        </p:nvGrpSpPr>
        <p:grpSpPr>
          <a:xfrm>
            <a:off x="5908581" y="874740"/>
            <a:ext cx="2864984" cy="680700"/>
            <a:chOff x="5136588" y="1301960"/>
            <a:chExt cx="2864984" cy="680700"/>
          </a:xfrm>
        </p:grpSpPr>
        <p:sp>
          <p:nvSpPr>
            <p:cNvPr id="179" name="Google Shape;179;p18"/>
            <p:cNvSpPr txBox="1"/>
            <p:nvPr/>
          </p:nvSpPr>
          <p:spPr>
            <a:xfrm>
              <a:off x="5778826" y="1711500"/>
              <a:ext cx="2222746" cy="831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800" b="1" dirty="0">
                  <a:latin typeface="Fira Sans Extra Condensed"/>
                  <a:sym typeface="Fira Sans Extra Condensed"/>
                </a:rPr>
                <a:t>Visualization-Codes Optimization</a:t>
              </a:r>
            </a:p>
            <a:p>
              <a:pPr marL="0" lvl="0" indent="0" algn="r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b="1" dirty="0">
                <a:latin typeface="Fira Sans Extra Condensed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5136588" y="1301960"/>
              <a:ext cx="680700" cy="6807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82" name="Google Shape;182;p18"/>
          <p:cNvGrpSpPr/>
          <p:nvPr/>
        </p:nvGrpSpPr>
        <p:grpSpPr>
          <a:xfrm>
            <a:off x="5908581" y="2249459"/>
            <a:ext cx="3132728" cy="680700"/>
            <a:chOff x="5136588" y="2676685"/>
            <a:chExt cx="3132728" cy="680700"/>
          </a:xfrm>
        </p:grpSpPr>
        <p:sp>
          <p:nvSpPr>
            <p:cNvPr id="184" name="Google Shape;184;p18"/>
            <p:cNvSpPr txBox="1"/>
            <p:nvPr/>
          </p:nvSpPr>
          <p:spPr>
            <a:xfrm>
              <a:off x="5479310" y="3020473"/>
              <a:ext cx="2790006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1800" b="1" dirty="0">
                  <a:latin typeface="Fira Sans Extra Condensed"/>
                  <a:sym typeface="Fira Sans Extra Condensed"/>
                </a:rPr>
                <a:t>Feature Extraction &amp; Statistical Analysis</a:t>
              </a:r>
            </a:p>
            <a:p>
              <a:pPr marL="0" lvl="0" indent="0" algn="ctr">
                <a:buFont typeface="Arial"/>
                <a:buNone/>
              </a:pPr>
              <a:endParaRPr lang="en" sz="1800" b="1" dirty="0">
                <a:latin typeface="Fira Sans Extra Condensed"/>
              </a:endParaRPr>
            </a:p>
          </p:txBody>
        </p:sp>
        <p:sp>
          <p:nvSpPr>
            <p:cNvPr id="186" name="Google Shape;186;p18"/>
            <p:cNvSpPr/>
            <p:nvPr/>
          </p:nvSpPr>
          <p:spPr>
            <a:xfrm>
              <a:off x="5136588" y="2676685"/>
              <a:ext cx="680700" cy="68070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194" name="Google Shape;194;p18"/>
          <p:cNvCxnSpPr>
            <a:cxnSpLocks/>
            <a:stCxn id="186" idx="2"/>
          </p:cNvCxnSpPr>
          <p:nvPr/>
        </p:nvCxnSpPr>
        <p:spPr>
          <a:xfrm rot="10800000">
            <a:off x="3960173" y="2589809"/>
            <a:ext cx="1948408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95" name="Google Shape;195;p18"/>
          <p:cNvCxnSpPr>
            <a:cxnSpLocks/>
            <a:stCxn id="181" idx="2"/>
          </p:cNvCxnSpPr>
          <p:nvPr/>
        </p:nvCxnSpPr>
        <p:spPr>
          <a:xfrm rot="10800000" flipV="1">
            <a:off x="3960173" y="1215090"/>
            <a:ext cx="1948408" cy="66971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96" name="Google Shape;196;p18"/>
          <p:cNvCxnSpPr>
            <a:cxnSpLocks/>
            <a:stCxn id="176" idx="2"/>
          </p:cNvCxnSpPr>
          <p:nvPr/>
        </p:nvCxnSpPr>
        <p:spPr>
          <a:xfrm rot="10800000">
            <a:off x="3976065" y="3270510"/>
            <a:ext cx="1932517" cy="69401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2" name="Google Shape;230;p19">
            <a:extLst>
              <a:ext uri="{FF2B5EF4-FFF2-40B4-BE49-F238E27FC236}">
                <a16:creationId xmlns:a16="http://schemas.microsoft.com/office/drawing/2014/main" id="{3EC3EEC5-53BD-5E10-E234-7130304F1BA1}"/>
              </a:ext>
            </a:extLst>
          </p:cNvPr>
          <p:cNvGrpSpPr/>
          <p:nvPr/>
        </p:nvGrpSpPr>
        <p:grpSpPr>
          <a:xfrm>
            <a:off x="890537" y="1699251"/>
            <a:ext cx="3242177" cy="1967257"/>
            <a:chOff x="922500" y="2861275"/>
            <a:chExt cx="2802712" cy="1700603"/>
          </a:xfrm>
        </p:grpSpPr>
        <p:sp>
          <p:nvSpPr>
            <p:cNvPr id="3" name="Google Shape;231;p19">
              <a:extLst>
                <a:ext uri="{FF2B5EF4-FFF2-40B4-BE49-F238E27FC236}">
                  <a16:creationId xmlns:a16="http://schemas.microsoft.com/office/drawing/2014/main" id="{BA025663-3B9F-5121-4356-17AF0D2AFE53}"/>
                </a:ext>
              </a:extLst>
            </p:cNvPr>
            <p:cNvSpPr/>
            <p:nvPr/>
          </p:nvSpPr>
          <p:spPr>
            <a:xfrm>
              <a:off x="1123878" y="2861275"/>
              <a:ext cx="2400581" cy="1481132"/>
            </a:xfrm>
            <a:custGeom>
              <a:avLst/>
              <a:gdLst/>
              <a:ahLst/>
              <a:cxnLst/>
              <a:rect l="l" t="t" r="r" b="b"/>
              <a:pathLst>
                <a:path w="34999" h="21594" extrusionOk="0">
                  <a:moveTo>
                    <a:pt x="1569" y="0"/>
                  </a:moveTo>
                  <a:lnTo>
                    <a:pt x="1414" y="10"/>
                  </a:lnTo>
                  <a:lnTo>
                    <a:pt x="1259" y="37"/>
                  </a:lnTo>
                  <a:lnTo>
                    <a:pt x="1104" y="73"/>
                  </a:lnTo>
                  <a:lnTo>
                    <a:pt x="958" y="128"/>
                  </a:lnTo>
                  <a:lnTo>
                    <a:pt x="822" y="192"/>
                  </a:lnTo>
                  <a:lnTo>
                    <a:pt x="694" y="274"/>
                  </a:lnTo>
                  <a:lnTo>
                    <a:pt x="575" y="365"/>
                  </a:lnTo>
                  <a:lnTo>
                    <a:pt x="457" y="466"/>
                  </a:lnTo>
                  <a:lnTo>
                    <a:pt x="357" y="575"/>
                  </a:lnTo>
                  <a:lnTo>
                    <a:pt x="265" y="703"/>
                  </a:lnTo>
                  <a:lnTo>
                    <a:pt x="192" y="830"/>
                  </a:lnTo>
                  <a:lnTo>
                    <a:pt x="119" y="967"/>
                  </a:lnTo>
                  <a:lnTo>
                    <a:pt x="65" y="1113"/>
                  </a:lnTo>
                  <a:lnTo>
                    <a:pt x="28" y="1259"/>
                  </a:lnTo>
                  <a:lnTo>
                    <a:pt x="10" y="1414"/>
                  </a:lnTo>
                  <a:lnTo>
                    <a:pt x="1" y="1578"/>
                  </a:lnTo>
                  <a:lnTo>
                    <a:pt x="1" y="20016"/>
                  </a:lnTo>
                  <a:lnTo>
                    <a:pt x="10" y="20180"/>
                  </a:lnTo>
                  <a:lnTo>
                    <a:pt x="28" y="20335"/>
                  </a:lnTo>
                  <a:lnTo>
                    <a:pt x="65" y="20481"/>
                  </a:lnTo>
                  <a:lnTo>
                    <a:pt x="119" y="20627"/>
                  </a:lnTo>
                  <a:lnTo>
                    <a:pt x="192" y="20763"/>
                  </a:lnTo>
                  <a:lnTo>
                    <a:pt x="265" y="20891"/>
                  </a:lnTo>
                  <a:lnTo>
                    <a:pt x="357" y="21019"/>
                  </a:lnTo>
                  <a:lnTo>
                    <a:pt x="457" y="21128"/>
                  </a:lnTo>
                  <a:lnTo>
                    <a:pt x="575" y="21228"/>
                  </a:lnTo>
                  <a:lnTo>
                    <a:pt x="694" y="21320"/>
                  </a:lnTo>
                  <a:lnTo>
                    <a:pt x="822" y="21402"/>
                  </a:lnTo>
                  <a:lnTo>
                    <a:pt x="958" y="21466"/>
                  </a:lnTo>
                  <a:lnTo>
                    <a:pt x="1104" y="21520"/>
                  </a:lnTo>
                  <a:lnTo>
                    <a:pt x="1259" y="21557"/>
                  </a:lnTo>
                  <a:lnTo>
                    <a:pt x="1414" y="21584"/>
                  </a:lnTo>
                  <a:lnTo>
                    <a:pt x="1569" y="21593"/>
                  </a:lnTo>
                  <a:lnTo>
                    <a:pt x="33421" y="21593"/>
                  </a:lnTo>
                  <a:lnTo>
                    <a:pt x="33585" y="21584"/>
                  </a:lnTo>
                  <a:lnTo>
                    <a:pt x="33740" y="21557"/>
                  </a:lnTo>
                  <a:lnTo>
                    <a:pt x="33886" y="21520"/>
                  </a:lnTo>
                  <a:lnTo>
                    <a:pt x="34032" y="21466"/>
                  </a:lnTo>
                  <a:lnTo>
                    <a:pt x="34168" y="21402"/>
                  </a:lnTo>
                  <a:lnTo>
                    <a:pt x="34296" y="21320"/>
                  </a:lnTo>
                  <a:lnTo>
                    <a:pt x="34424" y="21228"/>
                  </a:lnTo>
                  <a:lnTo>
                    <a:pt x="34533" y="21128"/>
                  </a:lnTo>
                  <a:lnTo>
                    <a:pt x="34633" y="21019"/>
                  </a:lnTo>
                  <a:lnTo>
                    <a:pt x="34725" y="20891"/>
                  </a:lnTo>
                  <a:lnTo>
                    <a:pt x="34807" y="20763"/>
                  </a:lnTo>
                  <a:lnTo>
                    <a:pt x="34870" y="20627"/>
                  </a:lnTo>
                  <a:lnTo>
                    <a:pt x="34925" y="20481"/>
                  </a:lnTo>
                  <a:lnTo>
                    <a:pt x="34962" y="20335"/>
                  </a:lnTo>
                  <a:lnTo>
                    <a:pt x="34989" y="20180"/>
                  </a:lnTo>
                  <a:lnTo>
                    <a:pt x="34998" y="20016"/>
                  </a:lnTo>
                  <a:lnTo>
                    <a:pt x="34998" y="1578"/>
                  </a:lnTo>
                  <a:lnTo>
                    <a:pt x="34989" y="1414"/>
                  </a:lnTo>
                  <a:lnTo>
                    <a:pt x="34962" y="1259"/>
                  </a:lnTo>
                  <a:lnTo>
                    <a:pt x="34925" y="1113"/>
                  </a:lnTo>
                  <a:lnTo>
                    <a:pt x="34870" y="967"/>
                  </a:lnTo>
                  <a:lnTo>
                    <a:pt x="34807" y="830"/>
                  </a:lnTo>
                  <a:lnTo>
                    <a:pt x="34725" y="703"/>
                  </a:lnTo>
                  <a:lnTo>
                    <a:pt x="34633" y="575"/>
                  </a:lnTo>
                  <a:lnTo>
                    <a:pt x="34533" y="466"/>
                  </a:lnTo>
                  <a:lnTo>
                    <a:pt x="34424" y="365"/>
                  </a:lnTo>
                  <a:lnTo>
                    <a:pt x="34296" y="274"/>
                  </a:lnTo>
                  <a:lnTo>
                    <a:pt x="34168" y="192"/>
                  </a:lnTo>
                  <a:lnTo>
                    <a:pt x="34032" y="128"/>
                  </a:lnTo>
                  <a:lnTo>
                    <a:pt x="33886" y="73"/>
                  </a:lnTo>
                  <a:lnTo>
                    <a:pt x="33740" y="37"/>
                  </a:lnTo>
                  <a:lnTo>
                    <a:pt x="33585" y="10"/>
                  </a:lnTo>
                  <a:lnTo>
                    <a:pt x="33421" y="0"/>
                  </a:lnTo>
                  <a:close/>
                </a:path>
              </a:pathLst>
            </a:custGeom>
            <a:solidFill>
              <a:srgbClr val="1A22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32;p19">
              <a:extLst>
                <a:ext uri="{FF2B5EF4-FFF2-40B4-BE49-F238E27FC236}">
                  <a16:creationId xmlns:a16="http://schemas.microsoft.com/office/drawing/2014/main" id="{0721F364-AF51-E4AC-9E94-99820B312D4E}"/>
                </a:ext>
              </a:extLst>
            </p:cNvPr>
            <p:cNvSpPr/>
            <p:nvPr/>
          </p:nvSpPr>
          <p:spPr>
            <a:xfrm>
              <a:off x="1123878" y="2861275"/>
              <a:ext cx="1211574" cy="1481132"/>
            </a:xfrm>
            <a:custGeom>
              <a:avLst/>
              <a:gdLst/>
              <a:ahLst/>
              <a:cxnLst/>
              <a:rect l="l" t="t" r="r" b="b"/>
              <a:pathLst>
                <a:path w="17664" h="21594" extrusionOk="0">
                  <a:moveTo>
                    <a:pt x="1569" y="0"/>
                  </a:moveTo>
                  <a:lnTo>
                    <a:pt x="1414" y="10"/>
                  </a:lnTo>
                  <a:lnTo>
                    <a:pt x="1259" y="37"/>
                  </a:lnTo>
                  <a:lnTo>
                    <a:pt x="1104" y="73"/>
                  </a:lnTo>
                  <a:lnTo>
                    <a:pt x="958" y="128"/>
                  </a:lnTo>
                  <a:lnTo>
                    <a:pt x="822" y="192"/>
                  </a:lnTo>
                  <a:lnTo>
                    <a:pt x="694" y="274"/>
                  </a:lnTo>
                  <a:lnTo>
                    <a:pt x="575" y="365"/>
                  </a:lnTo>
                  <a:lnTo>
                    <a:pt x="457" y="466"/>
                  </a:lnTo>
                  <a:lnTo>
                    <a:pt x="357" y="575"/>
                  </a:lnTo>
                  <a:lnTo>
                    <a:pt x="265" y="703"/>
                  </a:lnTo>
                  <a:lnTo>
                    <a:pt x="192" y="830"/>
                  </a:lnTo>
                  <a:lnTo>
                    <a:pt x="119" y="967"/>
                  </a:lnTo>
                  <a:lnTo>
                    <a:pt x="65" y="1113"/>
                  </a:lnTo>
                  <a:lnTo>
                    <a:pt x="28" y="1259"/>
                  </a:lnTo>
                  <a:lnTo>
                    <a:pt x="10" y="1414"/>
                  </a:lnTo>
                  <a:lnTo>
                    <a:pt x="1" y="1578"/>
                  </a:lnTo>
                  <a:lnTo>
                    <a:pt x="1" y="20016"/>
                  </a:lnTo>
                  <a:lnTo>
                    <a:pt x="10" y="20180"/>
                  </a:lnTo>
                  <a:lnTo>
                    <a:pt x="28" y="20335"/>
                  </a:lnTo>
                  <a:lnTo>
                    <a:pt x="65" y="20481"/>
                  </a:lnTo>
                  <a:lnTo>
                    <a:pt x="119" y="20627"/>
                  </a:lnTo>
                  <a:lnTo>
                    <a:pt x="192" y="20763"/>
                  </a:lnTo>
                  <a:lnTo>
                    <a:pt x="265" y="20891"/>
                  </a:lnTo>
                  <a:lnTo>
                    <a:pt x="357" y="21019"/>
                  </a:lnTo>
                  <a:lnTo>
                    <a:pt x="457" y="21128"/>
                  </a:lnTo>
                  <a:lnTo>
                    <a:pt x="575" y="21228"/>
                  </a:lnTo>
                  <a:lnTo>
                    <a:pt x="694" y="21320"/>
                  </a:lnTo>
                  <a:lnTo>
                    <a:pt x="822" y="21402"/>
                  </a:lnTo>
                  <a:lnTo>
                    <a:pt x="958" y="21466"/>
                  </a:lnTo>
                  <a:lnTo>
                    <a:pt x="1104" y="21520"/>
                  </a:lnTo>
                  <a:lnTo>
                    <a:pt x="1259" y="21557"/>
                  </a:lnTo>
                  <a:lnTo>
                    <a:pt x="1414" y="21584"/>
                  </a:lnTo>
                  <a:lnTo>
                    <a:pt x="1569" y="21593"/>
                  </a:lnTo>
                  <a:lnTo>
                    <a:pt x="17664" y="21593"/>
                  </a:lnTo>
                  <a:lnTo>
                    <a:pt x="17664" y="0"/>
                  </a:lnTo>
                  <a:close/>
                </a:path>
              </a:pathLst>
            </a:custGeom>
            <a:solidFill>
              <a:srgbClr val="CCCCCC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33;p19">
              <a:extLst>
                <a:ext uri="{FF2B5EF4-FFF2-40B4-BE49-F238E27FC236}">
                  <a16:creationId xmlns:a16="http://schemas.microsoft.com/office/drawing/2014/main" id="{EB27CCDB-3C6B-E1FE-7DFC-C69D116E72E3}"/>
                </a:ext>
              </a:extLst>
            </p:cNvPr>
            <p:cNvSpPr/>
            <p:nvPr/>
          </p:nvSpPr>
          <p:spPr>
            <a:xfrm>
              <a:off x="2335373" y="2861275"/>
              <a:ext cx="1189076" cy="1481132"/>
            </a:xfrm>
            <a:custGeom>
              <a:avLst/>
              <a:gdLst/>
              <a:ahLst/>
              <a:cxnLst/>
              <a:rect l="l" t="t" r="r" b="b"/>
              <a:pathLst>
                <a:path w="17336" h="21594" extrusionOk="0">
                  <a:moveTo>
                    <a:pt x="1" y="0"/>
                  </a:moveTo>
                  <a:lnTo>
                    <a:pt x="1" y="21593"/>
                  </a:lnTo>
                  <a:lnTo>
                    <a:pt x="15758" y="21593"/>
                  </a:lnTo>
                  <a:lnTo>
                    <a:pt x="15922" y="21584"/>
                  </a:lnTo>
                  <a:lnTo>
                    <a:pt x="16077" y="21557"/>
                  </a:lnTo>
                  <a:lnTo>
                    <a:pt x="16223" y="21520"/>
                  </a:lnTo>
                  <a:lnTo>
                    <a:pt x="16369" y="21466"/>
                  </a:lnTo>
                  <a:lnTo>
                    <a:pt x="16505" y="21402"/>
                  </a:lnTo>
                  <a:lnTo>
                    <a:pt x="16633" y="21320"/>
                  </a:lnTo>
                  <a:lnTo>
                    <a:pt x="16761" y="21228"/>
                  </a:lnTo>
                  <a:lnTo>
                    <a:pt x="16870" y="21128"/>
                  </a:lnTo>
                  <a:lnTo>
                    <a:pt x="16970" y="21019"/>
                  </a:lnTo>
                  <a:lnTo>
                    <a:pt x="17062" y="20891"/>
                  </a:lnTo>
                  <a:lnTo>
                    <a:pt x="17144" y="20763"/>
                  </a:lnTo>
                  <a:lnTo>
                    <a:pt x="17207" y="20627"/>
                  </a:lnTo>
                  <a:lnTo>
                    <a:pt x="17262" y="20481"/>
                  </a:lnTo>
                  <a:lnTo>
                    <a:pt x="17299" y="20335"/>
                  </a:lnTo>
                  <a:lnTo>
                    <a:pt x="17326" y="20180"/>
                  </a:lnTo>
                  <a:lnTo>
                    <a:pt x="17335" y="20016"/>
                  </a:lnTo>
                  <a:lnTo>
                    <a:pt x="17335" y="1578"/>
                  </a:lnTo>
                  <a:lnTo>
                    <a:pt x="17326" y="1414"/>
                  </a:lnTo>
                  <a:lnTo>
                    <a:pt x="17299" y="1259"/>
                  </a:lnTo>
                  <a:lnTo>
                    <a:pt x="17262" y="1113"/>
                  </a:lnTo>
                  <a:lnTo>
                    <a:pt x="17207" y="967"/>
                  </a:lnTo>
                  <a:lnTo>
                    <a:pt x="17144" y="830"/>
                  </a:lnTo>
                  <a:lnTo>
                    <a:pt x="17062" y="703"/>
                  </a:lnTo>
                  <a:lnTo>
                    <a:pt x="16970" y="575"/>
                  </a:lnTo>
                  <a:lnTo>
                    <a:pt x="16870" y="466"/>
                  </a:lnTo>
                  <a:lnTo>
                    <a:pt x="16761" y="365"/>
                  </a:lnTo>
                  <a:lnTo>
                    <a:pt x="16633" y="274"/>
                  </a:lnTo>
                  <a:lnTo>
                    <a:pt x="16505" y="192"/>
                  </a:lnTo>
                  <a:lnTo>
                    <a:pt x="16369" y="128"/>
                  </a:lnTo>
                  <a:lnTo>
                    <a:pt x="16223" y="73"/>
                  </a:lnTo>
                  <a:lnTo>
                    <a:pt x="16077" y="37"/>
                  </a:lnTo>
                  <a:lnTo>
                    <a:pt x="15922" y="10"/>
                  </a:lnTo>
                  <a:lnTo>
                    <a:pt x="15758" y="0"/>
                  </a:lnTo>
                  <a:close/>
                </a:path>
              </a:pathLst>
            </a:custGeom>
            <a:solidFill>
              <a:srgbClr val="CCCCCC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34;p19">
              <a:extLst>
                <a:ext uri="{FF2B5EF4-FFF2-40B4-BE49-F238E27FC236}">
                  <a16:creationId xmlns:a16="http://schemas.microsoft.com/office/drawing/2014/main" id="{C7BF4259-200C-63A3-67B5-08450E13BA59}"/>
                </a:ext>
              </a:extLst>
            </p:cNvPr>
            <p:cNvSpPr/>
            <p:nvPr/>
          </p:nvSpPr>
          <p:spPr>
            <a:xfrm>
              <a:off x="1210233" y="2957574"/>
              <a:ext cx="2227254" cy="1287846"/>
            </a:xfrm>
            <a:custGeom>
              <a:avLst/>
              <a:gdLst/>
              <a:ahLst/>
              <a:cxnLst/>
              <a:rect l="l" t="t" r="r" b="b"/>
              <a:pathLst>
                <a:path w="32472" h="18776" extrusionOk="0">
                  <a:moveTo>
                    <a:pt x="949" y="1"/>
                  </a:moveTo>
                  <a:lnTo>
                    <a:pt x="848" y="10"/>
                  </a:lnTo>
                  <a:lnTo>
                    <a:pt x="757" y="28"/>
                  </a:lnTo>
                  <a:lnTo>
                    <a:pt x="666" y="46"/>
                  </a:lnTo>
                  <a:lnTo>
                    <a:pt x="584" y="83"/>
                  </a:lnTo>
                  <a:lnTo>
                    <a:pt x="502" y="119"/>
                  </a:lnTo>
                  <a:lnTo>
                    <a:pt x="420" y="165"/>
                  </a:lnTo>
                  <a:lnTo>
                    <a:pt x="347" y="220"/>
                  </a:lnTo>
                  <a:lnTo>
                    <a:pt x="283" y="283"/>
                  </a:lnTo>
                  <a:lnTo>
                    <a:pt x="219" y="347"/>
                  </a:lnTo>
                  <a:lnTo>
                    <a:pt x="164" y="420"/>
                  </a:lnTo>
                  <a:lnTo>
                    <a:pt x="119" y="502"/>
                  </a:lnTo>
                  <a:lnTo>
                    <a:pt x="73" y="584"/>
                  </a:lnTo>
                  <a:lnTo>
                    <a:pt x="46" y="675"/>
                  </a:lnTo>
                  <a:lnTo>
                    <a:pt x="19" y="758"/>
                  </a:lnTo>
                  <a:lnTo>
                    <a:pt x="9" y="858"/>
                  </a:lnTo>
                  <a:lnTo>
                    <a:pt x="0" y="949"/>
                  </a:lnTo>
                  <a:lnTo>
                    <a:pt x="0" y="17837"/>
                  </a:lnTo>
                  <a:lnTo>
                    <a:pt x="9" y="17928"/>
                  </a:lnTo>
                  <a:lnTo>
                    <a:pt x="19" y="18028"/>
                  </a:lnTo>
                  <a:lnTo>
                    <a:pt x="46" y="18119"/>
                  </a:lnTo>
                  <a:lnTo>
                    <a:pt x="73" y="18201"/>
                  </a:lnTo>
                  <a:lnTo>
                    <a:pt x="119" y="18283"/>
                  </a:lnTo>
                  <a:lnTo>
                    <a:pt x="164" y="18366"/>
                  </a:lnTo>
                  <a:lnTo>
                    <a:pt x="219" y="18438"/>
                  </a:lnTo>
                  <a:lnTo>
                    <a:pt x="283" y="18502"/>
                  </a:lnTo>
                  <a:lnTo>
                    <a:pt x="347" y="18566"/>
                  </a:lnTo>
                  <a:lnTo>
                    <a:pt x="420" y="18621"/>
                  </a:lnTo>
                  <a:lnTo>
                    <a:pt x="502" y="18666"/>
                  </a:lnTo>
                  <a:lnTo>
                    <a:pt x="584" y="18703"/>
                  </a:lnTo>
                  <a:lnTo>
                    <a:pt x="666" y="18739"/>
                  </a:lnTo>
                  <a:lnTo>
                    <a:pt x="757" y="18758"/>
                  </a:lnTo>
                  <a:lnTo>
                    <a:pt x="848" y="18776"/>
                  </a:lnTo>
                  <a:lnTo>
                    <a:pt x="31624" y="18776"/>
                  </a:lnTo>
                  <a:lnTo>
                    <a:pt x="31715" y="18758"/>
                  </a:lnTo>
                  <a:lnTo>
                    <a:pt x="31806" y="18739"/>
                  </a:lnTo>
                  <a:lnTo>
                    <a:pt x="31897" y="18703"/>
                  </a:lnTo>
                  <a:lnTo>
                    <a:pt x="31979" y="18666"/>
                  </a:lnTo>
                  <a:lnTo>
                    <a:pt x="32052" y="18621"/>
                  </a:lnTo>
                  <a:lnTo>
                    <a:pt x="32125" y="18566"/>
                  </a:lnTo>
                  <a:lnTo>
                    <a:pt x="32189" y="18502"/>
                  </a:lnTo>
                  <a:lnTo>
                    <a:pt x="32253" y="18438"/>
                  </a:lnTo>
                  <a:lnTo>
                    <a:pt x="32308" y="18366"/>
                  </a:lnTo>
                  <a:lnTo>
                    <a:pt x="32353" y="18283"/>
                  </a:lnTo>
                  <a:lnTo>
                    <a:pt x="32399" y="18201"/>
                  </a:lnTo>
                  <a:lnTo>
                    <a:pt x="32426" y="18119"/>
                  </a:lnTo>
                  <a:lnTo>
                    <a:pt x="32453" y="18028"/>
                  </a:lnTo>
                  <a:lnTo>
                    <a:pt x="32463" y="17928"/>
                  </a:lnTo>
                  <a:lnTo>
                    <a:pt x="32472" y="17837"/>
                  </a:lnTo>
                  <a:lnTo>
                    <a:pt x="32472" y="949"/>
                  </a:lnTo>
                  <a:lnTo>
                    <a:pt x="32463" y="858"/>
                  </a:lnTo>
                  <a:lnTo>
                    <a:pt x="32453" y="758"/>
                  </a:lnTo>
                  <a:lnTo>
                    <a:pt x="32426" y="675"/>
                  </a:lnTo>
                  <a:lnTo>
                    <a:pt x="32399" y="584"/>
                  </a:lnTo>
                  <a:lnTo>
                    <a:pt x="32353" y="502"/>
                  </a:lnTo>
                  <a:lnTo>
                    <a:pt x="32308" y="420"/>
                  </a:lnTo>
                  <a:lnTo>
                    <a:pt x="32253" y="347"/>
                  </a:lnTo>
                  <a:lnTo>
                    <a:pt x="32189" y="283"/>
                  </a:lnTo>
                  <a:lnTo>
                    <a:pt x="32125" y="220"/>
                  </a:lnTo>
                  <a:lnTo>
                    <a:pt x="32052" y="165"/>
                  </a:lnTo>
                  <a:lnTo>
                    <a:pt x="31979" y="119"/>
                  </a:lnTo>
                  <a:lnTo>
                    <a:pt x="31897" y="83"/>
                  </a:lnTo>
                  <a:lnTo>
                    <a:pt x="31806" y="46"/>
                  </a:lnTo>
                  <a:lnTo>
                    <a:pt x="31715" y="28"/>
                  </a:lnTo>
                  <a:lnTo>
                    <a:pt x="31624" y="10"/>
                  </a:lnTo>
                  <a:lnTo>
                    <a:pt x="31523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35;p19">
              <a:extLst>
                <a:ext uri="{FF2B5EF4-FFF2-40B4-BE49-F238E27FC236}">
                  <a16:creationId xmlns:a16="http://schemas.microsoft.com/office/drawing/2014/main" id="{1F340D5F-A6EE-9B59-5916-F7D4E633EA38}"/>
                </a:ext>
              </a:extLst>
            </p:cNvPr>
            <p:cNvSpPr/>
            <p:nvPr/>
          </p:nvSpPr>
          <p:spPr>
            <a:xfrm>
              <a:off x="2335373" y="4342321"/>
              <a:ext cx="1389839" cy="219557"/>
            </a:xfrm>
            <a:custGeom>
              <a:avLst/>
              <a:gdLst/>
              <a:ahLst/>
              <a:cxnLst/>
              <a:rect l="l" t="t" r="r" b="b"/>
              <a:pathLst>
                <a:path w="20263" h="3201" extrusionOk="0">
                  <a:moveTo>
                    <a:pt x="1" y="0"/>
                  </a:moveTo>
                  <a:lnTo>
                    <a:pt x="1" y="3201"/>
                  </a:lnTo>
                  <a:lnTo>
                    <a:pt x="17572" y="3201"/>
                  </a:lnTo>
                  <a:lnTo>
                    <a:pt x="17718" y="3192"/>
                  </a:lnTo>
                  <a:lnTo>
                    <a:pt x="17855" y="3173"/>
                  </a:lnTo>
                  <a:lnTo>
                    <a:pt x="18001" y="3146"/>
                  </a:lnTo>
                  <a:lnTo>
                    <a:pt x="18138" y="3119"/>
                  </a:lnTo>
                  <a:lnTo>
                    <a:pt x="18265" y="3073"/>
                  </a:lnTo>
                  <a:lnTo>
                    <a:pt x="18402" y="3037"/>
                  </a:lnTo>
                  <a:lnTo>
                    <a:pt x="18530" y="2982"/>
                  </a:lnTo>
                  <a:lnTo>
                    <a:pt x="18657" y="2927"/>
                  </a:lnTo>
                  <a:lnTo>
                    <a:pt x="18776" y="2863"/>
                  </a:lnTo>
                  <a:lnTo>
                    <a:pt x="18894" y="2791"/>
                  </a:lnTo>
                  <a:lnTo>
                    <a:pt x="19013" y="2718"/>
                  </a:lnTo>
                  <a:lnTo>
                    <a:pt x="19122" y="2645"/>
                  </a:lnTo>
                  <a:lnTo>
                    <a:pt x="19232" y="2553"/>
                  </a:lnTo>
                  <a:lnTo>
                    <a:pt x="19332" y="2471"/>
                  </a:lnTo>
                  <a:lnTo>
                    <a:pt x="19432" y="2371"/>
                  </a:lnTo>
                  <a:lnTo>
                    <a:pt x="19524" y="2280"/>
                  </a:lnTo>
                  <a:lnTo>
                    <a:pt x="19615" y="2170"/>
                  </a:lnTo>
                  <a:lnTo>
                    <a:pt x="19697" y="2061"/>
                  </a:lnTo>
                  <a:lnTo>
                    <a:pt x="19779" y="1952"/>
                  </a:lnTo>
                  <a:lnTo>
                    <a:pt x="19852" y="1842"/>
                  </a:lnTo>
                  <a:lnTo>
                    <a:pt x="19925" y="1724"/>
                  </a:lnTo>
                  <a:lnTo>
                    <a:pt x="19980" y="1596"/>
                  </a:lnTo>
                  <a:lnTo>
                    <a:pt x="20043" y="1468"/>
                  </a:lnTo>
                  <a:lnTo>
                    <a:pt x="20089" y="1341"/>
                  </a:lnTo>
                  <a:lnTo>
                    <a:pt x="20135" y="1213"/>
                  </a:lnTo>
                  <a:lnTo>
                    <a:pt x="20171" y="1076"/>
                  </a:lnTo>
                  <a:lnTo>
                    <a:pt x="20208" y="939"/>
                  </a:lnTo>
                  <a:lnTo>
                    <a:pt x="20226" y="803"/>
                  </a:lnTo>
                  <a:lnTo>
                    <a:pt x="20244" y="657"/>
                  </a:lnTo>
                  <a:lnTo>
                    <a:pt x="20262" y="511"/>
                  </a:lnTo>
                  <a:lnTo>
                    <a:pt x="20262" y="365"/>
                  </a:lnTo>
                  <a:lnTo>
                    <a:pt x="20262" y="0"/>
                  </a:lnTo>
                  <a:close/>
                </a:path>
              </a:pathLst>
            </a:custGeom>
            <a:solidFill>
              <a:srgbClr val="B7B7B7"/>
            </a:solidFill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36;p19">
              <a:extLst>
                <a:ext uri="{FF2B5EF4-FFF2-40B4-BE49-F238E27FC236}">
                  <a16:creationId xmlns:a16="http://schemas.microsoft.com/office/drawing/2014/main" id="{38E19CB5-659B-FB50-8217-DA747A11D385}"/>
                </a:ext>
              </a:extLst>
            </p:cNvPr>
            <p:cNvSpPr/>
            <p:nvPr/>
          </p:nvSpPr>
          <p:spPr>
            <a:xfrm>
              <a:off x="922500" y="4342321"/>
              <a:ext cx="1412954" cy="219557"/>
            </a:xfrm>
            <a:custGeom>
              <a:avLst/>
              <a:gdLst/>
              <a:ahLst/>
              <a:cxnLst/>
              <a:rect l="l" t="t" r="r" b="b"/>
              <a:pathLst>
                <a:path w="20600" h="3201" extrusionOk="0">
                  <a:moveTo>
                    <a:pt x="1" y="0"/>
                  </a:moveTo>
                  <a:lnTo>
                    <a:pt x="1" y="365"/>
                  </a:lnTo>
                  <a:lnTo>
                    <a:pt x="10" y="511"/>
                  </a:lnTo>
                  <a:lnTo>
                    <a:pt x="19" y="657"/>
                  </a:lnTo>
                  <a:lnTo>
                    <a:pt x="37" y="803"/>
                  </a:lnTo>
                  <a:lnTo>
                    <a:pt x="55" y="939"/>
                  </a:lnTo>
                  <a:lnTo>
                    <a:pt x="92" y="1076"/>
                  </a:lnTo>
                  <a:lnTo>
                    <a:pt x="128" y="1213"/>
                  </a:lnTo>
                  <a:lnTo>
                    <a:pt x="174" y="1341"/>
                  </a:lnTo>
                  <a:lnTo>
                    <a:pt x="229" y="1468"/>
                  </a:lnTo>
                  <a:lnTo>
                    <a:pt x="283" y="1596"/>
                  </a:lnTo>
                  <a:lnTo>
                    <a:pt x="347" y="1724"/>
                  </a:lnTo>
                  <a:lnTo>
                    <a:pt x="411" y="1842"/>
                  </a:lnTo>
                  <a:lnTo>
                    <a:pt x="484" y="1952"/>
                  </a:lnTo>
                  <a:lnTo>
                    <a:pt x="566" y="2061"/>
                  </a:lnTo>
                  <a:lnTo>
                    <a:pt x="648" y="2170"/>
                  </a:lnTo>
                  <a:lnTo>
                    <a:pt x="739" y="2280"/>
                  </a:lnTo>
                  <a:lnTo>
                    <a:pt x="831" y="2371"/>
                  </a:lnTo>
                  <a:lnTo>
                    <a:pt x="931" y="2471"/>
                  </a:lnTo>
                  <a:lnTo>
                    <a:pt x="1031" y="2553"/>
                  </a:lnTo>
                  <a:lnTo>
                    <a:pt x="1141" y="2645"/>
                  </a:lnTo>
                  <a:lnTo>
                    <a:pt x="1250" y="2718"/>
                  </a:lnTo>
                  <a:lnTo>
                    <a:pt x="1369" y="2791"/>
                  </a:lnTo>
                  <a:lnTo>
                    <a:pt x="1487" y="2863"/>
                  </a:lnTo>
                  <a:lnTo>
                    <a:pt x="1606" y="2927"/>
                  </a:lnTo>
                  <a:lnTo>
                    <a:pt x="1733" y="2982"/>
                  </a:lnTo>
                  <a:lnTo>
                    <a:pt x="1861" y="3037"/>
                  </a:lnTo>
                  <a:lnTo>
                    <a:pt x="1998" y="3073"/>
                  </a:lnTo>
                  <a:lnTo>
                    <a:pt x="2125" y="3119"/>
                  </a:lnTo>
                  <a:lnTo>
                    <a:pt x="2271" y="3146"/>
                  </a:lnTo>
                  <a:lnTo>
                    <a:pt x="2408" y="3173"/>
                  </a:lnTo>
                  <a:lnTo>
                    <a:pt x="2545" y="3192"/>
                  </a:lnTo>
                  <a:lnTo>
                    <a:pt x="2691" y="3201"/>
                  </a:lnTo>
                  <a:lnTo>
                    <a:pt x="20600" y="3201"/>
                  </a:lnTo>
                  <a:lnTo>
                    <a:pt x="20600" y="0"/>
                  </a:lnTo>
                  <a:close/>
                </a:path>
              </a:pathLst>
            </a:custGeom>
            <a:solidFill>
              <a:srgbClr val="B7B7B7"/>
            </a:solidFill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37;p19">
              <a:extLst>
                <a:ext uri="{FF2B5EF4-FFF2-40B4-BE49-F238E27FC236}">
                  <a16:creationId xmlns:a16="http://schemas.microsoft.com/office/drawing/2014/main" id="{B1A98F30-39FC-D4B5-5AF8-263D8A0402A1}"/>
                </a:ext>
              </a:extLst>
            </p:cNvPr>
            <p:cNvSpPr/>
            <p:nvPr/>
          </p:nvSpPr>
          <p:spPr>
            <a:xfrm>
              <a:off x="1548584" y="3087688"/>
              <a:ext cx="33815" cy="33815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192" y="0"/>
                  </a:moveTo>
                  <a:lnTo>
                    <a:pt x="146" y="19"/>
                  </a:lnTo>
                  <a:lnTo>
                    <a:pt x="110" y="37"/>
                  </a:lnTo>
                  <a:lnTo>
                    <a:pt x="73" y="73"/>
                  </a:lnTo>
                  <a:lnTo>
                    <a:pt x="37" y="110"/>
                  </a:lnTo>
                  <a:lnTo>
                    <a:pt x="19" y="146"/>
                  </a:lnTo>
                  <a:lnTo>
                    <a:pt x="0" y="192"/>
                  </a:lnTo>
                  <a:lnTo>
                    <a:pt x="0" y="247"/>
                  </a:lnTo>
                  <a:lnTo>
                    <a:pt x="0" y="292"/>
                  </a:lnTo>
                  <a:lnTo>
                    <a:pt x="19" y="338"/>
                  </a:lnTo>
                  <a:lnTo>
                    <a:pt x="37" y="383"/>
                  </a:lnTo>
                  <a:lnTo>
                    <a:pt x="73" y="420"/>
                  </a:lnTo>
                  <a:lnTo>
                    <a:pt x="110" y="447"/>
                  </a:lnTo>
                  <a:lnTo>
                    <a:pt x="146" y="475"/>
                  </a:lnTo>
                  <a:lnTo>
                    <a:pt x="192" y="484"/>
                  </a:lnTo>
                  <a:lnTo>
                    <a:pt x="247" y="493"/>
                  </a:lnTo>
                  <a:lnTo>
                    <a:pt x="292" y="484"/>
                  </a:lnTo>
                  <a:lnTo>
                    <a:pt x="338" y="475"/>
                  </a:lnTo>
                  <a:lnTo>
                    <a:pt x="383" y="447"/>
                  </a:lnTo>
                  <a:lnTo>
                    <a:pt x="420" y="420"/>
                  </a:lnTo>
                  <a:lnTo>
                    <a:pt x="447" y="383"/>
                  </a:lnTo>
                  <a:lnTo>
                    <a:pt x="475" y="338"/>
                  </a:lnTo>
                  <a:lnTo>
                    <a:pt x="484" y="292"/>
                  </a:lnTo>
                  <a:lnTo>
                    <a:pt x="493" y="247"/>
                  </a:lnTo>
                  <a:lnTo>
                    <a:pt x="484" y="192"/>
                  </a:lnTo>
                  <a:lnTo>
                    <a:pt x="475" y="146"/>
                  </a:lnTo>
                  <a:lnTo>
                    <a:pt x="447" y="110"/>
                  </a:lnTo>
                  <a:lnTo>
                    <a:pt x="420" y="73"/>
                  </a:lnTo>
                  <a:lnTo>
                    <a:pt x="383" y="37"/>
                  </a:lnTo>
                  <a:lnTo>
                    <a:pt x="338" y="19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38;p19">
              <a:extLst>
                <a:ext uri="{FF2B5EF4-FFF2-40B4-BE49-F238E27FC236}">
                  <a16:creationId xmlns:a16="http://schemas.microsoft.com/office/drawing/2014/main" id="{A08FDDA9-E99F-8FA3-16AC-C261C91A7845}"/>
                </a:ext>
              </a:extLst>
            </p:cNvPr>
            <p:cNvSpPr/>
            <p:nvPr/>
          </p:nvSpPr>
          <p:spPr>
            <a:xfrm>
              <a:off x="1557363" y="3104561"/>
              <a:ext cx="140129" cy="204604"/>
            </a:xfrm>
            <a:custGeom>
              <a:avLst/>
              <a:gdLst/>
              <a:ahLst/>
              <a:cxnLst/>
              <a:rect l="l" t="t" r="r" b="b"/>
              <a:pathLst>
                <a:path w="2043" h="2983" extrusionOk="0">
                  <a:moveTo>
                    <a:pt x="0" y="1"/>
                  </a:moveTo>
                  <a:lnTo>
                    <a:pt x="0" y="1405"/>
                  </a:lnTo>
                  <a:lnTo>
                    <a:pt x="1897" y="2982"/>
                  </a:lnTo>
                  <a:lnTo>
                    <a:pt x="2043" y="2809"/>
                  </a:lnTo>
                  <a:lnTo>
                    <a:pt x="228" y="1295"/>
                  </a:lnTo>
                  <a:lnTo>
                    <a:pt x="228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39;p19">
              <a:extLst>
                <a:ext uri="{FF2B5EF4-FFF2-40B4-BE49-F238E27FC236}">
                  <a16:creationId xmlns:a16="http://schemas.microsoft.com/office/drawing/2014/main" id="{F79D2D1A-EB9A-BD8C-5B59-8BECDED8A785}"/>
                </a:ext>
              </a:extLst>
            </p:cNvPr>
            <p:cNvSpPr/>
            <p:nvPr/>
          </p:nvSpPr>
          <p:spPr>
            <a:xfrm>
              <a:off x="2120208" y="3108333"/>
              <a:ext cx="33883" cy="33815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47" y="0"/>
                  </a:moveTo>
                  <a:lnTo>
                    <a:pt x="192" y="9"/>
                  </a:lnTo>
                  <a:lnTo>
                    <a:pt x="147" y="19"/>
                  </a:lnTo>
                  <a:lnTo>
                    <a:pt x="101" y="46"/>
                  </a:lnTo>
                  <a:lnTo>
                    <a:pt x="65" y="73"/>
                  </a:lnTo>
                  <a:lnTo>
                    <a:pt x="37" y="110"/>
                  </a:lnTo>
                  <a:lnTo>
                    <a:pt x="19" y="155"/>
                  </a:lnTo>
                  <a:lnTo>
                    <a:pt x="1" y="201"/>
                  </a:lnTo>
                  <a:lnTo>
                    <a:pt x="1" y="246"/>
                  </a:lnTo>
                  <a:lnTo>
                    <a:pt x="1" y="301"/>
                  </a:lnTo>
                  <a:lnTo>
                    <a:pt x="19" y="347"/>
                  </a:lnTo>
                  <a:lnTo>
                    <a:pt x="37" y="383"/>
                  </a:lnTo>
                  <a:lnTo>
                    <a:pt x="65" y="420"/>
                  </a:lnTo>
                  <a:lnTo>
                    <a:pt x="101" y="456"/>
                  </a:lnTo>
                  <a:lnTo>
                    <a:pt x="147" y="474"/>
                  </a:lnTo>
                  <a:lnTo>
                    <a:pt x="192" y="493"/>
                  </a:lnTo>
                  <a:lnTo>
                    <a:pt x="293" y="493"/>
                  </a:lnTo>
                  <a:lnTo>
                    <a:pt x="338" y="474"/>
                  </a:lnTo>
                  <a:lnTo>
                    <a:pt x="384" y="456"/>
                  </a:lnTo>
                  <a:lnTo>
                    <a:pt x="420" y="420"/>
                  </a:lnTo>
                  <a:lnTo>
                    <a:pt x="448" y="383"/>
                  </a:lnTo>
                  <a:lnTo>
                    <a:pt x="466" y="347"/>
                  </a:lnTo>
                  <a:lnTo>
                    <a:pt x="484" y="301"/>
                  </a:lnTo>
                  <a:lnTo>
                    <a:pt x="493" y="246"/>
                  </a:lnTo>
                  <a:lnTo>
                    <a:pt x="484" y="201"/>
                  </a:lnTo>
                  <a:lnTo>
                    <a:pt x="466" y="155"/>
                  </a:lnTo>
                  <a:lnTo>
                    <a:pt x="448" y="110"/>
                  </a:lnTo>
                  <a:lnTo>
                    <a:pt x="420" y="73"/>
                  </a:lnTo>
                  <a:lnTo>
                    <a:pt x="384" y="46"/>
                  </a:lnTo>
                  <a:lnTo>
                    <a:pt x="338" y="19"/>
                  </a:lnTo>
                  <a:lnTo>
                    <a:pt x="293" y="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40;p19">
              <a:extLst>
                <a:ext uri="{FF2B5EF4-FFF2-40B4-BE49-F238E27FC236}">
                  <a16:creationId xmlns:a16="http://schemas.microsoft.com/office/drawing/2014/main" id="{52FC1C20-1483-D5E0-8994-BA73AB6124A3}"/>
                </a:ext>
              </a:extLst>
            </p:cNvPr>
            <p:cNvSpPr/>
            <p:nvPr/>
          </p:nvSpPr>
          <p:spPr>
            <a:xfrm>
              <a:off x="2058340" y="3125206"/>
              <a:ext cx="86355" cy="203369"/>
            </a:xfrm>
            <a:custGeom>
              <a:avLst/>
              <a:gdLst/>
              <a:ahLst/>
              <a:cxnLst/>
              <a:rect l="l" t="t" r="r" b="b"/>
              <a:pathLst>
                <a:path w="1259" h="2965" extrusionOk="0">
                  <a:moveTo>
                    <a:pt x="1031" y="0"/>
                  </a:moveTo>
                  <a:lnTo>
                    <a:pt x="1031" y="1323"/>
                  </a:lnTo>
                  <a:lnTo>
                    <a:pt x="0" y="2836"/>
                  </a:lnTo>
                  <a:lnTo>
                    <a:pt x="192" y="2964"/>
                  </a:lnTo>
                  <a:lnTo>
                    <a:pt x="1258" y="1396"/>
                  </a:lnTo>
                  <a:lnTo>
                    <a:pt x="1258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41;p19">
              <a:extLst>
                <a:ext uri="{FF2B5EF4-FFF2-40B4-BE49-F238E27FC236}">
                  <a16:creationId xmlns:a16="http://schemas.microsoft.com/office/drawing/2014/main" id="{F33AE933-3AC0-319F-C076-AF40D6B3E191}"/>
                </a:ext>
              </a:extLst>
            </p:cNvPr>
            <p:cNvSpPr/>
            <p:nvPr/>
          </p:nvSpPr>
          <p:spPr>
            <a:xfrm>
              <a:off x="2156492" y="4058362"/>
              <a:ext cx="33883" cy="33815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47" y="0"/>
                  </a:moveTo>
                  <a:lnTo>
                    <a:pt x="192" y="10"/>
                  </a:lnTo>
                  <a:lnTo>
                    <a:pt x="147" y="19"/>
                  </a:lnTo>
                  <a:lnTo>
                    <a:pt x="110" y="46"/>
                  </a:lnTo>
                  <a:lnTo>
                    <a:pt x="74" y="73"/>
                  </a:lnTo>
                  <a:lnTo>
                    <a:pt x="37" y="110"/>
                  </a:lnTo>
                  <a:lnTo>
                    <a:pt x="19" y="155"/>
                  </a:lnTo>
                  <a:lnTo>
                    <a:pt x="1" y="201"/>
                  </a:lnTo>
                  <a:lnTo>
                    <a:pt x="1" y="247"/>
                  </a:lnTo>
                  <a:lnTo>
                    <a:pt x="1" y="301"/>
                  </a:lnTo>
                  <a:lnTo>
                    <a:pt x="19" y="347"/>
                  </a:lnTo>
                  <a:lnTo>
                    <a:pt x="37" y="383"/>
                  </a:lnTo>
                  <a:lnTo>
                    <a:pt x="74" y="420"/>
                  </a:lnTo>
                  <a:lnTo>
                    <a:pt x="110" y="456"/>
                  </a:lnTo>
                  <a:lnTo>
                    <a:pt x="147" y="475"/>
                  </a:lnTo>
                  <a:lnTo>
                    <a:pt x="192" y="493"/>
                  </a:lnTo>
                  <a:lnTo>
                    <a:pt x="293" y="493"/>
                  </a:lnTo>
                  <a:lnTo>
                    <a:pt x="338" y="475"/>
                  </a:lnTo>
                  <a:lnTo>
                    <a:pt x="384" y="456"/>
                  </a:lnTo>
                  <a:lnTo>
                    <a:pt x="420" y="420"/>
                  </a:lnTo>
                  <a:lnTo>
                    <a:pt x="448" y="383"/>
                  </a:lnTo>
                  <a:lnTo>
                    <a:pt x="475" y="347"/>
                  </a:lnTo>
                  <a:lnTo>
                    <a:pt x="484" y="301"/>
                  </a:lnTo>
                  <a:lnTo>
                    <a:pt x="493" y="247"/>
                  </a:lnTo>
                  <a:lnTo>
                    <a:pt x="484" y="201"/>
                  </a:lnTo>
                  <a:lnTo>
                    <a:pt x="475" y="155"/>
                  </a:lnTo>
                  <a:lnTo>
                    <a:pt x="448" y="110"/>
                  </a:lnTo>
                  <a:lnTo>
                    <a:pt x="420" y="73"/>
                  </a:lnTo>
                  <a:lnTo>
                    <a:pt x="384" y="46"/>
                  </a:lnTo>
                  <a:lnTo>
                    <a:pt x="338" y="19"/>
                  </a:lnTo>
                  <a:lnTo>
                    <a:pt x="293" y="10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42;p19">
              <a:extLst>
                <a:ext uri="{FF2B5EF4-FFF2-40B4-BE49-F238E27FC236}">
                  <a16:creationId xmlns:a16="http://schemas.microsoft.com/office/drawing/2014/main" id="{A4591E79-C47E-8114-3688-EE70600E689A}"/>
                </a:ext>
              </a:extLst>
            </p:cNvPr>
            <p:cNvSpPr/>
            <p:nvPr/>
          </p:nvSpPr>
          <p:spPr>
            <a:xfrm>
              <a:off x="2040782" y="3870702"/>
              <a:ext cx="140198" cy="204604"/>
            </a:xfrm>
            <a:custGeom>
              <a:avLst/>
              <a:gdLst/>
              <a:ahLst/>
              <a:cxnLst/>
              <a:rect l="l" t="t" r="r" b="b"/>
              <a:pathLst>
                <a:path w="2044" h="2983" extrusionOk="0">
                  <a:moveTo>
                    <a:pt x="147" y="1"/>
                  </a:moveTo>
                  <a:lnTo>
                    <a:pt x="1" y="174"/>
                  </a:lnTo>
                  <a:lnTo>
                    <a:pt x="1815" y="1688"/>
                  </a:lnTo>
                  <a:lnTo>
                    <a:pt x="1815" y="2983"/>
                  </a:lnTo>
                  <a:lnTo>
                    <a:pt x="2043" y="2983"/>
                  </a:lnTo>
                  <a:lnTo>
                    <a:pt x="2043" y="1578"/>
                  </a:lnTo>
                  <a:lnTo>
                    <a:pt x="147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43;p19">
              <a:extLst>
                <a:ext uri="{FF2B5EF4-FFF2-40B4-BE49-F238E27FC236}">
                  <a16:creationId xmlns:a16="http://schemas.microsoft.com/office/drawing/2014/main" id="{89C453F2-645A-23B7-0277-E415C0D22EA9}"/>
                </a:ext>
              </a:extLst>
            </p:cNvPr>
            <p:cNvSpPr/>
            <p:nvPr/>
          </p:nvSpPr>
          <p:spPr>
            <a:xfrm>
              <a:off x="1314008" y="3516096"/>
              <a:ext cx="33883" cy="33815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47" y="1"/>
                  </a:moveTo>
                  <a:lnTo>
                    <a:pt x="202" y="10"/>
                  </a:lnTo>
                  <a:lnTo>
                    <a:pt x="156" y="28"/>
                  </a:lnTo>
                  <a:lnTo>
                    <a:pt x="110" y="46"/>
                  </a:lnTo>
                  <a:lnTo>
                    <a:pt x="74" y="74"/>
                  </a:lnTo>
                  <a:lnTo>
                    <a:pt x="47" y="110"/>
                  </a:lnTo>
                  <a:lnTo>
                    <a:pt x="19" y="156"/>
                  </a:lnTo>
                  <a:lnTo>
                    <a:pt x="10" y="201"/>
                  </a:lnTo>
                  <a:lnTo>
                    <a:pt x="1" y="247"/>
                  </a:lnTo>
                  <a:lnTo>
                    <a:pt x="10" y="302"/>
                  </a:lnTo>
                  <a:lnTo>
                    <a:pt x="19" y="347"/>
                  </a:lnTo>
                  <a:lnTo>
                    <a:pt x="47" y="384"/>
                  </a:lnTo>
                  <a:lnTo>
                    <a:pt x="74" y="420"/>
                  </a:lnTo>
                  <a:lnTo>
                    <a:pt x="110" y="457"/>
                  </a:lnTo>
                  <a:lnTo>
                    <a:pt x="156" y="475"/>
                  </a:lnTo>
                  <a:lnTo>
                    <a:pt x="202" y="493"/>
                  </a:lnTo>
                  <a:lnTo>
                    <a:pt x="302" y="493"/>
                  </a:lnTo>
                  <a:lnTo>
                    <a:pt x="347" y="475"/>
                  </a:lnTo>
                  <a:lnTo>
                    <a:pt x="384" y="457"/>
                  </a:lnTo>
                  <a:lnTo>
                    <a:pt x="420" y="420"/>
                  </a:lnTo>
                  <a:lnTo>
                    <a:pt x="457" y="384"/>
                  </a:lnTo>
                  <a:lnTo>
                    <a:pt x="475" y="347"/>
                  </a:lnTo>
                  <a:lnTo>
                    <a:pt x="493" y="302"/>
                  </a:lnTo>
                  <a:lnTo>
                    <a:pt x="493" y="247"/>
                  </a:lnTo>
                  <a:lnTo>
                    <a:pt x="493" y="201"/>
                  </a:lnTo>
                  <a:lnTo>
                    <a:pt x="475" y="156"/>
                  </a:lnTo>
                  <a:lnTo>
                    <a:pt x="457" y="110"/>
                  </a:lnTo>
                  <a:lnTo>
                    <a:pt x="420" y="74"/>
                  </a:lnTo>
                  <a:lnTo>
                    <a:pt x="384" y="46"/>
                  </a:lnTo>
                  <a:lnTo>
                    <a:pt x="347" y="28"/>
                  </a:lnTo>
                  <a:lnTo>
                    <a:pt x="302" y="10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44;p19">
              <a:extLst>
                <a:ext uri="{FF2B5EF4-FFF2-40B4-BE49-F238E27FC236}">
                  <a16:creationId xmlns:a16="http://schemas.microsoft.com/office/drawing/2014/main" id="{8D3DE08B-3501-62B6-94D3-34B8CC62F089}"/>
                </a:ext>
              </a:extLst>
            </p:cNvPr>
            <p:cNvSpPr/>
            <p:nvPr/>
          </p:nvSpPr>
          <p:spPr>
            <a:xfrm>
              <a:off x="1323405" y="3525493"/>
              <a:ext cx="210846" cy="96986"/>
            </a:xfrm>
            <a:custGeom>
              <a:avLst/>
              <a:gdLst/>
              <a:ahLst/>
              <a:cxnLst/>
              <a:rect l="l" t="t" r="r" b="b"/>
              <a:pathLst>
                <a:path w="3074" h="1414" extrusionOk="0">
                  <a:moveTo>
                    <a:pt x="1" y="0"/>
                  </a:moveTo>
                  <a:lnTo>
                    <a:pt x="1" y="228"/>
                  </a:lnTo>
                  <a:lnTo>
                    <a:pt x="1724" y="228"/>
                  </a:lnTo>
                  <a:lnTo>
                    <a:pt x="2910" y="1414"/>
                  </a:lnTo>
                  <a:lnTo>
                    <a:pt x="3074" y="1250"/>
                  </a:lnTo>
                  <a:lnTo>
                    <a:pt x="1824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45;p19">
              <a:extLst>
                <a:ext uri="{FF2B5EF4-FFF2-40B4-BE49-F238E27FC236}">
                  <a16:creationId xmlns:a16="http://schemas.microsoft.com/office/drawing/2014/main" id="{340F92A4-7962-0193-09CA-0B53DF840D2E}"/>
                </a:ext>
              </a:extLst>
            </p:cNvPr>
            <p:cNvSpPr/>
            <p:nvPr/>
          </p:nvSpPr>
          <p:spPr>
            <a:xfrm>
              <a:off x="1529791" y="3895737"/>
              <a:ext cx="209611" cy="206456"/>
            </a:xfrm>
            <a:custGeom>
              <a:avLst/>
              <a:gdLst/>
              <a:ahLst/>
              <a:cxnLst/>
              <a:rect l="l" t="t" r="r" b="b"/>
              <a:pathLst>
                <a:path w="3056" h="3010" extrusionOk="0">
                  <a:moveTo>
                    <a:pt x="2983" y="1"/>
                  </a:moveTo>
                  <a:lnTo>
                    <a:pt x="1" y="1004"/>
                  </a:lnTo>
                  <a:lnTo>
                    <a:pt x="1" y="3010"/>
                  </a:lnTo>
                  <a:lnTo>
                    <a:pt x="229" y="3010"/>
                  </a:lnTo>
                  <a:lnTo>
                    <a:pt x="229" y="1177"/>
                  </a:lnTo>
                  <a:lnTo>
                    <a:pt x="3056" y="219"/>
                  </a:lnTo>
                  <a:lnTo>
                    <a:pt x="2983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46;p19">
              <a:extLst>
                <a:ext uri="{FF2B5EF4-FFF2-40B4-BE49-F238E27FC236}">
                  <a16:creationId xmlns:a16="http://schemas.microsoft.com/office/drawing/2014/main" id="{215675B9-440E-F9D2-1F65-15D6556C3034}"/>
                </a:ext>
              </a:extLst>
            </p:cNvPr>
            <p:cNvSpPr/>
            <p:nvPr/>
          </p:nvSpPr>
          <p:spPr>
            <a:xfrm>
              <a:off x="2175285" y="3712467"/>
              <a:ext cx="233960" cy="130801"/>
            </a:xfrm>
            <a:custGeom>
              <a:avLst/>
              <a:gdLst/>
              <a:ahLst/>
              <a:cxnLst/>
              <a:rect l="l" t="t" r="r" b="b"/>
              <a:pathLst>
                <a:path w="3411" h="1907" extrusionOk="0">
                  <a:moveTo>
                    <a:pt x="155" y="1"/>
                  </a:moveTo>
                  <a:lnTo>
                    <a:pt x="0" y="165"/>
                  </a:lnTo>
                  <a:lnTo>
                    <a:pt x="1742" y="1907"/>
                  </a:lnTo>
                  <a:lnTo>
                    <a:pt x="3411" y="1907"/>
                  </a:lnTo>
                  <a:lnTo>
                    <a:pt x="3411" y="1679"/>
                  </a:lnTo>
                  <a:lnTo>
                    <a:pt x="1833" y="1679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47;p19">
              <a:extLst>
                <a:ext uri="{FF2B5EF4-FFF2-40B4-BE49-F238E27FC236}">
                  <a16:creationId xmlns:a16="http://schemas.microsoft.com/office/drawing/2014/main" id="{3E220280-13C1-E179-8E38-83F16EEBC437}"/>
                </a:ext>
              </a:extLst>
            </p:cNvPr>
            <p:cNvSpPr/>
            <p:nvPr/>
          </p:nvSpPr>
          <p:spPr>
            <a:xfrm>
              <a:off x="2179058" y="3444146"/>
              <a:ext cx="250216" cy="80799"/>
            </a:xfrm>
            <a:custGeom>
              <a:avLst/>
              <a:gdLst/>
              <a:ahLst/>
              <a:cxnLst/>
              <a:rect l="l" t="t" r="r" b="b"/>
              <a:pathLst>
                <a:path w="3648" h="1178" extrusionOk="0">
                  <a:moveTo>
                    <a:pt x="1705" y="1"/>
                  </a:moveTo>
                  <a:lnTo>
                    <a:pt x="1687" y="19"/>
                  </a:lnTo>
                  <a:lnTo>
                    <a:pt x="976" y="420"/>
                  </a:lnTo>
                  <a:lnTo>
                    <a:pt x="456" y="721"/>
                  </a:lnTo>
                  <a:lnTo>
                    <a:pt x="137" y="922"/>
                  </a:lnTo>
                  <a:lnTo>
                    <a:pt x="46" y="986"/>
                  </a:lnTo>
                  <a:lnTo>
                    <a:pt x="0" y="1022"/>
                  </a:lnTo>
                  <a:lnTo>
                    <a:pt x="182" y="1168"/>
                  </a:lnTo>
                  <a:lnTo>
                    <a:pt x="173" y="1177"/>
                  </a:lnTo>
                  <a:lnTo>
                    <a:pt x="237" y="1132"/>
                  </a:lnTo>
                  <a:lnTo>
                    <a:pt x="356" y="1059"/>
                  </a:lnTo>
                  <a:lnTo>
                    <a:pt x="729" y="831"/>
                  </a:lnTo>
                  <a:lnTo>
                    <a:pt x="1769" y="238"/>
                  </a:lnTo>
                  <a:lnTo>
                    <a:pt x="3647" y="238"/>
                  </a:lnTo>
                  <a:lnTo>
                    <a:pt x="3647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48;p19">
              <a:extLst>
                <a:ext uri="{FF2B5EF4-FFF2-40B4-BE49-F238E27FC236}">
                  <a16:creationId xmlns:a16="http://schemas.microsoft.com/office/drawing/2014/main" id="{98DCAA5F-95D8-3C7D-E2A2-0944D5B0F619}"/>
                </a:ext>
              </a:extLst>
            </p:cNvPr>
            <p:cNvSpPr/>
            <p:nvPr/>
          </p:nvSpPr>
          <p:spPr>
            <a:xfrm>
              <a:off x="2407941" y="3437287"/>
              <a:ext cx="33815" cy="33883"/>
            </a:xfrm>
            <a:custGeom>
              <a:avLst/>
              <a:gdLst/>
              <a:ahLst/>
              <a:cxnLst/>
              <a:rect l="l" t="t" r="r" b="b"/>
              <a:pathLst>
                <a:path w="493" h="494" extrusionOk="0">
                  <a:moveTo>
                    <a:pt x="192" y="1"/>
                  </a:moveTo>
                  <a:lnTo>
                    <a:pt x="146" y="19"/>
                  </a:lnTo>
                  <a:lnTo>
                    <a:pt x="110" y="37"/>
                  </a:lnTo>
                  <a:lnTo>
                    <a:pt x="73" y="74"/>
                  </a:lnTo>
                  <a:lnTo>
                    <a:pt x="37" y="110"/>
                  </a:lnTo>
                  <a:lnTo>
                    <a:pt x="19" y="147"/>
                  </a:lnTo>
                  <a:lnTo>
                    <a:pt x="0" y="192"/>
                  </a:lnTo>
                  <a:lnTo>
                    <a:pt x="0" y="247"/>
                  </a:lnTo>
                  <a:lnTo>
                    <a:pt x="0" y="292"/>
                  </a:lnTo>
                  <a:lnTo>
                    <a:pt x="19" y="338"/>
                  </a:lnTo>
                  <a:lnTo>
                    <a:pt x="37" y="384"/>
                  </a:lnTo>
                  <a:lnTo>
                    <a:pt x="73" y="420"/>
                  </a:lnTo>
                  <a:lnTo>
                    <a:pt x="110" y="447"/>
                  </a:lnTo>
                  <a:lnTo>
                    <a:pt x="146" y="475"/>
                  </a:lnTo>
                  <a:lnTo>
                    <a:pt x="192" y="484"/>
                  </a:lnTo>
                  <a:lnTo>
                    <a:pt x="247" y="493"/>
                  </a:lnTo>
                  <a:lnTo>
                    <a:pt x="292" y="484"/>
                  </a:lnTo>
                  <a:lnTo>
                    <a:pt x="338" y="475"/>
                  </a:lnTo>
                  <a:lnTo>
                    <a:pt x="383" y="447"/>
                  </a:lnTo>
                  <a:lnTo>
                    <a:pt x="420" y="420"/>
                  </a:lnTo>
                  <a:lnTo>
                    <a:pt x="447" y="384"/>
                  </a:lnTo>
                  <a:lnTo>
                    <a:pt x="475" y="338"/>
                  </a:lnTo>
                  <a:lnTo>
                    <a:pt x="484" y="292"/>
                  </a:lnTo>
                  <a:lnTo>
                    <a:pt x="493" y="247"/>
                  </a:lnTo>
                  <a:lnTo>
                    <a:pt x="484" y="192"/>
                  </a:lnTo>
                  <a:lnTo>
                    <a:pt x="475" y="147"/>
                  </a:lnTo>
                  <a:lnTo>
                    <a:pt x="447" y="110"/>
                  </a:lnTo>
                  <a:lnTo>
                    <a:pt x="420" y="74"/>
                  </a:lnTo>
                  <a:lnTo>
                    <a:pt x="383" y="37"/>
                  </a:lnTo>
                  <a:lnTo>
                    <a:pt x="338" y="19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49;p19">
              <a:extLst>
                <a:ext uri="{FF2B5EF4-FFF2-40B4-BE49-F238E27FC236}">
                  <a16:creationId xmlns:a16="http://schemas.microsoft.com/office/drawing/2014/main" id="{19895BB6-E4A2-ACAB-A058-A0BAF412D3FC}"/>
                </a:ext>
              </a:extLst>
            </p:cNvPr>
            <p:cNvSpPr/>
            <p:nvPr/>
          </p:nvSpPr>
          <p:spPr>
            <a:xfrm>
              <a:off x="2391068" y="3818163"/>
              <a:ext cx="33815" cy="33883"/>
            </a:xfrm>
            <a:custGeom>
              <a:avLst/>
              <a:gdLst/>
              <a:ahLst/>
              <a:cxnLst/>
              <a:rect l="l" t="t" r="r" b="b"/>
              <a:pathLst>
                <a:path w="493" h="494" extrusionOk="0">
                  <a:moveTo>
                    <a:pt x="246" y="1"/>
                  </a:moveTo>
                  <a:lnTo>
                    <a:pt x="192" y="10"/>
                  </a:lnTo>
                  <a:lnTo>
                    <a:pt x="146" y="28"/>
                  </a:lnTo>
                  <a:lnTo>
                    <a:pt x="110" y="46"/>
                  </a:lnTo>
                  <a:lnTo>
                    <a:pt x="73" y="74"/>
                  </a:lnTo>
                  <a:lnTo>
                    <a:pt x="37" y="110"/>
                  </a:lnTo>
                  <a:lnTo>
                    <a:pt x="18" y="156"/>
                  </a:lnTo>
                  <a:lnTo>
                    <a:pt x="0" y="201"/>
                  </a:lnTo>
                  <a:lnTo>
                    <a:pt x="0" y="256"/>
                  </a:lnTo>
                  <a:lnTo>
                    <a:pt x="0" y="302"/>
                  </a:lnTo>
                  <a:lnTo>
                    <a:pt x="18" y="347"/>
                  </a:lnTo>
                  <a:lnTo>
                    <a:pt x="37" y="393"/>
                  </a:lnTo>
                  <a:lnTo>
                    <a:pt x="73" y="429"/>
                  </a:lnTo>
                  <a:lnTo>
                    <a:pt x="110" y="457"/>
                  </a:lnTo>
                  <a:lnTo>
                    <a:pt x="146" y="475"/>
                  </a:lnTo>
                  <a:lnTo>
                    <a:pt x="192" y="493"/>
                  </a:lnTo>
                  <a:lnTo>
                    <a:pt x="292" y="493"/>
                  </a:lnTo>
                  <a:lnTo>
                    <a:pt x="338" y="475"/>
                  </a:lnTo>
                  <a:lnTo>
                    <a:pt x="383" y="457"/>
                  </a:lnTo>
                  <a:lnTo>
                    <a:pt x="420" y="429"/>
                  </a:lnTo>
                  <a:lnTo>
                    <a:pt x="447" y="393"/>
                  </a:lnTo>
                  <a:lnTo>
                    <a:pt x="474" y="347"/>
                  </a:lnTo>
                  <a:lnTo>
                    <a:pt x="484" y="302"/>
                  </a:lnTo>
                  <a:lnTo>
                    <a:pt x="493" y="256"/>
                  </a:lnTo>
                  <a:lnTo>
                    <a:pt x="484" y="201"/>
                  </a:lnTo>
                  <a:lnTo>
                    <a:pt x="474" y="156"/>
                  </a:lnTo>
                  <a:lnTo>
                    <a:pt x="447" y="110"/>
                  </a:lnTo>
                  <a:lnTo>
                    <a:pt x="420" y="74"/>
                  </a:lnTo>
                  <a:lnTo>
                    <a:pt x="383" y="46"/>
                  </a:lnTo>
                  <a:lnTo>
                    <a:pt x="338" y="28"/>
                  </a:lnTo>
                  <a:lnTo>
                    <a:pt x="292" y="10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50;p19">
              <a:extLst>
                <a:ext uri="{FF2B5EF4-FFF2-40B4-BE49-F238E27FC236}">
                  <a16:creationId xmlns:a16="http://schemas.microsoft.com/office/drawing/2014/main" id="{7C18C242-70A0-EBB2-1CAA-029FFA725160}"/>
                </a:ext>
              </a:extLst>
            </p:cNvPr>
            <p:cNvSpPr/>
            <p:nvPr/>
          </p:nvSpPr>
          <p:spPr>
            <a:xfrm>
              <a:off x="1521080" y="4075235"/>
              <a:ext cx="33815" cy="33815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246" y="1"/>
                  </a:moveTo>
                  <a:lnTo>
                    <a:pt x="192" y="10"/>
                  </a:lnTo>
                  <a:lnTo>
                    <a:pt x="146" y="19"/>
                  </a:lnTo>
                  <a:lnTo>
                    <a:pt x="101" y="46"/>
                  </a:lnTo>
                  <a:lnTo>
                    <a:pt x="73" y="74"/>
                  </a:lnTo>
                  <a:lnTo>
                    <a:pt x="37" y="110"/>
                  </a:lnTo>
                  <a:lnTo>
                    <a:pt x="18" y="156"/>
                  </a:lnTo>
                  <a:lnTo>
                    <a:pt x="0" y="201"/>
                  </a:lnTo>
                  <a:lnTo>
                    <a:pt x="0" y="247"/>
                  </a:lnTo>
                  <a:lnTo>
                    <a:pt x="0" y="302"/>
                  </a:lnTo>
                  <a:lnTo>
                    <a:pt x="18" y="347"/>
                  </a:lnTo>
                  <a:lnTo>
                    <a:pt x="37" y="384"/>
                  </a:lnTo>
                  <a:lnTo>
                    <a:pt x="73" y="420"/>
                  </a:lnTo>
                  <a:lnTo>
                    <a:pt x="101" y="447"/>
                  </a:lnTo>
                  <a:lnTo>
                    <a:pt x="146" y="475"/>
                  </a:lnTo>
                  <a:lnTo>
                    <a:pt x="192" y="493"/>
                  </a:lnTo>
                  <a:lnTo>
                    <a:pt x="292" y="493"/>
                  </a:lnTo>
                  <a:lnTo>
                    <a:pt x="338" y="475"/>
                  </a:lnTo>
                  <a:lnTo>
                    <a:pt x="383" y="447"/>
                  </a:lnTo>
                  <a:lnTo>
                    <a:pt x="420" y="420"/>
                  </a:lnTo>
                  <a:lnTo>
                    <a:pt x="447" y="384"/>
                  </a:lnTo>
                  <a:lnTo>
                    <a:pt x="465" y="347"/>
                  </a:lnTo>
                  <a:lnTo>
                    <a:pt x="484" y="302"/>
                  </a:lnTo>
                  <a:lnTo>
                    <a:pt x="493" y="247"/>
                  </a:lnTo>
                  <a:lnTo>
                    <a:pt x="484" y="201"/>
                  </a:lnTo>
                  <a:lnTo>
                    <a:pt x="465" y="156"/>
                  </a:lnTo>
                  <a:lnTo>
                    <a:pt x="447" y="110"/>
                  </a:lnTo>
                  <a:lnTo>
                    <a:pt x="420" y="74"/>
                  </a:lnTo>
                  <a:lnTo>
                    <a:pt x="383" y="46"/>
                  </a:lnTo>
                  <a:lnTo>
                    <a:pt x="338" y="19"/>
                  </a:lnTo>
                  <a:lnTo>
                    <a:pt x="292" y="10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51;p19">
              <a:extLst>
                <a:ext uri="{FF2B5EF4-FFF2-40B4-BE49-F238E27FC236}">
                  <a16:creationId xmlns:a16="http://schemas.microsoft.com/office/drawing/2014/main" id="{8EBAA953-DC70-C742-A6CC-D190C11AA277}"/>
                </a:ext>
              </a:extLst>
            </p:cNvPr>
            <p:cNvSpPr/>
            <p:nvPr/>
          </p:nvSpPr>
          <p:spPr>
            <a:xfrm>
              <a:off x="1443505" y="3183370"/>
              <a:ext cx="412226" cy="839404"/>
            </a:xfrm>
            <a:custGeom>
              <a:avLst/>
              <a:gdLst/>
              <a:ahLst/>
              <a:cxnLst/>
              <a:rect l="l" t="t" r="r" b="b"/>
              <a:pathLst>
                <a:path w="6010" h="12238" extrusionOk="0">
                  <a:moveTo>
                    <a:pt x="4551" y="1"/>
                  </a:moveTo>
                  <a:lnTo>
                    <a:pt x="4396" y="10"/>
                  </a:lnTo>
                  <a:lnTo>
                    <a:pt x="4259" y="28"/>
                  </a:lnTo>
                  <a:lnTo>
                    <a:pt x="4113" y="64"/>
                  </a:lnTo>
                  <a:lnTo>
                    <a:pt x="3985" y="110"/>
                  </a:lnTo>
                  <a:lnTo>
                    <a:pt x="3858" y="174"/>
                  </a:lnTo>
                  <a:lnTo>
                    <a:pt x="3739" y="247"/>
                  </a:lnTo>
                  <a:lnTo>
                    <a:pt x="3621" y="329"/>
                  </a:lnTo>
                  <a:lnTo>
                    <a:pt x="3520" y="420"/>
                  </a:lnTo>
                  <a:lnTo>
                    <a:pt x="3429" y="520"/>
                  </a:lnTo>
                  <a:lnTo>
                    <a:pt x="3347" y="639"/>
                  </a:lnTo>
                  <a:lnTo>
                    <a:pt x="3265" y="757"/>
                  </a:lnTo>
                  <a:lnTo>
                    <a:pt x="3210" y="876"/>
                  </a:lnTo>
                  <a:lnTo>
                    <a:pt x="3156" y="1013"/>
                  </a:lnTo>
                  <a:lnTo>
                    <a:pt x="3119" y="1149"/>
                  </a:lnTo>
                  <a:lnTo>
                    <a:pt x="3092" y="1295"/>
                  </a:lnTo>
                  <a:lnTo>
                    <a:pt x="3083" y="1441"/>
                  </a:lnTo>
                  <a:lnTo>
                    <a:pt x="2900" y="1414"/>
                  </a:lnTo>
                  <a:lnTo>
                    <a:pt x="2709" y="1405"/>
                  </a:lnTo>
                  <a:lnTo>
                    <a:pt x="2499" y="1414"/>
                  </a:lnTo>
                  <a:lnTo>
                    <a:pt x="2298" y="1450"/>
                  </a:lnTo>
                  <a:lnTo>
                    <a:pt x="2098" y="1496"/>
                  </a:lnTo>
                  <a:lnTo>
                    <a:pt x="1906" y="1569"/>
                  </a:lnTo>
                  <a:lnTo>
                    <a:pt x="1724" y="1660"/>
                  </a:lnTo>
                  <a:lnTo>
                    <a:pt x="1551" y="1760"/>
                  </a:lnTo>
                  <a:lnTo>
                    <a:pt x="1396" y="1879"/>
                  </a:lnTo>
                  <a:lnTo>
                    <a:pt x="1241" y="2016"/>
                  </a:lnTo>
                  <a:lnTo>
                    <a:pt x="1113" y="2162"/>
                  </a:lnTo>
                  <a:lnTo>
                    <a:pt x="994" y="2326"/>
                  </a:lnTo>
                  <a:lnTo>
                    <a:pt x="885" y="2490"/>
                  </a:lnTo>
                  <a:lnTo>
                    <a:pt x="803" y="2672"/>
                  </a:lnTo>
                  <a:lnTo>
                    <a:pt x="730" y="2864"/>
                  </a:lnTo>
                  <a:lnTo>
                    <a:pt x="675" y="3064"/>
                  </a:lnTo>
                  <a:lnTo>
                    <a:pt x="648" y="3274"/>
                  </a:lnTo>
                  <a:lnTo>
                    <a:pt x="639" y="3484"/>
                  </a:lnTo>
                  <a:lnTo>
                    <a:pt x="639" y="3621"/>
                  </a:lnTo>
                  <a:lnTo>
                    <a:pt x="657" y="3766"/>
                  </a:lnTo>
                  <a:lnTo>
                    <a:pt x="675" y="3894"/>
                  </a:lnTo>
                  <a:lnTo>
                    <a:pt x="712" y="4031"/>
                  </a:lnTo>
                  <a:lnTo>
                    <a:pt x="748" y="4159"/>
                  </a:lnTo>
                  <a:lnTo>
                    <a:pt x="794" y="4286"/>
                  </a:lnTo>
                  <a:lnTo>
                    <a:pt x="858" y="4405"/>
                  </a:lnTo>
                  <a:lnTo>
                    <a:pt x="912" y="4523"/>
                  </a:lnTo>
                  <a:lnTo>
                    <a:pt x="849" y="4642"/>
                  </a:lnTo>
                  <a:lnTo>
                    <a:pt x="794" y="4760"/>
                  </a:lnTo>
                  <a:lnTo>
                    <a:pt x="739" y="4888"/>
                  </a:lnTo>
                  <a:lnTo>
                    <a:pt x="703" y="5016"/>
                  </a:lnTo>
                  <a:lnTo>
                    <a:pt x="666" y="5143"/>
                  </a:lnTo>
                  <a:lnTo>
                    <a:pt x="639" y="5280"/>
                  </a:lnTo>
                  <a:lnTo>
                    <a:pt x="630" y="5417"/>
                  </a:lnTo>
                  <a:lnTo>
                    <a:pt x="621" y="5563"/>
                  </a:lnTo>
                  <a:lnTo>
                    <a:pt x="621" y="5608"/>
                  </a:lnTo>
                  <a:lnTo>
                    <a:pt x="484" y="5745"/>
                  </a:lnTo>
                  <a:lnTo>
                    <a:pt x="365" y="5900"/>
                  </a:lnTo>
                  <a:lnTo>
                    <a:pt x="256" y="6064"/>
                  </a:lnTo>
                  <a:lnTo>
                    <a:pt x="165" y="6247"/>
                  </a:lnTo>
                  <a:lnTo>
                    <a:pt x="101" y="6429"/>
                  </a:lnTo>
                  <a:lnTo>
                    <a:pt x="46" y="6630"/>
                  </a:lnTo>
                  <a:lnTo>
                    <a:pt x="10" y="6830"/>
                  </a:lnTo>
                  <a:lnTo>
                    <a:pt x="1" y="6931"/>
                  </a:lnTo>
                  <a:lnTo>
                    <a:pt x="1" y="7040"/>
                  </a:lnTo>
                  <a:lnTo>
                    <a:pt x="10" y="7168"/>
                  </a:lnTo>
                  <a:lnTo>
                    <a:pt x="19" y="7295"/>
                  </a:lnTo>
                  <a:lnTo>
                    <a:pt x="37" y="7414"/>
                  </a:lnTo>
                  <a:lnTo>
                    <a:pt x="64" y="7532"/>
                  </a:lnTo>
                  <a:lnTo>
                    <a:pt x="101" y="7651"/>
                  </a:lnTo>
                  <a:lnTo>
                    <a:pt x="137" y="7770"/>
                  </a:lnTo>
                  <a:lnTo>
                    <a:pt x="192" y="7879"/>
                  </a:lnTo>
                  <a:lnTo>
                    <a:pt x="247" y="7988"/>
                  </a:lnTo>
                  <a:lnTo>
                    <a:pt x="311" y="8089"/>
                  </a:lnTo>
                  <a:lnTo>
                    <a:pt x="374" y="8189"/>
                  </a:lnTo>
                  <a:lnTo>
                    <a:pt x="447" y="8280"/>
                  </a:lnTo>
                  <a:lnTo>
                    <a:pt x="529" y="8371"/>
                  </a:lnTo>
                  <a:lnTo>
                    <a:pt x="611" y="8453"/>
                  </a:lnTo>
                  <a:lnTo>
                    <a:pt x="703" y="8535"/>
                  </a:lnTo>
                  <a:lnTo>
                    <a:pt x="794" y="8608"/>
                  </a:lnTo>
                  <a:lnTo>
                    <a:pt x="894" y="8681"/>
                  </a:lnTo>
                  <a:lnTo>
                    <a:pt x="867" y="8836"/>
                  </a:lnTo>
                  <a:lnTo>
                    <a:pt x="867" y="9001"/>
                  </a:lnTo>
                  <a:lnTo>
                    <a:pt x="876" y="9192"/>
                  </a:lnTo>
                  <a:lnTo>
                    <a:pt x="903" y="9384"/>
                  </a:lnTo>
                  <a:lnTo>
                    <a:pt x="949" y="9566"/>
                  </a:lnTo>
                  <a:lnTo>
                    <a:pt x="1004" y="9739"/>
                  </a:lnTo>
                  <a:lnTo>
                    <a:pt x="1086" y="9903"/>
                  </a:lnTo>
                  <a:lnTo>
                    <a:pt x="1177" y="10067"/>
                  </a:lnTo>
                  <a:lnTo>
                    <a:pt x="1286" y="10213"/>
                  </a:lnTo>
                  <a:lnTo>
                    <a:pt x="1405" y="10350"/>
                  </a:lnTo>
                  <a:lnTo>
                    <a:pt x="1532" y="10478"/>
                  </a:lnTo>
                  <a:lnTo>
                    <a:pt x="1678" y="10587"/>
                  </a:lnTo>
                  <a:lnTo>
                    <a:pt x="1824" y="10687"/>
                  </a:lnTo>
                  <a:lnTo>
                    <a:pt x="1988" y="10779"/>
                  </a:lnTo>
                  <a:lnTo>
                    <a:pt x="2162" y="10852"/>
                  </a:lnTo>
                  <a:lnTo>
                    <a:pt x="2335" y="10906"/>
                  </a:lnTo>
                  <a:lnTo>
                    <a:pt x="2526" y="10943"/>
                  </a:lnTo>
                  <a:lnTo>
                    <a:pt x="2718" y="10961"/>
                  </a:lnTo>
                  <a:lnTo>
                    <a:pt x="2754" y="11098"/>
                  </a:lnTo>
                  <a:lnTo>
                    <a:pt x="2800" y="11225"/>
                  </a:lnTo>
                  <a:lnTo>
                    <a:pt x="2864" y="11353"/>
                  </a:lnTo>
                  <a:lnTo>
                    <a:pt x="2937" y="11472"/>
                  </a:lnTo>
                  <a:lnTo>
                    <a:pt x="3010" y="11581"/>
                  </a:lnTo>
                  <a:lnTo>
                    <a:pt x="3101" y="11691"/>
                  </a:lnTo>
                  <a:lnTo>
                    <a:pt x="3192" y="11782"/>
                  </a:lnTo>
                  <a:lnTo>
                    <a:pt x="3301" y="11873"/>
                  </a:lnTo>
                  <a:lnTo>
                    <a:pt x="3411" y="11955"/>
                  </a:lnTo>
                  <a:lnTo>
                    <a:pt x="3529" y="12028"/>
                  </a:lnTo>
                  <a:lnTo>
                    <a:pt x="3648" y="12092"/>
                  </a:lnTo>
                  <a:lnTo>
                    <a:pt x="3776" y="12137"/>
                  </a:lnTo>
                  <a:lnTo>
                    <a:pt x="3912" y="12183"/>
                  </a:lnTo>
                  <a:lnTo>
                    <a:pt x="4049" y="12210"/>
                  </a:lnTo>
                  <a:lnTo>
                    <a:pt x="4195" y="12229"/>
                  </a:lnTo>
                  <a:lnTo>
                    <a:pt x="4341" y="12238"/>
                  </a:lnTo>
                  <a:lnTo>
                    <a:pt x="4505" y="12229"/>
                  </a:lnTo>
                  <a:lnTo>
                    <a:pt x="4678" y="12201"/>
                  </a:lnTo>
                  <a:lnTo>
                    <a:pt x="4833" y="12165"/>
                  </a:lnTo>
                  <a:lnTo>
                    <a:pt x="4988" y="12110"/>
                  </a:lnTo>
                  <a:lnTo>
                    <a:pt x="5134" y="12037"/>
                  </a:lnTo>
                  <a:lnTo>
                    <a:pt x="5271" y="11955"/>
                  </a:lnTo>
                  <a:lnTo>
                    <a:pt x="5399" y="11855"/>
                  </a:lnTo>
                  <a:lnTo>
                    <a:pt x="5517" y="11745"/>
                  </a:lnTo>
                  <a:lnTo>
                    <a:pt x="5627" y="11627"/>
                  </a:lnTo>
                  <a:lnTo>
                    <a:pt x="5727" y="11499"/>
                  </a:lnTo>
                  <a:lnTo>
                    <a:pt x="5809" y="11362"/>
                  </a:lnTo>
                  <a:lnTo>
                    <a:pt x="5882" y="11216"/>
                  </a:lnTo>
                  <a:lnTo>
                    <a:pt x="5937" y="11061"/>
                  </a:lnTo>
                  <a:lnTo>
                    <a:pt x="5973" y="10906"/>
                  </a:lnTo>
                  <a:lnTo>
                    <a:pt x="6001" y="10733"/>
                  </a:lnTo>
                  <a:lnTo>
                    <a:pt x="6010" y="10569"/>
                  </a:lnTo>
                  <a:lnTo>
                    <a:pt x="6010" y="1459"/>
                  </a:lnTo>
                  <a:lnTo>
                    <a:pt x="6001" y="1314"/>
                  </a:lnTo>
                  <a:lnTo>
                    <a:pt x="5982" y="1168"/>
                  </a:lnTo>
                  <a:lnTo>
                    <a:pt x="5946" y="1031"/>
                  </a:lnTo>
                  <a:lnTo>
                    <a:pt x="5891" y="894"/>
                  </a:lnTo>
                  <a:lnTo>
                    <a:pt x="5836" y="766"/>
                  </a:lnTo>
                  <a:lnTo>
                    <a:pt x="5763" y="648"/>
                  </a:lnTo>
                  <a:lnTo>
                    <a:pt x="5672" y="529"/>
                  </a:lnTo>
                  <a:lnTo>
                    <a:pt x="5581" y="429"/>
                  </a:lnTo>
                  <a:lnTo>
                    <a:pt x="5481" y="338"/>
                  </a:lnTo>
                  <a:lnTo>
                    <a:pt x="5362" y="247"/>
                  </a:lnTo>
                  <a:lnTo>
                    <a:pt x="5244" y="174"/>
                  </a:lnTo>
                  <a:lnTo>
                    <a:pt x="5116" y="119"/>
                  </a:lnTo>
                  <a:lnTo>
                    <a:pt x="4979" y="64"/>
                  </a:lnTo>
                  <a:lnTo>
                    <a:pt x="4843" y="28"/>
                  </a:lnTo>
                  <a:lnTo>
                    <a:pt x="4697" y="10"/>
                  </a:lnTo>
                  <a:lnTo>
                    <a:pt x="45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52;p19">
              <a:extLst>
                <a:ext uri="{FF2B5EF4-FFF2-40B4-BE49-F238E27FC236}">
                  <a16:creationId xmlns:a16="http://schemas.microsoft.com/office/drawing/2014/main" id="{4FF2AF8A-9E88-639A-B5C9-03AEECD7989A}"/>
                </a:ext>
              </a:extLst>
            </p:cNvPr>
            <p:cNvSpPr/>
            <p:nvPr/>
          </p:nvSpPr>
          <p:spPr>
            <a:xfrm>
              <a:off x="1882546" y="3183370"/>
              <a:ext cx="412226" cy="839404"/>
            </a:xfrm>
            <a:custGeom>
              <a:avLst/>
              <a:gdLst/>
              <a:ahLst/>
              <a:cxnLst/>
              <a:rect l="l" t="t" r="r" b="b"/>
              <a:pathLst>
                <a:path w="6010" h="12238" extrusionOk="0">
                  <a:moveTo>
                    <a:pt x="1469" y="1"/>
                  </a:moveTo>
                  <a:lnTo>
                    <a:pt x="1314" y="10"/>
                  </a:lnTo>
                  <a:lnTo>
                    <a:pt x="1168" y="28"/>
                  </a:lnTo>
                  <a:lnTo>
                    <a:pt x="1031" y="64"/>
                  </a:lnTo>
                  <a:lnTo>
                    <a:pt x="894" y="119"/>
                  </a:lnTo>
                  <a:lnTo>
                    <a:pt x="767" y="174"/>
                  </a:lnTo>
                  <a:lnTo>
                    <a:pt x="648" y="247"/>
                  </a:lnTo>
                  <a:lnTo>
                    <a:pt x="539" y="338"/>
                  </a:lnTo>
                  <a:lnTo>
                    <a:pt x="429" y="429"/>
                  </a:lnTo>
                  <a:lnTo>
                    <a:pt x="338" y="529"/>
                  </a:lnTo>
                  <a:lnTo>
                    <a:pt x="256" y="648"/>
                  </a:lnTo>
                  <a:lnTo>
                    <a:pt x="183" y="766"/>
                  </a:lnTo>
                  <a:lnTo>
                    <a:pt x="119" y="894"/>
                  </a:lnTo>
                  <a:lnTo>
                    <a:pt x="74" y="1031"/>
                  </a:lnTo>
                  <a:lnTo>
                    <a:pt x="37" y="1168"/>
                  </a:lnTo>
                  <a:lnTo>
                    <a:pt x="10" y="1314"/>
                  </a:lnTo>
                  <a:lnTo>
                    <a:pt x="1" y="1459"/>
                  </a:lnTo>
                  <a:lnTo>
                    <a:pt x="1" y="10569"/>
                  </a:lnTo>
                  <a:lnTo>
                    <a:pt x="10" y="10733"/>
                  </a:lnTo>
                  <a:lnTo>
                    <a:pt x="37" y="10906"/>
                  </a:lnTo>
                  <a:lnTo>
                    <a:pt x="83" y="11061"/>
                  </a:lnTo>
                  <a:lnTo>
                    <a:pt x="138" y="11216"/>
                  </a:lnTo>
                  <a:lnTo>
                    <a:pt x="201" y="11362"/>
                  </a:lnTo>
                  <a:lnTo>
                    <a:pt x="293" y="11499"/>
                  </a:lnTo>
                  <a:lnTo>
                    <a:pt x="384" y="11627"/>
                  </a:lnTo>
                  <a:lnTo>
                    <a:pt x="493" y="11745"/>
                  </a:lnTo>
                  <a:lnTo>
                    <a:pt x="612" y="11855"/>
                  </a:lnTo>
                  <a:lnTo>
                    <a:pt x="739" y="11955"/>
                  </a:lnTo>
                  <a:lnTo>
                    <a:pt x="876" y="12037"/>
                  </a:lnTo>
                  <a:lnTo>
                    <a:pt x="1022" y="12110"/>
                  </a:lnTo>
                  <a:lnTo>
                    <a:pt x="1177" y="12165"/>
                  </a:lnTo>
                  <a:lnTo>
                    <a:pt x="1341" y="12201"/>
                  </a:lnTo>
                  <a:lnTo>
                    <a:pt x="1505" y="12229"/>
                  </a:lnTo>
                  <a:lnTo>
                    <a:pt x="1679" y="12238"/>
                  </a:lnTo>
                  <a:lnTo>
                    <a:pt x="1825" y="12229"/>
                  </a:lnTo>
                  <a:lnTo>
                    <a:pt x="1961" y="12210"/>
                  </a:lnTo>
                  <a:lnTo>
                    <a:pt x="2098" y="12183"/>
                  </a:lnTo>
                  <a:lnTo>
                    <a:pt x="2235" y="12137"/>
                  </a:lnTo>
                  <a:lnTo>
                    <a:pt x="2363" y="12092"/>
                  </a:lnTo>
                  <a:lnTo>
                    <a:pt x="2490" y="12028"/>
                  </a:lnTo>
                  <a:lnTo>
                    <a:pt x="2609" y="11955"/>
                  </a:lnTo>
                  <a:lnTo>
                    <a:pt x="2718" y="11873"/>
                  </a:lnTo>
                  <a:lnTo>
                    <a:pt x="2818" y="11782"/>
                  </a:lnTo>
                  <a:lnTo>
                    <a:pt x="2919" y="11691"/>
                  </a:lnTo>
                  <a:lnTo>
                    <a:pt x="3001" y="11581"/>
                  </a:lnTo>
                  <a:lnTo>
                    <a:pt x="3083" y="11472"/>
                  </a:lnTo>
                  <a:lnTo>
                    <a:pt x="3147" y="11353"/>
                  </a:lnTo>
                  <a:lnTo>
                    <a:pt x="3211" y="11225"/>
                  </a:lnTo>
                  <a:lnTo>
                    <a:pt x="3256" y="11098"/>
                  </a:lnTo>
                  <a:lnTo>
                    <a:pt x="3302" y="10961"/>
                  </a:lnTo>
                  <a:lnTo>
                    <a:pt x="3493" y="10943"/>
                  </a:lnTo>
                  <a:lnTo>
                    <a:pt x="3676" y="10906"/>
                  </a:lnTo>
                  <a:lnTo>
                    <a:pt x="3849" y="10852"/>
                  </a:lnTo>
                  <a:lnTo>
                    <a:pt x="4022" y="10779"/>
                  </a:lnTo>
                  <a:lnTo>
                    <a:pt x="4186" y="10687"/>
                  </a:lnTo>
                  <a:lnTo>
                    <a:pt x="4341" y="10587"/>
                  </a:lnTo>
                  <a:lnTo>
                    <a:pt x="4478" y="10478"/>
                  </a:lnTo>
                  <a:lnTo>
                    <a:pt x="4615" y="10350"/>
                  </a:lnTo>
                  <a:lnTo>
                    <a:pt x="4733" y="10213"/>
                  </a:lnTo>
                  <a:lnTo>
                    <a:pt x="4834" y="10067"/>
                  </a:lnTo>
                  <a:lnTo>
                    <a:pt x="4925" y="9903"/>
                  </a:lnTo>
                  <a:lnTo>
                    <a:pt x="5007" y="9739"/>
                  </a:lnTo>
                  <a:lnTo>
                    <a:pt x="5071" y="9566"/>
                  </a:lnTo>
                  <a:lnTo>
                    <a:pt x="5116" y="9384"/>
                  </a:lnTo>
                  <a:lnTo>
                    <a:pt x="5144" y="9192"/>
                  </a:lnTo>
                  <a:lnTo>
                    <a:pt x="5153" y="9001"/>
                  </a:lnTo>
                  <a:lnTo>
                    <a:pt x="5144" y="8836"/>
                  </a:lnTo>
                  <a:lnTo>
                    <a:pt x="5125" y="8681"/>
                  </a:lnTo>
                  <a:lnTo>
                    <a:pt x="5226" y="8608"/>
                  </a:lnTo>
                  <a:lnTo>
                    <a:pt x="5317" y="8535"/>
                  </a:lnTo>
                  <a:lnTo>
                    <a:pt x="5408" y="8453"/>
                  </a:lnTo>
                  <a:lnTo>
                    <a:pt x="5490" y="8371"/>
                  </a:lnTo>
                  <a:lnTo>
                    <a:pt x="5563" y="8280"/>
                  </a:lnTo>
                  <a:lnTo>
                    <a:pt x="5636" y="8189"/>
                  </a:lnTo>
                  <a:lnTo>
                    <a:pt x="5709" y="8089"/>
                  </a:lnTo>
                  <a:lnTo>
                    <a:pt x="5773" y="7988"/>
                  </a:lnTo>
                  <a:lnTo>
                    <a:pt x="5828" y="7879"/>
                  </a:lnTo>
                  <a:lnTo>
                    <a:pt x="5873" y="7770"/>
                  </a:lnTo>
                  <a:lnTo>
                    <a:pt x="5910" y="7651"/>
                  </a:lnTo>
                  <a:lnTo>
                    <a:pt x="5946" y="7532"/>
                  </a:lnTo>
                  <a:lnTo>
                    <a:pt x="5973" y="7414"/>
                  </a:lnTo>
                  <a:lnTo>
                    <a:pt x="6001" y="7295"/>
                  </a:lnTo>
                  <a:lnTo>
                    <a:pt x="6010" y="7168"/>
                  </a:lnTo>
                  <a:lnTo>
                    <a:pt x="6010" y="7040"/>
                  </a:lnTo>
                  <a:lnTo>
                    <a:pt x="6010" y="6931"/>
                  </a:lnTo>
                  <a:lnTo>
                    <a:pt x="6001" y="6830"/>
                  </a:lnTo>
                  <a:lnTo>
                    <a:pt x="5973" y="6630"/>
                  </a:lnTo>
                  <a:lnTo>
                    <a:pt x="5919" y="6429"/>
                  </a:lnTo>
                  <a:lnTo>
                    <a:pt x="5846" y="6247"/>
                  </a:lnTo>
                  <a:lnTo>
                    <a:pt x="5755" y="6064"/>
                  </a:lnTo>
                  <a:lnTo>
                    <a:pt x="5654" y="5900"/>
                  </a:lnTo>
                  <a:lnTo>
                    <a:pt x="5527" y="5745"/>
                  </a:lnTo>
                  <a:lnTo>
                    <a:pt x="5390" y="5608"/>
                  </a:lnTo>
                  <a:lnTo>
                    <a:pt x="5390" y="5563"/>
                  </a:lnTo>
                  <a:lnTo>
                    <a:pt x="5390" y="5417"/>
                  </a:lnTo>
                  <a:lnTo>
                    <a:pt x="5372" y="5280"/>
                  </a:lnTo>
                  <a:lnTo>
                    <a:pt x="5353" y="5143"/>
                  </a:lnTo>
                  <a:lnTo>
                    <a:pt x="5317" y="5016"/>
                  </a:lnTo>
                  <a:lnTo>
                    <a:pt x="5271" y="4888"/>
                  </a:lnTo>
                  <a:lnTo>
                    <a:pt x="5226" y="4760"/>
                  </a:lnTo>
                  <a:lnTo>
                    <a:pt x="5162" y="4642"/>
                  </a:lnTo>
                  <a:lnTo>
                    <a:pt x="5098" y="4523"/>
                  </a:lnTo>
                  <a:lnTo>
                    <a:pt x="5162" y="4405"/>
                  </a:lnTo>
                  <a:lnTo>
                    <a:pt x="5217" y="4286"/>
                  </a:lnTo>
                  <a:lnTo>
                    <a:pt x="5262" y="4159"/>
                  </a:lnTo>
                  <a:lnTo>
                    <a:pt x="5308" y="4031"/>
                  </a:lnTo>
                  <a:lnTo>
                    <a:pt x="5335" y="3894"/>
                  </a:lnTo>
                  <a:lnTo>
                    <a:pt x="5363" y="3766"/>
                  </a:lnTo>
                  <a:lnTo>
                    <a:pt x="5372" y="3621"/>
                  </a:lnTo>
                  <a:lnTo>
                    <a:pt x="5381" y="3484"/>
                  </a:lnTo>
                  <a:lnTo>
                    <a:pt x="5363" y="3274"/>
                  </a:lnTo>
                  <a:lnTo>
                    <a:pt x="5335" y="3064"/>
                  </a:lnTo>
                  <a:lnTo>
                    <a:pt x="5280" y="2864"/>
                  </a:lnTo>
                  <a:lnTo>
                    <a:pt x="5217" y="2672"/>
                  </a:lnTo>
                  <a:lnTo>
                    <a:pt x="5125" y="2490"/>
                  </a:lnTo>
                  <a:lnTo>
                    <a:pt x="5025" y="2326"/>
                  </a:lnTo>
                  <a:lnTo>
                    <a:pt x="4907" y="2162"/>
                  </a:lnTo>
                  <a:lnTo>
                    <a:pt x="4770" y="2016"/>
                  </a:lnTo>
                  <a:lnTo>
                    <a:pt x="4624" y="1879"/>
                  </a:lnTo>
                  <a:lnTo>
                    <a:pt x="4460" y="1760"/>
                  </a:lnTo>
                  <a:lnTo>
                    <a:pt x="4287" y="1660"/>
                  </a:lnTo>
                  <a:lnTo>
                    <a:pt x="4113" y="1569"/>
                  </a:lnTo>
                  <a:lnTo>
                    <a:pt x="3922" y="1496"/>
                  </a:lnTo>
                  <a:lnTo>
                    <a:pt x="3721" y="1450"/>
                  </a:lnTo>
                  <a:lnTo>
                    <a:pt x="3511" y="1414"/>
                  </a:lnTo>
                  <a:lnTo>
                    <a:pt x="3302" y="1405"/>
                  </a:lnTo>
                  <a:lnTo>
                    <a:pt x="3110" y="1414"/>
                  </a:lnTo>
                  <a:lnTo>
                    <a:pt x="2928" y="1441"/>
                  </a:lnTo>
                  <a:lnTo>
                    <a:pt x="2919" y="1295"/>
                  </a:lnTo>
                  <a:lnTo>
                    <a:pt x="2891" y="1149"/>
                  </a:lnTo>
                  <a:lnTo>
                    <a:pt x="2855" y="1013"/>
                  </a:lnTo>
                  <a:lnTo>
                    <a:pt x="2809" y="876"/>
                  </a:lnTo>
                  <a:lnTo>
                    <a:pt x="2745" y="757"/>
                  </a:lnTo>
                  <a:lnTo>
                    <a:pt x="2673" y="639"/>
                  </a:lnTo>
                  <a:lnTo>
                    <a:pt x="2590" y="520"/>
                  </a:lnTo>
                  <a:lnTo>
                    <a:pt x="2490" y="420"/>
                  </a:lnTo>
                  <a:lnTo>
                    <a:pt x="2390" y="329"/>
                  </a:lnTo>
                  <a:lnTo>
                    <a:pt x="2280" y="247"/>
                  </a:lnTo>
                  <a:lnTo>
                    <a:pt x="2162" y="174"/>
                  </a:lnTo>
                  <a:lnTo>
                    <a:pt x="2034" y="110"/>
                  </a:lnTo>
                  <a:lnTo>
                    <a:pt x="1897" y="64"/>
                  </a:lnTo>
                  <a:lnTo>
                    <a:pt x="1761" y="28"/>
                  </a:lnTo>
                  <a:lnTo>
                    <a:pt x="1615" y="10"/>
                  </a:lnTo>
                  <a:lnTo>
                    <a:pt x="14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3;p19">
              <a:extLst>
                <a:ext uri="{FF2B5EF4-FFF2-40B4-BE49-F238E27FC236}">
                  <a16:creationId xmlns:a16="http://schemas.microsoft.com/office/drawing/2014/main" id="{3E9527E6-8905-97BE-5206-5F31B1842FF3}"/>
                </a:ext>
              </a:extLst>
            </p:cNvPr>
            <p:cNvSpPr/>
            <p:nvPr/>
          </p:nvSpPr>
          <p:spPr>
            <a:xfrm>
              <a:off x="1435343" y="3175208"/>
              <a:ext cx="428550" cy="855729"/>
            </a:xfrm>
            <a:custGeom>
              <a:avLst/>
              <a:gdLst/>
              <a:ahLst/>
              <a:cxnLst/>
              <a:rect l="l" t="t" r="r" b="b"/>
              <a:pathLst>
                <a:path w="6248" h="12476" extrusionOk="0">
                  <a:moveTo>
                    <a:pt x="4806" y="238"/>
                  </a:moveTo>
                  <a:lnTo>
                    <a:pt x="4934" y="265"/>
                  </a:lnTo>
                  <a:lnTo>
                    <a:pt x="5071" y="293"/>
                  </a:lnTo>
                  <a:lnTo>
                    <a:pt x="5189" y="338"/>
                  </a:lnTo>
                  <a:lnTo>
                    <a:pt x="5308" y="402"/>
                  </a:lnTo>
                  <a:lnTo>
                    <a:pt x="5417" y="466"/>
                  </a:lnTo>
                  <a:lnTo>
                    <a:pt x="5527" y="539"/>
                  </a:lnTo>
                  <a:lnTo>
                    <a:pt x="5618" y="630"/>
                  </a:lnTo>
                  <a:lnTo>
                    <a:pt x="5709" y="730"/>
                  </a:lnTo>
                  <a:lnTo>
                    <a:pt x="5782" y="831"/>
                  </a:lnTo>
                  <a:lnTo>
                    <a:pt x="5855" y="940"/>
                  </a:lnTo>
                  <a:lnTo>
                    <a:pt x="5910" y="1059"/>
                  </a:lnTo>
                  <a:lnTo>
                    <a:pt x="5955" y="1186"/>
                  </a:lnTo>
                  <a:lnTo>
                    <a:pt x="5983" y="1314"/>
                  </a:lnTo>
                  <a:lnTo>
                    <a:pt x="6010" y="1442"/>
                  </a:lnTo>
                  <a:lnTo>
                    <a:pt x="6010" y="1578"/>
                  </a:lnTo>
                  <a:lnTo>
                    <a:pt x="6010" y="10688"/>
                  </a:lnTo>
                  <a:lnTo>
                    <a:pt x="6010" y="10843"/>
                  </a:lnTo>
                  <a:lnTo>
                    <a:pt x="5983" y="10998"/>
                  </a:lnTo>
                  <a:lnTo>
                    <a:pt x="5946" y="11144"/>
                  </a:lnTo>
                  <a:lnTo>
                    <a:pt x="5892" y="11290"/>
                  </a:lnTo>
                  <a:lnTo>
                    <a:pt x="5828" y="11427"/>
                  </a:lnTo>
                  <a:lnTo>
                    <a:pt x="5746" y="11554"/>
                  </a:lnTo>
                  <a:lnTo>
                    <a:pt x="5655" y="11673"/>
                  </a:lnTo>
                  <a:lnTo>
                    <a:pt x="5554" y="11782"/>
                  </a:lnTo>
                  <a:lnTo>
                    <a:pt x="5445" y="11882"/>
                  </a:lnTo>
                  <a:lnTo>
                    <a:pt x="5326" y="11974"/>
                  </a:lnTo>
                  <a:lnTo>
                    <a:pt x="5199" y="12056"/>
                  </a:lnTo>
                  <a:lnTo>
                    <a:pt x="5062" y="12120"/>
                  </a:lnTo>
                  <a:lnTo>
                    <a:pt x="4916" y="12174"/>
                  </a:lnTo>
                  <a:lnTo>
                    <a:pt x="4770" y="12211"/>
                  </a:lnTo>
                  <a:lnTo>
                    <a:pt x="4615" y="12229"/>
                  </a:lnTo>
                  <a:lnTo>
                    <a:pt x="4460" y="12238"/>
                  </a:lnTo>
                  <a:lnTo>
                    <a:pt x="4323" y="12238"/>
                  </a:lnTo>
                  <a:lnTo>
                    <a:pt x="4196" y="12220"/>
                  </a:lnTo>
                  <a:lnTo>
                    <a:pt x="4068" y="12193"/>
                  </a:lnTo>
                  <a:lnTo>
                    <a:pt x="3940" y="12156"/>
                  </a:lnTo>
                  <a:lnTo>
                    <a:pt x="3822" y="12110"/>
                  </a:lnTo>
                  <a:lnTo>
                    <a:pt x="3703" y="12047"/>
                  </a:lnTo>
                  <a:lnTo>
                    <a:pt x="3603" y="11983"/>
                  </a:lnTo>
                  <a:lnTo>
                    <a:pt x="3493" y="11910"/>
                  </a:lnTo>
                  <a:lnTo>
                    <a:pt x="3402" y="11828"/>
                  </a:lnTo>
                  <a:lnTo>
                    <a:pt x="3311" y="11737"/>
                  </a:lnTo>
                  <a:lnTo>
                    <a:pt x="3229" y="11636"/>
                  </a:lnTo>
                  <a:lnTo>
                    <a:pt x="3156" y="11536"/>
                  </a:lnTo>
                  <a:lnTo>
                    <a:pt x="3083" y="11417"/>
                  </a:lnTo>
                  <a:lnTo>
                    <a:pt x="3028" y="11308"/>
                  </a:lnTo>
                  <a:lnTo>
                    <a:pt x="2983" y="11180"/>
                  </a:lnTo>
                  <a:lnTo>
                    <a:pt x="2946" y="11053"/>
                  </a:lnTo>
                  <a:lnTo>
                    <a:pt x="2928" y="10971"/>
                  </a:lnTo>
                  <a:lnTo>
                    <a:pt x="2837" y="10961"/>
                  </a:lnTo>
                  <a:lnTo>
                    <a:pt x="2664" y="10943"/>
                  </a:lnTo>
                  <a:lnTo>
                    <a:pt x="2481" y="10907"/>
                  </a:lnTo>
                  <a:lnTo>
                    <a:pt x="2317" y="10861"/>
                  </a:lnTo>
                  <a:lnTo>
                    <a:pt x="2153" y="10788"/>
                  </a:lnTo>
                  <a:lnTo>
                    <a:pt x="2007" y="10706"/>
                  </a:lnTo>
                  <a:lnTo>
                    <a:pt x="1861" y="10615"/>
                  </a:lnTo>
                  <a:lnTo>
                    <a:pt x="1724" y="10506"/>
                  </a:lnTo>
                  <a:lnTo>
                    <a:pt x="1606" y="10387"/>
                  </a:lnTo>
                  <a:lnTo>
                    <a:pt x="1487" y="10259"/>
                  </a:lnTo>
                  <a:lnTo>
                    <a:pt x="1396" y="10123"/>
                  </a:lnTo>
                  <a:lnTo>
                    <a:pt x="1305" y="9968"/>
                  </a:lnTo>
                  <a:lnTo>
                    <a:pt x="1232" y="9813"/>
                  </a:lnTo>
                  <a:lnTo>
                    <a:pt x="1177" y="9648"/>
                  </a:lnTo>
                  <a:lnTo>
                    <a:pt x="1132" y="9475"/>
                  </a:lnTo>
                  <a:lnTo>
                    <a:pt x="1104" y="9302"/>
                  </a:lnTo>
                  <a:lnTo>
                    <a:pt x="1095" y="9120"/>
                  </a:lnTo>
                  <a:lnTo>
                    <a:pt x="1104" y="8965"/>
                  </a:lnTo>
                  <a:lnTo>
                    <a:pt x="1123" y="8819"/>
                  </a:lnTo>
                  <a:lnTo>
                    <a:pt x="1132" y="8746"/>
                  </a:lnTo>
                  <a:lnTo>
                    <a:pt x="1068" y="8700"/>
                  </a:lnTo>
                  <a:lnTo>
                    <a:pt x="977" y="8636"/>
                  </a:lnTo>
                  <a:lnTo>
                    <a:pt x="885" y="8563"/>
                  </a:lnTo>
                  <a:lnTo>
                    <a:pt x="803" y="8490"/>
                  </a:lnTo>
                  <a:lnTo>
                    <a:pt x="721" y="8408"/>
                  </a:lnTo>
                  <a:lnTo>
                    <a:pt x="648" y="8317"/>
                  </a:lnTo>
                  <a:lnTo>
                    <a:pt x="575" y="8226"/>
                  </a:lnTo>
                  <a:lnTo>
                    <a:pt x="512" y="8135"/>
                  </a:lnTo>
                  <a:lnTo>
                    <a:pt x="457" y="8034"/>
                  </a:lnTo>
                  <a:lnTo>
                    <a:pt x="402" y="7934"/>
                  </a:lnTo>
                  <a:lnTo>
                    <a:pt x="366" y="7834"/>
                  </a:lnTo>
                  <a:lnTo>
                    <a:pt x="320" y="7724"/>
                  </a:lnTo>
                  <a:lnTo>
                    <a:pt x="293" y="7615"/>
                  </a:lnTo>
                  <a:lnTo>
                    <a:pt x="265" y="7506"/>
                  </a:lnTo>
                  <a:lnTo>
                    <a:pt x="247" y="7387"/>
                  </a:lnTo>
                  <a:lnTo>
                    <a:pt x="238" y="7278"/>
                  </a:lnTo>
                  <a:lnTo>
                    <a:pt x="238" y="7159"/>
                  </a:lnTo>
                  <a:lnTo>
                    <a:pt x="247" y="6968"/>
                  </a:lnTo>
                  <a:lnTo>
                    <a:pt x="275" y="6776"/>
                  </a:lnTo>
                  <a:lnTo>
                    <a:pt x="320" y="6594"/>
                  </a:lnTo>
                  <a:lnTo>
                    <a:pt x="384" y="6420"/>
                  </a:lnTo>
                  <a:lnTo>
                    <a:pt x="466" y="6256"/>
                  </a:lnTo>
                  <a:lnTo>
                    <a:pt x="566" y="6092"/>
                  </a:lnTo>
                  <a:lnTo>
                    <a:pt x="685" y="5946"/>
                  </a:lnTo>
                  <a:lnTo>
                    <a:pt x="822" y="5810"/>
                  </a:lnTo>
                  <a:lnTo>
                    <a:pt x="858" y="5773"/>
                  </a:lnTo>
                  <a:lnTo>
                    <a:pt x="858" y="5682"/>
                  </a:lnTo>
                  <a:lnTo>
                    <a:pt x="858" y="5545"/>
                  </a:lnTo>
                  <a:lnTo>
                    <a:pt x="876" y="5417"/>
                  </a:lnTo>
                  <a:lnTo>
                    <a:pt x="895" y="5299"/>
                  </a:lnTo>
                  <a:lnTo>
                    <a:pt x="922" y="5171"/>
                  </a:lnTo>
                  <a:lnTo>
                    <a:pt x="968" y="5053"/>
                  </a:lnTo>
                  <a:lnTo>
                    <a:pt x="1013" y="4934"/>
                  </a:lnTo>
                  <a:lnTo>
                    <a:pt x="1068" y="4816"/>
                  </a:lnTo>
                  <a:lnTo>
                    <a:pt x="1132" y="4706"/>
                  </a:lnTo>
                  <a:lnTo>
                    <a:pt x="1168" y="4642"/>
                  </a:lnTo>
                  <a:lnTo>
                    <a:pt x="1132" y="4588"/>
                  </a:lnTo>
                  <a:lnTo>
                    <a:pt x="1077" y="4469"/>
                  </a:lnTo>
                  <a:lnTo>
                    <a:pt x="1022" y="4351"/>
                  </a:lnTo>
                  <a:lnTo>
                    <a:pt x="977" y="4232"/>
                  </a:lnTo>
                  <a:lnTo>
                    <a:pt x="940" y="4113"/>
                  </a:lnTo>
                  <a:lnTo>
                    <a:pt x="913" y="3986"/>
                  </a:lnTo>
                  <a:lnTo>
                    <a:pt x="885" y="3858"/>
                  </a:lnTo>
                  <a:lnTo>
                    <a:pt x="876" y="3730"/>
                  </a:lnTo>
                  <a:lnTo>
                    <a:pt x="867" y="3603"/>
                  </a:lnTo>
                  <a:lnTo>
                    <a:pt x="876" y="3402"/>
                  </a:lnTo>
                  <a:lnTo>
                    <a:pt x="913" y="3211"/>
                  </a:lnTo>
                  <a:lnTo>
                    <a:pt x="958" y="3019"/>
                  </a:lnTo>
                  <a:lnTo>
                    <a:pt x="1022" y="2837"/>
                  </a:lnTo>
                  <a:lnTo>
                    <a:pt x="1104" y="2664"/>
                  </a:lnTo>
                  <a:lnTo>
                    <a:pt x="1205" y="2509"/>
                  </a:lnTo>
                  <a:lnTo>
                    <a:pt x="1323" y="2354"/>
                  </a:lnTo>
                  <a:lnTo>
                    <a:pt x="1442" y="2217"/>
                  </a:lnTo>
                  <a:lnTo>
                    <a:pt x="1588" y="2089"/>
                  </a:lnTo>
                  <a:lnTo>
                    <a:pt x="1734" y="1980"/>
                  </a:lnTo>
                  <a:lnTo>
                    <a:pt x="1898" y="1879"/>
                  </a:lnTo>
                  <a:lnTo>
                    <a:pt x="2071" y="1797"/>
                  </a:lnTo>
                  <a:lnTo>
                    <a:pt x="2253" y="1724"/>
                  </a:lnTo>
                  <a:lnTo>
                    <a:pt x="2436" y="1679"/>
                  </a:lnTo>
                  <a:lnTo>
                    <a:pt x="2636" y="1651"/>
                  </a:lnTo>
                  <a:lnTo>
                    <a:pt x="2828" y="1642"/>
                  </a:lnTo>
                  <a:lnTo>
                    <a:pt x="3010" y="1651"/>
                  </a:lnTo>
                  <a:lnTo>
                    <a:pt x="3183" y="1670"/>
                  </a:lnTo>
                  <a:lnTo>
                    <a:pt x="3320" y="1697"/>
                  </a:lnTo>
                  <a:lnTo>
                    <a:pt x="3320" y="1560"/>
                  </a:lnTo>
                  <a:lnTo>
                    <a:pt x="3329" y="1423"/>
                  </a:lnTo>
                  <a:lnTo>
                    <a:pt x="3348" y="1296"/>
                  </a:lnTo>
                  <a:lnTo>
                    <a:pt x="3384" y="1168"/>
                  </a:lnTo>
                  <a:lnTo>
                    <a:pt x="3430" y="1050"/>
                  </a:lnTo>
                  <a:lnTo>
                    <a:pt x="3493" y="931"/>
                  </a:lnTo>
                  <a:lnTo>
                    <a:pt x="3557" y="822"/>
                  </a:lnTo>
                  <a:lnTo>
                    <a:pt x="3639" y="721"/>
                  </a:lnTo>
                  <a:lnTo>
                    <a:pt x="3721" y="621"/>
                  </a:lnTo>
                  <a:lnTo>
                    <a:pt x="3822" y="539"/>
                  </a:lnTo>
                  <a:lnTo>
                    <a:pt x="3922" y="466"/>
                  </a:lnTo>
                  <a:lnTo>
                    <a:pt x="4031" y="393"/>
                  </a:lnTo>
                  <a:lnTo>
                    <a:pt x="4150" y="338"/>
                  </a:lnTo>
                  <a:lnTo>
                    <a:pt x="4268" y="293"/>
                  </a:lnTo>
                  <a:lnTo>
                    <a:pt x="4396" y="265"/>
                  </a:lnTo>
                  <a:lnTo>
                    <a:pt x="4533" y="238"/>
                  </a:lnTo>
                  <a:close/>
                  <a:moveTo>
                    <a:pt x="4670" y="1"/>
                  </a:moveTo>
                  <a:lnTo>
                    <a:pt x="4515" y="10"/>
                  </a:lnTo>
                  <a:lnTo>
                    <a:pt x="4369" y="28"/>
                  </a:lnTo>
                  <a:lnTo>
                    <a:pt x="4223" y="65"/>
                  </a:lnTo>
                  <a:lnTo>
                    <a:pt x="4086" y="110"/>
                  </a:lnTo>
                  <a:lnTo>
                    <a:pt x="3958" y="174"/>
                  </a:lnTo>
                  <a:lnTo>
                    <a:pt x="3831" y="247"/>
                  </a:lnTo>
                  <a:lnTo>
                    <a:pt x="3712" y="329"/>
                  </a:lnTo>
                  <a:lnTo>
                    <a:pt x="3603" y="420"/>
                  </a:lnTo>
                  <a:lnTo>
                    <a:pt x="3503" y="521"/>
                  </a:lnTo>
                  <a:lnTo>
                    <a:pt x="3411" y="630"/>
                  </a:lnTo>
                  <a:lnTo>
                    <a:pt x="3329" y="740"/>
                  </a:lnTo>
                  <a:lnTo>
                    <a:pt x="3265" y="867"/>
                  </a:lnTo>
                  <a:lnTo>
                    <a:pt x="3202" y="995"/>
                  </a:lnTo>
                  <a:lnTo>
                    <a:pt x="3156" y="1141"/>
                  </a:lnTo>
                  <a:lnTo>
                    <a:pt x="3120" y="1278"/>
                  </a:lnTo>
                  <a:lnTo>
                    <a:pt x="3101" y="1423"/>
                  </a:lnTo>
                  <a:lnTo>
                    <a:pt x="2965" y="1414"/>
                  </a:lnTo>
                  <a:lnTo>
                    <a:pt x="2828" y="1405"/>
                  </a:lnTo>
                  <a:lnTo>
                    <a:pt x="2718" y="1414"/>
                  </a:lnTo>
                  <a:lnTo>
                    <a:pt x="2609" y="1423"/>
                  </a:lnTo>
                  <a:lnTo>
                    <a:pt x="2499" y="1433"/>
                  </a:lnTo>
                  <a:lnTo>
                    <a:pt x="2390" y="1451"/>
                  </a:lnTo>
                  <a:lnTo>
                    <a:pt x="2180" y="1506"/>
                  </a:lnTo>
                  <a:lnTo>
                    <a:pt x="1980" y="1578"/>
                  </a:lnTo>
                  <a:lnTo>
                    <a:pt x="1788" y="1670"/>
                  </a:lnTo>
                  <a:lnTo>
                    <a:pt x="1606" y="1788"/>
                  </a:lnTo>
                  <a:lnTo>
                    <a:pt x="1442" y="1907"/>
                  </a:lnTo>
                  <a:lnTo>
                    <a:pt x="1287" y="2053"/>
                  </a:lnTo>
                  <a:lnTo>
                    <a:pt x="1141" y="2208"/>
                  </a:lnTo>
                  <a:lnTo>
                    <a:pt x="1013" y="2381"/>
                  </a:lnTo>
                  <a:lnTo>
                    <a:pt x="904" y="2554"/>
                  </a:lnTo>
                  <a:lnTo>
                    <a:pt x="813" y="2746"/>
                  </a:lnTo>
                  <a:lnTo>
                    <a:pt x="740" y="2946"/>
                  </a:lnTo>
                  <a:lnTo>
                    <a:pt x="685" y="3165"/>
                  </a:lnTo>
                  <a:lnTo>
                    <a:pt x="667" y="3265"/>
                  </a:lnTo>
                  <a:lnTo>
                    <a:pt x="648" y="3375"/>
                  </a:lnTo>
                  <a:lnTo>
                    <a:pt x="639" y="3493"/>
                  </a:lnTo>
                  <a:lnTo>
                    <a:pt x="639" y="3603"/>
                  </a:lnTo>
                  <a:lnTo>
                    <a:pt x="648" y="3740"/>
                  </a:lnTo>
                  <a:lnTo>
                    <a:pt x="658" y="3876"/>
                  </a:lnTo>
                  <a:lnTo>
                    <a:pt x="676" y="4004"/>
                  </a:lnTo>
                  <a:lnTo>
                    <a:pt x="703" y="4141"/>
                  </a:lnTo>
                  <a:lnTo>
                    <a:pt x="740" y="4268"/>
                  </a:lnTo>
                  <a:lnTo>
                    <a:pt x="785" y="4396"/>
                  </a:lnTo>
                  <a:lnTo>
                    <a:pt x="840" y="4524"/>
                  </a:lnTo>
                  <a:lnTo>
                    <a:pt x="904" y="4642"/>
                  </a:lnTo>
                  <a:lnTo>
                    <a:pt x="840" y="4761"/>
                  </a:lnTo>
                  <a:lnTo>
                    <a:pt x="785" y="4889"/>
                  </a:lnTo>
                  <a:lnTo>
                    <a:pt x="730" y="5007"/>
                  </a:lnTo>
                  <a:lnTo>
                    <a:pt x="694" y="5144"/>
                  </a:lnTo>
                  <a:lnTo>
                    <a:pt x="667" y="5272"/>
                  </a:lnTo>
                  <a:lnTo>
                    <a:pt x="639" y="5408"/>
                  </a:lnTo>
                  <a:lnTo>
                    <a:pt x="630" y="5536"/>
                  </a:lnTo>
                  <a:lnTo>
                    <a:pt x="621" y="5673"/>
                  </a:lnTo>
                  <a:lnTo>
                    <a:pt x="484" y="5828"/>
                  </a:lnTo>
                  <a:lnTo>
                    <a:pt x="366" y="5992"/>
                  </a:lnTo>
                  <a:lnTo>
                    <a:pt x="256" y="6174"/>
                  </a:lnTo>
                  <a:lnTo>
                    <a:pt x="165" y="6357"/>
                  </a:lnTo>
                  <a:lnTo>
                    <a:pt x="101" y="6548"/>
                  </a:lnTo>
                  <a:lnTo>
                    <a:pt x="47" y="6749"/>
                  </a:lnTo>
                  <a:lnTo>
                    <a:pt x="19" y="6949"/>
                  </a:lnTo>
                  <a:lnTo>
                    <a:pt x="1" y="7159"/>
                  </a:lnTo>
                  <a:lnTo>
                    <a:pt x="10" y="7287"/>
                  </a:lnTo>
                  <a:lnTo>
                    <a:pt x="19" y="7405"/>
                  </a:lnTo>
                  <a:lnTo>
                    <a:pt x="37" y="7533"/>
                  </a:lnTo>
                  <a:lnTo>
                    <a:pt x="65" y="7651"/>
                  </a:lnTo>
                  <a:lnTo>
                    <a:pt x="101" y="7770"/>
                  </a:lnTo>
                  <a:lnTo>
                    <a:pt x="138" y="7889"/>
                  </a:lnTo>
                  <a:lnTo>
                    <a:pt x="183" y="7998"/>
                  </a:lnTo>
                  <a:lnTo>
                    <a:pt x="238" y="8117"/>
                  </a:lnTo>
                  <a:lnTo>
                    <a:pt x="302" y="8217"/>
                  </a:lnTo>
                  <a:lnTo>
                    <a:pt x="366" y="8326"/>
                  </a:lnTo>
                  <a:lnTo>
                    <a:pt x="439" y="8427"/>
                  </a:lnTo>
                  <a:lnTo>
                    <a:pt x="512" y="8518"/>
                  </a:lnTo>
                  <a:lnTo>
                    <a:pt x="603" y="8609"/>
                  </a:lnTo>
                  <a:lnTo>
                    <a:pt x="685" y="8700"/>
                  </a:lnTo>
                  <a:lnTo>
                    <a:pt x="785" y="8782"/>
                  </a:lnTo>
                  <a:lnTo>
                    <a:pt x="885" y="8855"/>
                  </a:lnTo>
                  <a:lnTo>
                    <a:pt x="876" y="8983"/>
                  </a:lnTo>
                  <a:lnTo>
                    <a:pt x="867" y="9120"/>
                  </a:lnTo>
                  <a:lnTo>
                    <a:pt x="876" y="9320"/>
                  </a:lnTo>
                  <a:lnTo>
                    <a:pt x="904" y="9512"/>
                  </a:lnTo>
                  <a:lnTo>
                    <a:pt x="949" y="9703"/>
                  </a:lnTo>
                  <a:lnTo>
                    <a:pt x="1013" y="9886"/>
                  </a:lnTo>
                  <a:lnTo>
                    <a:pt x="1086" y="10059"/>
                  </a:lnTo>
                  <a:lnTo>
                    <a:pt x="1186" y="10223"/>
                  </a:lnTo>
                  <a:lnTo>
                    <a:pt x="1287" y="10378"/>
                  </a:lnTo>
                  <a:lnTo>
                    <a:pt x="1405" y="10515"/>
                  </a:lnTo>
                  <a:lnTo>
                    <a:pt x="1542" y="10651"/>
                  </a:lnTo>
                  <a:lnTo>
                    <a:pt x="1688" y="10770"/>
                  </a:lnTo>
                  <a:lnTo>
                    <a:pt x="1843" y="10879"/>
                  </a:lnTo>
                  <a:lnTo>
                    <a:pt x="2007" y="10971"/>
                  </a:lnTo>
                  <a:lnTo>
                    <a:pt x="2180" y="11053"/>
                  </a:lnTo>
                  <a:lnTo>
                    <a:pt x="2363" y="11117"/>
                  </a:lnTo>
                  <a:lnTo>
                    <a:pt x="2545" y="11162"/>
                  </a:lnTo>
                  <a:lnTo>
                    <a:pt x="2746" y="11189"/>
                  </a:lnTo>
                  <a:lnTo>
                    <a:pt x="2791" y="11326"/>
                  </a:lnTo>
                  <a:lnTo>
                    <a:pt x="2846" y="11463"/>
                  </a:lnTo>
                  <a:lnTo>
                    <a:pt x="2919" y="11591"/>
                  </a:lnTo>
                  <a:lnTo>
                    <a:pt x="2992" y="11709"/>
                  </a:lnTo>
                  <a:lnTo>
                    <a:pt x="3083" y="11819"/>
                  </a:lnTo>
                  <a:lnTo>
                    <a:pt x="3174" y="11928"/>
                  </a:lnTo>
                  <a:lnTo>
                    <a:pt x="3275" y="12028"/>
                  </a:lnTo>
                  <a:lnTo>
                    <a:pt x="3384" y="12110"/>
                  </a:lnTo>
                  <a:lnTo>
                    <a:pt x="3503" y="12193"/>
                  </a:lnTo>
                  <a:lnTo>
                    <a:pt x="3621" y="12265"/>
                  </a:lnTo>
                  <a:lnTo>
                    <a:pt x="3749" y="12329"/>
                  </a:lnTo>
                  <a:lnTo>
                    <a:pt x="3886" y="12375"/>
                  </a:lnTo>
                  <a:lnTo>
                    <a:pt x="4022" y="12420"/>
                  </a:lnTo>
                  <a:lnTo>
                    <a:pt x="4168" y="12448"/>
                  </a:lnTo>
                  <a:lnTo>
                    <a:pt x="4305" y="12466"/>
                  </a:lnTo>
                  <a:lnTo>
                    <a:pt x="4460" y="12475"/>
                  </a:lnTo>
                  <a:lnTo>
                    <a:pt x="4642" y="12466"/>
                  </a:lnTo>
                  <a:lnTo>
                    <a:pt x="4816" y="12439"/>
                  </a:lnTo>
                  <a:lnTo>
                    <a:pt x="4989" y="12393"/>
                  </a:lnTo>
                  <a:lnTo>
                    <a:pt x="5153" y="12329"/>
                  </a:lnTo>
                  <a:lnTo>
                    <a:pt x="5308" y="12256"/>
                  </a:lnTo>
                  <a:lnTo>
                    <a:pt x="5454" y="12165"/>
                  </a:lnTo>
                  <a:lnTo>
                    <a:pt x="5591" y="12065"/>
                  </a:lnTo>
                  <a:lnTo>
                    <a:pt x="5718" y="11946"/>
                  </a:lnTo>
                  <a:lnTo>
                    <a:pt x="5837" y="11819"/>
                  </a:lnTo>
                  <a:lnTo>
                    <a:pt x="5937" y="11682"/>
                  </a:lnTo>
                  <a:lnTo>
                    <a:pt x="6028" y="11536"/>
                  </a:lnTo>
                  <a:lnTo>
                    <a:pt x="6101" y="11381"/>
                  </a:lnTo>
                  <a:lnTo>
                    <a:pt x="6165" y="11217"/>
                  </a:lnTo>
                  <a:lnTo>
                    <a:pt x="6211" y="11044"/>
                  </a:lnTo>
                  <a:lnTo>
                    <a:pt x="6238" y="10870"/>
                  </a:lnTo>
                  <a:lnTo>
                    <a:pt x="6247" y="10688"/>
                  </a:lnTo>
                  <a:lnTo>
                    <a:pt x="6247" y="1578"/>
                  </a:lnTo>
                  <a:lnTo>
                    <a:pt x="6238" y="1423"/>
                  </a:lnTo>
                  <a:lnTo>
                    <a:pt x="6211" y="1268"/>
                  </a:lnTo>
                  <a:lnTo>
                    <a:pt x="6174" y="1113"/>
                  </a:lnTo>
                  <a:lnTo>
                    <a:pt x="6120" y="968"/>
                  </a:lnTo>
                  <a:lnTo>
                    <a:pt x="6056" y="831"/>
                  </a:lnTo>
                  <a:lnTo>
                    <a:pt x="5974" y="703"/>
                  </a:lnTo>
                  <a:lnTo>
                    <a:pt x="5882" y="575"/>
                  </a:lnTo>
                  <a:lnTo>
                    <a:pt x="5782" y="466"/>
                  </a:lnTo>
                  <a:lnTo>
                    <a:pt x="5673" y="366"/>
                  </a:lnTo>
                  <a:lnTo>
                    <a:pt x="5545" y="275"/>
                  </a:lnTo>
                  <a:lnTo>
                    <a:pt x="5417" y="192"/>
                  </a:lnTo>
                  <a:lnTo>
                    <a:pt x="5281" y="129"/>
                  </a:lnTo>
                  <a:lnTo>
                    <a:pt x="5135" y="74"/>
                  </a:lnTo>
                  <a:lnTo>
                    <a:pt x="4980" y="37"/>
                  </a:lnTo>
                  <a:lnTo>
                    <a:pt x="4825" y="10"/>
                  </a:lnTo>
                  <a:lnTo>
                    <a:pt x="4670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54;p19">
              <a:extLst>
                <a:ext uri="{FF2B5EF4-FFF2-40B4-BE49-F238E27FC236}">
                  <a16:creationId xmlns:a16="http://schemas.microsoft.com/office/drawing/2014/main" id="{45B46AA6-3255-67BF-D5B7-13C35DA15D57}"/>
                </a:ext>
              </a:extLst>
            </p:cNvPr>
            <p:cNvSpPr/>
            <p:nvPr/>
          </p:nvSpPr>
          <p:spPr>
            <a:xfrm>
              <a:off x="1479172" y="3271575"/>
              <a:ext cx="300904" cy="265238"/>
            </a:xfrm>
            <a:custGeom>
              <a:avLst/>
              <a:gdLst/>
              <a:ahLst/>
              <a:cxnLst/>
              <a:rect l="l" t="t" r="r" b="b"/>
              <a:pathLst>
                <a:path w="4387" h="3867" extrusionOk="0">
                  <a:moveTo>
                    <a:pt x="2189" y="0"/>
                  </a:moveTo>
                  <a:lnTo>
                    <a:pt x="2079" y="9"/>
                  </a:lnTo>
                  <a:lnTo>
                    <a:pt x="1970" y="18"/>
                  </a:lnTo>
                  <a:lnTo>
                    <a:pt x="1860" y="28"/>
                  </a:lnTo>
                  <a:lnTo>
                    <a:pt x="1751" y="46"/>
                  </a:lnTo>
                  <a:lnTo>
                    <a:pt x="1541" y="101"/>
                  </a:lnTo>
                  <a:lnTo>
                    <a:pt x="1341" y="173"/>
                  </a:lnTo>
                  <a:lnTo>
                    <a:pt x="1149" y="265"/>
                  </a:lnTo>
                  <a:lnTo>
                    <a:pt x="967" y="383"/>
                  </a:lnTo>
                  <a:lnTo>
                    <a:pt x="803" y="502"/>
                  </a:lnTo>
                  <a:lnTo>
                    <a:pt x="648" y="648"/>
                  </a:lnTo>
                  <a:lnTo>
                    <a:pt x="502" y="803"/>
                  </a:lnTo>
                  <a:lnTo>
                    <a:pt x="374" y="976"/>
                  </a:lnTo>
                  <a:lnTo>
                    <a:pt x="265" y="1149"/>
                  </a:lnTo>
                  <a:lnTo>
                    <a:pt x="174" y="1341"/>
                  </a:lnTo>
                  <a:lnTo>
                    <a:pt x="101" y="1541"/>
                  </a:lnTo>
                  <a:lnTo>
                    <a:pt x="46" y="1760"/>
                  </a:lnTo>
                  <a:lnTo>
                    <a:pt x="28" y="1860"/>
                  </a:lnTo>
                  <a:lnTo>
                    <a:pt x="9" y="1970"/>
                  </a:lnTo>
                  <a:lnTo>
                    <a:pt x="0" y="2088"/>
                  </a:lnTo>
                  <a:lnTo>
                    <a:pt x="0" y="2198"/>
                  </a:lnTo>
                  <a:lnTo>
                    <a:pt x="228" y="2198"/>
                  </a:lnTo>
                  <a:lnTo>
                    <a:pt x="237" y="1997"/>
                  </a:lnTo>
                  <a:lnTo>
                    <a:pt x="274" y="1806"/>
                  </a:lnTo>
                  <a:lnTo>
                    <a:pt x="319" y="1614"/>
                  </a:lnTo>
                  <a:lnTo>
                    <a:pt x="383" y="1432"/>
                  </a:lnTo>
                  <a:lnTo>
                    <a:pt x="465" y="1259"/>
                  </a:lnTo>
                  <a:lnTo>
                    <a:pt x="566" y="1104"/>
                  </a:lnTo>
                  <a:lnTo>
                    <a:pt x="684" y="949"/>
                  </a:lnTo>
                  <a:lnTo>
                    <a:pt x="803" y="812"/>
                  </a:lnTo>
                  <a:lnTo>
                    <a:pt x="949" y="684"/>
                  </a:lnTo>
                  <a:lnTo>
                    <a:pt x="1095" y="575"/>
                  </a:lnTo>
                  <a:lnTo>
                    <a:pt x="1259" y="474"/>
                  </a:lnTo>
                  <a:lnTo>
                    <a:pt x="1432" y="392"/>
                  </a:lnTo>
                  <a:lnTo>
                    <a:pt x="1614" y="319"/>
                  </a:lnTo>
                  <a:lnTo>
                    <a:pt x="1797" y="274"/>
                  </a:lnTo>
                  <a:lnTo>
                    <a:pt x="1997" y="246"/>
                  </a:lnTo>
                  <a:lnTo>
                    <a:pt x="2189" y="237"/>
                  </a:lnTo>
                  <a:lnTo>
                    <a:pt x="2389" y="246"/>
                  </a:lnTo>
                  <a:lnTo>
                    <a:pt x="2590" y="274"/>
                  </a:lnTo>
                  <a:lnTo>
                    <a:pt x="2772" y="319"/>
                  </a:lnTo>
                  <a:lnTo>
                    <a:pt x="2955" y="392"/>
                  </a:lnTo>
                  <a:lnTo>
                    <a:pt x="3128" y="474"/>
                  </a:lnTo>
                  <a:lnTo>
                    <a:pt x="3292" y="575"/>
                  </a:lnTo>
                  <a:lnTo>
                    <a:pt x="3438" y="684"/>
                  </a:lnTo>
                  <a:lnTo>
                    <a:pt x="3584" y="812"/>
                  </a:lnTo>
                  <a:lnTo>
                    <a:pt x="3702" y="949"/>
                  </a:lnTo>
                  <a:lnTo>
                    <a:pt x="3821" y="1104"/>
                  </a:lnTo>
                  <a:lnTo>
                    <a:pt x="3921" y="1259"/>
                  </a:lnTo>
                  <a:lnTo>
                    <a:pt x="4003" y="1432"/>
                  </a:lnTo>
                  <a:lnTo>
                    <a:pt x="4067" y="1614"/>
                  </a:lnTo>
                  <a:lnTo>
                    <a:pt x="4113" y="1806"/>
                  </a:lnTo>
                  <a:lnTo>
                    <a:pt x="4149" y="1997"/>
                  </a:lnTo>
                  <a:lnTo>
                    <a:pt x="4158" y="2198"/>
                  </a:lnTo>
                  <a:lnTo>
                    <a:pt x="4149" y="2307"/>
                  </a:lnTo>
                  <a:lnTo>
                    <a:pt x="4140" y="2408"/>
                  </a:lnTo>
                  <a:lnTo>
                    <a:pt x="4131" y="2517"/>
                  </a:lnTo>
                  <a:lnTo>
                    <a:pt x="4113" y="2617"/>
                  </a:lnTo>
                  <a:lnTo>
                    <a:pt x="4085" y="2718"/>
                  </a:lnTo>
                  <a:lnTo>
                    <a:pt x="4049" y="2827"/>
                  </a:lnTo>
                  <a:lnTo>
                    <a:pt x="4012" y="2918"/>
                  </a:lnTo>
                  <a:lnTo>
                    <a:pt x="3976" y="3018"/>
                  </a:lnTo>
                  <a:lnTo>
                    <a:pt x="3930" y="3110"/>
                  </a:lnTo>
                  <a:lnTo>
                    <a:pt x="3876" y="3201"/>
                  </a:lnTo>
                  <a:lnTo>
                    <a:pt x="3821" y="3292"/>
                  </a:lnTo>
                  <a:lnTo>
                    <a:pt x="3757" y="3374"/>
                  </a:lnTo>
                  <a:lnTo>
                    <a:pt x="3693" y="3465"/>
                  </a:lnTo>
                  <a:lnTo>
                    <a:pt x="3620" y="3538"/>
                  </a:lnTo>
                  <a:lnTo>
                    <a:pt x="3547" y="3620"/>
                  </a:lnTo>
                  <a:lnTo>
                    <a:pt x="3465" y="3684"/>
                  </a:lnTo>
                  <a:lnTo>
                    <a:pt x="3620" y="3867"/>
                  </a:lnTo>
                  <a:lnTo>
                    <a:pt x="3702" y="3784"/>
                  </a:lnTo>
                  <a:lnTo>
                    <a:pt x="3794" y="3702"/>
                  </a:lnTo>
                  <a:lnTo>
                    <a:pt x="3867" y="3611"/>
                  </a:lnTo>
                  <a:lnTo>
                    <a:pt x="3940" y="3520"/>
                  </a:lnTo>
                  <a:lnTo>
                    <a:pt x="4012" y="3420"/>
                  </a:lnTo>
                  <a:lnTo>
                    <a:pt x="4076" y="3319"/>
                  </a:lnTo>
                  <a:lnTo>
                    <a:pt x="4131" y="3219"/>
                  </a:lnTo>
                  <a:lnTo>
                    <a:pt x="4186" y="3119"/>
                  </a:lnTo>
                  <a:lnTo>
                    <a:pt x="4231" y="3009"/>
                  </a:lnTo>
                  <a:lnTo>
                    <a:pt x="4268" y="2900"/>
                  </a:lnTo>
                  <a:lnTo>
                    <a:pt x="4304" y="2781"/>
                  </a:lnTo>
                  <a:lnTo>
                    <a:pt x="4332" y="2672"/>
                  </a:lnTo>
                  <a:lnTo>
                    <a:pt x="4359" y="2553"/>
                  </a:lnTo>
                  <a:lnTo>
                    <a:pt x="4368" y="2435"/>
                  </a:lnTo>
                  <a:lnTo>
                    <a:pt x="4386" y="2316"/>
                  </a:lnTo>
                  <a:lnTo>
                    <a:pt x="4386" y="2198"/>
                  </a:lnTo>
                  <a:lnTo>
                    <a:pt x="4386" y="2088"/>
                  </a:lnTo>
                  <a:lnTo>
                    <a:pt x="4377" y="1970"/>
                  </a:lnTo>
                  <a:lnTo>
                    <a:pt x="4359" y="1860"/>
                  </a:lnTo>
                  <a:lnTo>
                    <a:pt x="4341" y="1760"/>
                  </a:lnTo>
                  <a:lnTo>
                    <a:pt x="4286" y="1541"/>
                  </a:lnTo>
                  <a:lnTo>
                    <a:pt x="4213" y="1341"/>
                  </a:lnTo>
                  <a:lnTo>
                    <a:pt x="4122" y="1149"/>
                  </a:lnTo>
                  <a:lnTo>
                    <a:pt x="4012" y="976"/>
                  </a:lnTo>
                  <a:lnTo>
                    <a:pt x="3885" y="803"/>
                  </a:lnTo>
                  <a:lnTo>
                    <a:pt x="3739" y="648"/>
                  </a:lnTo>
                  <a:lnTo>
                    <a:pt x="3584" y="502"/>
                  </a:lnTo>
                  <a:lnTo>
                    <a:pt x="3420" y="383"/>
                  </a:lnTo>
                  <a:lnTo>
                    <a:pt x="3237" y="265"/>
                  </a:lnTo>
                  <a:lnTo>
                    <a:pt x="3046" y="173"/>
                  </a:lnTo>
                  <a:lnTo>
                    <a:pt x="2845" y="101"/>
                  </a:lnTo>
                  <a:lnTo>
                    <a:pt x="2636" y="46"/>
                  </a:lnTo>
                  <a:lnTo>
                    <a:pt x="2526" y="28"/>
                  </a:lnTo>
                  <a:lnTo>
                    <a:pt x="2417" y="18"/>
                  </a:lnTo>
                  <a:lnTo>
                    <a:pt x="2307" y="9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55;p19">
              <a:extLst>
                <a:ext uri="{FF2B5EF4-FFF2-40B4-BE49-F238E27FC236}">
                  <a16:creationId xmlns:a16="http://schemas.microsoft.com/office/drawing/2014/main" id="{B670A2B5-DDD5-00AC-2FB9-7652C7C02A7F}"/>
                </a:ext>
              </a:extLst>
            </p:cNvPr>
            <p:cNvSpPr/>
            <p:nvPr/>
          </p:nvSpPr>
          <p:spPr>
            <a:xfrm>
              <a:off x="1736245" y="3265334"/>
              <a:ext cx="55078" cy="81348"/>
            </a:xfrm>
            <a:custGeom>
              <a:avLst/>
              <a:gdLst/>
              <a:ahLst/>
              <a:cxnLst/>
              <a:rect l="l" t="t" r="r" b="b"/>
              <a:pathLst>
                <a:path w="803" h="1186" extrusionOk="0">
                  <a:moveTo>
                    <a:pt x="565" y="0"/>
                  </a:moveTo>
                  <a:lnTo>
                    <a:pt x="547" y="146"/>
                  </a:lnTo>
                  <a:lnTo>
                    <a:pt x="520" y="292"/>
                  </a:lnTo>
                  <a:lnTo>
                    <a:pt x="465" y="429"/>
                  </a:lnTo>
                  <a:lnTo>
                    <a:pt x="401" y="556"/>
                  </a:lnTo>
                  <a:lnTo>
                    <a:pt x="319" y="684"/>
                  </a:lnTo>
                  <a:lnTo>
                    <a:pt x="228" y="802"/>
                  </a:lnTo>
                  <a:lnTo>
                    <a:pt x="119" y="903"/>
                  </a:lnTo>
                  <a:lnTo>
                    <a:pt x="0" y="994"/>
                  </a:lnTo>
                  <a:lnTo>
                    <a:pt x="137" y="1185"/>
                  </a:lnTo>
                  <a:lnTo>
                    <a:pt x="274" y="1076"/>
                  </a:lnTo>
                  <a:lnTo>
                    <a:pt x="401" y="948"/>
                  </a:lnTo>
                  <a:lnTo>
                    <a:pt x="511" y="821"/>
                  </a:lnTo>
                  <a:lnTo>
                    <a:pt x="602" y="675"/>
                  </a:lnTo>
                  <a:lnTo>
                    <a:pt x="675" y="520"/>
                  </a:lnTo>
                  <a:lnTo>
                    <a:pt x="739" y="356"/>
                  </a:lnTo>
                  <a:lnTo>
                    <a:pt x="775" y="192"/>
                  </a:lnTo>
                  <a:lnTo>
                    <a:pt x="802" y="18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56;p19">
              <a:extLst>
                <a:ext uri="{FF2B5EF4-FFF2-40B4-BE49-F238E27FC236}">
                  <a16:creationId xmlns:a16="http://schemas.microsoft.com/office/drawing/2014/main" id="{F9BCE966-151C-6333-4D86-1CDEBF48F9D2}"/>
                </a:ext>
              </a:extLst>
            </p:cNvPr>
            <p:cNvSpPr/>
            <p:nvPr/>
          </p:nvSpPr>
          <p:spPr>
            <a:xfrm>
              <a:off x="1478554" y="3444832"/>
              <a:ext cx="193287" cy="141364"/>
            </a:xfrm>
            <a:custGeom>
              <a:avLst/>
              <a:gdLst/>
              <a:ahLst/>
              <a:cxnLst/>
              <a:rect l="l" t="t" r="r" b="b"/>
              <a:pathLst>
                <a:path w="2818" h="2061" extrusionOk="0">
                  <a:moveTo>
                    <a:pt x="2590" y="0"/>
                  </a:moveTo>
                  <a:lnTo>
                    <a:pt x="2581" y="119"/>
                  </a:lnTo>
                  <a:lnTo>
                    <a:pt x="2572" y="246"/>
                  </a:lnTo>
                  <a:lnTo>
                    <a:pt x="2544" y="374"/>
                  </a:lnTo>
                  <a:lnTo>
                    <a:pt x="2517" y="492"/>
                  </a:lnTo>
                  <a:lnTo>
                    <a:pt x="2453" y="666"/>
                  </a:lnTo>
                  <a:lnTo>
                    <a:pt x="2380" y="839"/>
                  </a:lnTo>
                  <a:lnTo>
                    <a:pt x="2280" y="994"/>
                  </a:lnTo>
                  <a:lnTo>
                    <a:pt x="2170" y="1149"/>
                  </a:lnTo>
                  <a:lnTo>
                    <a:pt x="2034" y="1286"/>
                  </a:lnTo>
                  <a:lnTo>
                    <a:pt x="1897" y="1404"/>
                  </a:lnTo>
                  <a:lnTo>
                    <a:pt x="1733" y="1523"/>
                  </a:lnTo>
                  <a:lnTo>
                    <a:pt x="1569" y="1614"/>
                  </a:lnTo>
                  <a:lnTo>
                    <a:pt x="1386" y="1696"/>
                  </a:lnTo>
                  <a:lnTo>
                    <a:pt x="1195" y="1760"/>
                  </a:lnTo>
                  <a:lnTo>
                    <a:pt x="1012" y="1806"/>
                  </a:lnTo>
                  <a:lnTo>
                    <a:pt x="821" y="1824"/>
                  </a:lnTo>
                  <a:lnTo>
                    <a:pt x="629" y="1833"/>
                  </a:lnTo>
                  <a:lnTo>
                    <a:pt x="447" y="1815"/>
                  </a:lnTo>
                  <a:lnTo>
                    <a:pt x="265" y="1778"/>
                  </a:lnTo>
                  <a:lnTo>
                    <a:pt x="82" y="1723"/>
                  </a:lnTo>
                  <a:lnTo>
                    <a:pt x="0" y="1942"/>
                  </a:lnTo>
                  <a:lnTo>
                    <a:pt x="173" y="1997"/>
                  </a:lnTo>
                  <a:lnTo>
                    <a:pt x="338" y="2034"/>
                  </a:lnTo>
                  <a:lnTo>
                    <a:pt x="511" y="2052"/>
                  </a:lnTo>
                  <a:lnTo>
                    <a:pt x="693" y="2061"/>
                  </a:lnTo>
                  <a:lnTo>
                    <a:pt x="812" y="2061"/>
                  </a:lnTo>
                  <a:lnTo>
                    <a:pt x="939" y="2043"/>
                  </a:lnTo>
                  <a:lnTo>
                    <a:pt x="1058" y="2024"/>
                  </a:lnTo>
                  <a:lnTo>
                    <a:pt x="1186" y="1997"/>
                  </a:lnTo>
                  <a:lnTo>
                    <a:pt x="1313" y="1970"/>
                  </a:lnTo>
                  <a:lnTo>
                    <a:pt x="1432" y="1924"/>
                  </a:lnTo>
                  <a:lnTo>
                    <a:pt x="1550" y="1879"/>
                  </a:lnTo>
                  <a:lnTo>
                    <a:pt x="1669" y="1824"/>
                  </a:lnTo>
                  <a:lnTo>
                    <a:pt x="1769" y="1769"/>
                  </a:lnTo>
                  <a:lnTo>
                    <a:pt x="1860" y="1714"/>
                  </a:lnTo>
                  <a:lnTo>
                    <a:pt x="2034" y="1587"/>
                  </a:lnTo>
                  <a:lnTo>
                    <a:pt x="2198" y="1450"/>
                  </a:lnTo>
                  <a:lnTo>
                    <a:pt x="2344" y="1295"/>
                  </a:lnTo>
                  <a:lnTo>
                    <a:pt x="2471" y="1122"/>
                  </a:lnTo>
                  <a:lnTo>
                    <a:pt x="2526" y="1030"/>
                  </a:lnTo>
                  <a:lnTo>
                    <a:pt x="2581" y="939"/>
                  </a:lnTo>
                  <a:lnTo>
                    <a:pt x="2626" y="848"/>
                  </a:lnTo>
                  <a:lnTo>
                    <a:pt x="2672" y="757"/>
                  </a:lnTo>
                  <a:lnTo>
                    <a:pt x="2708" y="657"/>
                  </a:lnTo>
                  <a:lnTo>
                    <a:pt x="2736" y="556"/>
                  </a:lnTo>
                  <a:lnTo>
                    <a:pt x="2772" y="420"/>
                  </a:lnTo>
                  <a:lnTo>
                    <a:pt x="2800" y="283"/>
                  </a:lnTo>
                  <a:lnTo>
                    <a:pt x="2809" y="137"/>
                  </a:lnTo>
                  <a:lnTo>
                    <a:pt x="2818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57;p19">
              <a:extLst>
                <a:ext uri="{FF2B5EF4-FFF2-40B4-BE49-F238E27FC236}">
                  <a16:creationId xmlns:a16="http://schemas.microsoft.com/office/drawing/2014/main" id="{7737798D-8997-864A-0742-6D3B13D3BADE}"/>
                </a:ext>
              </a:extLst>
            </p:cNvPr>
            <p:cNvSpPr/>
            <p:nvPr/>
          </p:nvSpPr>
          <p:spPr>
            <a:xfrm>
              <a:off x="1621769" y="3527962"/>
              <a:ext cx="182038" cy="117083"/>
            </a:xfrm>
            <a:custGeom>
              <a:avLst/>
              <a:gdLst/>
              <a:ahLst/>
              <a:cxnLst/>
              <a:rect l="l" t="t" r="r" b="b"/>
              <a:pathLst>
                <a:path w="2654" h="1707" extrusionOk="0">
                  <a:moveTo>
                    <a:pt x="9" y="1"/>
                  </a:moveTo>
                  <a:lnTo>
                    <a:pt x="0" y="147"/>
                  </a:lnTo>
                  <a:lnTo>
                    <a:pt x="0" y="302"/>
                  </a:lnTo>
                  <a:lnTo>
                    <a:pt x="19" y="448"/>
                  </a:lnTo>
                  <a:lnTo>
                    <a:pt x="55" y="594"/>
                  </a:lnTo>
                  <a:lnTo>
                    <a:pt x="101" y="730"/>
                  </a:lnTo>
                  <a:lnTo>
                    <a:pt x="155" y="867"/>
                  </a:lnTo>
                  <a:lnTo>
                    <a:pt x="228" y="995"/>
                  </a:lnTo>
                  <a:lnTo>
                    <a:pt x="319" y="1122"/>
                  </a:lnTo>
                  <a:lnTo>
                    <a:pt x="420" y="1232"/>
                  </a:lnTo>
                  <a:lnTo>
                    <a:pt x="529" y="1332"/>
                  </a:lnTo>
                  <a:lnTo>
                    <a:pt x="639" y="1423"/>
                  </a:lnTo>
                  <a:lnTo>
                    <a:pt x="766" y="1505"/>
                  </a:lnTo>
                  <a:lnTo>
                    <a:pt x="894" y="1569"/>
                  </a:lnTo>
                  <a:lnTo>
                    <a:pt x="1040" y="1624"/>
                  </a:lnTo>
                  <a:lnTo>
                    <a:pt x="1177" y="1670"/>
                  </a:lnTo>
                  <a:lnTo>
                    <a:pt x="1332" y="1688"/>
                  </a:lnTo>
                  <a:lnTo>
                    <a:pt x="1423" y="1697"/>
                  </a:lnTo>
                  <a:lnTo>
                    <a:pt x="1514" y="1706"/>
                  </a:lnTo>
                  <a:lnTo>
                    <a:pt x="1678" y="1697"/>
                  </a:lnTo>
                  <a:lnTo>
                    <a:pt x="1833" y="1670"/>
                  </a:lnTo>
                  <a:lnTo>
                    <a:pt x="1988" y="1624"/>
                  </a:lnTo>
                  <a:lnTo>
                    <a:pt x="2143" y="1569"/>
                  </a:lnTo>
                  <a:lnTo>
                    <a:pt x="2280" y="1496"/>
                  </a:lnTo>
                  <a:lnTo>
                    <a:pt x="2417" y="1405"/>
                  </a:lnTo>
                  <a:lnTo>
                    <a:pt x="2544" y="1305"/>
                  </a:lnTo>
                  <a:lnTo>
                    <a:pt x="2654" y="1186"/>
                  </a:lnTo>
                  <a:lnTo>
                    <a:pt x="2481" y="1031"/>
                  </a:lnTo>
                  <a:lnTo>
                    <a:pt x="2371" y="1150"/>
                  </a:lnTo>
                  <a:lnTo>
                    <a:pt x="2253" y="1241"/>
                  </a:lnTo>
                  <a:lnTo>
                    <a:pt x="2116" y="1323"/>
                  </a:lnTo>
                  <a:lnTo>
                    <a:pt x="1970" y="1387"/>
                  </a:lnTo>
                  <a:lnTo>
                    <a:pt x="1824" y="1432"/>
                  </a:lnTo>
                  <a:lnTo>
                    <a:pt x="1669" y="1460"/>
                  </a:lnTo>
                  <a:lnTo>
                    <a:pt x="1514" y="1469"/>
                  </a:lnTo>
                  <a:lnTo>
                    <a:pt x="1359" y="1460"/>
                  </a:lnTo>
                  <a:lnTo>
                    <a:pt x="1222" y="1442"/>
                  </a:lnTo>
                  <a:lnTo>
                    <a:pt x="1104" y="1405"/>
                  </a:lnTo>
                  <a:lnTo>
                    <a:pt x="985" y="1360"/>
                  </a:lnTo>
                  <a:lnTo>
                    <a:pt x="876" y="1305"/>
                  </a:lnTo>
                  <a:lnTo>
                    <a:pt x="766" y="1232"/>
                  </a:lnTo>
                  <a:lnTo>
                    <a:pt x="666" y="1159"/>
                  </a:lnTo>
                  <a:lnTo>
                    <a:pt x="584" y="1068"/>
                  </a:lnTo>
                  <a:lnTo>
                    <a:pt x="502" y="977"/>
                  </a:lnTo>
                  <a:lnTo>
                    <a:pt x="429" y="876"/>
                  </a:lnTo>
                  <a:lnTo>
                    <a:pt x="365" y="767"/>
                  </a:lnTo>
                  <a:lnTo>
                    <a:pt x="319" y="657"/>
                  </a:lnTo>
                  <a:lnTo>
                    <a:pt x="274" y="539"/>
                  </a:lnTo>
                  <a:lnTo>
                    <a:pt x="247" y="411"/>
                  </a:lnTo>
                  <a:lnTo>
                    <a:pt x="237" y="293"/>
                  </a:lnTo>
                  <a:lnTo>
                    <a:pt x="228" y="156"/>
                  </a:lnTo>
                  <a:lnTo>
                    <a:pt x="237" y="28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58;p19">
              <a:extLst>
                <a:ext uri="{FF2B5EF4-FFF2-40B4-BE49-F238E27FC236}">
                  <a16:creationId xmlns:a16="http://schemas.microsoft.com/office/drawing/2014/main" id="{F41456EC-1A8D-F175-9A91-9843FAEFA861}"/>
                </a:ext>
              </a:extLst>
            </p:cNvPr>
            <p:cNvSpPr/>
            <p:nvPr/>
          </p:nvSpPr>
          <p:spPr>
            <a:xfrm>
              <a:off x="1657435" y="3763154"/>
              <a:ext cx="205839" cy="212698"/>
            </a:xfrm>
            <a:custGeom>
              <a:avLst/>
              <a:gdLst/>
              <a:ahLst/>
              <a:cxnLst/>
              <a:rect l="l" t="t" r="r" b="b"/>
              <a:pathLst>
                <a:path w="3001" h="3101" extrusionOk="0">
                  <a:moveTo>
                    <a:pt x="857" y="0"/>
                  </a:moveTo>
                  <a:lnTo>
                    <a:pt x="730" y="10"/>
                  </a:lnTo>
                  <a:lnTo>
                    <a:pt x="602" y="28"/>
                  </a:lnTo>
                  <a:lnTo>
                    <a:pt x="483" y="46"/>
                  </a:lnTo>
                  <a:lnTo>
                    <a:pt x="356" y="82"/>
                  </a:lnTo>
                  <a:lnTo>
                    <a:pt x="237" y="119"/>
                  </a:lnTo>
                  <a:lnTo>
                    <a:pt x="119" y="165"/>
                  </a:lnTo>
                  <a:lnTo>
                    <a:pt x="0" y="219"/>
                  </a:lnTo>
                  <a:lnTo>
                    <a:pt x="100" y="429"/>
                  </a:lnTo>
                  <a:lnTo>
                    <a:pt x="201" y="374"/>
                  </a:lnTo>
                  <a:lnTo>
                    <a:pt x="310" y="338"/>
                  </a:lnTo>
                  <a:lnTo>
                    <a:pt x="420" y="301"/>
                  </a:lnTo>
                  <a:lnTo>
                    <a:pt x="529" y="274"/>
                  </a:lnTo>
                  <a:lnTo>
                    <a:pt x="638" y="256"/>
                  </a:lnTo>
                  <a:lnTo>
                    <a:pt x="748" y="238"/>
                  </a:lnTo>
                  <a:lnTo>
                    <a:pt x="866" y="228"/>
                  </a:lnTo>
                  <a:lnTo>
                    <a:pt x="976" y="228"/>
                  </a:lnTo>
                  <a:lnTo>
                    <a:pt x="1085" y="238"/>
                  </a:lnTo>
                  <a:lnTo>
                    <a:pt x="1195" y="247"/>
                  </a:lnTo>
                  <a:lnTo>
                    <a:pt x="1304" y="265"/>
                  </a:lnTo>
                  <a:lnTo>
                    <a:pt x="1413" y="292"/>
                  </a:lnTo>
                  <a:lnTo>
                    <a:pt x="1523" y="329"/>
                  </a:lnTo>
                  <a:lnTo>
                    <a:pt x="1632" y="365"/>
                  </a:lnTo>
                  <a:lnTo>
                    <a:pt x="1733" y="420"/>
                  </a:lnTo>
                  <a:lnTo>
                    <a:pt x="1833" y="465"/>
                  </a:lnTo>
                  <a:lnTo>
                    <a:pt x="1997" y="575"/>
                  </a:lnTo>
                  <a:lnTo>
                    <a:pt x="2143" y="684"/>
                  </a:lnTo>
                  <a:lnTo>
                    <a:pt x="2271" y="812"/>
                  </a:lnTo>
                  <a:lnTo>
                    <a:pt x="2389" y="949"/>
                  </a:lnTo>
                  <a:lnTo>
                    <a:pt x="2489" y="1095"/>
                  </a:lnTo>
                  <a:lnTo>
                    <a:pt x="2581" y="1250"/>
                  </a:lnTo>
                  <a:lnTo>
                    <a:pt x="2654" y="1414"/>
                  </a:lnTo>
                  <a:lnTo>
                    <a:pt x="2708" y="1587"/>
                  </a:lnTo>
                  <a:lnTo>
                    <a:pt x="2745" y="1760"/>
                  </a:lnTo>
                  <a:lnTo>
                    <a:pt x="2772" y="1934"/>
                  </a:lnTo>
                  <a:lnTo>
                    <a:pt x="2772" y="2107"/>
                  </a:lnTo>
                  <a:lnTo>
                    <a:pt x="2763" y="2289"/>
                  </a:lnTo>
                  <a:lnTo>
                    <a:pt x="2736" y="2472"/>
                  </a:lnTo>
                  <a:lnTo>
                    <a:pt x="2690" y="2645"/>
                  </a:lnTo>
                  <a:lnTo>
                    <a:pt x="2617" y="2818"/>
                  </a:lnTo>
                  <a:lnTo>
                    <a:pt x="2535" y="2991"/>
                  </a:lnTo>
                  <a:lnTo>
                    <a:pt x="2736" y="3101"/>
                  </a:lnTo>
                  <a:lnTo>
                    <a:pt x="2836" y="2909"/>
                  </a:lnTo>
                  <a:lnTo>
                    <a:pt x="2909" y="2718"/>
                  </a:lnTo>
                  <a:lnTo>
                    <a:pt x="2955" y="2517"/>
                  </a:lnTo>
                  <a:lnTo>
                    <a:pt x="2991" y="2317"/>
                  </a:lnTo>
                  <a:lnTo>
                    <a:pt x="3000" y="2116"/>
                  </a:lnTo>
                  <a:lnTo>
                    <a:pt x="3000" y="1915"/>
                  </a:lnTo>
                  <a:lnTo>
                    <a:pt x="2973" y="1715"/>
                  </a:lnTo>
                  <a:lnTo>
                    <a:pt x="2927" y="1523"/>
                  </a:lnTo>
                  <a:lnTo>
                    <a:pt x="2863" y="1332"/>
                  </a:lnTo>
                  <a:lnTo>
                    <a:pt x="2781" y="1149"/>
                  </a:lnTo>
                  <a:lnTo>
                    <a:pt x="2690" y="976"/>
                  </a:lnTo>
                  <a:lnTo>
                    <a:pt x="2572" y="812"/>
                  </a:lnTo>
                  <a:lnTo>
                    <a:pt x="2444" y="657"/>
                  </a:lnTo>
                  <a:lnTo>
                    <a:pt x="2289" y="511"/>
                  </a:lnTo>
                  <a:lnTo>
                    <a:pt x="2125" y="383"/>
                  </a:lnTo>
                  <a:lnTo>
                    <a:pt x="1951" y="265"/>
                  </a:lnTo>
                  <a:lnTo>
                    <a:pt x="1833" y="210"/>
                  </a:lnTo>
                  <a:lnTo>
                    <a:pt x="1714" y="155"/>
                  </a:lnTo>
                  <a:lnTo>
                    <a:pt x="1596" y="110"/>
                  </a:lnTo>
                  <a:lnTo>
                    <a:pt x="1477" y="73"/>
                  </a:lnTo>
                  <a:lnTo>
                    <a:pt x="1359" y="46"/>
                  </a:lnTo>
                  <a:lnTo>
                    <a:pt x="1231" y="19"/>
                  </a:lnTo>
                  <a:lnTo>
                    <a:pt x="1103" y="10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59;p19">
              <a:extLst>
                <a:ext uri="{FF2B5EF4-FFF2-40B4-BE49-F238E27FC236}">
                  <a16:creationId xmlns:a16="http://schemas.microsoft.com/office/drawing/2014/main" id="{41463122-56C9-4A6C-862B-33960AFB7943}"/>
                </a:ext>
              </a:extLst>
            </p:cNvPr>
            <p:cNvSpPr/>
            <p:nvPr/>
          </p:nvSpPr>
          <p:spPr>
            <a:xfrm>
              <a:off x="1621152" y="3835104"/>
              <a:ext cx="81348" cy="100759"/>
            </a:xfrm>
            <a:custGeom>
              <a:avLst/>
              <a:gdLst/>
              <a:ahLst/>
              <a:cxnLst/>
              <a:rect l="l" t="t" r="r" b="b"/>
              <a:pathLst>
                <a:path w="1186" h="1469" extrusionOk="0">
                  <a:moveTo>
                    <a:pt x="1158" y="0"/>
                  </a:moveTo>
                  <a:lnTo>
                    <a:pt x="1031" y="18"/>
                  </a:lnTo>
                  <a:lnTo>
                    <a:pt x="912" y="55"/>
                  </a:lnTo>
                  <a:lnTo>
                    <a:pt x="794" y="100"/>
                  </a:lnTo>
                  <a:lnTo>
                    <a:pt x="675" y="155"/>
                  </a:lnTo>
                  <a:lnTo>
                    <a:pt x="575" y="228"/>
                  </a:lnTo>
                  <a:lnTo>
                    <a:pt x="474" y="310"/>
                  </a:lnTo>
                  <a:lnTo>
                    <a:pt x="383" y="392"/>
                  </a:lnTo>
                  <a:lnTo>
                    <a:pt x="301" y="492"/>
                  </a:lnTo>
                  <a:lnTo>
                    <a:pt x="228" y="593"/>
                  </a:lnTo>
                  <a:lnTo>
                    <a:pt x="155" y="702"/>
                  </a:lnTo>
                  <a:lnTo>
                    <a:pt x="110" y="821"/>
                  </a:lnTo>
                  <a:lnTo>
                    <a:pt x="64" y="948"/>
                  </a:lnTo>
                  <a:lnTo>
                    <a:pt x="28" y="1067"/>
                  </a:lnTo>
                  <a:lnTo>
                    <a:pt x="9" y="1204"/>
                  </a:lnTo>
                  <a:lnTo>
                    <a:pt x="0" y="1331"/>
                  </a:lnTo>
                  <a:lnTo>
                    <a:pt x="9" y="1468"/>
                  </a:lnTo>
                  <a:lnTo>
                    <a:pt x="237" y="1450"/>
                  </a:lnTo>
                  <a:lnTo>
                    <a:pt x="237" y="1331"/>
                  </a:lnTo>
                  <a:lnTo>
                    <a:pt x="237" y="1222"/>
                  </a:lnTo>
                  <a:lnTo>
                    <a:pt x="256" y="1113"/>
                  </a:lnTo>
                  <a:lnTo>
                    <a:pt x="283" y="1012"/>
                  </a:lnTo>
                  <a:lnTo>
                    <a:pt x="319" y="912"/>
                  </a:lnTo>
                  <a:lnTo>
                    <a:pt x="365" y="812"/>
                  </a:lnTo>
                  <a:lnTo>
                    <a:pt x="411" y="720"/>
                  </a:lnTo>
                  <a:lnTo>
                    <a:pt x="474" y="638"/>
                  </a:lnTo>
                  <a:lnTo>
                    <a:pt x="547" y="556"/>
                  </a:lnTo>
                  <a:lnTo>
                    <a:pt x="620" y="483"/>
                  </a:lnTo>
                  <a:lnTo>
                    <a:pt x="702" y="420"/>
                  </a:lnTo>
                  <a:lnTo>
                    <a:pt x="784" y="356"/>
                  </a:lnTo>
                  <a:lnTo>
                    <a:pt x="876" y="310"/>
                  </a:lnTo>
                  <a:lnTo>
                    <a:pt x="976" y="274"/>
                  </a:lnTo>
                  <a:lnTo>
                    <a:pt x="1076" y="246"/>
                  </a:lnTo>
                  <a:lnTo>
                    <a:pt x="1186" y="228"/>
                  </a:lnTo>
                  <a:lnTo>
                    <a:pt x="1158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60;p19">
              <a:extLst>
                <a:ext uri="{FF2B5EF4-FFF2-40B4-BE49-F238E27FC236}">
                  <a16:creationId xmlns:a16="http://schemas.microsoft.com/office/drawing/2014/main" id="{1C7F8197-DED4-1930-81F0-A26E18DF64B6}"/>
                </a:ext>
              </a:extLst>
            </p:cNvPr>
            <p:cNvSpPr/>
            <p:nvPr/>
          </p:nvSpPr>
          <p:spPr>
            <a:xfrm>
              <a:off x="1494810" y="3658075"/>
              <a:ext cx="142667" cy="142667"/>
            </a:xfrm>
            <a:custGeom>
              <a:avLst/>
              <a:gdLst/>
              <a:ahLst/>
              <a:cxnLst/>
              <a:rect l="l" t="t" r="r" b="b"/>
              <a:pathLst>
                <a:path w="2080" h="2080" extrusionOk="0">
                  <a:moveTo>
                    <a:pt x="2079" y="1"/>
                  </a:moveTo>
                  <a:lnTo>
                    <a:pt x="1870" y="10"/>
                  </a:lnTo>
                  <a:lnTo>
                    <a:pt x="1660" y="46"/>
                  </a:lnTo>
                  <a:lnTo>
                    <a:pt x="1459" y="92"/>
                  </a:lnTo>
                  <a:lnTo>
                    <a:pt x="1268" y="165"/>
                  </a:lnTo>
                  <a:lnTo>
                    <a:pt x="1085" y="256"/>
                  </a:lnTo>
                  <a:lnTo>
                    <a:pt x="921" y="356"/>
                  </a:lnTo>
                  <a:lnTo>
                    <a:pt x="757" y="475"/>
                  </a:lnTo>
                  <a:lnTo>
                    <a:pt x="611" y="611"/>
                  </a:lnTo>
                  <a:lnTo>
                    <a:pt x="474" y="757"/>
                  </a:lnTo>
                  <a:lnTo>
                    <a:pt x="356" y="921"/>
                  </a:lnTo>
                  <a:lnTo>
                    <a:pt x="256" y="1086"/>
                  </a:lnTo>
                  <a:lnTo>
                    <a:pt x="164" y="1268"/>
                  </a:lnTo>
                  <a:lnTo>
                    <a:pt x="91" y="1459"/>
                  </a:lnTo>
                  <a:lnTo>
                    <a:pt x="46" y="1660"/>
                  </a:lnTo>
                  <a:lnTo>
                    <a:pt x="9" y="1870"/>
                  </a:lnTo>
                  <a:lnTo>
                    <a:pt x="0" y="2080"/>
                  </a:lnTo>
                  <a:lnTo>
                    <a:pt x="228" y="2080"/>
                  </a:lnTo>
                  <a:lnTo>
                    <a:pt x="237" y="1888"/>
                  </a:lnTo>
                  <a:lnTo>
                    <a:pt x="265" y="1706"/>
                  </a:lnTo>
                  <a:lnTo>
                    <a:pt x="310" y="1532"/>
                  </a:lnTo>
                  <a:lnTo>
                    <a:pt x="374" y="1359"/>
                  </a:lnTo>
                  <a:lnTo>
                    <a:pt x="456" y="1195"/>
                  </a:lnTo>
                  <a:lnTo>
                    <a:pt x="547" y="1049"/>
                  </a:lnTo>
                  <a:lnTo>
                    <a:pt x="657" y="903"/>
                  </a:lnTo>
                  <a:lnTo>
                    <a:pt x="775" y="776"/>
                  </a:lnTo>
                  <a:lnTo>
                    <a:pt x="903" y="657"/>
                  </a:lnTo>
                  <a:lnTo>
                    <a:pt x="1049" y="548"/>
                  </a:lnTo>
                  <a:lnTo>
                    <a:pt x="1195" y="456"/>
                  </a:lnTo>
                  <a:lnTo>
                    <a:pt x="1359" y="374"/>
                  </a:lnTo>
                  <a:lnTo>
                    <a:pt x="1532" y="311"/>
                  </a:lnTo>
                  <a:lnTo>
                    <a:pt x="1705" y="265"/>
                  </a:lnTo>
                  <a:lnTo>
                    <a:pt x="1888" y="238"/>
                  </a:lnTo>
                  <a:lnTo>
                    <a:pt x="2079" y="228"/>
                  </a:lnTo>
                  <a:lnTo>
                    <a:pt x="2079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61;p19">
              <a:extLst>
                <a:ext uri="{FF2B5EF4-FFF2-40B4-BE49-F238E27FC236}">
                  <a16:creationId xmlns:a16="http://schemas.microsoft.com/office/drawing/2014/main" id="{EC382D33-B046-3084-08D1-AD162E347D6C}"/>
                </a:ext>
              </a:extLst>
            </p:cNvPr>
            <p:cNvSpPr/>
            <p:nvPr/>
          </p:nvSpPr>
          <p:spPr>
            <a:xfrm>
              <a:off x="1726848" y="3688118"/>
              <a:ext cx="81965" cy="82582"/>
            </a:xfrm>
            <a:custGeom>
              <a:avLst/>
              <a:gdLst/>
              <a:ahLst/>
              <a:cxnLst/>
              <a:rect l="l" t="t" r="r" b="b"/>
              <a:pathLst>
                <a:path w="1195" h="1204" extrusionOk="0">
                  <a:moveTo>
                    <a:pt x="1195" y="0"/>
                  </a:moveTo>
                  <a:lnTo>
                    <a:pt x="1076" y="9"/>
                  </a:lnTo>
                  <a:lnTo>
                    <a:pt x="958" y="28"/>
                  </a:lnTo>
                  <a:lnTo>
                    <a:pt x="839" y="55"/>
                  </a:lnTo>
                  <a:lnTo>
                    <a:pt x="730" y="101"/>
                  </a:lnTo>
                  <a:lnTo>
                    <a:pt x="629" y="146"/>
                  </a:lnTo>
                  <a:lnTo>
                    <a:pt x="529" y="210"/>
                  </a:lnTo>
                  <a:lnTo>
                    <a:pt x="438" y="274"/>
                  </a:lnTo>
                  <a:lnTo>
                    <a:pt x="347" y="356"/>
                  </a:lnTo>
                  <a:lnTo>
                    <a:pt x="274" y="438"/>
                  </a:lnTo>
                  <a:lnTo>
                    <a:pt x="201" y="529"/>
                  </a:lnTo>
                  <a:lnTo>
                    <a:pt x="146" y="629"/>
                  </a:lnTo>
                  <a:lnTo>
                    <a:pt x="91" y="739"/>
                  </a:lnTo>
                  <a:lnTo>
                    <a:pt x="55" y="848"/>
                  </a:lnTo>
                  <a:lnTo>
                    <a:pt x="18" y="958"/>
                  </a:lnTo>
                  <a:lnTo>
                    <a:pt x="0" y="1076"/>
                  </a:lnTo>
                  <a:lnTo>
                    <a:pt x="0" y="1204"/>
                  </a:lnTo>
                  <a:lnTo>
                    <a:pt x="228" y="1204"/>
                  </a:lnTo>
                  <a:lnTo>
                    <a:pt x="237" y="1104"/>
                  </a:lnTo>
                  <a:lnTo>
                    <a:pt x="246" y="1003"/>
                  </a:lnTo>
                  <a:lnTo>
                    <a:pt x="274" y="912"/>
                  </a:lnTo>
                  <a:lnTo>
                    <a:pt x="301" y="821"/>
                  </a:lnTo>
                  <a:lnTo>
                    <a:pt x="347" y="739"/>
                  </a:lnTo>
                  <a:lnTo>
                    <a:pt x="392" y="657"/>
                  </a:lnTo>
                  <a:lnTo>
                    <a:pt x="447" y="584"/>
                  </a:lnTo>
                  <a:lnTo>
                    <a:pt x="511" y="520"/>
                  </a:lnTo>
                  <a:lnTo>
                    <a:pt x="584" y="456"/>
                  </a:lnTo>
                  <a:lnTo>
                    <a:pt x="657" y="401"/>
                  </a:lnTo>
                  <a:lnTo>
                    <a:pt x="739" y="347"/>
                  </a:lnTo>
                  <a:lnTo>
                    <a:pt x="821" y="310"/>
                  </a:lnTo>
                  <a:lnTo>
                    <a:pt x="912" y="274"/>
                  </a:lnTo>
                  <a:lnTo>
                    <a:pt x="1003" y="256"/>
                  </a:lnTo>
                  <a:lnTo>
                    <a:pt x="1094" y="237"/>
                  </a:lnTo>
                  <a:lnTo>
                    <a:pt x="1195" y="23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62;p19">
              <a:extLst>
                <a:ext uri="{FF2B5EF4-FFF2-40B4-BE49-F238E27FC236}">
                  <a16:creationId xmlns:a16="http://schemas.microsoft.com/office/drawing/2014/main" id="{9B4AC967-0670-B56C-8D94-89A63C133F84}"/>
                </a:ext>
              </a:extLst>
            </p:cNvPr>
            <p:cNvSpPr/>
            <p:nvPr/>
          </p:nvSpPr>
          <p:spPr>
            <a:xfrm>
              <a:off x="1551053" y="3295307"/>
              <a:ext cx="65160" cy="100759"/>
            </a:xfrm>
            <a:custGeom>
              <a:avLst/>
              <a:gdLst/>
              <a:ahLst/>
              <a:cxnLst/>
              <a:rect l="l" t="t" r="r" b="b"/>
              <a:pathLst>
                <a:path w="950" h="1469" extrusionOk="0">
                  <a:moveTo>
                    <a:pt x="65" y="1"/>
                  </a:moveTo>
                  <a:lnTo>
                    <a:pt x="1" y="229"/>
                  </a:lnTo>
                  <a:lnTo>
                    <a:pt x="92" y="256"/>
                  </a:lnTo>
                  <a:lnTo>
                    <a:pt x="183" y="293"/>
                  </a:lnTo>
                  <a:lnTo>
                    <a:pt x="265" y="338"/>
                  </a:lnTo>
                  <a:lnTo>
                    <a:pt x="347" y="393"/>
                  </a:lnTo>
                  <a:lnTo>
                    <a:pt x="411" y="448"/>
                  </a:lnTo>
                  <a:lnTo>
                    <a:pt x="484" y="520"/>
                  </a:lnTo>
                  <a:lnTo>
                    <a:pt x="539" y="593"/>
                  </a:lnTo>
                  <a:lnTo>
                    <a:pt x="594" y="676"/>
                  </a:lnTo>
                  <a:lnTo>
                    <a:pt x="639" y="758"/>
                  </a:lnTo>
                  <a:lnTo>
                    <a:pt x="676" y="849"/>
                  </a:lnTo>
                  <a:lnTo>
                    <a:pt x="694" y="940"/>
                  </a:lnTo>
                  <a:lnTo>
                    <a:pt x="712" y="1031"/>
                  </a:lnTo>
                  <a:lnTo>
                    <a:pt x="721" y="1122"/>
                  </a:lnTo>
                  <a:lnTo>
                    <a:pt x="721" y="1223"/>
                  </a:lnTo>
                  <a:lnTo>
                    <a:pt x="712" y="1314"/>
                  </a:lnTo>
                  <a:lnTo>
                    <a:pt x="685" y="1405"/>
                  </a:lnTo>
                  <a:lnTo>
                    <a:pt x="913" y="1469"/>
                  </a:lnTo>
                  <a:lnTo>
                    <a:pt x="940" y="1350"/>
                  </a:lnTo>
                  <a:lnTo>
                    <a:pt x="949" y="1232"/>
                  </a:lnTo>
                  <a:lnTo>
                    <a:pt x="949" y="1122"/>
                  </a:lnTo>
                  <a:lnTo>
                    <a:pt x="940" y="1004"/>
                  </a:lnTo>
                  <a:lnTo>
                    <a:pt x="922" y="885"/>
                  </a:lnTo>
                  <a:lnTo>
                    <a:pt x="885" y="776"/>
                  </a:lnTo>
                  <a:lnTo>
                    <a:pt x="849" y="666"/>
                  </a:lnTo>
                  <a:lnTo>
                    <a:pt x="794" y="557"/>
                  </a:lnTo>
                  <a:lnTo>
                    <a:pt x="730" y="457"/>
                  </a:lnTo>
                  <a:lnTo>
                    <a:pt x="657" y="365"/>
                  </a:lnTo>
                  <a:lnTo>
                    <a:pt x="575" y="283"/>
                  </a:lnTo>
                  <a:lnTo>
                    <a:pt x="484" y="210"/>
                  </a:lnTo>
                  <a:lnTo>
                    <a:pt x="384" y="138"/>
                  </a:lnTo>
                  <a:lnTo>
                    <a:pt x="284" y="83"/>
                  </a:lnTo>
                  <a:lnTo>
                    <a:pt x="174" y="37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63;p19">
              <a:extLst>
                <a:ext uri="{FF2B5EF4-FFF2-40B4-BE49-F238E27FC236}">
                  <a16:creationId xmlns:a16="http://schemas.microsoft.com/office/drawing/2014/main" id="{A38DCE7B-A2FF-142F-E939-37EABC7193B3}"/>
                </a:ext>
              </a:extLst>
            </p:cNvPr>
            <p:cNvSpPr/>
            <p:nvPr/>
          </p:nvSpPr>
          <p:spPr>
            <a:xfrm>
              <a:off x="1749345" y="3897589"/>
              <a:ext cx="38822" cy="130801"/>
            </a:xfrm>
            <a:custGeom>
              <a:avLst/>
              <a:gdLst/>
              <a:ahLst/>
              <a:cxnLst/>
              <a:rect l="l" t="t" r="r" b="b"/>
              <a:pathLst>
                <a:path w="566" h="1907" extrusionOk="0">
                  <a:moveTo>
                    <a:pt x="165" y="1"/>
                  </a:moveTo>
                  <a:lnTo>
                    <a:pt x="1" y="165"/>
                  </a:lnTo>
                  <a:lnTo>
                    <a:pt x="73" y="247"/>
                  </a:lnTo>
                  <a:lnTo>
                    <a:pt x="146" y="329"/>
                  </a:lnTo>
                  <a:lnTo>
                    <a:pt x="201" y="429"/>
                  </a:lnTo>
                  <a:lnTo>
                    <a:pt x="247" y="521"/>
                  </a:lnTo>
                  <a:lnTo>
                    <a:pt x="283" y="621"/>
                  </a:lnTo>
                  <a:lnTo>
                    <a:pt x="311" y="730"/>
                  </a:lnTo>
                  <a:lnTo>
                    <a:pt x="329" y="840"/>
                  </a:lnTo>
                  <a:lnTo>
                    <a:pt x="329" y="949"/>
                  </a:lnTo>
                  <a:lnTo>
                    <a:pt x="329" y="1059"/>
                  </a:lnTo>
                  <a:lnTo>
                    <a:pt x="311" y="1168"/>
                  </a:lnTo>
                  <a:lnTo>
                    <a:pt x="283" y="1278"/>
                  </a:lnTo>
                  <a:lnTo>
                    <a:pt x="247" y="1378"/>
                  </a:lnTo>
                  <a:lnTo>
                    <a:pt x="201" y="1478"/>
                  </a:lnTo>
                  <a:lnTo>
                    <a:pt x="146" y="1569"/>
                  </a:lnTo>
                  <a:lnTo>
                    <a:pt x="83" y="1661"/>
                  </a:lnTo>
                  <a:lnTo>
                    <a:pt x="10" y="1743"/>
                  </a:lnTo>
                  <a:lnTo>
                    <a:pt x="165" y="1907"/>
                  </a:lnTo>
                  <a:lnTo>
                    <a:pt x="256" y="1806"/>
                  </a:lnTo>
                  <a:lnTo>
                    <a:pt x="338" y="1697"/>
                  </a:lnTo>
                  <a:lnTo>
                    <a:pt x="402" y="1588"/>
                  </a:lnTo>
                  <a:lnTo>
                    <a:pt x="456" y="1469"/>
                  </a:lnTo>
                  <a:lnTo>
                    <a:pt x="502" y="1341"/>
                  </a:lnTo>
                  <a:lnTo>
                    <a:pt x="539" y="1214"/>
                  </a:lnTo>
                  <a:lnTo>
                    <a:pt x="557" y="1086"/>
                  </a:lnTo>
                  <a:lnTo>
                    <a:pt x="566" y="949"/>
                  </a:lnTo>
                  <a:lnTo>
                    <a:pt x="557" y="822"/>
                  </a:lnTo>
                  <a:lnTo>
                    <a:pt x="539" y="685"/>
                  </a:lnTo>
                  <a:lnTo>
                    <a:pt x="502" y="557"/>
                  </a:lnTo>
                  <a:lnTo>
                    <a:pt x="456" y="439"/>
                  </a:lnTo>
                  <a:lnTo>
                    <a:pt x="402" y="320"/>
                  </a:lnTo>
                  <a:lnTo>
                    <a:pt x="338" y="202"/>
                  </a:lnTo>
                  <a:lnTo>
                    <a:pt x="256" y="101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64;p19">
              <a:extLst>
                <a:ext uri="{FF2B5EF4-FFF2-40B4-BE49-F238E27FC236}">
                  <a16:creationId xmlns:a16="http://schemas.microsoft.com/office/drawing/2014/main" id="{DC5217B0-FE78-9D41-06EF-1FCFF4C5ADCC}"/>
                </a:ext>
              </a:extLst>
            </p:cNvPr>
            <p:cNvSpPr/>
            <p:nvPr/>
          </p:nvSpPr>
          <p:spPr>
            <a:xfrm>
              <a:off x="1766218" y="3249010"/>
              <a:ext cx="33883" cy="33883"/>
            </a:xfrm>
            <a:custGeom>
              <a:avLst/>
              <a:gdLst/>
              <a:ahLst/>
              <a:cxnLst/>
              <a:rect l="l" t="t" r="r" b="b"/>
              <a:pathLst>
                <a:path w="494" h="494" extrusionOk="0">
                  <a:moveTo>
                    <a:pt x="247" y="1"/>
                  </a:moveTo>
                  <a:lnTo>
                    <a:pt x="192" y="10"/>
                  </a:lnTo>
                  <a:lnTo>
                    <a:pt x="147" y="19"/>
                  </a:lnTo>
                  <a:lnTo>
                    <a:pt x="110" y="47"/>
                  </a:lnTo>
                  <a:lnTo>
                    <a:pt x="74" y="74"/>
                  </a:lnTo>
                  <a:lnTo>
                    <a:pt x="46" y="110"/>
                  </a:lnTo>
                  <a:lnTo>
                    <a:pt x="19" y="156"/>
                  </a:lnTo>
                  <a:lnTo>
                    <a:pt x="1" y="202"/>
                  </a:lnTo>
                  <a:lnTo>
                    <a:pt x="1" y="247"/>
                  </a:lnTo>
                  <a:lnTo>
                    <a:pt x="1" y="302"/>
                  </a:lnTo>
                  <a:lnTo>
                    <a:pt x="19" y="347"/>
                  </a:lnTo>
                  <a:lnTo>
                    <a:pt x="46" y="384"/>
                  </a:lnTo>
                  <a:lnTo>
                    <a:pt x="74" y="420"/>
                  </a:lnTo>
                  <a:lnTo>
                    <a:pt x="110" y="448"/>
                  </a:lnTo>
                  <a:lnTo>
                    <a:pt x="147" y="475"/>
                  </a:lnTo>
                  <a:lnTo>
                    <a:pt x="192" y="493"/>
                  </a:lnTo>
                  <a:lnTo>
                    <a:pt x="293" y="493"/>
                  </a:lnTo>
                  <a:lnTo>
                    <a:pt x="338" y="475"/>
                  </a:lnTo>
                  <a:lnTo>
                    <a:pt x="384" y="448"/>
                  </a:lnTo>
                  <a:lnTo>
                    <a:pt x="420" y="420"/>
                  </a:lnTo>
                  <a:lnTo>
                    <a:pt x="448" y="384"/>
                  </a:lnTo>
                  <a:lnTo>
                    <a:pt x="475" y="347"/>
                  </a:lnTo>
                  <a:lnTo>
                    <a:pt x="484" y="302"/>
                  </a:lnTo>
                  <a:lnTo>
                    <a:pt x="493" y="247"/>
                  </a:lnTo>
                  <a:lnTo>
                    <a:pt x="484" y="202"/>
                  </a:lnTo>
                  <a:lnTo>
                    <a:pt x="475" y="156"/>
                  </a:lnTo>
                  <a:lnTo>
                    <a:pt x="448" y="110"/>
                  </a:lnTo>
                  <a:lnTo>
                    <a:pt x="420" y="74"/>
                  </a:lnTo>
                  <a:lnTo>
                    <a:pt x="384" y="47"/>
                  </a:lnTo>
                  <a:lnTo>
                    <a:pt x="338" y="19"/>
                  </a:lnTo>
                  <a:lnTo>
                    <a:pt x="293" y="10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65;p19">
              <a:extLst>
                <a:ext uri="{FF2B5EF4-FFF2-40B4-BE49-F238E27FC236}">
                  <a16:creationId xmlns:a16="http://schemas.microsoft.com/office/drawing/2014/main" id="{FE6D1F56-20EB-DCAA-50C1-C265B6A94D59}"/>
                </a:ext>
              </a:extLst>
            </p:cNvPr>
            <p:cNvSpPr/>
            <p:nvPr/>
          </p:nvSpPr>
          <p:spPr>
            <a:xfrm>
              <a:off x="1586720" y="3379123"/>
              <a:ext cx="33883" cy="33883"/>
            </a:xfrm>
            <a:custGeom>
              <a:avLst/>
              <a:gdLst/>
              <a:ahLst/>
              <a:cxnLst/>
              <a:rect l="l" t="t" r="r" b="b"/>
              <a:pathLst>
                <a:path w="494" h="494" extrusionOk="0">
                  <a:moveTo>
                    <a:pt x="247" y="1"/>
                  </a:moveTo>
                  <a:lnTo>
                    <a:pt x="201" y="10"/>
                  </a:lnTo>
                  <a:lnTo>
                    <a:pt x="156" y="19"/>
                  </a:lnTo>
                  <a:lnTo>
                    <a:pt x="110" y="46"/>
                  </a:lnTo>
                  <a:lnTo>
                    <a:pt x="74" y="74"/>
                  </a:lnTo>
                  <a:lnTo>
                    <a:pt x="46" y="110"/>
                  </a:lnTo>
                  <a:lnTo>
                    <a:pt x="19" y="147"/>
                  </a:lnTo>
                  <a:lnTo>
                    <a:pt x="10" y="201"/>
                  </a:lnTo>
                  <a:lnTo>
                    <a:pt x="1" y="247"/>
                  </a:lnTo>
                  <a:lnTo>
                    <a:pt x="10" y="292"/>
                  </a:lnTo>
                  <a:lnTo>
                    <a:pt x="19" y="338"/>
                  </a:lnTo>
                  <a:lnTo>
                    <a:pt x="46" y="384"/>
                  </a:lnTo>
                  <a:lnTo>
                    <a:pt x="74" y="420"/>
                  </a:lnTo>
                  <a:lnTo>
                    <a:pt x="110" y="447"/>
                  </a:lnTo>
                  <a:lnTo>
                    <a:pt x="156" y="475"/>
                  </a:lnTo>
                  <a:lnTo>
                    <a:pt x="201" y="484"/>
                  </a:lnTo>
                  <a:lnTo>
                    <a:pt x="247" y="493"/>
                  </a:lnTo>
                  <a:lnTo>
                    <a:pt x="292" y="484"/>
                  </a:lnTo>
                  <a:lnTo>
                    <a:pt x="347" y="475"/>
                  </a:lnTo>
                  <a:lnTo>
                    <a:pt x="384" y="447"/>
                  </a:lnTo>
                  <a:lnTo>
                    <a:pt x="420" y="420"/>
                  </a:lnTo>
                  <a:lnTo>
                    <a:pt x="447" y="384"/>
                  </a:lnTo>
                  <a:lnTo>
                    <a:pt x="475" y="338"/>
                  </a:lnTo>
                  <a:lnTo>
                    <a:pt x="484" y="292"/>
                  </a:lnTo>
                  <a:lnTo>
                    <a:pt x="493" y="247"/>
                  </a:lnTo>
                  <a:lnTo>
                    <a:pt x="484" y="201"/>
                  </a:lnTo>
                  <a:lnTo>
                    <a:pt x="475" y="147"/>
                  </a:lnTo>
                  <a:lnTo>
                    <a:pt x="447" y="110"/>
                  </a:lnTo>
                  <a:lnTo>
                    <a:pt x="420" y="74"/>
                  </a:lnTo>
                  <a:lnTo>
                    <a:pt x="384" y="46"/>
                  </a:lnTo>
                  <a:lnTo>
                    <a:pt x="347" y="19"/>
                  </a:lnTo>
                  <a:lnTo>
                    <a:pt x="292" y="10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66;p19">
              <a:extLst>
                <a:ext uri="{FF2B5EF4-FFF2-40B4-BE49-F238E27FC236}">
                  <a16:creationId xmlns:a16="http://schemas.microsoft.com/office/drawing/2014/main" id="{418BEC39-000B-0E26-CC02-83020344F2B9}"/>
                </a:ext>
              </a:extLst>
            </p:cNvPr>
            <p:cNvSpPr/>
            <p:nvPr/>
          </p:nvSpPr>
          <p:spPr>
            <a:xfrm>
              <a:off x="1700578" y="3516096"/>
              <a:ext cx="33815" cy="33815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246" y="1"/>
                  </a:moveTo>
                  <a:lnTo>
                    <a:pt x="201" y="10"/>
                  </a:lnTo>
                  <a:lnTo>
                    <a:pt x="155" y="28"/>
                  </a:lnTo>
                  <a:lnTo>
                    <a:pt x="110" y="46"/>
                  </a:lnTo>
                  <a:lnTo>
                    <a:pt x="73" y="74"/>
                  </a:lnTo>
                  <a:lnTo>
                    <a:pt x="46" y="110"/>
                  </a:lnTo>
                  <a:lnTo>
                    <a:pt x="19" y="156"/>
                  </a:lnTo>
                  <a:lnTo>
                    <a:pt x="9" y="201"/>
                  </a:lnTo>
                  <a:lnTo>
                    <a:pt x="0" y="247"/>
                  </a:lnTo>
                  <a:lnTo>
                    <a:pt x="9" y="302"/>
                  </a:lnTo>
                  <a:lnTo>
                    <a:pt x="19" y="347"/>
                  </a:lnTo>
                  <a:lnTo>
                    <a:pt x="46" y="384"/>
                  </a:lnTo>
                  <a:lnTo>
                    <a:pt x="73" y="420"/>
                  </a:lnTo>
                  <a:lnTo>
                    <a:pt x="110" y="457"/>
                  </a:lnTo>
                  <a:lnTo>
                    <a:pt x="155" y="475"/>
                  </a:lnTo>
                  <a:lnTo>
                    <a:pt x="201" y="493"/>
                  </a:lnTo>
                  <a:lnTo>
                    <a:pt x="301" y="493"/>
                  </a:lnTo>
                  <a:lnTo>
                    <a:pt x="347" y="475"/>
                  </a:lnTo>
                  <a:lnTo>
                    <a:pt x="383" y="457"/>
                  </a:lnTo>
                  <a:lnTo>
                    <a:pt x="420" y="420"/>
                  </a:lnTo>
                  <a:lnTo>
                    <a:pt x="456" y="384"/>
                  </a:lnTo>
                  <a:lnTo>
                    <a:pt x="474" y="347"/>
                  </a:lnTo>
                  <a:lnTo>
                    <a:pt x="493" y="302"/>
                  </a:lnTo>
                  <a:lnTo>
                    <a:pt x="493" y="247"/>
                  </a:lnTo>
                  <a:lnTo>
                    <a:pt x="493" y="201"/>
                  </a:lnTo>
                  <a:lnTo>
                    <a:pt x="474" y="156"/>
                  </a:lnTo>
                  <a:lnTo>
                    <a:pt x="456" y="110"/>
                  </a:lnTo>
                  <a:lnTo>
                    <a:pt x="420" y="74"/>
                  </a:lnTo>
                  <a:lnTo>
                    <a:pt x="383" y="46"/>
                  </a:lnTo>
                  <a:lnTo>
                    <a:pt x="347" y="28"/>
                  </a:lnTo>
                  <a:lnTo>
                    <a:pt x="301" y="10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67;p19">
              <a:extLst>
                <a:ext uri="{FF2B5EF4-FFF2-40B4-BE49-F238E27FC236}">
                  <a16:creationId xmlns:a16="http://schemas.microsoft.com/office/drawing/2014/main" id="{BE9B72F6-8047-DAAC-102C-81CF3910A583}"/>
                </a:ext>
              </a:extLst>
            </p:cNvPr>
            <p:cNvSpPr/>
            <p:nvPr/>
          </p:nvSpPr>
          <p:spPr>
            <a:xfrm>
              <a:off x="1780005" y="3586125"/>
              <a:ext cx="33198" cy="33883"/>
            </a:xfrm>
            <a:custGeom>
              <a:avLst/>
              <a:gdLst/>
              <a:ahLst/>
              <a:cxnLst/>
              <a:rect l="l" t="t" r="r" b="b"/>
              <a:pathLst>
                <a:path w="484" h="494" extrusionOk="0">
                  <a:moveTo>
                    <a:pt x="247" y="1"/>
                  </a:moveTo>
                  <a:lnTo>
                    <a:pt x="192" y="10"/>
                  </a:lnTo>
                  <a:lnTo>
                    <a:pt x="146" y="19"/>
                  </a:lnTo>
                  <a:lnTo>
                    <a:pt x="101" y="46"/>
                  </a:lnTo>
                  <a:lnTo>
                    <a:pt x="64" y="74"/>
                  </a:lnTo>
                  <a:lnTo>
                    <a:pt x="37" y="110"/>
                  </a:lnTo>
                  <a:lnTo>
                    <a:pt x="19" y="147"/>
                  </a:lnTo>
                  <a:lnTo>
                    <a:pt x="0" y="201"/>
                  </a:lnTo>
                  <a:lnTo>
                    <a:pt x="0" y="247"/>
                  </a:lnTo>
                  <a:lnTo>
                    <a:pt x="0" y="293"/>
                  </a:lnTo>
                  <a:lnTo>
                    <a:pt x="19" y="338"/>
                  </a:lnTo>
                  <a:lnTo>
                    <a:pt x="37" y="384"/>
                  </a:lnTo>
                  <a:lnTo>
                    <a:pt x="64" y="420"/>
                  </a:lnTo>
                  <a:lnTo>
                    <a:pt x="101" y="448"/>
                  </a:lnTo>
                  <a:lnTo>
                    <a:pt x="146" y="475"/>
                  </a:lnTo>
                  <a:lnTo>
                    <a:pt x="192" y="484"/>
                  </a:lnTo>
                  <a:lnTo>
                    <a:pt x="247" y="493"/>
                  </a:lnTo>
                  <a:lnTo>
                    <a:pt x="292" y="484"/>
                  </a:lnTo>
                  <a:lnTo>
                    <a:pt x="338" y="475"/>
                  </a:lnTo>
                  <a:lnTo>
                    <a:pt x="383" y="448"/>
                  </a:lnTo>
                  <a:lnTo>
                    <a:pt x="420" y="420"/>
                  </a:lnTo>
                  <a:lnTo>
                    <a:pt x="447" y="384"/>
                  </a:lnTo>
                  <a:lnTo>
                    <a:pt x="465" y="338"/>
                  </a:lnTo>
                  <a:lnTo>
                    <a:pt x="484" y="293"/>
                  </a:lnTo>
                  <a:lnTo>
                    <a:pt x="484" y="247"/>
                  </a:lnTo>
                  <a:lnTo>
                    <a:pt x="484" y="201"/>
                  </a:lnTo>
                  <a:lnTo>
                    <a:pt x="465" y="147"/>
                  </a:lnTo>
                  <a:lnTo>
                    <a:pt x="447" y="110"/>
                  </a:lnTo>
                  <a:lnTo>
                    <a:pt x="420" y="74"/>
                  </a:lnTo>
                  <a:lnTo>
                    <a:pt x="383" y="46"/>
                  </a:lnTo>
                  <a:lnTo>
                    <a:pt x="338" y="19"/>
                  </a:lnTo>
                  <a:lnTo>
                    <a:pt x="292" y="10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68;p19">
              <a:extLst>
                <a:ext uri="{FF2B5EF4-FFF2-40B4-BE49-F238E27FC236}">
                  <a16:creationId xmlns:a16="http://schemas.microsoft.com/office/drawing/2014/main" id="{BF217867-BB8D-59A0-4E4C-79469240FD0E}"/>
                </a:ext>
              </a:extLst>
            </p:cNvPr>
            <p:cNvSpPr/>
            <p:nvPr/>
          </p:nvSpPr>
          <p:spPr>
            <a:xfrm>
              <a:off x="1646804" y="3427273"/>
              <a:ext cx="33815" cy="33883"/>
            </a:xfrm>
            <a:custGeom>
              <a:avLst/>
              <a:gdLst/>
              <a:ahLst/>
              <a:cxnLst/>
              <a:rect l="l" t="t" r="r" b="b"/>
              <a:pathLst>
                <a:path w="493" h="494" extrusionOk="0">
                  <a:moveTo>
                    <a:pt x="246" y="1"/>
                  </a:moveTo>
                  <a:lnTo>
                    <a:pt x="201" y="10"/>
                  </a:lnTo>
                  <a:lnTo>
                    <a:pt x="155" y="28"/>
                  </a:lnTo>
                  <a:lnTo>
                    <a:pt x="109" y="46"/>
                  </a:lnTo>
                  <a:lnTo>
                    <a:pt x="73" y="74"/>
                  </a:lnTo>
                  <a:lnTo>
                    <a:pt x="46" y="110"/>
                  </a:lnTo>
                  <a:lnTo>
                    <a:pt x="18" y="156"/>
                  </a:lnTo>
                  <a:lnTo>
                    <a:pt x="9" y="201"/>
                  </a:lnTo>
                  <a:lnTo>
                    <a:pt x="0" y="256"/>
                  </a:lnTo>
                  <a:lnTo>
                    <a:pt x="9" y="302"/>
                  </a:lnTo>
                  <a:lnTo>
                    <a:pt x="18" y="347"/>
                  </a:lnTo>
                  <a:lnTo>
                    <a:pt x="46" y="393"/>
                  </a:lnTo>
                  <a:lnTo>
                    <a:pt x="73" y="429"/>
                  </a:lnTo>
                  <a:lnTo>
                    <a:pt x="109" y="457"/>
                  </a:lnTo>
                  <a:lnTo>
                    <a:pt x="155" y="475"/>
                  </a:lnTo>
                  <a:lnTo>
                    <a:pt x="201" y="493"/>
                  </a:lnTo>
                  <a:lnTo>
                    <a:pt x="301" y="493"/>
                  </a:lnTo>
                  <a:lnTo>
                    <a:pt x="347" y="475"/>
                  </a:lnTo>
                  <a:lnTo>
                    <a:pt x="383" y="457"/>
                  </a:lnTo>
                  <a:lnTo>
                    <a:pt x="420" y="429"/>
                  </a:lnTo>
                  <a:lnTo>
                    <a:pt x="447" y="393"/>
                  </a:lnTo>
                  <a:lnTo>
                    <a:pt x="474" y="347"/>
                  </a:lnTo>
                  <a:lnTo>
                    <a:pt x="492" y="302"/>
                  </a:lnTo>
                  <a:lnTo>
                    <a:pt x="492" y="256"/>
                  </a:lnTo>
                  <a:lnTo>
                    <a:pt x="492" y="201"/>
                  </a:lnTo>
                  <a:lnTo>
                    <a:pt x="474" y="156"/>
                  </a:lnTo>
                  <a:lnTo>
                    <a:pt x="447" y="110"/>
                  </a:lnTo>
                  <a:lnTo>
                    <a:pt x="420" y="74"/>
                  </a:lnTo>
                  <a:lnTo>
                    <a:pt x="383" y="46"/>
                  </a:lnTo>
                  <a:lnTo>
                    <a:pt x="347" y="28"/>
                  </a:lnTo>
                  <a:lnTo>
                    <a:pt x="301" y="10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69;p19">
              <a:extLst>
                <a:ext uri="{FF2B5EF4-FFF2-40B4-BE49-F238E27FC236}">
                  <a16:creationId xmlns:a16="http://schemas.microsoft.com/office/drawing/2014/main" id="{B017C947-DE90-BFBE-848A-4BC80A2B07C5}"/>
                </a:ext>
              </a:extLst>
            </p:cNvPr>
            <p:cNvSpPr/>
            <p:nvPr/>
          </p:nvSpPr>
          <p:spPr>
            <a:xfrm>
              <a:off x="1620534" y="3649296"/>
              <a:ext cx="33815" cy="33883"/>
            </a:xfrm>
            <a:custGeom>
              <a:avLst/>
              <a:gdLst/>
              <a:ahLst/>
              <a:cxnLst/>
              <a:rect l="l" t="t" r="r" b="b"/>
              <a:pathLst>
                <a:path w="493" h="494" extrusionOk="0">
                  <a:moveTo>
                    <a:pt x="201" y="1"/>
                  </a:moveTo>
                  <a:lnTo>
                    <a:pt x="146" y="19"/>
                  </a:lnTo>
                  <a:lnTo>
                    <a:pt x="110" y="37"/>
                  </a:lnTo>
                  <a:lnTo>
                    <a:pt x="73" y="74"/>
                  </a:lnTo>
                  <a:lnTo>
                    <a:pt x="46" y="110"/>
                  </a:lnTo>
                  <a:lnTo>
                    <a:pt x="18" y="147"/>
                  </a:lnTo>
                  <a:lnTo>
                    <a:pt x="9" y="192"/>
                  </a:lnTo>
                  <a:lnTo>
                    <a:pt x="0" y="247"/>
                  </a:lnTo>
                  <a:lnTo>
                    <a:pt x="9" y="293"/>
                  </a:lnTo>
                  <a:lnTo>
                    <a:pt x="18" y="338"/>
                  </a:lnTo>
                  <a:lnTo>
                    <a:pt x="46" y="384"/>
                  </a:lnTo>
                  <a:lnTo>
                    <a:pt x="73" y="420"/>
                  </a:lnTo>
                  <a:lnTo>
                    <a:pt x="110" y="448"/>
                  </a:lnTo>
                  <a:lnTo>
                    <a:pt x="146" y="475"/>
                  </a:lnTo>
                  <a:lnTo>
                    <a:pt x="201" y="484"/>
                  </a:lnTo>
                  <a:lnTo>
                    <a:pt x="246" y="493"/>
                  </a:lnTo>
                  <a:lnTo>
                    <a:pt x="292" y="484"/>
                  </a:lnTo>
                  <a:lnTo>
                    <a:pt x="337" y="475"/>
                  </a:lnTo>
                  <a:lnTo>
                    <a:pt x="383" y="448"/>
                  </a:lnTo>
                  <a:lnTo>
                    <a:pt x="420" y="420"/>
                  </a:lnTo>
                  <a:lnTo>
                    <a:pt x="447" y="384"/>
                  </a:lnTo>
                  <a:lnTo>
                    <a:pt x="474" y="338"/>
                  </a:lnTo>
                  <a:lnTo>
                    <a:pt x="483" y="293"/>
                  </a:lnTo>
                  <a:lnTo>
                    <a:pt x="492" y="247"/>
                  </a:lnTo>
                  <a:lnTo>
                    <a:pt x="483" y="192"/>
                  </a:lnTo>
                  <a:lnTo>
                    <a:pt x="474" y="147"/>
                  </a:lnTo>
                  <a:lnTo>
                    <a:pt x="447" y="110"/>
                  </a:lnTo>
                  <a:lnTo>
                    <a:pt x="420" y="74"/>
                  </a:lnTo>
                  <a:lnTo>
                    <a:pt x="383" y="37"/>
                  </a:lnTo>
                  <a:lnTo>
                    <a:pt x="337" y="19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70;p19">
              <a:extLst>
                <a:ext uri="{FF2B5EF4-FFF2-40B4-BE49-F238E27FC236}">
                  <a16:creationId xmlns:a16="http://schemas.microsoft.com/office/drawing/2014/main" id="{F57C608E-E425-CCCA-B02D-4D6562F27365}"/>
                </a:ext>
              </a:extLst>
            </p:cNvPr>
            <p:cNvSpPr/>
            <p:nvPr/>
          </p:nvSpPr>
          <p:spPr>
            <a:xfrm>
              <a:off x="1647421" y="3767544"/>
              <a:ext cx="33815" cy="33815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246" y="0"/>
                  </a:moveTo>
                  <a:lnTo>
                    <a:pt x="201" y="9"/>
                  </a:lnTo>
                  <a:lnTo>
                    <a:pt x="155" y="18"/>
                  </a:lnTo>
                  <a:lnTo>
                    <a:pt x="110" y="46"/>
                  </a:lnTo>
                  <a:lnTo>
                    <a:pt x="73" y="73"/>
                  </a:lnTo>
                  <a:lnTo>
                    <a:pt x="46" y="110"/>
                  </a:lnTo>
                  <a:lnTo>
                    <a:pt x="28" y="146"/>
                  </a:lnTo>
                  <a:lnTo>
                    <a:pt x="9" y="201"/>
                  </a:lnTo>
                  <a:lnTo>
                    <a:pt x="0" y="246"/>
                  </a:lnTo>
                  <a:lnTo>
                    <a:pt x="9" y="292"/>
                  </a:lnTo>
                  <a:lnTo>
                    <a:pt x="28" y="338"/>
                  </a:lnTo>
                  <a:lnTo>
                    <a:pt x="46" y="383"/>
                  </a:lnTo>
                  <a:lnTo>
                    <a:pt x="73" y="420"/>
                  </a:lnTo>
                  <a:lnTo>
                    <a:pt x="110" y="447"/>
                  </a:lnTo>
                  <a:lnTo>
                    <a:pt x="155" y="474"/>
                  </a:lnTo>
                  <a:lnTo>
                    <a:pt x="201" y="484"/>
                  </a:lnTo>
                  <a:lnTo>
                    <a:pt x="246" y="493"/>
                  </a:lnTo>
                  <a:lnTo>
                    <a:pt x="301" y="484"/>
                  </a:lnTo>
                  <a:lnTo>
                    <a:pt x="347" y="474"/>
                  </a:lnTo>
                  <a:lnTo>
                    <a:pt x="392" y="447"/>
                  </a:lnTo>
                  <a:lnTo>
                    <a:pt x="429" y="420"/>
                  </a:lnTo>
                  <a:lnTo>
                    <a:pt x="456" y="383"/>
                  </a:lnTo>
                  <a:lnTo>
                    <a:pt x="474" y="338"/>
                  </a:lnTo>
                  <a:lnTo>
                    <a:pt x="493" y="292"/>
                  </a:lnTo>
                  <a:lnTo>
                    <a:pt x="493" y="246"/>
                  </a:lnTo>
                  <a:lnTo>
                    <a:pt x="493" y="201"/>
                  </a:lnTo>
                  <a:lnTo>
                    <a:pt x="474" y="146"/>
                  </a:lnTo>
                  <a:lnTo>
                    <a:pt x="456" y="110"/>
                  </a:lnTo>
                  <a:lnTo>
                    <a:pt x="429" y="73"/>
                  </a:lnTo>
                  <a:lnTo>
                    <a:pt x="392" y="46"/>
                  </a:lnTo>
                  <a:lnTo>
                    <a:pt x="347" y="18"/>
                  </a:lnTo>
                  <a:lnTo>
                    <a:pt x="301" y="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71;p19">
              <a:extLst>
                <a:ext uri="{FF2B5EF4-FFF2-40B4-BE49-F238E27FC236}">
                  <a16:creationId xmlns:a16="http://schemas.microsoft.com/office/drawing/2014/main" id="{7DDAFB5D-9CBC-E54D-B566-A62EAE66D710}"/>
                </a:ext>
              </a:extLst>
            </p:cNvPr>
            <p:cNvSpPr/>
            <p:nvPr/>
          </p:nvSpPr>
          <p:spPr>
            <a:xfrm>
              <a:off x="1683019" y="3826325"/>
              <a:ext cx="33883" cy="33815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02" y="0"/>
                  </a:moveTo>
                  <a:lnTo>
                    <a:pt x="156" y="19"/>
                  </a:lnTo>
                  <a:lnTo>
                    <a:pt x="110" y="37"/>
                  </a:lnTo>
                  <a:lnTo>
                    <a:pt x="74" y="73"/>
                  </a:lnTo>
                  <a:lnTo>
                    <a:pt x="47" y="110"/>
                  </a:lnTo>
                  <a:lnTo>
                    <a:pt x="19" y="146"/>
                  </a:lnTo>
                  <a:lnTo>
                    <a:pt x="10" y="192"/>
                  </a:lnTo>
                  <a:lnTo>
                    <a:pt x="1" y="247"/>
                  </a:lnTo>
                  <a:lnTo>
                    <a:pt x="10" y="292"/>
                  </a:lnTo>
                  <a:lnTo>
                    <a:pt x="19" y="338"/>
                  </a:lnTo>
                  <a:lnTo>
                    <a:pt x="47" y="383"/>
                  </a:lnTo>
                  <a:lnTo>
                    <a:pt x="74" y="420"/>
                  </a:lnTo>
                  <a:lnTo>
                    <a:pt x="110" y="447"/>
                  </a:lnTo>
                  <a:lnTo>
                    <a:pt x="156" y="475"/>
                  </a:lnTo>
                  <a:lnTo>
                    <a:pt x="202" y="484"/>
                  </a:lnTo>
                  <a:lnTo>
                    <a:pt x="247" y="493"/>
                  </a:lnTo>
                  <a:lnTo>
                    <a:pt x="302" y="484"/>
                  </a:lnTo>
                  <a:lnTo>
                    <a:pt x="347" y="475"/>
                  </a:lnTo>
                  <a:lnTo>
                    <a:pt x="384" y="447"/>
                  </a:lnTo>
                  <a:lnTo>
                    <a:pt x="420" y="420"/>
                  </a:lnTo>
                  <a:lnTo>
                    <a:pt x="457" y="383"/>
                  </a:lnTo>
                  <a:lnTo>
                    <a:pt x="475" y="338"/>
                  </a:lnTo>
                  <a:lnTo>
                    <a:pt x="493" y="292"/>
                  </a:lnTo>
                  <a:lnTo>
                    <a:pt x="493" y="247"/>
                  </a:lnTo>
                  <a:lnTo>
                    <a:pt x="493" y="192"/>
                  </a:lnTo>
                  <a:lnTo>
                    <a:pt x="475" y="146"/>
                  </a:lnTo>
                  <a:lnTo>
                    <a:pt x="457" y="110"/>
                  </a:lnTo>
                  <a:lnTo>
                    <a:pt x="420" y="73"/>
                  </a:lnTo>
                  <a:lnTo>
                    <a:pt x="384" y="37"/>
                  </a:lnTo>
                  <a:lnTo>
                    <a:pt x="347" y="1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72;p19">
              <a:extLst>
                <a:ext uri="{FF2B5EF4-FFF2-40B4-BE49-F238E27FC236}">
                  <a16:creationId xmlns:a16="http://schemas.microsoft.com/office/drawing/2014/main" id="{8ECC8B19-5E9D-D085-4C85-1C7560CDF453}"/>
                </a:ext>
              </a:extLst>
            </p:cNvPr>
            <p:cNvSpPr/>
            <p:nvPr/>
          </p:nvSpPr>
          <p:spPr>
            <a:xfrm>
              <a:off x="1741183" y="3888878"/>
              <a:ext cx="33883" cy="33815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47" y="0"/>
                  </a:moveTo>
                  <a:lnTo>
                    <a:pt x="202" y="9"/>
                  </a:lnTo>
                  <a:lnTo>
                    <a:pt x="156" y="18"/>
                  </a:lnTo>
                  <a:lnTo>
                    <a:pt x="110" y="46"/>
                  </a:lnTo>
                  <a:lnTo>
                    <a:pt x="74" y="73"/>
                  </a:lnTo>
                  <a:lnTo>
                    <a:pt x="47" y="110"/>
                  </a:lnTo>
                  <a:lnTo>
                    <a:pt x="19" y="155"/>
                  </a:lnTo>
                  <a:lnTo>
                    <a:pt x="10" y="201"/>
                  </a:lnTo>
                  <a:lnTo>
                    <a:pt x="1" y="246"/>
                  </a:lnTo>
                  <a:lnTo>
                    <a:pt x="10" y="301"/>
                  </a:lnTo>
                  <a:lnTo>
                    <a:pt x="19" y="347"/>
                  </a:lnTo>
                  <a:lnTo>
                    <a:pt x="47" y="383"/>
                  </a:lnTo>
                  <a:lnTo>
                    <a:pt x="74" y="420"/>
                  </a:lnTo>
                  <a:lnTo>
                    <a:pt x="110" y="456"/>
                  </a:lnTo>
                  <a:lnTo>
                    <a:pt x="156" y="474"/>
                  </a:lnTo>
                  <a:lnTo>
                    <a:pt x="202" y="493"/>
                  </a:lnTo>
                  <a:lnTo>
                    <a:pt x="302" y="493"/>
                  </a:lnTo>
                  <a:lnTo>
                    <a:pt x="347" y="474"/>
                  </a:lnTo>
                  <a:lnTo>
                    <a:pt x="384" y="456"/>
                  </a:lnTo>
                  <a:lnTo>
                    <a:pt x="420" y="420"/>
                  </a:lnTo>
                  <a:lnTo>
                    <a:pt x="457" y="383"/>
                  </a:lnTo>
                  <a:lnTo>
                    <a:pt x="475" y="347"/>
                  </a:lnTo>
                  <a:lnTo>
                    <a:pt x="493" y="301"/>
                  </a:lnTo>
                  <a:lnTo>
                    <a:pt x="493" y="246"/>
                  </a:lnTo>
                  <a:lnTo>
                    <a:pt x="493" y="201"/>
                  </a:lnTo>
                  <a:lnTo>
                    <a:pt x="475" y="155"/>
                  </a:lnTo>
                  <a:lnTo>
                    <a:pt x="457" y="110"/>
                  </a:lnTo>
                  <a:lnTo>
                    <a:pt x="420" y="73"/>
                  </a:lnTo>
                  <a:lnTo>
                    <a:pt x="384" y="46"/>
                  </a:lnTo>
                  <a:lnTo>
                    <a:pt x="347" y="18"/>
                  </a:lnTo>
                  <a:lnTo>
                    <a:pt x="302" y="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73;p19">
              <a:extLst>
                <a:ext uri="{FF2B5EF4-FFF2-40B4-BE49-F238E27FC236}">
                  <a16:creationId xmlns:a16="http://schemas.microsoft.com/office/drawing/2014/main" id="{92BF1ACF-BC82-5096-DD5C-C8BBC4E04306}"/>
                </a:ext>
              </a:extLst>
            </p:cNvPr>
            <p:cNvSpPr/>
            <p:nvPr/>
          </p:nvSpPr>
          <p:spPr>
            <a:xfrm>
              <a:off x="1788716" y="3679338"/>
              <a:ext cx="33883" cy="33815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02" y="1"/>
                  </a:moveTo>
                  <a:lnTo>
                    <a:pt x="156" y="19"/>
                  </a:lnTo>
                  <a:lnTo>
                    <a:pt x="110" y="46"/>
                  </a:lnTo>
                  <a:lnTo>
                    <a:pt x="74" y="73"/>
                  </a:lnTo>
                  <a:lnTo>
                    <a:pt x="47" y="110"/>
                  </a:lnTo>
                  <a:lnTo>
                    <a:pt x="19" y="146"/>
                  </a:lnTo>
                  <a:lnTo>
                    <a:pt x="10" y="201"/>
                  </a:lnTo>
                  <a:lnTo>
                    <a:pt x="1" y="247"/>
                  </a:lnTo>
                  <a:lnTo>
                    <a:pt x="10" y="292"/>
                  </a:lnTo>
                  <a:lnTo>
                    <a:pt x="19" y="338"/>
                  </a:lnTo>
                  <a:lnTo>
                    <a:pt x="47" y="384"/>
                  </a:lnTo>
                  <a:lnTo>
                    <a:pt x="74" y="420"/>
                  </a:lnTo>
                  <a:lnTo>
                    <a:pt x="110" y="447"/>
                  </a:lnTo>
                  <a:lnTo>
                    <a:pt x="156" y="475"/>
                  </a:lnTo>
                  <a:lnTo>
                    <a:pt x="202" y="484"/>
                  </a:lnTo>
                  <a:lnTo>
                    <a:pt x="247" y="493"/>
                  </a:lnTo>
                  <a:lnTo>
                    <a:pt x="293" y="484"/>
                  </a:lnTo>
                  <a:lnTo>
                    <a:pt x="348" y="475"/>
                  </a:lnTo>
                  <a:lnTo>
                    <a:pt x="384" y="447"/>
                  </a:lnTo>
                  <a:lnTo>
                    <a:pt x="420" y="420"/>
                  </a:lnTo>
                  <a:lnTo>
                    <a:pt x="448" y="384"/>
                  </a:lnTo>
                  <a:lnTo>
                    <a:pt x="475" y="338"/>
                  </a:lnTo>
                  <a:lnTo>
                    <a:pt x="493" y="292"/>
                  </a:lnTo>
                  <a:lnTo>
                    <a:pt x="493" y="247"/>
                  </a:lnTo>
                  <a:lnTo>
                    <a:pt x="493" y="201"/>
                  </a:lnTo>
                  <a:lnTo>
                    <a:pt x="475" y="146"/>
                  </a:lnTo>
                  <a:lnTo>
                    <a:pt x="448" y="110"/>
                  </a:lnTo>
                  <a:lnTo>
                    <a:pt x="420" y="73"/>
                  </a:lnTo>
                  <a:lnTo>
                    <a:pt x="384" y="46"/>
                  </a:lnTo>
                  <a:lnTo>
                    <a:pt x="348" y="19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74;p19">
              <a:extLst>
                <a:ext uri="{FF2B5EF4-FFF2-40B4-BE49-F238E27FC236}">
                  <a16:creationId xmlns:a16="http://schemas.microsoft.com/office/drawing/2014/main" id="{1628C6E6-637D-6312-8AEC-71123B72A697}"/>
                </a:ext>
              </a:extLst>
            </p:cNvPr>
            <p:cNvSpPr/>
            <p:nvPr/>
          </p:nvSpPr>
          <p:spPr>
            <a:xfrm>
              <a:off x="1875070" y="3175208"/>
              <a:ext cx="427864" cy="855729"/>
            </a:xfrm>
            <a:custGeom>
              <a:avLst/>
              <a:gdLst/>
              <a:ahLst/>
              <a:cxnLst/>
              <a:rect l="l" t="t" r="r" b="b"/>
              <a:pathLst>
                <a:path w="6238" h="12476" extrusionOk="0">
                  <a:moveTo>
                    <a:pt x="1715" y="238"/>
                  </a:moveTo>
                  <a:lnTo>
                    <a:pt x="1842" y="265"/>
                  </a:lnTo>
                  <a:lnTo>
                    <a:pt x="1970" y="293"/>
                  </a:lnTo>
                  <a:lnTo>
                    <a:pt x="2089" y="338"/>
                  </a:lnTo>
                  <a:lnTo>
                    <a:pt x="2207" y="393"/>
                  </a:lnTo>
                  <a:lnTo>
                    <a:pt x="2316" y="466"/>
                  </a:lnTo>
                  <a:lnTo>
                    <a:pt x="2426" y="539"/>
                  </a:lnTo>
                  <a:lnTo>
                    <a:pt x="2517" y="621"/>
                  </a:lnTo>
                  <a:lnTo>
                    <a:pt x="2608" y="721"/>
                  </a:lnTo>
                  <a:lnTo>
                    <a:pt x="2681" y="822"/>
                  </a:lnTo>
                  <a:lnTo>
                    <a:pt x="2754" y="931"/>
                  </a:lnTo>
                  <a:lnTo>
                    <a:pt x="2809" y="1050"/>
                  </a:lnTo>
                  <a:lnTo>
                    <a:pt x="2854" y="1168"/>
                  </a:lnTo>
                  <a:lnTo>
                    <a:pt x="2891" y="1296"/>
                  </a:lnTo>
                  <a:lnTo>
                    <a:pt x="2909" y="1423"/>
                  </a:lnTo>
                  <a:lnTo>
                    <a:pt x="2918" y="1560"/>
                  </a:lnTo>
                  <a:lnTo>
                    <a:pt x="2927" y="1697"/>
                  </a:lnTo>
                  <a:lnTo>
                    <a:pt x="3055" y="1670"/>
                  </a:lnTo>
                  <a:lnTo>
                    <a:pt x="3237" y="1651"/>
                  </a:lnTo>
                  <a:lnTo>
                    <a:pt x="3411" y="1642"/>
                  </a:lnTo>
                  <a:lnTo>
                    <a:pt x="3611" y="1651"/>
                  </a:lnTo>
                  <a:lnTo>
                    <a:pt x="3803" y="1679"/>
                  </a:lnTo>
                  <a:lnTo>
                    <a:pt x="3994" y="1724"/>
                  </a:lnTo>
                  <a:lnTo>
                    <a:pt x="4177" y="1797"/>
                  </a:lnTo>
                  <a:lnTo>
                    <a:pt x="4341" y="1879"/>
                  </a:lnTo>
                  <a:lnTo>
                    <a:pt x="4505" y="1980"/>
                  </a:lnTo>
                  <a:lnTo>
                    <a:pt x="4660" y="2089"/>
                  </a:lnTo>
                  <a:lnTo>
                    <a:pt x="4797" y="2217"/>
                  </a:lnTo>
                  <a:lnTo>
                    <a:pt x="4924" y="2354"/>
                  </a:lnTo>
                  <a:lnTo>
                    <a:pt x="5034" y="2509"/>
                  </a:lnTo>
                  <a:lnTo>
                    <a:pt x="5134" y="2664"/>
                  </a:lnTo>
                  <a:lnTo>
                    <a:pt x="5216" y="2837"/>
                  </a:lnTo>
                  <a:lnTo>
                    <a:pt x="5280" y="3019"/>
                  </a:lnTo>
                  <a:lnTo>
                    <a:pt x="5335" y="3211"/>
                  </a:lnTo>
                  <a:lnTo>
                    <a:pt x="5362" y="3402"/>
                  </a:lnTo>
                  <a:lnTo>
                    <a:pt x="5371" y="3603"/>
                  </a:lnTo>
                  <a:lnTo>
                    <a:pt x="5371" y="3730"/>
                  </a:lnTo>
                  <a:lnTo>
                    <a:pt x="5353" y="3858"/>
                  </a:lnTo>
                  <a:lnTo>
                    <a:pt x="5335" y="3986"/>
                  </a:lnTo>
                  <a:lnTo>
                    <a:pt x="5307" y="4113"/>
                  </a:lnTo>
                  <a:lnTo>
                    <a:pt x="5271" y="4232"/>
                  </a:lnTo>
                  <a:lnTo>
                    <a:pt x="5225" y="4351"/>
                  </a:lnTo>
                  <a:lnTo>
                    <a:pt x="5171" y="4469"/>
                  </a:lnTo>
                  <a:lnTo>
                    <a:pt x="5107" y="4588"/>
                  </a:lnTo>
                  <a:lnTo>
                    <a:pt x="5070" y="4642"/>
                  </a:lnTo>
                  <a:lnTo>
                    <a:pt x="5107" y="4706"/>
                  </a:lnTo>
                  <a:lnTo>
                    <a:pt x="5171" y="4816"/>
                  </a:lnTo>
                  <a:lnTo>
                    <a:pt x="5225" y="4934"/>
                  </a:lnTo>
                  <a:lnTo>
                    <a:pt x="5280" y="5053"/>
                  </a:lnTo>
                  <a:lnTo>
                    <a:pt x="5317" y="5171"/>
                  </a:lnTo>
                  <a:lnTo>
                    <a:pt x="5344" y="5299"/>
                  </a:lnTo>
                  <a:lnTo>
                    <a:pt x="5371" y="5417"/>
                  </a:lnTo>
                  <a:lnTo>
                    <a:pt x="5380" y="5545"/>
                  </a:lnTo>
                  <a:lnTo>
                    <a:pt x="5389" y="5682"/>
                  </a:lnTo>
                  <a:lnTo>
                    <a:pt x="5389" y="5700"/>
                  </a:lnTo>
                  <a:lnTo>
                    <a:pt x="5380" y="5773"/>
                  </a:lnTo>
                  <a:lnTo>
                    <a:pt x="5426" y="5810"/>
                  </a:lnTo>
                  <a:lnTo>
                    <a:pt x="5554" y="5946"/>
                  </a:lnTo>
                  <a:lnTo>
                    <a:pt x="5672" y="6092"/>
                  </a:lnTo>
                  <a:lnTo>
                    <a:pt x="5772" y="6256"/>
                  </a:lnTo>
                  <a:lnTo>
                    <a:pt x="5855" y="6420"/>
                  </a:lnTo>
                  <a:lnTo>
                    <a:pt x="5918" y="6594"/>
                  </a:lnTo>
                  <a:lnTo>
                    <a:pt x="5964" y="6776"/>
                  </a:lnTo>
                  <a:lnTo>
                    <a:pt x="6000" y="6968"/>
                  </a:lnTo>
                  <a:lnTo>
                    <a:pt x="6010" y="7159"/>
                  </a:lnTo>
                  <a:lnTo>
                    <a:pt x="6000" y="7278"/>
                  </a:lnTo>
                  <a:lnTo>
                    <a:pt x="5991" y="7387"/>
                  </a:lnTo>
                  <a:lnTo>
                    <a:pt x="5973" y="7506"/>
                  </a:lnTo>
                  <a:lnTo>
                    <a:pt x="5946" y="7615"/>
                  </a:lnTo>
                  <a:lnTo>
                    <a:pt x="5918" y="7724"/>
                  </a:lnTo>
                  <a:lnTo>
                    <a:pt x="5882" y="7834"/>
                  </a:lnTo>
                  <a:lnTo>
                    <a:pt x="5836" y="7934"/>
                  </a:lnTo>
                  <a:lnTo>
                    <a:pt x="5782" y="8034"/>
                  </a:lnTo>
                  <a:lnTo>
                    <a:pt x="5727" y="8135"/>
                  </a:lnTo>
                  <a:lnTo>
                    <a:pt x="5663" y="8226"/>
                  </a:lnTo>
                  <a:lnTo>
                    <a:pt x="5599" y="8317"/>
                  </a:lnTo>
                  <a:lnTo>
                    <a:pt x="5517" y="8408"/>
                  </a:lnTo>
                  <a:lnTo>
                    <a:pt x="5444" y="8490"/>
                  </a:lnTo>
                  <a:lnTo>
                    <a:pt x="5353" y="8563"/>
                  </a:lnTo>
                  <a:lnTo>
                    <a:pt x="5262" y="8636"/>
                  </a:lnTo>
                  <a:lnTo>
                    <a:pt x="5171" y="8700"/>
                  </a:lnTo>
                  <a:lnTo>
                    <a:pt x="5107" y="8746"/>
                  </a:lnTo>
                  <a:lnTo>
                    <a:pt x="5116" y="8819"/>
                  </a:lnTo>
                  <a:lnTo>
                    <a:pt x="5134" y="8965"/>
                  </a:lnTo>
                  <a:lnTo>
                    <a:pt x="5143" y="9120"/>
                  </a:lnTo>
                  <a:lnTo>
                    <a:pt x="5134" y="9302"/>
                  </a:lnTo>
                  <a:lnTo>
                    <a:pt x="5107" y="9475"/>
                  </a:lnTo>
                  <a:lnTo>
                    <a:pt x="5070" y="9648"/>
                  </a:lnTo>
                  <a:lnTo>
                    <a:pt x="5006" y="9813"/>
                  </a:lnTo>
                  <a:lnTo>
                    <a:pt x="4934" y="9968"/>
                  </a:lnTo>
                  <a:lnTo>
                    <a:pt x="4851" y="10123"/>
                  </a:lnTo>
                  <a:lnTo>
                    <a:pt x="4751" y="10259"/>
                  </a:lnTo>
                  <a:lnTo>
                    <a:pt x="4642" y="10387"/>
                  </a:lnTo>
                  <a:lnTo>
                    <a:pt x="4514" y="10506"/>
                  </a:lnTo>
                  <a:lnTo>
                    <a:pt x="4386" y="10615"/>
                  </a:lnTo>
                  <a:lnTo>
                    <a:pt x="4241" y="10706"/>
                  </a:lnTo>
                  <a:lnTo>
                    <a:pt x="4086" y="10788"/>
                  </a:lnTo>
                  <a:lnTo>
                    <a:pt x="3921" y="10861"/>
                  </a:lnTo>
                  <a:lnTo>
                    <a:pt x="3757" y="10907"/>
                  </a:lnTo>
                  <a:lnTo>
                    <a:pt x="3584" y="10943"/>
                  </a:lnTo>
                  <a:lnTo>
                    <a:pt x="3402" y="10961"/>
                  </a:lnTo>
                  <a:lnTo>
                    <a:pt x="3320" y="10971"/>
                  </a:lnTo>
                  <a:lnTo>
                    <a:pt x="3292" y="11053"/>
                  </a:lnTo>
                  <a:lnTo>
                    <a:pt x="3256" y="11180"/>
                  </a:lnTo>
                  <a:lnTo>
                    <a:pt x="3210" y="11308"/>
                  </a:lnTo>
                  <a:lnTo>
                    <a:pt x="3155" y="11417"/>
                  </a:lnTo>
                  <a:lnTo>
                    <a:pt x="3092" y="11536"/>
                  </a:lnTo>
                  <a:lnTo>
                    <a:pt x="3019" y="11636"/>
                  </a:lnTo>
                  <a:lnTo>
                    <a:pt x="2937" y="11737"/>
                  </a:lnTo>
                  <a:lnTo>
                    <a:pt x="2845" y="11828"/>
                  </a:lnTo>
                  <a:lnTo>
                    <a:pt x="2745" y="11910"/>
                  </a:lnTo>
                  <a:lnTo>
                    <a:pt x="2645" y="11983"/>
                  </a:lnTo>
                  <a:lnTo>
                    <a:pt x="2535" y="12047"/>
                  </a:lnTo>
                  <a:lnTo>
                    <a:pt x="2417" y="12110"/>
                  </a:lnTo>
                  <a:lnTo>
                    <a:pt x="2298" y="12156"/>
                  </a:lnTo>
                  <a:lnTo>
                    <a:pt x="2180" y="12193"/>
                  </a:lnTo>
                  <a:lnTo>
                    <a:pt x="2052" y="12220"/>
                  </a:lnTo>
                  <a:lnTo>
                    <a:pt x="1915" y="12238"/>
                  </a:lnTo>
                  <a:lnTo>
                    <a:pt x="1788" y="12238"/>
                  </a:lnTo>
                  <a:lnTo>
                    <a:pt x="1623" y="12229"/>
                  </a:lnTo>
                  <a:lnTo>
                    <a:pt x="1468" y="12211"/>
                  </a:lnTo>
                  <a:lnTo>
                    <a:pt x="1323" y="12174"/>
                  </a:lnTo>
                  <a:lnTo>
                    <a:pt x="1177" y="12120"/>
                  </a:lnTo>
                  <a:lnTo>
                    <a:pt x="1040" y="12056"/>
                  </a:lnTo>
                  <a:lnTo>
                    <a:pt x="912" y="11974"/>
                  </a:lnTo>
                  <a:lnTo>
                    <a:pt x="794" y="11882"/>
                  </a:lnTo>
                  <a:lnTo>
                    <a:pt x="684" y="11782"/>
                  </a:lnTo>
                  <a:lnTo>
                    <a:pt x="584" y="11673"/>
                  </a:lnTo>
                  <a:lnTo>
                    <a:pt x="493" y="11554"/>
                  </a:lnTo>
                  <a:lnTo>
                    <a:pt x="420" y="11427"/>
                  </a:lnTo>
                  <a:lnTo>
                    <a:pt x="347" y="11290"/>
                  </a:lnTo>
                  <a:lnTo>
                    <a:pt x="301" y="11144"/>
                  </a:lnTo>
                  <a:lnTo>
                    <a:pt x="256" y="10998"/>
                  </a:lnTo>
                  <a:lnTo>
                    <a:pt x="237" y="10843"/>
                  </a:lnTo>
                  <a:lnTo>
                    <a:pt x="228" y="10688"/>
                  </a:lnTo>
                  <a:lnTo>
                    <a:pt x="228" y="1578"/>
                  </a:lnTo>
                  <a:lnTo>
                    <a:pt x="237" y="1442"/>
                  </a:lnTo>
                  <a:lnTo>
                    <a:pt x="256" y="1314"/>
                  </a:lnTo>
                  <a:lnTo>
                    <a:pt x="292" y="1186"/>
                  </a:lnTo>
                  <a:lnTo>
                    <a:pt x="338" y="1059"/>
                  </a:lnTo>
                  <a:lnTo>
                    <a:pt x="392" y="940"/>
                  </a:lnTo>
                  <a:lnTo>
                    <a:pt x="456" y="831"/>
                  </a:lnTo>
                  <a:lnTo>
                    <a:pt x="538" y="730"/>
                  </a:lnTo>
                  <a:lnTo>
                    <a:pt x="620" y="630"/>
                  </a:lnTo>
                  <a:lnTo>
                    <a:pt x="721" y="539"/>
                  </a:lnTo>
                  <a:lnTo>
                    <a:pt x="821" y="466"/>
                  </a:lnTo>
                  <a:lnTo>
                    <a:pt x="930" y="402"/>
                  </a:lnTo>
                  <a:lnTo>
                    <a:pt x="1049" y="338"/>
                  </a:lnTo>
                  <a:lnTo>
                    <a:pt x="1177" y="293"/>
                  </a:lnTo>
                  <a:lnTo>
                    <a:pt x="1304" y="265"/>
                  </a:lnTo>
                  <a:lnTo>
                    <a:pt x="1441" y="238"/>
                  </a:lnTo>
                  <a:close/>
                  <a:moveTo>
                    <a:pt x="1578" y="1"/>
                  </a:moveTo>
                  <a:lnTo>
                    <a:pt x="1414" y="10"/>
                  </a:lnTo>
                  <a:lnTo>
                    <a:pt x="1259" y="37"/>
                  </a:lnTo>
                  <a:lnTo>
                    <a:pt x="1104" y="74"/>
                  </a:lnTo>
                  <a:lnTo>
                    <a:pt x="958" y="129"/>
                  </a:lnTo>
                  <a:lnTo>
                    <a:pt x="821" y="192"/>
                  </a:lnTo>
                  <a:lnTo>
                    <a:pt x="693" y="275"/>
                  </a:lnTo>
                  <a:lnTo>
                    <a:pt x="575" y="366"/>
                  </a:lnTo>
                  <a:lnTo>
                    <a:pt x="456" y="466"/>
                  </a:lnTo>
                  <a:lnTo>
                    <a:pt x="356" y="575"/>
                  </a:lnTo>
                  <a:lnTo>
                    <a:pt x="265" y="703"/>
                  </a:lnTo>
                  <a:lnTo>
                    <a:pt x="192" y="831"/>
                  </a:lnTo>
                  <a:lnTo>
                    <a:pt x="119" y="968"/>
                  </a:lnTo>
                  <a:lnTo>
                    <a:pt x="73" y="1113"/>
                  </a:lnTo>
                  <a:lnTo>
                    <a:pt x="28" y="1268"/>
                  </a:lnTo>
                  <a:lnTo>
                    <a:pt x="9" y="1423"/>
                  </a:lnTo>
                  <a:lnTo>
                    <a:pt x="0" y="1578"/>
                  </a:lnTo>
                  <a:lnTo>
                    <a:pt x="0" y="10688"/>
                  </a:lnTo>
                  <a:lnTo>
                    <a:pt x="9" y="10870"/>
                  </a:lnTo>
                  <a:lnTo>
                    <a:pt x="37" y="11044"/>
                  </a:lnTo>
                  <a:lnTo>
                    <a:pt x="82" y="11217"/>
                  </a:lnTo>
                  <a:lnTo>
                    <a:pt x="137" y="11381"/>
                  </a:lnTo>
                  <a:lnTo>
                    <a:pt x="210" y="11536"/>
                  </a:lnTo>
                  <a:lnTo>
                    <a:pt x="301" y="11682"/>
                  </a:lnTo>
                  <a:lnTo>
                    <a:pt x="411" y="11819"/>
                  </a:lnTo>
                  <a:lnTo>
                    <a:pt x="520" y="11946"/>
                  </a:lnTo>
                  <a:lnTo>
                    <a:pt x="648" y="12065"/>
                  </a:lnTo>
                  <a:lnTo>
                    <a:pt x="785" y="12165"/>
                  </a:lnTo>
                  <a:lnTo>
                    <a:pt x="930" y="12256"/>
                  </a:lnTo>
                  <a:lnTo>
                    <a:pt x="1085" y="12329"/>
                  </a:lnTo>
                  <a:lnTo>
                    <a:pt x="1250" y="12393"/>
                  </a:lnTo>
                  <a:lnTo>
                    <a:pt x="1423" y="12439"/>
                  </a:lnTo>
                  <a:lnTo>
                    <a:pt x="1605" y="12466"/>
                  </a:lnTo>
                  <a:lnTo>
                    <a:pt x="1788" y="12475"/>
                  </a:lnTo>
                  <a:lnTo>
                    <a:pt x="1934" y="12466"/>
                  </a:lnTo>
                  <a:lnTo>
                    <a:pt x="2079" y="12448"/>
                  </a:lnTo>
                  <a:lnTo>
                    <a:pt x="2216" y="12420"/>
                  </a:lnTo>
                  <a:lnTo>
                    <a:pt x="2362" y="12375"/>
                  </a:lnTo>
                  <a:lnTo>
                    <a:pt x="2490" y="12329"/>
                  </a:lnTo>
                  <a:lnTo>
                    <a:pt x="2617" y="12265"/>
                  </a:lnTo>
                  <a:lnTo>
                    <a:pt x="2745" y="12193"/>
                  </a:lnTo>
                  <a:lnTo>
                    <a:pt x="2854" y="12110"/>
                  </a:lnTo>
                  <a:lnTo>
                    <a:pt x="2964" y="12028"/>
                  </a:lnTo>
                  <a:lnTo>
                    <a:pt x="3064" y="11928"/>
                  </a:lnTo>
                  <a:lnTo>
                    <a:pt x="3165" y="11819"/>
                  </a:lnTo>
                  <a:lnTo>
                    <a:pt x="3247" y="11709"/>
                  </a:lnTo>
                  <a:lnTo>
                    <a:pt x="3329" y="11591"/>
                  </a:lnTo>
                  <a:lnTo>
                    <a:pt x="3392" y="11463"/>
                  </a:lnTo>
                  <a:lnTo>
                    <a:pt x="3447" y="11326"/>
                  </a:lnTo>
                  <a:lnTo>
                    <a:pt x="3502" y="11189"/>
                  </a:lnTo>
                  <a:lnTo>
                    <a:pt x="3693" y="11162"/>
                  </a:lnTo>
                  <a:lnTo>
                    <a:pt x="3885" y="11117"/>
                  </a:lnTo>
                  <a:lnTo>
                    <a:pt x="4067" y="11053"/>
                  </a:lnTo>
                  <a:lnTo>
                    <a:pt x="4241" y="10971"/>
                  </a:lnTo>
                  <a:lnTo>
                    <a:pt x="4405" y="10879"/>
                  </a:lnTo>
                  <a:lnTo>
                    <a:pt x="4560" y="10770"/>
                  </a:lnTo>
                  <a:lnTo>
                    <a:pt x="4696" y="10651"/>
                  </a:lnTo>
                  <a:lnTo>
                    <a:pt x="4833" y="10515"/>
                  </a:lnTo>
                  <a:lnTo>
                    <a:pt x="4952" y="10378"/>
                  </a:lnTo>
                  <a:lnTo>
                    <a:pt x="5061" y="10223"/>
                  </a:lnTo>
                  <a:lnTo>
                    <a:pt x="5152" y="10059"/>
                  </a:lnTo>
                  <a:lnTo>
                    <a:pt x="5234" y="9886"/>
                  </a:lnTo>
                  <a:lnTo>
                    <a:pt x="5289" y="9703"/>
                  </a:lnTo>
                  <a:lnTo>
                    <a:pt x="5335" y="9512"/>
                  </a:lnTo>
                  <a:lnTo>
                    <a:pt x="5362" y="9320"/>
                  </a:lnTo>
                  <a:lnTo>
                    <a:pt x="5371" y="9120"/>
                  </a:lnTo>
                  <a:lnTo>
                    <a:pt x="5371" y="8983"/>
                  </a:lnTo>
                  <a:lnTo>
                    <a:pt x="5353" y="8855"/>
                  </a:lnTo>
                  <a:lnTo>
                    <a:pt x="5462" y="8782"/>
                  </a:lnTo>
                  <a:lnTo>
                    <a:pt x="5554" y="8700"/>
                  </a:lnTo>
                  <a:lnTo>
                    <a:pt x="5645" y="8609"/>
                  </a:lnTo>
                  <a:lnTo>
                    <a:pt x="5727" y="8518"/>
                  </a:lnTo>
                  <a:lnTo>
                    <a:pt x="5809" y="8427"/>
                  </a:lnTo>
                  <a:lnTo>
                    <a:pt x="5882" y="8326"/>
                  </a:lnTo>
                  <a:lnTo>
                    <a:pt x="5946" y="8217"/>
                  </a:lnTo>
                  <a:lnTo>
                    <a:pt x="6000" y="8117"/>
                  </a:lnTo>
                  <a:lnTo>
                    <a:pt x="6055" y="7998"/>
                  </a:lnTo>
                  <a:lnTo>
                    <a:pt x="6101" y="7889"/>
                  </a:lnTo>
                  <a:lnTo>
                    <a:pt x="6146" y="7770"/>
                  </a:lnTo>
                  <a:lnTo>
                    <a:pt x="6174" y="7651"/>
                  </a:lnTo>
                  <a:lnTo>
                    <a:pt x="6201" y="7533"/>
                  </a:lnTo>
                  <a:lnTo>
                    <a:pt x="6219" y="7405"/>
                  </a:lnTo>
                  <a:lnTo>
                    <a:pt x="6228" y="7287"/>
                  </a:lnTo>
                  <a:lnTo>
                    <a:pt x="6237" y="7159"/>
                  </a:lnTo>
                  <a:lnTo>
                    <a:pt x="6228" y="6949"/>
                  </a:lnTo>
                  <a:lnTo>
                    <a:pt x="6192" y="6749"/>
                  </a:lnTo>
                  <a:lnTo>
                    <a:pt x="6146" y="6548"/>
                  </a:lnTo>
                  <a:lnTo>
                    <a:pt x="6073" y="6357"/>
                  </a:lnTo>
                  <a:lnTo>
                    <a:pt x="5982" y="6174"/>
                  </a:lnTo>
                  <a:lnTo>
                    <a:pt x="5882" y="5992"/>
                  </a:lnTo>
                  <a:lnTo>
                    <a:pt x="5754" y="5828"/>
                  </a:lnTo>
                  <a:lnTo>
                    <a:pt x="5617" y="5673"/>
                  </a:lnTo>
                  <a:lnTo>
                    <a:pt x="5608" y="5545"/>
                  </a:lnTo>
                  <a:lnTo>
                    <a:pt x="5599" y="5408"/>
                  </a:lnTo>
                  <a:lnTo>
                    <a:pt x="5581" y="5272"/>
                  </a:lnTo>
                  <a:lnTo>
                    <a:pt x="5544" y="5144"/>
                  </a:lnTo>
                  <a:lnTo>
                    <a:pt x="5508" y="5007"/>
                  </a:lnTo>
                  <a:lnTo>
                    <a:pt x="5462" y="4889"/>
                  </a:lnTo>
                  <a:lnTo>
                    <a:pt x="5408" y="4761"/>
                  </a:lnTo>
                  <a:lnTo>
                    <a:pt x="5344" y="4642"/>
                  </a:lnTo>
                  <a:lnTo>
                    <a:pt x="5399" y="4524"/>
                  </a:lnTo>
                  <a:lnTo>
                    <a:pt x="5453" y="4396"/>
                  </a:lnTo>
                  <a:lnTo>
                    <a:pt x="5499" y="4268"/>
                  </a:lnTo>
                  <a:lnTo>
                    <a:pt x="5535" y="4141"/>
                  </a:lnTo>
                  <a:lnTo>
                    <a:pt x="5563" y="4004"/>
                  </a:lnTo>
                  <a:lnTo>
                    <a:pt x="5581" y="3876"/>
                  </a:lnTo>
                  <a:lnTo>
                    <a:pt x="5599" y="3740"/>
                  </a:lnTo>
                  <a:lnTo>
                    <a:pt x="5599" y="3603"/>
                  </a:lnTo>
                  <a:lnTo>
                    <a:pt x="5599" y="3493"/>
                  </a:lnTo>
                  <a:lnTo>
                    <a:pt x="5590" y="3375"/>
                  </a:lnTo>
                  <a:lnTo>
                    <a:pt x="5581" y="3265"/>
                  </a:lnTo>
                  <a:lnTo>
                    <a:pt x="5554" y="3165"/>
                  </a:lnTo>
                  <a:lnTo>
                    <a:pt x="5499" y="2946"/>
                  </a:lnTo>
                  <a:lnTo>
                    <a:pt x="5426" y="2746"/>
                  </a:lnTo>
                  <a:lnTo>
                    <a:pt x="5335" y="2554"/>
                  </a:lnTo>
                  <a:lnTo>
                    <a:pt x="5225" y="2381"/>
                  </a:lnTo>
                  <a:lnTo>
                    <a:pt x="5098" y="2208"/>
                  </a:lnTo>
                  <a:lnTo>
                    <a:pt x="4961" y="2053"/>
                  </a:lnTo>
                  <a:lnTo>
                    <a:pt x="4806" y="1907"/>
                  </a:lnTo>
                  <a:lnTo>
                    <a:pt x="4633" y="1788"/>
                  </a:lnTo>
                  <a:lnTo>
                    <a:pt x="4450" y="1670"/>
                  </a:lnTo>
                  <a:lnTo>
                    <a:pt x="4259" y="1578"/>
                  </a:lnTo>
                  <a:lnTo>
                    <a:pt x="4058" y="1506"/>
                  </a:lnTo>
                  <a:lnTo>
                    <a:pt x="3848" y="1451"/>
                  </a:lnTo>
                  <a:lnTo>
                    <a:pt x="3739" y="1433"/>
                  </a:lnTo>
                  <a:lnTo>
                    <a:pt x="3630" y="1423"/>
                  </a:lnTo>
                  <a:lnTo>
                    <a:pt x="3520" y="1414"/>
                  </a:lnTo>
                  <a:lnTo>
                    <a:pt x="3411" y="1405"/>
                  </a:lnTo>
                  <a:lnTo>
                    <a:pt x="3274" y="1414"/>
                  </a:lnTo>
                  <a:lnTo>
                    <a:pt x="3146" y="1423"/>
                  </a:lnTo>
                  <a:lnTo>
                    <a:pt x="3119" y="1278"/>
                  </a:lnTo>
                  <a:lnTo>
                    <a:pt x="3092" y="1141"/>
                  </a:lnTo>
                  <a:lnTo>
                    <a:pt x="3037" y="995"/>
                  </a:lnTo>
                  <a:lnTo>
                    <a:pt x="2982" y="867"/>
                  </a:lnTo>
                  <a:lnTo>
                    <a:pt x="2909" y="740"/>
                  </a:lnTo>
                  <a:lnTo>
                    <a:pt x="2827" y="630"/>
                  </a:lnTo>
                  <a:lnTo>
                    <a:pt x="2736" y="521"/>
                  </a:lnTo>
                  <a:lnTo>
                    <a:pt x="2636" y="420"/>
                  </a:lnTo>
                  <a:lnTo>
                    <a:pt x="2526" y="329"/>
                  </a:lnTo>
                  <a:lnTo>
                    <a:pt x="2408" y="247"/>
                  </a:lnTo>
                  <a:lnTo>
                    <a:pt x="2280" y="174"/>
                  </a:lnTo>
                  <a:lnTo>
                    <a:pt x="2152" y="110"/>
                  </a:lnTo>
                  <a:lnTo>
                    <a:pt x="2016" y="65"/>
                  </a:lnTo>
                  <a:lnTo>
                    <a:pt x="1870" y="28"/>
                  </a:lnTo>
                  <a:lnTo>
                    <a:pt x="1724" y="10"/>
                  </a:lnTo>
                  <a:lnTo>
                    <a:pt x="1578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75;p19">
              <a:extLst>
                <a:ext uri="{FF2B5EF4-FFF2-40B4-BE49-F238E27FC236}">
                  <a16:creationId xmlns:a16="http://schemas.microsoft.com/office/drawing/2014/main" id="{0D7542D7-A124-C509-4BAC-6326138F5340}"/>
                </a:ext>
              </a:extLst>
            </p:cNvPr>
            <p:cNvSpPr/>
            <p:nvPr/>
          </p:nvSpPr>
          <p:spPr>
            <a:xfrm>
              <a:off x="1958269" y="3271575"/>
              <a:ext cx="300904" cy="265238"/>
            </a:xfrm>
            <a:custGeom>
              <a:avLst/>
              <a:gdLst/>
              <a:ahLst/>
              <a:cxnLst/>
              <a:rect l="l" t="t" r="r" b="b"/>
              <a:pathLst>
                <a:path w="4387" h="3867" extrusionOk="0">
                  <a:moveTo>
                    <a:pt x="2198" y="0"/>
                  </a:moveTo>
                  <a:lnTo>
                    <a:pt x="2088" y="9"/>
                  </a:lnTo>
                  <a:lnTo>
                    <a:pt x="1970" y="18"/>
                  </a:lnTo>
                  <a:lnTo>
                    <a:pt x="1860" y="28"/>
                  </a:lnTo>
                  <a:lnTo>
                    <a:pt x="1760" y="46"/>
                  </a:lnTo>
                  <a:lnTo>
                    <a:pt x="1541" y="101"/>
                  </a:lnTo>
                  <a:lnTo>
                    <a:pt x="1341" y="173"/>
                  </a:lnTo>
                  <a:lnTo>
                    <a:pt x="1149" y="265"/>
                  </a:lnTo>
                  <a:lnTo>
                    <a:pt x="976" y="383"/>
                  </a:lnTo>
                  <a:lnTo>
                    <a:pt x="803" y="502"/>
                  </a:lnTo>
                  <a:lnTo>
                    <a:pt x="648" y="648"/>
                  </a:lnTo>
                  <a:lnTo>
                    <a:pt x="502" y="803"/>
                  </a:lnTo>
                  <a:lnTo>
                    <a:pt x="383" y="976"/>
                  </a:lnTo>
                  <a:lnTo>
                    <a:pt x="274" y="1149"/>
                  </a:lnTo>
                  <a:lnTo>
                    <a:pt x="173" y="1341"/>
                  </a:lnTo>
                  <a:lnTo>
                    <a:pt x="100" y="1541"/>
                  </a:lnTo>
                  <a:lnTo>
                    <a:pt x="46" y="1760"/>
                  </a:lnTo>
                  <a:lnTo>
                    <a:pt x="27" y="1860"/>
                  </a:lnTo>
                  <a:lnTo>
                    <a:pt x="18" y="1970"/>
                  </a:lnTo>
                  <a:lnTo>
                    <a:pt x="9" y="2088"/>
                  </a:lnTo>
                  <a:lnTo>
                    <a:pt x="0" y="2198"/>
                  </a:lnTo>
                  <a:lnTo>
                    <a:pt x="9" y="2316"/>
                  </a:lnTo>
                  <a:lnTo>
                    <a:pt x="18" y="2435"/>
                  </a:lnTo>
                  <a:lnTo>
                    <a:pt x="37" y="2553"/>
                  </a:lnTo>
                  <a:lnTo>
                    <a:pt x="55" y="2672"/>
                  </a:lnTo>
                  <a:lnTo>
                    <a:pt x="82" y="2781"/>
                  </a:lnTo>
                  <a:lnTo>
                    <a:pt x="119" y="2900"/>
                  </a:lnTo>
                  <a:lnTo>
                    <a:pt x="155" y="3009"/>
                  </a:lnTo>
                  <a:lnTo>
                    <a:pt x="210" y="3119"/>
                  </a:lnTo>
                  <a:lnTo>
                    <a:pt x="255" y="3219"/>
                  </a:lnTo>
                  <a:lnTo>
                    <a:pt x="319" y="3319"/>
                  </a:lnTo>
                  <a:lnTo>
                    <a:pt x="374" y="3420"/>
                  </a:lnTo>
                  <a:lnTo>
                    <a:pt x="447" y="3520"/>
                  </a:lnTo>
                  <a:lnTo>
                    <a:pt x="520" y="3611"/>
                  </a:lnTo>
                  <a:lnTo>
                    <a:pt x="602" y="3702"/>
                  </a:lnTo>
                  <a:lnTo>
                    <a:pt x="684" y="3784"/>
                  </a:lnTo>
                  <a:lnTo>
                    <a:pt x="775" y="3867"/>
                  </a:lnTo>
                  <a:lnTo>
                    <a:pt x="921" y="3684"/>
                  </a:lnTo>
                  <a:lnTo>
                    <a:pt x="839" y="3620"/>
                  </a:lnTo>
                  <a:lnTo>
                    <a:pt x="766" y="3538"/>
                  </a:lnTo>
                  <a:lnTo>
                    <a:pt x="693" y="3465"/>
                  </a:lnTo>
                  <a:lnTo>
                    <a:pt x="629" y="3374"/>
                  </a:lnTo>
                  <a:lnTo>
                    <a:pt x="565" y="3292"/>
                  </a:lnTo>
                  <a:lnTo>
                    <a:pt x="511" y="3201"/>
                  </a:lnTo>
                  <a:lnTo>
                    <a:pt x="465" y="3110"/>
                  </a:lnTo>
                  <a:lnTo>
                    <a:pt x="410" y="3018"/>
                  </a:lnTo>
                  <a:lnTo>
                    <a:pt x="374" y="2918"/>
                  </a:lnTo>
                  <a:lnTo>
                    <a:pt x="338" y="2827"/>
                  </a:lnTo>
                  <a:lnTo>
                    <a:pt x="310" y="2718"/>
                  </a:lnTo>
                  <a:lnTo>
                    <a:pt x="283" y="2617"/>
                  </a:lnTo>
                  <a:lnTo>
                    <a:pt x="265" y="2517"/>
                  </a:lnTo>
                  <a:lnTo>
                    <a:pt x="246" y="2408"/>
                  </a:lnTo>
                  <a:lnTo>
                    <a:pt x="237" y="2307"/>
                  </a:lnTo>
                  <a:lnTo>
                    <a:pt x="237" y="2198"/>
                  </a:lnTo>
                  <a:lnTo>
                    <a:pt x="246" y="1997"/>
                  </a:lnTo>
                  <a:lnTo>
                    <a:pt x="274" y="1806"/>
                  </a:lnTo>
                  <a:lnTo>
                    <a:pt x="319" y="1614"/>
                  </a:lnTo>
                  <a:lnTo>
                    <a:pt x="392" y="1432"/>
                  </a:lnTo>
                  <a:lnTo>
                    <a:pt x="474" y="1259"/>
                  </a:lnTo>
                  <a:lnTo>
                    <a:pt x="575" y="1104"/>
                  </a:lnTo>
                  <a:lnTo>
                    <a:pt x="684" y="949"/>
                  </a:lnTo>
                  <a:lnTo>
                    <a:pt x="812" y="812"/>
                  </a:lnTo>
                  <a:lnTo>
                    <a:pt x="948" y="684"/>
                  </a:lnTo>
                  <a:lnTo>
                    <a:pt x="1103" y="575"/>
                  </a:lnTo>
                  <a:lnTo>
                    <a:pt x="1259" y="474"/>
                  </a:lnTo>
                  <a:lnTo>
                    <a:pt x="1432" y="392"/>
                  </a:lnTo>
                  <a:lnTo>
                    <a:pt x="1614" y="319"/>
                  </a:lnTo>
                  <a:lnTo>
                    <a:pt x="1806" y="274"/>
                  </a:lnTo>
                  <a:lnTo>
                    <a:pt x="1997" y="246"/>
                  </a:lnTo>
                  <a:lnTo>
                    <a:pt x="2198" y="237"/>
                  </a:lnTo>
                  <a:lnTo>
                    <a:pt x="2398" y="246"/>
                  </a:lnTo>
                  <a:lnTo>
                    <a:pt x="2590" y="274"/>
                  </a:lnTo>
                  <a:lnTo>
                    <a:pt x="2781" y="319"/>
                  </a:lnTo>
                  <a:lnTo>
                    <a:pt x="2964" y="392"/>
                  </a:lnTo>
                  <a:lnTo>
                    <a:pt x="3128" y="474"/>
                  </a:lnTo>
                  <a:lnTo>
                    <a:pt x="3292" y="575"/>
                  </a:lnTo>
                  <a:lnTo>
                    <a:pt x="3447" y="684"/>
                  </a:lnTo>
                  <a:lnTo>
                    <a:pt x="3584" y="812"/>
                  </a:lnTo>
                  <a:lnTo>
                    <a:pt x="3711" y="949"/>
                  </a:lnTo>
                  <a:lnTo>
                    <a:pt x="3821" y="1104"/>
                  </a:lnTo>
                  <a:lnTo>
                    <a:pt x="3921" y="1259"/>
                  </a:lnTo>
                  <a:lnTo>
                    <a:pt x="4003" y="1432"/>
                  </a:lnTo>
                  <a:lnTo>
                    <a:pt x="4067" y="1614"/>
                  </a:lnTo>
                  <a:lnTo>
                    <a:pt x="4122" y="1806"/>
                  </a:lnTo>
                  <a:lnTo>
                    <a:pt x="4149" y="1997"/>
                  </a:lnTo>
                  <a:lnTo>
                    <a:pt x="4158" y="2198"/>
                  </a:lnTo>
                  <a:lnTo>
                    <a:pt x="4386" y="2198"/>
                  </a:lnTo>
                  <a:lnTo>
                    <a:pt x="4386" y="2088"/>
                  </a:lnTo>
                  <a:lnTo>
                    <a:pt x="4377" y="1970"/>
                  </a:lnTo>
                  <a:lnTo>
                    <a:pt x="4368" y="1860"/>
                  </a:lnTo>
                  <a:lnTo>
                    <a:pt x="4341" y="1760"/>
                  </a:lnTo>
                  <a:lnTo>
                    <a:pt x="4286" y="1541"/>
                  </a:lnTo>
                  <a:lnTo>
                    <a:pt x="4213" y="1341"/>
                  </a:lnTo>
                  <a:lnTo>
                    <a:pt x="4122" y="1149"/>
                  </a:lnTo>
                  <a:lnTo>
                    <a:pt x="4012" y="976"/>
                  </a:lnTo>
                  <a:lnTo>
                    <a:pt x="3885" y="803"/>
                  </a:lnTo>
                  <a:lnTo>
                    <a:pt x="3748" y="648"/>
                  </a:lnTo>
                  <a:lnTo>
                    <a:pt x="3593" y="502"/>
                  </a:lnTo>
                  <a:lnTo>
                    <a:pt x="3420" y="383"/>
                  </a:lnTo>
                  <a:lnTo>
                    <a:pt x="3237" y="265"/>
                  </a:lnTo>
                  <a:lnTo>
                    <a:pt x="3046" y="173"/>
                  </a:lnTo>
                  <a:lnTo>
                    <a:pt x="2845" y="101"/>
                  </a:lnTo>
                  <a:lnTo>
                    <a:pt x="2635" y="46"/>
                  </a:lnTo>
                  <a:lnTo>
                    <a:pt x="2526" y="28"/>
                  </a:lnTo>
                  <a:lnTo>
                    <a:pt x="2417" y="18"/>
                  </a:lnTo>
                  <a:lnTo>
                    <a:pt x="2307" y="9"/>
                  </a:lnTo>
                  <a:lnTo>
                    <a:pt x="2198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76;p19">
              <a:extLst>
                <a:ext uri="{FF2B5EF4-FFF2-40B4-BE49-F238E27FC236}">
                  <a16:creationId xmlns:a16="http://schemas.microsoft.com/office/drawing/2014/main" id="{F4ADB1AB-2B58-96BE-E9FB-AAA9D08F123C}"/>
                </a:ext>
              </a:extLst>
            </p:cNvPr>
            <p:cNvSpPr/>
            <p:nvPr/>
          </p:nvSpPr>
          <p:spPr>
            <a:xfrm>
              <a:off x="1947637" y="3265334"/>
              <a:ext cx="54460" cy="81348"/>
            </a:xfrm>
            <a:custGeom>
              <a:avLst/>
              <a:gdLst/>
              <a:ahLst/>
              <a:cxnLst/>
              <a:rect l="l" t="t" r="r" b="b"/>
              <a:pathLst>
                <a:path w="794" h="1186" extrusionOk="0">
                  <a:moveTo>
                    <a:pt x="228" y="0"/>
                  </a:moveTo>
                  <a:lnTo>
                    <a:pt x="0" y="18"/>
                  </a:lnTo>
                  <a:lnTo>
                    <a:pt x="18" y="192"/>
                  </a:lnTo>
                  <a:lnTo>
                    <a:pt x="55" y="356"/>
                  </a:lnTo>
                  <a:lnTo>
                    <a:pt x="119" y="520"/>
                  </a:lnTo>
                  <a:lnTo>
                    <a:pt x="192" y="675"/>
                  </a:lnTo>
                  <a:lnTo>
                    <a:pt x="292" y="821"/>
                  </a:lnTo>
                  <a:lnTo>
                    <a:pt x="401" y="948"/>
                  </a:lnTo>
                  <a:lnTo>
                    <a:pt x="529" y="1076"/>
                  </a:lnTo>
                  <a:lnTo>
                    <a:pt x="666" y="1185"/>
                  </a:lnTo>
                  <a:lnTo>
                    <a:pt x="793" y="994"/>
                  </a:lnTo>
                  <a:lnTo>
                    <a:pt x="675" y="903"/>
                  </a:lnTo>
                  <a:lnTo>
                    <a:pt x="565" y="802"/>
                  </a:lnTo>
                  <a:lnTo>
                    <a:pt x="474" y="684"/>
                  </a:lnTo>
                  <a:lnTo>
                    <a:pt x="392" y="556"/>
                  </a:lnTo>
                  <a:lnTo>
                    <a:pt x="328" y="429"/>
                  </a:lnTo>
                  <a:lnTo>
                    <a:pt x="283" y="292"/>
                  </a:lnTo>
                  <a:lnTo>
                    <a:pt x="246" y="146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77;p19">
              <a:extLst>
                <a:ext uri="{FF2B5EF4-FFF2-40B4-BE49-F238E27FC236}">
                  <a16:creationId xmlns:a16="http://schemas.microsoft.com/office/drawing/2014/main" id="{58AE889B-4C80-DA81-7789-D9221FC96B30}"/>
                </a:ext>
              </a:extLst>
            </p:cNvPr>
            <p:cNvSpPr/>
            <p:nvPr/>
          </p:nvSpPr>
          <p:spPr>
            <a:xfrm>
              <a:off x="2067051" y="3444832"/>
              <a:ext cx="192738" cy="141364"/>
            </a:xfrm>
            <a:custGeom>
              <a:avLst/>
              <a:gdLst/>
              <a:ahLst/>
              <a:cxnLst/>
              <a:rect l="l" t="t" r="r" b="b"/>
              <a:pathLst>
                <a:path w="2810" h="2061" extrusionOk="0">
                  <a:moveTo>
                    <a:pt x="1" y="0"/>
                  </a:moveTo>
                  <a:lnTo>
                    <a:pt x="1" y="137"/>
                  </a:lnTo>
                  <a:lnTo>
                    <a:pt x="19" y="283"/>
                  </a:lnTo>
                  <a:lnTo>
                    <a:pt x="37" y="420"/>
                  </a:lnTo>
                  <a:lnTo>
                    <a:pt x="74" y="556"/>
                  </a:lnTo>
                  <a:lnTo>
                    <a:pt x="110" y="657"/>
                  </a:lnTo>
                  <a:lnTo>
                    <a:pt x="147" y="757"/>
                  </a:lnTo>
                  <a:lnTo>
                    <a:pt x="183" y="848"/>
                  </a:lnTo>
                  <a:lnTo>
                    <a:pt x="229" y="939"/>
                  </a:lnTo>
                  <a:lnTo>
                    <a:pt x="283" y="1030"/>
                  </a:lnTo>
                  <a:lnTo>
                    <a:pt x="338" y="1122"/>
                  </a:lnTo>
                  <a:lnTo>
                    <a:pt x="466" y="1295"/>
                  </a:lnTo>
                  <a:lnTo>
                    <a:pt x="612" y="1450"/>
                  </a:lnTo>
                  <a:lnTo>
                    <a:pt x="776" y="1587"/>
                  </a:lnTo>
                  <a:lnTo>
                    <a:pt x="949" y="1714"/>
                  </a:lnTo>
                  <a:lnTo>
                    <a:pt x="1049" y="1769"/>
                  </a:lnTo>
                  <a:lnTo>
                    <a:pt x="1141" y="1824"/>
                  </a:lnTo>
                  <a:lnTo>
                    <a:pt x="1259" y="1879"/>
                  </a:lnTo>
                  <a:lnTo>
                    <a:pt x="1378" y="1924"/>
                  </a:lnTo>
                  <a:lnTo>
                    <a:pt x="1505" y="1970"/>
                  </a:lnTo>
                  <a:lnTo>
                    <a:pt x="1624" y="1997"/>
                  </a:lnTo>
                  <a:lnTo>
                    <a:pt x="1752" y="2024"/>
                  </a:lnTo>
                  <a:lnTo>
                    <a:pt x="1879" y="2043"/>
                  </a:lnTo>
                  <a:lnTo>
                    <a:pt x="1998" y="2061"/>
                  </a:lnTo>
                  <a:lnTo>
                    <a:pt x="2125" y="2061"/>
                  </a:lnTo>
                  <a:lnTo>
                    <a:pt x="2299" y="2052"/>
                  </a:lnTo>
                  <a:lnTo>
                    <a:pt x="2472" y="2034"/>
                  </a:lnTo>
                  <a:lnTo>
                    <a:pt x="2645" y="1997"/>
                  </a:lnTo>
                  <a:lnTo>
                    <a:pt x="2809" y="1942"/>
                  </a:lnTo>
                  <a:lnTo>
                    <a:pt x="2727" y="1723"/>
                  </a:lnTo>
                  <a:lnTo>
                    <a:pt x="2554" y="1778"/>
                  </a:lnTo>
                  <a:lnTo>
                    <a:pt x="2372" y="1815"/>
                  </a:lnTo>
                  <a:lnTo>
                    <a:pt x="2180" y="1833"/>
                  </a:lnTo>
                  <a:lnTo>
                    <a:pt x="1989" y="1824"/>
                  </a:lnTo>
                  <a:lnTo>
                    <a:pt x="1806" y="1806"/>
                  </a:lnTo>
                  <a:lnTo>
                    <a:pt x="1615" y="1760"/>
                  </a:lnTo>
                  <a:lnTo>
                    <a:pt x="1432" y="1696"/>
                  </a:lnTo>
                  <a:lnTo>
                    <a:pt x="1250" y="1614"/>
                  </a:lnTo>
                  <a:lnTo>
                    <a:pt x="1077" y="1523"/>
                  </a:lnTo>
                  <a:lnTo>
                    <a:pt x="922" y="1404"/>
                  </a:lnTo>
                  <a:lnTo>
                    <a:pt x="776" y="1286"/>
                  </a:lnTo>
                  <a:lnTo>
                    <a:pt x="648" y="1149"/>
                  </a:lnTo>
                  <a:lnTo>
                    <a:pt x="530" y="994"/>
                  </a:lnTo>
                  <a:lnTo>
                    <a:pt x="438" y="839"/>
                  </a:lnTo>
                  <a:lnTo>
                    <a:pt x="356" y="666"/>
                  </a:lnTo>
                  <a:lnTo>
                    <a:pt x="293" y="492"/>
                  </a:lnTo>
                  <a:lnTo>
                    <a:pt x="265" y="374"/>
                  </a:lnTo>
                  <a:lnTo>
                    <a:pt x="247" y="246"/>
                  </a:lnTo>
                  <a:lnTo>
                    <a:pt x="229" y="119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78;p19">
              <a:extLst>
                <a:ext uri="{FF2B5EF4-FFF2-40B4-BE49-F238E27FC236}">
                  <a16:creationId xmlns:a16="http://schemas.microsoft.com/office/drawing/2014/main" id="{3ED67DB9-1981-6F9B-8558-CF6986618AA9}"/>
                </a:ext>
              </a:extLst>
            </p:cNvPr>
            <p:cNvSpPr/>
            <p:nvPr/>
          </p:nvSpPr>
          <p:spPr>
            <a:xfrm>
              <a:off x="1934468" y="3527962"/>
              <a:ext cx="182106" cy="117083"/>
            </a:xfrm>
            <a:custGeom>
              <a:avLst/>
              <a:gdLst/>
              <a:ahLst/>
              <a:cxnLst/>
              <a:rect l="l" t="t" r="r" b="b"/>
              <a:pathLst>
                <a:path w="2655" h="1707" extrusionOk="0">
                  <a:moveTo>
                    <a:pt x="2645" y="1"/>
                  </a:moveTo>
                  <a:lnTo>
                    <a:pt x="2417" y="28"/>
                  </a:lnTo>
                  <a:lnTo>
                    <a:pt x="2426" y="156"/>
                  </a:lnTo>
                  <a:lnTo>
                    <a:pt x="2426" y="284"/>
                  </a:lnTo>
                  <a:lnTo>
                    <a:pt x="2408" y="402"/>
                  </a:lnTo>
                  <a:lnTo>
                    <a:pt x="2381" y="530"/>
                  </a:lnTo>
                  <a:lnTo>
                    <a:pt x="2344" y="648"/>
                  </a:lnTo>
                  <a:lnTo>
                    <a:pt x="2289" y="767"/>
                  </a:lnTo>
                  <a:lnTo>
                    <a:pt x="2235" y="876"/>
                  </a:lnTo>
                  <a:lnTo>
                    <a:pt x="2162" y="977"/>
                  </a:lnTo>
                  <a:lnTo>
                    <a:pt x="2071" y="1077"/>
                  </a:lnTo>
                  <a:lnTo>
                    <a:pt x="1979" y="1159"/>
                  </a:lnTo>
                  <a:lnTo>
                    <a:pt x="1888" y="1241"/>
                  </a:lnTo>
                  <a:lnTo>
                    <a:pt x="1779" y="1305"/>
                  </a:lnTo>
                  <a:lnTo>
                    <a:pt x="1669" y="1360"/>
                  </a:lnTo>
                  <a:lnTo>
                    <a:pt x="1551" y="1405"/>
                  </a:lnTo>
                  <a:lnTo>
                    <a:pt x="1423" y="1442"/>
                  </a:lnTo>
                  <a:lnTo>
                    <a:pt x="1305" y="1460"/>
                  </a:lnTo>
                  <a:lnTo>
                    <a:pt x="1140" y="1469"/>
                  </a:lnTo>
                  <a:lnTo>
                    <a:pt x="985" y="1460"/>
                  </a:lnTo>
                  <a:lnTo>
                    <a:pt x="830" y="1432"/>
                  </a:lnTo>
                  <a:lnTo>
                    <a:pt x="685" y="1387"/>
                  </a:lnTo>
                  <a:lnTo>
                    <a:pt x="539" y="1323"/>
                  </a:lnTo>
                  <a:lnTo>
                    <a:pt x="411" y="1241"/>
                  </a:lnTo>
                  <a:lnTo>
                    <a:pt x="283" y="1150"/>
                  </a:lnTo>
                  <a:lnTo>
                    <a:pt x="174" y="1031"/>
                  </a:lnTo>
                  <a:lnTo>
                    <a:pt x="1" y="1186"/>
                  </a:lnTo>
                  <a:lnTo>
                    <a:pt x="110" y="1305"/>
                  </a:lnTo>
                  <a:lnTo>
                    <a:pt x="238" y="1405"/>
                  </a:lnTo>
                  <a:lnTo>
                    <a:pt x="374" y="1496"/>
                  </a:lnTo>
                  <a:lnTo>
                    <a:pt x="520" y="1569"/>
                  </a:lnTo>
                  <a:lnTo>
                    <a:pt x="666" y="1624"/>
                  </a:lnTo>
                  <a:lnTo>
                    <a:pt x="821" y="1670"/>
                  </a:lnTo>
                  <a:lnTo>
                    <a:pt x="976" y="1697"/>
                  </a:lnTo>
                  <a:lnTo>
                    <a:pt x="1140" y="1706"/>
                  </a:lnTo>
                  <a:lnTo>
                    <a:pt x="1232" y="1697"/>
                  </a:lnTo>
                  <a:lnTo>
                    <a:pt x="1332" y="1688"/>
                  </a:lnTo>
                  <a:lnTo>
                    <a:pt x="1478" y="1670"/>
                  </a:lnTo>
                  <a:lnTo>
                    <a:pt x="1624" y="1624"/>
                  </a:lnTo>
                  <a:lnTo>
                    <a:pt x="1761" y="1569"/>
                  </a:lnTo>
                  <a:lnTo>
                    <a:pt x="1888" y="1505"/>
                  </a:lnTo>
                  <a:lnTo>
                    <a:pt x="2016" y="1423"/>
                  </a:lnTo>
                  <a:lnTo>
                    <a:pt x="2134" y="1332"/>
                  </a:lnTo>
                  <a:lnTo>
                    <a:pt x="2244" y="1232"/>
                  </a:lnTo>
                  <a:lnTo>
                    <a:pt x="2335" y="1122"/>
                  </a:lnTo>
                  <a:lnTo>
                    <a:pt x="2426" y="995"/>
                  </a:lnTo>
                  <a:lnTo>
                    <a:pt x="2499" y="867"/>
                  </a:lnTo>
                  <a:lnTo>
                    <a:pt x="2563" y="730"/>
                  </a:lnTo>
                  <a:lnTo>
                    <a:pt x="2609" y="594"/>
                  </a:lnTo>
                  <a:lnTo>
                    <a:pt x="2636" y="448"/>
                  </a:lnTo>
                  <a:lnTo>
                    <a:pt x="2654" y="302"/>
                  </a:lnTo>
                  <a:lnTo>
                    <a:pt x="2654" y="147"/>
                  </a:lnTo>
                  <a:lnTo>
                    <a:pt x="2645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79;p19">
              <a:extLst>
                <a:ext uri="{FF2B5EF4-FFF2-40B4-BE49-F238E27FC236}">
                  <a16:creationId xmlns:a16="http://schemas.microsoft.com/office/drawing/2014/main" id="{79571556-2ECA-D866-AC22-310E29D47502}"/>
                </a:ext>
              </a:extLst>
            </p:cNvPr>
            <p:cNvSpPr/>
            <p:nvPr/>
          </p:nvSpPr>
          <p:spPr>
            <a:xfrm>
              <a:off x="1875070" y="3763154"/>
              <a:ext cx="206456" cy="212698"/>
            </a:xfrm>
            <a:custGeom>
              <a:avLst/>
              <a:gdLst/>
              <a:ahLst/>
              <a:cxnLst/>
              <a:rect l="l" t="t" r="r" b="b"/>
              <a:pathLst>
                <a:path w="3010" h="3101" extrusionOk="0">
                  <a:moveTo>
                    <a:pt x="2025" y="0"/>
                  </a:moveTo>
                  <a:lnTo>
                    <a:pt x="1897" y="10"/>
                  </a:lnTo>
                  <a:lnTo>
                    <a:pt x="1769" y="19"/>
                  </a:lnTo>
                  <a:lnTo>
                    <a:pt x="1651" y="46"/>
                  </a:lnTo>
                  <a:lnTo>
                    <a:pt x="1523" y="73"/>
                  </a:lnTo>
                  <a:lnTo>
                    <a:pt x="1405" y="110"/>
                  </a:lnTo>
                  <a:lnTo>
                    <a:pt x="1286" y="155"/>
                  </a:lnTo>
                  <a:lnTo>
                    <a:pt x="1168" y="210"/>
                  </a:lnTo>
                  <a:lnTo>
                    <a:pt x="1058" y="265"/>
                  </a:lnTo>
                  <a:lnTo>
                    <a:pt x="876" y="383"/>
                  </a:lnTo>
                  <a:lnTo>
                    <a:pt x="712" y="511"/>
                  </a:lnTo>
                  <a:lnTo>
                    <a:pt x="566" y="657"/>
                  </a:lnTo>
                  <a:lnTo>
                    <a:pt x="429" y="812"/>
                  </a:lnTo>
                  <a:lnTo>
                    <a:pt x="320" y="976"/>
                  </a:lnTo>
                  <a:lnTo>
                    <a:pt x="219" y="1149"/>
                  </a:lnTo>
                  <a:lnTo>
                    <a:pt x="137" y="1332"/>
                  </a:lnTo>
                  <a:lnTo>
                    <a:pt x="73" y="1523"/>
                  </a:lnTo>
                  <a:lnTo>
                    <a:pt x="28" y="1715"/>
                  </a:lnTo>
                  <a:lnTo>
                    <a:pt x="9" y="1915"/>
                  </a:lnTo>
                  <a:lnTo>
                    <a:pt x="0" y="2116"/>
                  </a:lnTo>
                  <a:lnTo>
                    <a:pt x="9" y="2317"/>
                  </a:lnTo>
                  <a:lnTo>
                    <a:pt x="46" y="2517"/>
                  </a:lnTo>
                  <a:lnTo>
                    <a:pt x="101" y="2718"/>
                  </a:lnTo>
                  <a:lnTo>
                    <a:pt x="174" y="2909"/>
                  </a:lnTo>
                  <a:lnTo>
                    <a:pt x="265" y="3101"/>
                  </a:lnTo>
                  <a:lnTo>
                    <a:pt x="465" y="2991"/>
                  </a:lnTo>
                  <a:lnTo>
                    <a:pt x="383" y="2818"/>
                  </a:lnTo>
                  <a:lnTo>
                    <a:pt x="320" y="2645"/>
                  </a:lnTo>
                  <a:lnTo>
                    <a:pt x="274" y="2472"/>
                  </a:lnTo>
                  <a:lnTo>
                    <a:pt x="237" y="2289"/>
                  </a:lnTo>
                  <a:lnTo>
                    <a:pt x="228" y="2107"/>
                  </a:lnTo>
                  <a:lnTo>
                    <a:pt x="237" y="1934"/>
                  </a:lnTo>
                  <a:lnTo>
                    <a:pt x="256" y="1760"/>
                  </a:lnTo>
                  <a:lnTo>
                    <a:pt x="301" y="1587"/>
                  </a:lnTo>
                  <a:lnTo>
                    <a:pt x="356" y="1414"/>
                  </a:lnTo>
                  <a:lnTo>
                    <a:pt x="420" y="1250"/>
                  </a:lnTo>
                  <a:lnTo>
                    <a:pt x="511" y="1095"/>
                  </a:lnTo>
                  <a:lnTo>
                    <a:pt x="611" y="949"/>
                  </a:lnTo>
                  <a:lnTo>
                    <a:pt x="730" y="812"/>
                  </a:lnTo>
                  <a:lnTo>
                    <a:pt x="867" y="684"/>
                  </a:lnTo>
                  <a:lnTo>
                    <a:pt x="1013" y="575"/>
                  </a:lnTo>
                  <a:lnTo>
                    <a:pt x="1168" y="465"/>
                  </a:lnTo>
                  <a:lnTo>
                    <a:pt x="1268" y="420"/>
                  </a:lnTo>
                  <a:lnTo>
                    <a:pt x="1377" y="365"/>
                  </a:lnTo>
                  <a:lnTo>
                    <a:pt x="1478" y="329"/>
                  </a:lnTo>
                  <a:lnTo>
                    <a:pt x="1587" y="292"/>
                  </a:lnTo>
                  <a:lnTo>
                    <a:pt x="1696" y="265"/>
                  </a:lnTo>
                  <a:lnTo>
                    <a:pt x="1806" y="247"/>
                  </a:lnTo>
                  <a:lnTo>
                    <a:pt x="1915" y="238"/>
                  </a:lnTo>
                  <a:lnTo>
                    <a:pt x="2034" y="228"/>
                  </a:lnTo>
                  <a:lnTo>
                    <a:pt x="2143" y="228"/>
                  </a:lnTo>
                  <a:lnTo>
                    <a:pt x="2253" y="238"/>
                  </a:lnTo>
                  <a:lnTo>
                    <a:pt x="2362" y="256"/>
                  </a:lnTo>
                  <a:lnTo>
                    <a:pt x="2472" y="274"/>
                  </a:lnTo>
                  <a:lnTo>
                    <a:pt x="2581" y="301"/>
                  </a:lnTo>
                  <a:lnTo>
                    <a:pt x="2690" y="338"/>
                  </a:lnTo>
                  <a:lnTo>
                    <a:pt x="2800" y="374"/>
                  </a:lnTo>
                  <a:lnTo>
                    <a:pt x="2900" y="429"/>
                  </a:lnTo>
                  <a:lnTo>
                    <a:pt x="3010" y="219"/>
                  </a:lnTo>
                  <a:lnTo>
                    <a:pt x="2891" y="165"/>
                  </a:lnTo>
                  <a:lnTo>
                    <a:pt x="2772" y="119"/>
                  </a:lnTo>
                  <a:lnTo>
                    <a:pt x="2645" y="82"/>
                  </a:lnTo>
                  <a:lnTo>
                    <a:pt x="2526" y="46"/>
                  </a:lnTo>
                  <a:lnTo>
                    <a:pt x="2399" y="28"/>
                  </a:lnTo>
                  <a:lnTo>
                    <a:pt x="2271" y="10"/>
                  </a:lnTo>
                  <a:lnTo>
                    <a:pt x="2152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80;p19">
              <a:extLst>
                <a:ext uri="{FF2B5EF4-FFF2-40B4-BE49-F238E27FC236}">
                  <a16:creationId xmlns:a16="http://schemas.microsoft.com/office/drawing/2014/main" id="{0057F104-0F39-2E32-C736-9B3E39F2D6D5}"/>
                </a:ext>
              </a:extLst>
            </p:cNvPr>
            <p:cNvSpPr/>
            <p:nvPr/>
          </p:nvSpPr>
          <p:spPr>
            <a:xfrm>
              <a:off x="2035775" y="3835104"/>
              <a:ext cx="81416" cy="100759"/>
            </a:xfrm>
            <a:custGeom>
              <a:avLst/>
              <a:gdLst/>
              <a:ahLst/>
              <a:cxnLst/>
              <a:rect l="l" t="t" r="r" b="b"/>
              <a:pathLst>
                <a:path w="1187" h="1469" extrusionOk="0">
                  <a:moveTo>
                    <a:pt x="28" y="0"/>
                  </a:moveTo>
                  <a:lnTo>
                    <a:pt x="1" y="228"/>
                  </a:lnTo>
                  <a:lnTo>
                    <a:pt x="110" y="246"/>
                  </a:lnTo>
                  <a:lnTo>
                    <a:pt x="211" y="274"/>
                  </a:lnTo>
                  <a:lnTo>
                    <a:pt x="311" y="310"/>
                  </a:lnTo>
                  <a:lnTo>
                    <a:pt x="402" y="356"/>
                  </a:lnTo>
                  <a:lnTo>
                    <a:pt x="493" y="420"/>
                  </a:lnTo>
                  <a:lnTo>
                    <a:pt x="575" y="483"/>
                  </a:lnTo>
                  <a:lnTo>
                    <a:pt x="648" y="556"/>
                  </a:lnTo>
                  <a:lnTo>
                    <a:pt x="712" y="638"/>
                  </a:lnTo>
                  <a:lnTo>
                    <a:pt x="776" y="720"/>
                  </a:lnTo>
                  <a:lnTo>
                    <a:pt x="831" y="812"/>
                  </a:lnTo>
                  <a:lnTo>
                    <a:pt x="876" y="912"/>
                  </a:lnTo>
                  <a:lnTo>
                    <a:pt x="913" y="1012"/>
                  </a:lnTo>
                  <a:lnTo>
                    <a:pt x="931" y="1113"/>
                  </a:lnTo>
                  <a:lnTo>
                    <a:pt x="949" y="1222"/>
                  </a:lnTo>
                  <a:lnTo>
                    <a:pt x="958" y="1331"/>
                  </a:lnTo>
                  <a:lnTo>
                    <a:pt x="949" y="1450"/>
                  </a:lnTo>
                  <a:lnTo>
                    <a:pt x="1177" y="1468"/>
                  </a:lnTo>
                  <a:lnTo>
                    <a:pt x="1186" y="1331"/>
                  </a:lnTo>
                  <a:lnTo>
                    <a:pt x="1177" y="1204"/>
                  </a:lnTo>
                  <a:lnTo>
                    <a:pt x="1159" y="1067"/>
                  </a:lnTo>
                  <a:lnTo>
                    <a:pt x="1132" y="948"/>
                  </a:lnTo>
                  <a:lnTo>
                    <a:pt x="1086" y="821"/>
                  </a:lnTo>
                  <a:lnTo>
                    <a:pt x="1031" y="702"/>
                  </a:lnTo>
                  <a:lnTo>
                    <a:pt x="967" y="593"/>
                  </a:lnTo>
                  <a:lnTo>
                    <a:pt x="894" y="492"/>
                  </a:lnTo>
                  <a:lnTo>
                    <a:pt x="812" y="392"/>
                  </a:lnTo>
                  <a:lnTo>
                    <a:pt x="721" y="310"/>
                  </a:lnTo>
                  <a:lnTo>
                    <a:pt x="621" y="228"/>
                  </a:lnTo>
                  <a:lnTo>
                    <a:pt x="511" y="155"/>
                  </a:lnTo>
                  <a:lnTo>
                    <a:pt x="402" y="100"/>
                  </a:lnTo>
                  <a:lnTo>
                    <a:pt x="284" y="55"/>
                  </a:lnTo>
                  <a:lnTo>
                    <a:pt x="156" y="1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81;p19">
              <a:extLst>
                <a:ext uri="{FF2B5EF4-FFF2-40B4-BE49-F238E27FC236}">
                  <a16:creationId xmlns:a16="http://schemas.microsoft.com/office/drawing/2014/main" id="{17709F6A-EB7C-8342-F4B8-BFEB8C4F1064}"/>
                </a:ext>
              </a:extLst>
            </p:cNvPr>
            <p:cNvSpPr/>
            <p:nvPr/>
          </p:nvSpPr>
          <p:spPr>
            <a:xfrm>
              <a:off x="2100866" y="3658075"/>
              <a:ext cx="142667" cy="142667"/>
            </a:xfrm>
            <a:custGeom>
              <a:avLst/>
              <a:gdLst/>
              <a:ahLst/>
              <a:cxnLst/>
              <a:rect l="l" t="t" r="r" b="b"/>
              <a:pathLst>
                <a:path w="2080" h="2080" extrusionOk="0">
                  <a:moveTo>
                    <a:pt x="0" y="1"/>
                  </a:moveTo>
                  <a:lnTo>
                    <a:pt x="0" y="228"/>
                  </a:lnTo>
                  <a:lnTo>
                    <a:pt x="192" y="238"/>
                  </a:lnTo>
                  <a:lnTo>
                    <a:pt x="374" y="265"/>
                  </a:lnTo>
                  <a:lnTo>
                    <a:pt x="556" y="311"/>
                  </a:lnTo>
                  <a:lnTo>
                    <a:pt x="721" y="374"/>
                  </a:lnTo>
                  <a:lnTo>
                    <a:pt x="885" y="456"/>
                  </a:lnTo>
                  <a:lnTo>
                    <a:pt x="1040" y="548"/>
                  </a:lnTo>
                  <a:lnTo>
                    <a:pt x="1176" y="657"/>
                  </a:lnTo>
                  <a:lnTo>
                    <a:pt x="1313" y="776"/>
                  </a:lnTo>
                  <a:lnTo>
                    <a:pt x="1432" y="903"/>
                  </a:lnTo>
                  <a:lnTo>
                    <a:pt x="1532" y="1049"/>
                  </a:lnTo>
                  <a:lnTo>
                    <a:pt x="1632" y="1195"/>
                  </a:lnTo>
                  <a:lnTo>
                    <a:pt x="1705" y="1359"/>
                  </a:lnTo>
                  <a:lnTo>
                    <a:pt x="1769" y="1532"/>
                  </a:lnTo>
                  <a:lnTo>
                    <a:pt x="1815" y="1706"/>
                  </a:lnTo>
                  <a:lnTo>
                    <a:pt x="1842" y="1888"/>
                  </a:lnTo>
                  <a:lnTo>
                    <a:pt x="1851" y="2080"/>
                  </a:lnTo>
                  <a:lnTo>
                    <a:pt x="2079" y="2080"/>
                  </a:lnTo>
                  <a:lnTo>
                    <a:pt x="2070" y="1870"/>
                  </a:lnTo>
                  <a:lnTo>
                    <a:pt x="2043" y="1660"/>
                  </a:lnTo>
                  <a:lnTo>
                    <a:pt x="1988" y="1459"/>
                  </a:lnTo>
                  <a:lnTo>
                    <a:pt x="1915" y="1268"/>
                  </a:lnTo>
                  <a:lnTo>
                    <a:pt x="1833" y="1086"/>
                  </a:lnTo>
                  <a:lnTo>
                    <a:pt x="1724" y="921"/>
                  </a:lnTo>
                  <a:lnTo>
                    <a:pt x="1605" y="757"/>
                  </a:lnTo>
                  <a:lnTo>
                    <a:pt x="1477" y="611"/>
                  </a:lnTo>
                  <a:lnTo>
                    <a:pt x="1322" y="475"/>
                  </a:lnTo>
                  <a:lnTo>
                    <a:pt x="1167" y="356"/>
                  </a:lnTo>
                  <a:lnTo>
                    <a:pt x="994" y="256"/>
                  </a:lnTo>
                  <a:lnTo>
                    <a:pt x="812" y="165"/>
                  </a:lnTo>
                  <a:lnTo>
                    <a:pt x="620" y="92"/>
                  </a:lnTo>
                  <a:lnTo>
                    <a:pt x="420" y="46"/>
                  </a:lnTo>
                  <a:lnTo>
                    <a:pt x="219" y="1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82;p19">
              <a:extLst>
                <a:ext uri="{FF2B5EF4-FFF2-40B4-BE49-F238E27FC236}">
                  <a16:creationId xmlns:a16="http://schemas.microsoft.com/office/drawing/2014/main" id="{59B5A6AA-F8C0-E8B1-5D7D-5677673DFAE8}"/>
                </a:ext>
              </a:extLst>
            </p:cNvPr>
            <p:cNvSpPr/>
            <p:nvPr/>
          </p:nvSpPr>
          <p:spPr>
            <a:xfrm>
              <a:off x="1929461" y="3688118"/>
              <a:ext cx="82651" cy="82582"/>
            </a:xfrm>
            <a:custGeom>
              <a:avLst/>
              <a:gdLst/>
              <a:ahLst/>
              <a:cxnLst/>
              <a:rect l="l" t="t" r="r" b="b"/>
              <a:pathLst>
                <a:path w="1205" h="1204" extrusionOk="0">
                  <a:moveTo>
                    <a:pt x="1" y="0"/>
                  </a:moveTo>
                  <a:lnTo>
                    <a:pt x="1" y="237"/>
                  </a:lnTo>
                  <a:lnTo>
                    <a:pt x="101" y="237"/>
                  </a:lnTo>
                  <a:lnTo>
                    <a:pt x="201" y="256"/>
                  </a:lnTo>
                  <a:lnTo>
                    <a:pt x="292" y="274"/>
                  </a:lnTo>
                  <a:lnTo>
                    <a:pt x="384" y="310"/>
                  </a:lnTo>
                  <a:lnTo>
                    <a:pt x="466" y="347"/>
                  </a:lnTo>
                  <a:lnTo>
                    <a:pt x="548" y="401"/>
                  </a:lnTo>
                  <a:lnTo>
                    <a:pt x="621" y="456"/>
                  </a:lnTo>
                  <a:lnTo>
                    <a:pt x="685" y="520"/>
                  </a:lnTo>
                  <a:lnTo>
                    <a:pt x="748" y="584"/>
                  </a:lnTo>
                  <a:lnTo>
                    <a:pt x="803" y="657"/>
                  </a:lnTo>
                  <a:lnTo>
                    <a:pt x="858" y="739"/>
                  </a:lnTo>
                  <a:lnTo>
                    <a:pt x="894" y="821"/>
                  </a:lnTo>
                  <a:lnTo>
                    <a:pt x="931" y="912"/>
                  </a:lnTo>
                  <a:lnTo>
                    <a:pt x="949" y="1003"/>
                  </a:lnTo>
                  <a:lnTo>
                    <a:pt x="967" y="1104"/>
                  </a:lnTo>
                  <a:lnTo>
                    <a:pt x="967" y="1204"/>
                  </a:lnTo>
                  <a:lnTo>
                    <a:pt x="1204" y="1204"/>
                  </a:lnTo>
                  <a:lnTo>
                    <a:pt x="1195" y="1076"/>
                  </a:lnTo>
                  <a:lnTo>
                    <a:pt x="1177" y="958"/>
                  </a:lnTo>
                  <a:lnTo>
                    <a:pt x="1150" y="848"/>
                  </a:lnTo>
                  <a:lnTo>
                    <a:pt x="1104" y="739"/>
                  </a:lnTo>
                  <a:lnTo>
                    <a:pt x="1058" y="629"/>
                  </a:lnTo>
                  <a:lnTo>
                    <a:pt x="995" y="529"/>
                  </a:lnTo>
                  <a:lnTo>
                    <a:pt x="931" y="438"/>
                  </a:lnTo>
                  <a:lnTo>
                    <a:pt x="849" y="356"/>
                  </a:lnTo>
                  <a:lnTo>
                    <a:pt x="767" y="274"/>
                  </a:lnTo>
                  <a:lnTo>
                    <a:pt x="675" y="210"/>
                  </a:lnTo>
                  <a:lnTo>
                    <a:pt x="575" y="146"/>
                  </a:lnTo>
                  <a:lnTo>
                    <a:pt x="466" y="101"/>
                  </a:lnTo>
                  <a:lnTo>
                    <a:pt x="356" y="55"/>
                  </a:lnTo>
                  <a:lnTo>
                    <a:pt x="247" y="28"/>
                  </a:lnTo>
                  <a:lnTo>
                    <a:pt x="128" y="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83;p19">
              <a:extLst>
                <a:ext uri="{FF2B5EF4-FFF2-40B4-BE49-F238E27FC236}">
                  <a16:creationId xmlns:a16="http://schemas.microsoft.com/office/drawing/2014/main" id="{BE28548A-9CF7-300B-3617-6FA9EB43126E}"/>
                </a:ext>
              </a:extLst>
            </p:cNvPr>
            <p:cNvSpPr/>
            <p:nvPr/>
          </p:nvSpPr>
          <p:spPr>
            <a:xfrm>
              <a:off x="2122129" y="3295307"/>
              <a:ext cx="65092" cy="100759"/>
            </a:xfrm>
            <a:custGeom>
              <a:avLst/>
              <a:gdLst/>
              <a:ahLst/>
              <a:cxnLst/>
              <a:rect l="l" t="t" r="r" b="b"/>
              <a:pathLst>
                <a:path w="949" h="1469" extrusionOk="0">
                  <a:moveTo>
                    <a:pt x="885" y="1"/>
                  </a:moveTo>
                  <a:lnTo>
                    <a:pt x="775" y="37"/>
                  </a:lnTo>
                  <a:lnTo>
                    <a:pt x="666" y="83"/>
                  </a:lnTo>
                  <a:lnTo>
                    <a:pt x="566" y="138"/>
                  </a:lnTo>
                  <a:lnTo>
                    <a:pt x="465" y="210"/>
                  </a:lnTo>
                  <a:lnTo>
                    <a:pt x="383" y="283"/>
                  </a:lnTo>
                  <a:lnTo>
                    <a:pt x="301" y="365"/>
                  </a:lnTo>
                  <a:lnTo>
                    <a:pt x="228" y="457"/>
                  </a:lnTo>
                  <a:lnTo>
                    <a:pt x="164" y="557"/>
                  </a:lnTo>
                  <a:lnTo>
                    <a:pt x="110" y="666"/>
                  </a:lnTo>
                  <a:lnTo>
                    <a:pt x="64" y="776"/>
                  </a:lnTo>
                  <a:lnTo>
                    <a:pt x="28" y="885"/>
                  </a:lnTo>
                  <a:lnTo>
                    <a:pt x="9" y="1004"/>
                  </a:lnTo>
                  <a:lnTo>
                    <a:pt x="0" y="1122"/>
                  </a:lnTo>
                  <a:lnTo>
                    <a:pt x="0" y="1232"/>
                  </a:lnTo>
                  <a:lnTo>
                    <a:pt x="18" y="1350"/>
                  </a:lnTo>
                  <a:lnTo>
                    <a:pt x="46" y="1469"/>
                  </a:lnTo>
                  <a:lnTo>
                    <a:pt x="265" y="1405"/>
                  </a:lnTo>
                  <a:lnTo>
                    <a:pt x="246" y="1314"/>
                  </a:lnTo>
                  <a:lnTo>
                    <a:pt x="228" y="1223"/>
                  </a:lnTo>
                  <a:lnTo>
                    <a:pt x="228" y="1122"/>
                  </a:lnTo>
                  <a:lnTo>
                    <a:pt x="237" y="1031"/>
                  </a:lnTo>
                  <a:lnTo>
                    <a:pt x="256" y="940"/>
                  </a:lnTo>
                  <a:lnTo>
                    <a:pt x="283" y="849"/>
                  </a:lnTo>
                  <a:lnTo>
                    <a:pt x="319" y="758"/>
                  </a:lnTo>
                  <a:lnTo>
                    <a:pt x="365" y="676"/>
                  </a:lnTo>
                  <a:lnTo>
                    <a:pt x="411" y="593"/>
                  </a:lnTo>
                  <a:lnTo>
                    <a:pt x="474" y="520"/>
                  </a:lnTo>
                  <a:lnTo>
                    <a:pt x="538" y="448"/>
                  </a:lnTo>
                  <a:lnTo>
                    <a:pt x="611" y="393"/>
                  </a:lnTo>
                  <a:lnTo>
                    <a:pt x="684" y="338"/>
                  </a:lnTo>
                  <a:lnTo>
                    <a:pt x="766" y="293"/>
                  </a:lnTo>
                  <a:lnTo>
                    <a:pt x="857" y="256"/>
                  </a:lnTo>
                  <a:lnTo>
                    <a:pt x="949" y="229"/>
                  </a:lnTo>
                  <a:lnTo>
                    <a:pt x="885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84;p19">
              <a:extLst>
                <a:ext uri="{FF2B5EF4-FFF2-40B4-BE49-F238E27FC236}">
                  <a16:creationId xmlns:a16="http://schemas.microsoft.com/office/drawing/2014/main" id="{FE87C170-A241-83F1-3E6C-6CC268C504FE}"/>
                </a:ext>
              </a:extLst>
            </p:cNvPr>
            <p:cNvSpPr/>
            <p:nvPr/>
          </p:nvSpPr>
          <p:spPr>
            <a:xfrm>
              <a:off x="1950724" y="3897589"/>
              <a:ext cx="38205" cy="130801"/>
            </a:xfrm>
            <a:custGeom>
              <a:avLst/>
              <a:gdLst/>
              <a:ahLst/>
              <a:cxnLst/>
              <a:rect l="l" t="t" r="r" b="b"/>
              <a:pathLst>
                <a:path w="557" h="1907" extrusionOk="0">
                  <a:moveTo>
                    <a:pt x="393" y="1"/>
                  </a:moveTo>
                  <a:lnTo>
                    <a:pt x="302" y="101"/>
                  </a:lnTo>
                  <a:lnTo>
                    <a:pt x="220" y="211"/>
                  </a:lnTo>
                  <a:lnTo>
                    <a:pt x="156" y="320"/>
                  </a:lnTo>
                  <a:lnTo>
                    <a:pt x="101" y="448"/>
                  </a:lnTo>
                  <a:lnTo>
                    <a:pt x="55" y="566"/>
                  </a:lnTo>
                  <a:lnTo>
                    <a:pt x="28" y="694"/>
                  </a:lnTo>
                  <a:lnTo>
                    <a:pt x="10" y="822"/>
                  </a:lnTo>
                  <a:lnTo>
                    <a:pt x="1" y="949"/>
                  </a:lnTo>
                  <a:lnTo>
                    <a:pt x="10" y="1077"/>
                  </a:lnTo>
                  <a:lnTo>
                    <a:pt x="28" y="1205"/>
                  </a:lnTo>
                  <a:lnTo>
                    <a:pt x="55" y="1332"/>
                  </a:lnTo>
                  <a:lnTo>
                    <a:pt x="101" y="1460"/>
                  </a:lnTo>
                  <a:lnTo>
                    <a:pt x="156" y="1578"/>
                  </a:lnTo>
                  <a:lnTo>
                    <a:pt x="220" y="1697"/>
                  </a:lnTo>
                  <a:lnTo>
                    <a:pt x="302" y="1806"/>
                  </a:lnTo>
                  <a:lnTo>
                    <a:pt x="393" y="1907"/>
                  </a:lnTo>
                  <a:lnTo>
                    <a:pt x="557" y="1743"/>
                  </a:lnTo>
                  <a:lnTo>
                    <a:pt x="475" y="1661"/>
                  </a:lnTo>
                  <a:lnTo>
                    <a:pt x="411" y="1569"/>
                  </a:lnTo>
                  <a:lnTo>
                    <a:pt x="356" y="1469"/>
                  </a:lnTo>
                  <a:lnTo>
                    <a:pt x="311" y="1369"/>
                  </a:lnTo>
                  <a:lnTo>
                    <a:pt x="274" y="1268"/>
                  </a:lnTo>
                  <a:lnTo>
                    <a:pt x="247" y="1168"/>
                  </a:lnTo>
                  <a:lnTo>
                    <a:pt x="238" y="1059"/>
                  </a:lnTo>
                  <a:lnTo>
                    <a:pt x="229" y="949"/>
                  </a:lnTo>
                  <a:lnTo>
                    <a:pt x="238" y="849"/>
                  </a:lnTo>
                  <a:lnTo>
                    <a:pt x="247" y="740"/>
                  </a:lnTo>
                  <a:lnTo>
                    <a:pt x="274" y="630"/>
                  </a:lnTo>
                  <a:lnTo>
                    <a:pt x="311" y="530"/>
                  </a:lnTo>
                  <a:lnTo>
                    <a:pt x="356" y="429"/>
                  </a:lnTo>
                  <a:lnTo>
                    <a:pt x="411" y="338"/>
                  </a:lnTo>
                  <a:lnTo>
                    <a:pt x="484" y="247"/>
                  </a:lnTo>
                  <a:lnTo>
                    <a:pt x="557" y="165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85;p19">
              <a:extLst>
                <a:ext uri="{FF2B5EF4-FFF2-40B4-BE49-F238E27FC236}">
                  <a16:creationId xmlns:a16="http://schemas.microsoft.com/office/drawing/2014/main" id="{3D56F29A-E9A4-1866-9D1B-DBC5C3982DF7}"/>
                </a:ext>
              </a:extLst>
            </p:cNvPr>
            <p:cNvSpPr/>
            <p:nvPr/>
          </p:nvSpPr>
          <p:spPr>
            <a:xfrm>
              <a:off x="1938858" y="3249010"/>
              <a:ext cx="33198" cy="33883"/>
            </a:xfrm>
            <a:custGeom>
              <a:avLst/>
              <a:gdLst/>
              <a:ahLst/>
              <a:cxnLst/>
              <a:rect l="l" t="t" r="r" b="b"/>
              <a:pathLst>
                <a:path w="484" h="494" extrusionOk="0">
                  <a:moveTo>
                    <a:pt x="238" y="1"/>
                  </a:moveTo>
                  <a:lnTo>
                    <a:pt x="192" y="10"/>
                  </a:lnTo>
                  <a:lnTo>
                    <a:pt x="146" y="19"/>
                  </a:lnTo>
                  <a:lnTo>
                    <a:pt x="101" y="47"/>
                  </a:lnTo>
                  <a:lnTo>
                    <a:pt x="64" y="74"/>
                  </a:lnTo>
                  <a:lnTo>
                    <a:pt x="37" y="110"/>
                  </a:lnTo>
                  <a:lnTo>
                    <a:pt x="19" y="156"/>
                  </a:lnTo>
                  <a:lnTo>
                    <a:pt x="0" y="202"/>
                  </a:lnTo>
                  <a:lnTo>
                    <a:pt x="0" y="247"/>
                  </a:lnTo>
                  <a:lnTo>
                    <a:pt x="0" y="302"/>
                  </a:lnTo>
                  <a:lnTo>
                    <a:pt x="19" y="347"/>
                  </a:lnTo>
                  <a:lnTo>
                    <a:pt x="37" y="384"/>
                  </a:lnTo>
                  <a:lnTo>
                    <a:pt x="64" y="420"/>
                  </a:lnTo>
                  <a:lnTo>
                    <a:pt x="101" y="448"/>
                  </a:lnTo>
                  <a:lnTo>
                    <a:pt x="146" y="475"/>
                  </a:lnTo>
                  <a:lnTo>
                    <a:pt x="192" y="493"/>
                  </a:lnTo>
                  <a:lnTo>
                    <a:pt x="292" y="493"/>
                  </a:lnTo>
                  <a:lnTo>
                    <a:pt x="338" y="475"/>
                  </a:lnTo>
                  <a:lnTo>
                    <a:pt x="383" y="448"/>
                  </a:lnTo>
                  <a:lnTo>
                    <a:pt x="420" y="420"/>
                  </a:lnTo>
                  <a:lnTo>
                    <a:pt x="447" y="384"/>
                  </a:lnTo>
                  <a:lnTo>
                    <a:pt x="466" y="347"/>
                  </a:lnTo>
                  <a:lnTo>
                    <a:pt x="484" y="302"/>
                  </a:lnTo>
                  <a:lnTo>
                    <a:pt x="484" y="247"/>
                  </a:lnTo>
                  <a:lnTo>
                    <a:pt x="484" y="202"/>
                  </a:lnTo>
                  <a:lnTo>
                    <a:pt x="466" y="156"/>
                  </a:lnTo>
                  <a:lnTo>
                    <a:pt x="447" y="110"/>
                  </a:lnTo>
                  <a:lnTo>
                    <a:pt x="420" y="74"/>
                  </a:lnTo>
                  <a:lnTo>
                    <a:pt x="383" y="47"/>
                  </a:lnTo>
                  <a:lnTo>
                    <a:pt x="338" y="19"/>
                  </a:lnTo>
                  <a:lnTo>
                    <a:pt x="292" y="10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86;p19">
              <a:extLst>
                <a:ext uri="{FF2B5EF4-FFF2-40B4-BE49-F238E27FC236}">
                  <a16:creationId xmlns:a16="http://schemas.microsoft.com/office/drawing/2014/main" id="{CF665F8D-438F-1674-8EB2-AAE583C8E429}"/>
                </a:ext>
              </a:extLst>
            </p:cNvPr>
            <p:cNvSpPr/>
            <p:nvPr/>
          </p:nvSpPr>
          <p:spPr>
            <a:xfrm>
              <a:off x="2117739" y="3379123"/>
              <a:ext cx="33815" cy="33883"/>
            </a:xfrm>
            <a:custGeom>
              <a:avLst/>
              <a:gdLst/>
              <a:ahLst/>
              <a:cxnLst/>
              <a:rect l="l" t="t" r="r" b="b"/>
              <a:pathLst>
                <a:path w="493" h="494" extrusionOk="0">
                  <a:moveTo>
                    <a:pt x="247" y="1"/>
                  </a:moveTo>
                  <a:lnTo>
                    <a:pt x="201" y="10"/>
                  </a:lnTo>
                  <a:lnTo>
                    <a:pt x="155" y="19"/>
                  </a:lnTo>
                  <a:lnTo>
                    <a:pt x="110" y="46"/>
                  </a:lnTo>
                  <a:lnTo>
                    <a:pt x="73" y="74"/>
                  </a:lnTo>
                  <a:lnTo>
                    <a:pt x="46" y="110"/>
                  </a:lnTo>
                  <a:lnTo>
                    <a:pt x="28" y="147"/>
                  </a:lnTo>
                  <a:lnTo>
                    <a:pt x="10" y="201"/>
                  </a:lnTo>
                  <a:lnTo>
                    <a:pt x="0" y="247"/>
                  </a:lnTo>
                  <a:lnTo>
                    <a:pt x="10" y="292"/>
                  </a:lnTo>
                  <a:lnTo>
                    <a:pt x="28" y="338"/>
                  </a:lnTo>
                  <a:lnTo>
                    <a:pt x="46" y="384"/>
                  </a:lnTo>
                  <a:lnTo>
                    <a:pt x="73" y="420"/>
                  </a:lnTo>
                  <a:lnTo>
                    <a:pt x="110" y="447"/>
                  </a:lnTo>
                  <a:lnTo>
                    <a:pt x="155" y="475"/>
                  </a:lnTo>
                  <a:lnTo>
                    <a:pt x="201" y="484"/>
                  </a:lnTo>
                  <a:lnTo>
                    <a:pt x="247" y="493"/>
                  </a:lnTo>
                  <a:lnTo>
                    <a:pt x="301" y="484"/>
                  </a:lnTo>
                  <a:lnTo>
                    <a:pt x="347" y="475"/>
                  </a:lnTo>
                  <a:lnTo>
                    <a:pt x="383" y="447"/>
                  </a:lnTo>
                  <a:lnTo>
                    <a:pt x="420" y="420"/>
                  </a:lnTo>
                  <a:lnTo>
                    <a:pt x="456" y="384"/>
                  </a:lnTo>
                  <a:lnTo>
                    <a:pt x="475" y="338"/>
                  </a:lnTo>
                  <a:lnTo>
                    <a:pt x="493" y="292"/>
                  </a:lnTo>
                  <a:lnTo>
                    <a:pt x="493" y="247"/>
                  </a:lnTo>
                  <a:lnTo>
                    <a:pt x="493" y="201"/>
                  </a:lnTo>
                  <a:lnTo>
                    <a:pt x="475" y="147"/>
                  </a:lnTo>
                  <a:lnTo>
                    <a:pt x="456" y="110"/>
                  </a:lnTo>
                  <a:lnTo>
                    <a:pt x="420" y="74"/>
                  </a:lnTo>
                  <a:lnTo>
                    <a:pt x="383" y="46"/>
                  </a:lnTo>
                  <a:lnTo>
                    <a:pt x="347" y="19"/>
                  </a:lnTo>
                  <a:lnTo>
                    <a:pt x="301" y="10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87;p19">
              <a:extLst>
                <a:ext uri="{FF2B5EF4-FFF2-40B4-BE49-F238E27FC236}">
                  <a16:creationId xmlns:a16="http://schemas.microsoft.com/office/drawing/2014/main" id="{7CE87690-D5CE-446D-36D2-64039C768B1F}"/>
                </a:ext>
              </a:extLst>
            </p:cNvPr>
            <p:cNvSpPr/>
            <p:nvPr/>
          </p:nvSpPr>
          <p:spPr>
            <a:xfrm>
              <a:off x="2003880" y="3516096"/>
              <a:ext cx="33883" cy="33815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47" y="1"/>
                  </a:moveTo>
                  <a:lnTo>
                    <a:pt x="201" y="10"/>
                  </a:lnTo>
                  <a:lnTo>
                    <a:pt x="156" y="28"/>
                  </a:lnTo>
                  <a:lnTo>
                    <a:pt x="110" y="46"/>
                  </a:lnTo>
                  <a:lnTo>
                    <a:pt x="74" y="74"/>
                  </a:lnTo>
                  <a:lnTo>
                    <a:pt x="46" y="110"/>
                  </a:lnTo>
                  <a:lnTo>
                    <a:pt x="19" y="156"/>
                  </a:lnTo>
                  <a:lnTo>
                    <a:pt x="10" y="201"/>
                  </a:lnTo>
                  <a:lnTo>
                    <a:pt x="1" y="247"/>
                  </a:lnTo>
                  <a:lnTo>
                    <a:pt x="10" y="302"/>
                  </a:lnTo>
                  <a:lnTo>
                    <a:pt x="19" y="347"/>
                  </a:lnTo>
                  <a:lnTo>
                    <a:pt x="46" y="384"/>
                  </a:lnTo>
                  <a:lnTo>
                    <a:pt x="74" y="420"/>
                  </a:lnTo>
                  <a:lnTo>
                    <a:pt x="110" y="457"/>
                  </a:lnTo>
                  <a:lnTo>
                    <a:pt x="156" y="475"/>
                  </a:lnTo>
                  <a:lnTo>
                    <a:pt x="201" y="493"/>
                  </a:lnTo>
                  <a:lnTo>
                    <a:pt x="302" y="493"/>
                  </a:lnTo>
                  <a:lnTo>
                    <a:pt x="347" y="475"/>
                  </a:lnTo>
                  <a:lnTo>
                    <a:pt x="384" y="457"/>
                  </a:lnTo>
                  <a:lnTo>
                    <a:pt x="420" y="420"/>
                  </a:lnTo>
                  <a:lnTo>
                    <a:pt x="457" y="384"/>
                  </a:lnTo>
                  <a:lnTo>
                    <a:pt x="475" y="347"/>
                  </a:lnTo>
                  <a:lnTo>
                    <a:pt x="493" y="302"/>
                  </a:lnTo>
                  <a:lnTo>
                    <a:pt x="493" y="247"/>
                  </a:lnTo>
                  <a:lnTo>
                    <a:pt x="493" y="201"/>
                  </a:lnTo>
                  <a:lnTo>
                    <a:pt x="475" y="156"/>
                  </a:lnTo>
                  <a:lnTo>
                    <a:pt x="457" y="110"/>
                  </a:lnTo>
                  <a:lnTo>
                    <a:pt x="420" y="74"/>
                  </a:lnTo>
                  <a:lnTo>
                    <a:pt x="384" y="46"/>
                  </a:lnTo>
                  <a:lnTo>
                    <a:pt x="347" y="28"/>
                  </a:lnTo>
                  <a:lnTo>
                    <a:pt x="302" y="10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88;p19">
              <a:extLst>
                <a:ext uri="{FF2B5EF4-FFF2-40B4-BE49-F238E27FC236}">
                  <a16:creationId xmlns:a16="http://schemas.microsoft.com/office/drawing/2014/main" id="{1088E9DD-B346-F2DF-37EF-45DEB337FB18}"/>
                </a:ext>
              </a:extLst>
            </p:cNvPr>
            <p:cNvSpPr/>
            <p:nvPr/>
          </p:nvSpPr>
          <p:spPr>
            <a:xfrm>
              <a:off x="1925071" y="3586125"/>
              <a:ext cx="33883" cy="33883"/>
            </a:xfrm>
            <a:custGeom>
              <a:avLst/>
              <a:gdLst/>
              <a:ahLst/>
              <a:cxnLst/>
              <a:rect l="l" t="t" r="r" b="b"/>
              <a:pathLst>
                <a:path w="494" h="494" extrusionOk="0">
                  <a:moveTo>
                    <a:pt x="247" y="1"/>
                  </a:moveTo>
                  <a:lnTo>
                    <a:pt x="192" y="10"/>
                  </a:lnTo>
                  <a:lnTo>
                    <a:pt x="147" y="19"/>
                  </a:lnTo>
                  <a:lnTo>
                    <a:pt x="110" y="46"/>
                  </a:lnTo>
                  <a:lnTo>
                    <a:pt x="74" y="74"/>
                  </a:lnTo>
                  <a:lnTo>
                    <a:pt x="37" y="110"/>
                  </a:lnTo>
                  <a:lnTo>
                    <a:pt x="19" y="147"/>
                  </a:lnTo>
                  <a:lnTo>
                    <a:pt x="1" y="201"/>
                  </a:lnTo>
                  <a:lnTo>
                    <a:pt x="1" y="247"/>
                  </a:lnTo>
                  <a:lnTo>
                    <a:pt x="1" y="293"/>
                  </a:lnTo>
                  <a:lnTo>
                    <a:pt x="19" y="338"/>
                  </a:lnTo>
                  <a:lnTo>
                    <a:pt x="37" y="384"/>
                  </a:lnTo>
                  <a:lnTo>
                    <a:pt x="74" y="420"/>
                  </a:lnTo>
                  <a:lnTo>
                    <a:pt x="110" y="448"/>
                  </a:lnTo>
                  <a:lnTo>
                    <a:pt x="147" y="475"/>
                  </a:lnTo>
                  <a:lnTo>
                    <a:pt x="192" y="484"/>
                  </a:lnTo>
                  <a:lnTo>
                    <a:pt x="247" y="493"/>
                  </a:lnTo>
                  <a:lnTo>
                    <a:pt x="293" y="484"/>
                  </a:lnTo>
                  <a:lnTo>
                    <a:pt x="338" y="475"/>
                  </a:lnTo>
                  <a:lnTo>
                    <a:pt x="384" y="448"/>
                  </a:lnTo>
                  <a:lnTo>
                    <a:pt x="420" y="420"/>
                  </a:lnTo>
                  <a:lnTo>
                    <a:pt x="448" y="384"/>
                  </a:lnTo>
                  <a:lnTo>
                    <a:pt x="475" y="338"/>
                  </a:lnTo>
                  <a:lnTo>
                    <a:pt x="484" y="293"/>
                  </a:lnTo>
                  <a:lnTo>
                    <a:pt x="493" y="247"/>
                  </a:lnTo>
                  <a:lnTo>
                    <a:pt x="484" y="201"/>
                  </a:lnTo>
                  <a:lnTo>
                    <a:pt x="475" y="147"/>
                  </a:lnTo>
                  <a:lnTo>
                    <a:pt x="448" y="110"/>
                  </a:lnTo>
                  <a:lnTo>
                    <a:pt x="420" y="74"/>
                  </a:lnTo>
                  <a:lnTo>
                    <a:pt x="384" y="46"/>
                  </a:lnTo>
                  <a:lnTo>
                    <a:pt x="338" y="19"/>
                  </a:lnTo>
                  <a:lnTo>
                    <a:pt x="293" y="10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89;p19">
              <a:extLst>
                <a:ext uri="{FF2B5EF4-FFF2-40B4-BE49-F238E27FC236}">
                  <a16:creationId xmlns:a16="http://schemas.microsoft.com/office/drawing/2014/main" id="{4DFC2CD2-E842-CE32-965A-80840FE92351}"/>
                </a:ext>
              </a:extLst>
            </p:cNvPr>
            <p:cNvSpPr/>
            <p:nvPr/>
          </p:nvSpPr>
          <p:spPr>
            <a:xfrm>
              <a:off x="2057655" y="3427273"/>
              <a:ext cx="33883" cy="33883"/>
            </a:xfrm>
            <a:custGeom>
              <a:avLst/>
              <a:gdLst/>
              <a:ahLst/>
              <a:cxnLst/>
              <a:rect l="l" t="t" r="r" b="b"/>
              <a:pathLst>
                <a:path w="494" h="494" extrusionOk="0">
                  <a:moveTo>
                    <a:pt x="247" y="1"/>
                  </a:moveTo>
                  <a:lnTo>
                    <a:pt x="202" y="10"/>
                  </a:lnTo>
                  <a:lnTo>
                    <a:pt x="156" y="28"/>
                  </a:lnTo>
                  <a:lnTo>
                    <a:pt x="110" y="46"/>
                  </a:lnTo>
                  <a:lnTo>
                    <a:pt x="74" y="74"/>
                  </a:lnTo>
                  <a:lnTo>
                    <a:pt x="47" y="110"/>
                  </a:lnTo>
                  <a:lnTo>
                    <a:pt x="19" y="156"/>
                  </a:lnTo>
                  <a:lnTo>
                    <a:pt x="10" y="201"/>
                  </a:lnTo>
                  <a:lnTo>
                    <a:pt x="1" y="256"/>
                  </a:lnTo>
                  <a:lnTo>
                    <a:pt x="10" y="302"/>
                  </a:lnTo>
                  <a:lnTo>
                    <a:pt x="19" y="347"/>
                  </a:lnTo>
                  <a:lnTo>
                    <a:pt x="47" y="393"/>
                  </a:lnTo>
                  <a:lnTo>
                    <a:pt x="74" y="429"/>
                  </a:lnTo>
                  <a:lnTo>
                    <a:pt x="110" y="457"/>
                  </a:lnTo>
                  <a:lnTo>
                    <a:pt x="156" y="475"/>
                  </a:lnTo>
                  <a:lnTo>
                    <a:pt x="202" y="493"/>
                  </a:lnTo>
                  <a:lnTo>
                    <a:pt x="302" y="493"/>
                  </a:lnTo>
                  <a:lnTo>
                    <a:pt x="348" y="475"/>
                  </a:lnTo>
                  <a:lnTo>
                    <a:pt x="384" y="457"/>
                  </a:lnTo>
                  <a:lnTo>
                    <a:pt x="420" y="429"/>
                  </a:lnTo>
                  <a:lnTo>
                    <a:pt x="457" y="393"/>
                  </a:lnTo>
                  <a:lnTo>
                    <a:pt x="475" y="347"/>
                  </a:lnTo>
                  <a:lnTo>
                    <a:pt x="493" y="302"/>
                  </a:lnTo>
                  <a:lnTo>
                    <a:pt x="493" y="256"/>
                  </a:lnTo>
                  <a:lnTo>
                    <a:pt x="493" y="201"/>
                  </a:lnTo>
                  <a:lnTo>
                    <a:pt x="475" y="156"/>
                  </a:lnTo>
                  <a:lnTo>
                    <a:pt x="457" y="110"/>
                  </a:lnTo>
                  <a:lnTo>
                    <a:pt x="420" y="74"/>
                  </a:lnTo>
                  <a:lnTo>
                    <a:pt x="384" y="46"/>
                  </a:lnTo>
                  <a:lnTo>
                    <a:pt x="348" y="28"/>
                  </a:lnTo>
                  <a:lnTo>
                    <a:pt x="302" y="10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90;p19">
              <a:extLst>
                <a:ext uri="{FF2B5EF4-FFF2-40B4-BE49-F238E27FC236}">
                  <a16:creationId xmlns:a16="http://schemas.microsoft.com/office/drawing/2014/main" id="{17837673-5937-C971-69CC-71A593815B8C}"/>
                </a:ext>
              </a:extLst>
            </p:cNvPr>
            <p:cNvSpPr/>
            <p:nvPr/>
          </p:nvSpPr>
          <p:spPr>
            <a:xfrm>
              <a:off x="2083924" y="3649296"/>
              <a:ext cx="33883" cy="33883"/>
            </a:xfrm>
            <a:custGeom>
              <a:avLst/>
              <a:gdLst/>
              <a:ahLst/>
              <a:cxnLst/>
              <a:rect l="l" t="t" r="r" b="b"/>
              <a:pathLst>
                <a:path w="494" h="494" extrusionOk="0">
                  <a:moveTo>
                    <a:pt x="202" y="1"/>
                  </a:moveTo>
                  <a:lnTo>
                    <a:pt x="156" y="19"/>
                  </a:lnTo>
                  <a:lnTo>
                    <a:pt x="110" y="37"/>
                  </a:lnTo>
                  <a:lnTo>
                    <a:pt x="74" y="74"/>
                  </a:lnTo>
                  <a:lnTo>
                    <a:pt x="47" y="110"/>
                  </a:lnTo>
                  <a:lnTo>
                    <a:pt x="28" y="147"/>
                  </a:lnTo>
                  <a:lnTo>
                    <a:pt x="10" y="192"/>
                  </a:lnTo>
                  <a:lnTo>
                    <a:pt x="1" y="247"/>
                  </a:lnTo>
                  <a:lnTo>
                    <a:pt x="10" y="293"/>
                  </a:lnTo>
                  <a:lnTo>
                    <a:pt x="28" y="338"/>
                  </a:lnTo>
                  <a:lnTo>
                    <a:pt x="47" y="384"/>
                  </a:lnTo>
                  <a:lnTo>
                    <a:pt x="74" y="420"/>
                  </a:lnTo>
                  <a:lnTo>
                    <a:pt x="110" y="448"/>
                  </a:lnTo>
                  <a:lnTo>
                    <a:pt x="156" y="475"/>
                  </a:lnTo>
                  <a:lnTo>
                    <a:pt x="202" y="484"/>
                  </a:lnTo>
                  <a:lnTo>
                    <a:pt x="247" y="493"/>
                  </a:lnTo>
                  <a:lnTo>
                    <a:pt x="302" y="484"/>
                  </a:lnTo>
                  <a:lnTo>
                    <a:pt x="347" y="475"/>
                  </a:lnTo>
                  <a:lnTo>
                    <a:pt x="393" y="448"/>
                  </a:lnTo>
                  <a:lnTo>
                    <a:pt x="430" y="420"/>
                  </a:lnTo>
                  <a:lnTo>
                    <a:pt x="457" y="384"/>
                  </a:lnTo>
                  <a:lnTo>
                    <a:pt x="475" y="338"/>
                  </a:lnTo>
                  <a:lnTo>
                    <a:pt x="493" y="293"/>
                  </a:lnTo>
                  <a:lnTo>
                    <a:pt x="493" y="247"/>
                  </a:lnTo>
                  <a:lnTo>
                    <a:pt x="493" y="192"/>
                  </a:lnTo>
                  <a:lnTo>
                    <a:pt x="475" y="147"/>
                  </a:lnTo>
                  <a:lnTo>
                    <a:pt x="457" y="110"/>
                  </a:lnTo>
                  <a:lnTo>
                    <a:pt x="430" y="74"/>
                  </a:lnTo>
                  <a:lnTo>
                    <a:pt x="393" y="37"/>
                  </a:lnTo>
                  <a:lnTo>
                    <a:pt x="347" y="19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91;p19">
              <a:extLst>
                <a:ext uri="{FF2B5EF4-FFF2-40B4-BE49-F238E27FC236}">
                  <a16:creationId xmlns:a16="http://schemas.microsoft.com/office/drawing/2014/main" id="{CF40AE3B-8492-39EE-6883-58CBF02043D4}"/>
                </a:ext>
              </a:extLst>
            </p:cNvPr>
            <p:cNvSpPr/>
            <p:nvPr/>
          </p:nvSpPr>
          <p:spPr>
            <a:xfrm>
              <a:off x="2057037" y="3767544"/>
              <a:ext cx="33883" cy="33815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47" y="0"/>
                  </a:moveTo>
                  <a:lnTo>
                    <a:pt x="192" y="9"/>
                  </a:lnTo>
                  <a:lnTo>
                    <a:pt x="147" y="18"/>
                  </a:lnTo>
                  <a:lnTo>
                    <a:pt x="110" y="46"/>
                  </a:lnTo>
                  <a:lnTo>
                    <a:pt x="74" y="73"/>
                  </a:lnTo>
                  <a:lnTo>
                    <a:pt x="46" y="110"/>
                  </a:lnTo>
                  <a:lnTo>
                    <a:pt x="19" y="146"/>
                  </a:lnTo>
                  <a:lnTo>
                    <a:pt x="10" y="201"/>
                  </a:lnTo>
                  <a:lnTo>
                    <a:pt x="1" y="246"/>
                  </a:lnTo>
                  <a:lnTo>
                    <a:pt x="10" y="292"/>
                  </a:lnTo>
                  <a:lnTo>
                    <a:pt x="19" y="338"/>
                  </a:lnTo>
                  <a:lnTo>
                    <a:pt x="46" y="383"/>
                  </a:lnTo>
                  <a:lnTo>
                    <a:pt x="74" y="420"/>
                  </a:lnTo>
                  <a:lnTo>
                    <a:pt x="110" y="447"/>
                  </a:lnTo>
                  <a:lnTo>
                    <a:pt x="147" y="474"/>
                  </a:lnTo>
                  <a:lnTo>
                    <a:pt x="192" y="484"/>
                  </a:lnTo>
                  <a:lnTo>
                    <a:pt x="247" y="493"/>
                  </a:lnTo>
                  <a:lnTo>
                    <a:pt x="293" y="484"/>
                  </a:lnTo>
                  <a:lnTo>
                    <a:pt x="338" y="474"/>
                  </a:lnTo>
                  <a:lnTo>
                    <a:pt x="384" y="447"/>
                  </a:lnTo>
                  <a:lnTo>
                    <a:pt x="420" y="420"/>
                  </a:lnTo>
                  <a:lnTo>
                    <a:pt x="448" y="383"/>
                  </a:lnTo>
                  <a:lnTo>
                    <a:pt x="475" y="338"/>
                  </a:lnTo>
                  <a:lnTo>
                    <a:pt x="484" y="292"/>
                  </a:lnTo>
                  <a:lnTo>
                    <a:pt x="493" y="246"/>
                  </a:lnTo>
                  <a:lnTo>
                    <a:pt x="484" y="201"/>
                  </a:lnTo>
                  <a:lnTo>
                    <a:pt x="475" y="146"/>
                  </a:lnTo>
                  <a:lnTo>
                    <a:pt x="448" y="110"/>
                  </a:lnTo>
                  <a:lnTo>
                    <a:pt x="420" y="73"/>
                  </a:lnTo>
                  <a:lnTo>
                    <a:pt x="384" y="46"/>
                  </a:lnTo>
                  <a:lnTo>
                    <a:pt x="338" y="18"/>
                  </a:lnTo>
                  <a:lnTo>
                    <a:pt x="293" y="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92;p19">
              <a:extLst>
                <a:ext uri="{FF2B5EF4-FFF2-40B4-BE49-F238E27FC236}">
                  <a16:creationId xmlns:a16="http://schemas.microsoft.com/office/drawing/2014/main" id="{57C781D8-C280-246D-B13C-C743D4E0FE1C}"/>
                </a:ext>
              </a:extLst>
            </p:cNvPr>
            <p:cNvSpPr/>
            <p:nvPr/>
          </p:nvSpPr>
          <p:spPr>
            <a:xfrm>
              <a:off x="2021439" y="3826325"/>
              <a:ext cx="33815" cy="33815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201" y="0"/>
                  </a:moveTo>
                  <a:lnTo>
                    <a:pt x="155" y="19"/>
                  </a:lnTo>
                  <a:lnTo>
                    <a:pt x="110" y="37"/>
                  </a:lnTo>
                  <a:lnTo>
                    <a:pt x="73" y="73"/>
                  </a:lnTo>
                  <a:lnTo>
                    <a:pt x="46" y="110"/>
                  </a:lnTo>
                  <a:lnTo>
                    <a:pt x="18" y="146"/>
                  </a:lnTo>
                  <a:lnTo>
                    <a:pt x="9" y="192"/>
                  </a:lnTo>
                  <a:lnTo>
                    <a:pt x="0" y="247"/>
                  </a:lnTo>
                  <a:lnTo>
                    <a:pt x="9" y="292"/>
                  </a:lnTo>
                  <a:lnTo>
                    <a:pt x="18" y="338"/>
                  </a:lnTo>
                  <a:lnTo>
                    <a:pt x="46" y="383"/>
                  </a:lnTo>
                  <a:lnTo>
                    <a:pt x="73" y="420"/>
                  </a:lnTo>
                  <a:lnTo>
                    <a:pt x="110" y="447"/>
                  </a:lnTo>
                  <a:lnTo>
                    <a:pt x="155" y="475"/>
                  </a:lnTo>
                  <a:lnTo>
                    <a:pt x="201" y="484"/>
                  </a:lnTo>
                  <a:lnTo>
                    <a:pt x="246" y="493"/>
                  </a:lnTo>
                  <a:lnTo>
                    <a:pt x="292" y="484"/>
                  </a:lnTo>
                  <a:lnTo>
                    <a:pt x="347" y="475"/>
                  </a:lnTo>
                  <a:lnTo>
                    <a:pt x="383" y="447"/>
                  </a:lnTo>
                  <a:lnTo>
                    <a:pt x="420" y="420"/>
                  </a:lnTo>
                  <a:lnTo>
                    <a:pt x="447" y="383"/>
                  </a:lnTo>
                  <a:lnTo>
                    <a:pt x="474" y="338"/>
                  </a:lnTo>
                  <a:lnTo>
                    <a:pt x="483" y="292"/>
                  </a:lnTo>
                  <a:lnTo>
                    <a:pt x="493" y="247"/>
                  </a:lnTo>
                  <a:lnTo>
                    <a:pt x="483" y="192"/>
                  </a:lnTo>
                  <a:lnTo>
                    <a:pt x="474" y="146"/>
                  </a:lnTo>
                  <a:lnTo>
                    <a:pt x="447" y="110"/>
                  </a:lnTo>
                  <a:lnTo>
                    <a:pt x="420" y="73"/>
                  </a:lnTo>
                  <a:lnTo>
                    <a:pt x="383" y="37"/>
                  </a:lnTo>
                  <a:lnTo>
                    <a:pt x="347" y="19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93;p19">
              <a:extLst>
                <a:ext uri="{FF2B5EF4-FFF2-40B4-BE49-F238E27FC236}">
                  <a16:creationId xmlns:a16="http://schemas.microsoft.com/office/drawing/2014/main" id="{7F1447C7-077B-88BB-CD69-662C5F57729F}"/>
                </a:ext>
              </a:extLst>
            </p:cNvPr>
            <p:cNvSpPr/>
            <p:nvPr/>
          </p:nvSpPr>
          <p:spPr>
            <a:xfrm>
              <a:off x="1963276" y="3888878"/>
              <a:ext cx="33815" cy="33815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246" y="0"/>
                  </a:moveTo>
                  <a:lnTo>
                    <a:pt x="201" y="9"/>
                  </a:lnTo>
                  <a:lnTo>
                    <a:pt x="155" y="18"/>
                  </a:lnTo>
                  <a:lnTo>
                    <a:pt x="110" y="46"/>
                  </a:lnTo>
                  <a:lnTo>
                    <a:pt x="73" y="73"/>
                  </a:lnTo>
                  <a:lnTo>
                    <a:pt x="46" y="110"/>
                  </a:lnTo>
                  <a:lnTo>
                    <a:pt x="18" y="155"/>
                  </a:lnTo>
                  <a:lnTo>
                    <a:pt x="9" y="201"/>
                  </a:lnTo>
                  <a:lnTo>
                    <a:pt x="0" y="246"/>
                  </a:lnTo>
                  <a:lnTo>
                    <a:pt x="9" y="301"/>
                  </a:lnTo>
                  <a:lnTo>
                    <a:pt x="18" y="347"/>
                  </a:lnTo>
                  <a:lnTo>
                    <a:pt x="46" y="383"/>
                  </a:lnTo>
                  <a:lnTo>
                    <a:pt x="73" y="420"/>
                  </a:lnTo>
                  <a:lnTo>
                    <a:pt x="110" y="456"/>
                  </a:lnTo>
                  <a:lnTo>
                    <a:pt x="155" y="474"/>
                  </a:lnTo>
                  <a:lnTo>
                    <a:pt x="201" y="493"/>
                  </a:lnTo>
                  <a:lnTo>
                    <a:pt x="301" y="493"/>
                  </a:lnTo>
                  <a:lnTo>
                    <a:pt x="347" y="474"/>
                  </a:lnTo>
                  <a:lnTo>
                    <a:pt x="383" y="456"/>
                  </a:lnTo>
                  <a:lnTo>
                    <a:pt x="420" y="420"/>
                  </a:lnTo>
                  <a:lnTo>
                    <a:pt x="456" y="383"/>
                  </a:lnTo>
                  <a:lnTo>
                    <a:pt x="474" y="347"/>
                  </a:lnTo>
                  <a:lnTo>
                    <a:pt x="492" y="301"/>
                  </a:lnTo>
                  <a:lnTo>
                    <a:pt x="492" y="246"/>
                  </a:lnTo>
                  <a:lnTo>
                    <a:pt x="492" y="201"/>
                  </a:lnTo>
                  <a:lnTo>
                    <a:pt x="474" y="155"/>
                  </a:lnTo>
                  <a:lnTo>
                    <a:pt x="456" y="110"/>
                  </a:lnTo>
                  <a:lnTo>
                    <a:pt x="420" y="73"/>
                  </a:lnTo>
                  <a:lnTo>
                    <a:pt x="383" y="46"/>
                  </a:lnTo>
                  <a:lnTo>
                    <a:pt x="347" y="18"/>
                  </a:lnTo>
                  <a:lnTo>
                    <a:pt x="301" y="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94;p19">
              <a:extLst>
                <a:ext uri="{FF2B5EF4-FFF2-40B4-BE49-F238E27FC236}">
                  <a16:creationId xmlns:a16="http://schemas.microsoft.com/office/drawing/2014/main" id="{119513BF-26EC-F447-97A9-344702266AEB}"/>
                </a:ext>
              </a:extLst>
            </p:cNvPr>
            <p:cNvSpPr/>
            <p:nvPr/>
          </p:nvSpPr>
          <p:spPr>
            <a:xfrm>
              <a:off x="1915743" y="3679338"/>
              <a:ext cx="33815" cy="33815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201" y="1"/>
                  </a:moveTo>
                  <a:lnTo>
                    <a:pt x="155" y="19"/>
                  </a:lnTo>
                  <a:lnTo>
                    <a:pt x="109" y="46"/>
                  </a:lnTo>
                  <a:lnTo>
                    <a:pt x="73" y="73"/>
                  </a:lnTo>
                  <a:lnTo>
                    <a:pt x="46" y="110"/>
                  </a:lnTo>
                  <a:lnTo>
                    <a:pt x="18" y="146"/>
                  </a:lnTo>
                  <a:lnTo>
                    <a:pt x="9" y="201"/>
                  </a:lnTo>
                  <a:lnTo>
                    <a:pt x="0" y="247"/>
                  </a:lnTo>
                  <a:lnTo>
                    <a:pt x="9" y="292"/>
                  </a:lnTo>
                  <a:lnTo>
                    <a:pt x="18" y="338"/>
                  </a:lnTo>
                  <a:lnTo>
                    <a:pt x="46" y="384"/>
                  </a:lnTo>
                  <a:lnTo>
                    <a:pt x="73" y="420"/>
                  </a:lnTo>
                  <a:lnTo>
                    <a:pt x="109" y="447"/>
                  </a:lnTo>
                  <a:lnTo>
                    <a:pt x="155" y="475"/>
                  </a:lnTo>
                  <a:lnTo>
                    <a:pt x="201" y="484"/>
                  </a:lnTo>
                  <a:lnTo>
                    <a:pt x="246" y="493"/>
                  </a:lnTo>
                  <a:lnTo>
                    <a:pt x="301" y="484"/>
                  </a:lnTo>
                  <a:lnTo>
                    <a:pt x="347" y="475"/>
                  </a:lnTo>
                  <a:lnTo>
                    <a:pt x="383" y="447"/>
                  </a:lnTo>
                  <a:lnTo>
                    <a:pt x="420" y="420"/>
                  </a:lnTo>
                  <a:lnTo>
                    <a:pt x="456" y="384"/>
                  </a:lnTo>
                  <a:lnTo>
                    <a:pt x="474" y="338"/>
                  </a:lnTo>
                  <a:lnTo>
                    <a:pt x="492" y="292"/>
                  </a:lnTo>
                  <a:lnTo>
                    <a:pt x="492" y="247"/>
                  </a:lnTo>
                  <a:lnTo>
                    <a:pt x="492" y="201"/>
                  </a:lnTo>
                  <a:lnTo>
                    <a:pt x="474" y="146"/>
                  </a:lnTo>
                  <a:lnTo>
                    <a:pt x="456" y="110"/>
                  </a:lnTo>
                  <a:lnTo>
                    <a:pt x="420" y="73"/>
                  </a:lnTo>
                  <a:lnTo>
                    <a:pt x="383" y="46"/>
                  </a:lnTo>
                  <a:lnTo>
                    <a:pt x="347" y="19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95;p19">
              <a:extLst>
                <a:ext uri="{FF2B5EF4-FFF2-40B4-BE49-F238E27FC236}">
                  <a16:creationId xmlns:a16="http://schemas.microsoft.com/office/drawing/2014/main" id="{22DE3A02-D4CA-277C-8FFE-0BC2C8AD633E}"/>
                </a:ext>
              </a:extLst>
            </p:cNvPr>
            <p:cNvSpPr/>
            <p:nvPr/>
          </p:nvSpPr>
          <p:spPr>
            <a:xfrm>
              <a:off x="2474198" y="3569252"/>
              <a:ext cx="45750" cy="53226"/>
            </a:xfrm>
            <a:custGeom>
              <a:avLst/>
              <a:gdLst/>
              <a:ahLst/>
              <a:cxnLst/>
              <a:rect l="l" t="t" r="r" b="b"/>
              <a:pathLst>
                <a:path w="667" h="776" extrusionOk="0">
                  <a:moveTo>
                    <a:pt x="1" y="1"/>
                  </a:moveTo>
                  <a:lnTo>
                    <a:pt x="1" y="302"/>
                  </a:lnTo>
                  <a:lnTo>
                    <a:pt x="329" y="375"/>
                  </a:lnTo>
                  <a:lnTo>
                    <a:pt x="1" y="475"/>
                  </a:lnTo>
                  <a:lnTo>
                    <a:pt x="1" y="776"/>
                  </a:lnTo>
                  <a:lnTo>
                    <a:pt x="667" y="530"/>
                  </a:lnTo>
                  <a:lnTo>
                    <a:pt x="667" y="2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96;p19">
              <a:extLst>
                <a:ext uri="{FF2B5EF4-FFF2-40B4-BE49-F238E27FC236}">
                  <a16:creationId xmlns:a16="http://schemas.microsoft.com/office/drawing/2014/main" id="{35321B55-45A8-2C7A-13D9-304E97429526}"/>
                </a:ext>
              </a:extLst>
            </p:cNvPr>
            <p:cNvSpPr/>
            <p:nvPr/>
          </p:nvSpPr>
          <p:spPr>
            <a:xfrm>
              <a:off x="2474198" y="3915765"/>
              <a:ext cx="45750" cy="53226"/>
            </a:xfrm>
            <a:custGeom>
              <a:avLst/>
              <a:gdLst/>
              <a:ahLst/>
              <a:cxnLst/>
              <a:rect l="l" t="t" r="r" b="b"/>
              <a:pathLst>
                <a:path w="667" h="776" extrusionOk="0">
                  <a:moveTo>
                    <a:pt x="1" y="0"/>
                  </a:moveTo>
                  <a:lnTo>
                    <a:pt x="1" y="301"/>
                  </a:lnTo>
                  <a:lnTo>
                    <a:pt x="329" y="383"/>
                  </a:lnTo>
                  <a:lnTo>
                    <a:pt x="1" y="475"/>
                  </a:lnTo>
                  <a:lnTo>
                    <a:pt x="1" y="775"/>
                  </a:lnTo>
                  <a:lnTo>
                    <a:pt x="667" y="538"/>
                  </a:lnTo>
                  <a:lnTo>
                    <a:pt x="667" y="22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97;p19">
              <a:extLst>
                <a:ext uri="{FF2B5EF4-FFF2-40B4-BE49-F238E27FC236}">
                  <a16:creationId xmlns:a16="http://schemas.microsoft.com/office/drawing/2014/main" id="{A45465EB-9E08-F792-9934-EE09656378AF}"/>
                </a:ext>
              </a:extLst>
            </p:cNvPr>
            <p:cNvSpPr/>
            <p:nvPr/>
          </p:nvSpPr>
          <p:spPr>
            <a:xfrm>
              <a:off x="2474198" y="4031475"/>
              <a:ext cx="45750" cy="53226"/>
            </a:xfrm>
            <a:custGeom>
              <a:avLst/>
              <a:gdLst/>
              <a:ahLst/>
              <a:cxnLst/>
              <a:rect l="l" t="t" r="r" b="b"/>
              <a:pathLst>
                <a:path w="667" h="776" extrusionOk="0">
                  <a:moveTo>
                    <a:pt x="1" y="0"/>
                  </a:moveTo>
                  <a:lnTo>
                    <a:pt x="1" y="301"/>
                  </a:lnTo>
                  <a:lnTo>
                    <a:pt x="329" y="374"/>
                  </a:lnTo>
                  <a:lnTo>
                    <a:pt x="1" y="474"/>
                  </a:lnTo>
                  <a:lnTo>
                    <a:pt x="1" y="775"/>
                  </a:lnTo>
                  <a:lnTo>
                    <a:pt x="667" y="529"/>
                  </a:lnTo>
                  <a:lnTo>
                    <a:pt x="667" y="22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98;p19">
              <a:extLst>
                <a:ext uri="{FF2B5EF4-FFF2-40B4-BE49-F238E27FC236}">
                  <a16:creationId xmlns:a16="http://schemas.microsoft.com/office/drawing/2014/main" id="{D90FDCCF-2206-6279-46CB-B574020685EA}"/>
                </a:ext>
              </a:extLst>
            </p:cNvPr>
            <p:cNvSpPr/>
            <p:nvPr/>
          </p:nvSpPr>
          <p:spPr>
            <a:xfrm>
              <a:off x="2552390" y="3684345"/>
              <a:ext cx="45750" cy="53843"/>
            </a:xfrm>
            <a:custGeom>
              <a:avLst/>
              <a:gdLst/>
              <a:ahLst/>
              <a:cxnLst/>
              <a:rect l="l" t="t" r="r" b="b"/>
              <a:pathLst>
                <a:path w="667" h="785" extrusionOk="0">
                  <a:moveTo>
                    <a:pt x="1" y="0"/>
                  </a:moveTo>
                  <a:lnTo>
                    <a:pt x="1" y="311"/>
                  </a:lnTo>
                  <a:lnTo>
                    <a:pt x="329" y="383"/>
                  </a:lnTo>
                  <a:lnTo>
                    <a:pt x="1" y="475"/>
                  </a:lnTo>
                  <a:lnTo>
                    <a:pt x="1" y="785"/>
                  </a:lnTo>
                  <a:lnTo>
                    <a:pt x="666" y="538"/>
                  </a:lnTo>
                  <a:lnTo>
                    <a:pt x="666" y="2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99;p19">
              <a:extLst>
                <a:ext uri="{FF2B5EF4-FFF2-40B4-BE49-F238E27FC236}">
                  <a16:creationId xmlns:a16="http://schemas.microsoft.com/office/drawing/2014/main" id="{B1DDF21F-E15C-25DE-AB9A-86DFE68A1D23}"/>
                </a:ext>
              </a:extLst>
            </p:cNvPr>
            <p:cNvSpPr/>
            <p:nvPr/>
          </p:nvSpPr>
          <p:spPr>
            <a:xfrm>
              <a:off x="2552390" y="3800055"/>
              <a:ext cx="45750" cy="53226"/>
            </a:xfrm>
            <a:custGeom>
              <a:avLst/>
              <a:gdLst/>
              <a:ahLst/>
              <a:cxnLst/>
              <a:rect l="l" t="t" r="r" b="b"/>
              <a:pathLst>
                <a:path w="667" h="776" extrusionOk="0">
                  <a:moveTo>
                    <a:pt x="1" y="0"/>
                  </a:moveTo>
                  <a:lnTo>
                    <a:pt x="1" y="301"/>
                  </a:lnTo>
                  <a:lnTo>
                    <a:pt x="329" y="383"/>
                  </a:lnTo>
                  <a:lnTo>
                    <a:pt x="1" y="475"/>
                  </a:lnTo>
                  <a:lnTo>
                    <a:pt x="1" y="776"/>
                  </a:lnTo>
                  <a:lnTo>
                    <a:pt x="666" y="538"/>
                  </a:lnTo>
                  <a:lnTo>
                    <a:pt x="666" y="2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00;p19">
              <a:extLst>
                <a:ext uri="{FF2B5EF4-FFF2-40B4-BE49-F238E27FC236}">
                  <a16:creationId xmlns:a16="http://schemas.microsoft.com/office/drawing/2014/main" id="{5F12751B-C91D-CD7C-9CD5-BDB18D4ABC3E}"/>
                </a:ext>
              </a:extLst>
            </p:cNvPr>
            <p:cNvSpPr/>
            <p:nvPr/>
          </p:nvSpPr>
          <p:spPr>
            <a:xfrm>
              <a:off x="2552390" y="3568018"/>
              <a:ext cx="735628" cy="55078"/>
            </a:xfrm>
            <a:custGeom>
              <a:avLst/>
              <a:gdLst/>
              <a:ahLst/>
              <a:cxnLst/>
              <a:rect l="l" t="t" r="r" b="b"/>
              <a:pathLst>
                <a:path w="10725" h="803" extrusionOk="0">
                  <a:moveTo>
                    <a:pt x="1" y="0"/>
                  </a:moveTo>
                  <a:lnTo>
                    <a:pt x="1" y="803"/>
                  </a:lnTo>
                  <a:lnTo>
                    <a:pt x="10724" y="803"/>
                  </a:lnTo>
                  <a:lnTo>
                    <a:pt x="107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01;p19">
              <a:extLst>
                <a:ext uri="{FF2B5EF4-FFF2-40B4-BE49-F238E27FC236}">
                  <a16:creationId xmlns:a16="http://schemas.microsoft.com/office/drawing/2014/main" id="{810F26ED-3EFB-2DCD-5286-B041586AF846}"/>
                </a:ext>
              </a:extLst>
            </p:cNvPr>
            <p:cNvSpPr/>
            <p:nvPr/>
          </p:nvSpPr>
          <p:spPr>
            <a:xfrm>
              <a:off x="2634354" y="3683728"/>
              <a:ext cx="238350" cy="55078"/>
            </a:xfrm>
            <a:custGeom>
              <a:avLst/>
              <a:gdLst/>
              <a:ahLst/>
              <a:cxnLst/>
              <a:rect l="l" t="t" r="r" b="b"/>
              <a:pathLst>
                <a:path w="3475" h="803" extrusionOk="0">
                  <a:moveTo>
                    <a:pt x="0" y="0"/>
                  </a:moveTo>
                  <a:lnTo>
                    <a:pt x="0" y="803"/>
                  </a:lnTo>
                  <a:lnTo>
                    <a:pt x="3475" y="803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02;p19">
              <a:extLst>
                <a:ext uri="{FF2B5EF4-FFF2-40B4-BE49-F238E27FC236}">
                  <a16:creationId xmlns:a16="http://schemas.microsoft.com/office/drawing/2014/main" id="{F8362BBF-D43F-A7F3-6E40-76C5F72E1333}"/>
                </a:ext>
              </a:extLst>
            </p:cNvPr>
            <p:cNvSpPr/>
            <p:nvPr/>
          </p:nvSpPr>
          <p:spPr>
            <a:xfrm>
              <a:off x="2634354" y="3799438"/>
              <a:ext cx="653663" cy="55078"/>
            </a:xfrm>
            <a:custGeom>
              <a:avLst/>
              <a:gdLst/>
              <a:ahLst/>
              <a:cxnLst/>
              <a:rect l="l" t="t" r="r" b="b"/>
              <a:pathLst>
                <a:path w="9530" h="803" extrusionOk="0">
                  <a:moveTo>
                    <a:pt x="0" y="0"/>
                  </a:moveTo>
                  <a:lnTo>
                    <a:pt x="0" y="803"/>
                  </a:lnTo>
                  <a:lnTo>
                    <a:pt x="9529" y="803"/>
                  </a:lnTo>
                  <a:lnTo>
                    <a:pt x="95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03;p19">
              <a:extLst>
                <a:ext uri="{FF2B5EF4-FFF2-40B4-BE49-F238E27FC236}">
                  <a16:creationId xmlns:a16="http://schemas.microsoft.com/office/drawing/2014/main" id="{D3E75702-F077-A07E-BC88-0740179BFF80}"/>
                </a:ext>
              </a:extLst>
            </p:cNvPr>
            <p:cNvSpPr/>
            <p:nvPr/>
          </p:nvSpPr>
          <p:spPr>
            <a:xfrm>
              <a:off x="2552390" y="4030240"/>
              <a:ext cx="735628" cy="55078"/>
            </a:xfrm>
            <a:custGeom>
              <a:avLst/>
              <a:gdLst/>
              <a:ahLst/>
              <a:cxnLst/>
              <a:rect l="l" t="t" r="r" b="b"/>
              <a:pathLst>
                <a:path w="10725" h="803" extrusionOk="0">
                  <a:moveTo>
                    <a:pt x="1" y="0"/>
                  </a:moveTo>
                  <a:lnTo>
                    <a:pt x="1" y="802"/>
                  </a:lnTo>
                  <a:lnTo>
                    <a:pt x="10724" y="802"/>
                  </a:lnTo>
                  <a:lnTo>
                    <a:pt x="107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04;p19">
              <a:extLst>
                <a:ext uri="{FF2B5EF4-FFF2-40B4-BE49-F238E27FC236}">
                  <a16:creationId xmlns:a16="http://schemas.microsoft.com/office/drawing/2014/main" id="{A0257CC3-F974-6072-6699-9653F1266A6D}"/>
                </a:ext>
              </a:extLst>
            </p:cNvPr>
            <p:cNvSpPr/>
            <p:nvPr/>
          </p:nvSpPr>
          <p:spPr>
            <a:xfrm>
              <a:off x="2551773" y="3915148"/>
              <a:ext cx="736245" cy="55078"/>
            </a:xfrm>
            <a:custGeom>
              <a:avLst/>
              <a:gdLst/>
              <a:ahLst/>
              <a:cxnLst/>
              <a:rect l="l" t="t" r="r" b="b"/>
              <a:pathLst>
                <a:path w="10734" h="803" extrusionOk="0">
                  <a:moveTo>
                    <a:pt x="1" y="0"/>
                  </a:moveTo>
                  <a:lnTo>
                    <a:pt x="1" y="803"/>
                  </a:lnTo>
                  <a:lnTo>
                    <a:pt x="10733" y="803"/>
                  </a:lnTo>
                  <a:lnTo>
                    <a:pt x="107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05;p19">
              <a:extLst>
                <a:ext uri="{FF2B5EF4-FFF2-40B4-BE49-F238E27FC236}">
                  <a16:creationId xmlns:a16="http://schemas.microsoft.com/office/drawing/2014/main" id="{4C48B2EF-4CBA-2EB9-EEFE-AD81E100053F}"/>
                </a:ext>
              </a:extLst>
            </p:cNvPr>
            <p:cNvSpPr/>
            <p:nvPr/>
          </p:nvSpPr>
          <p:spPr>
            <a:xfrm>
              <a:off x="2474198" y="3339753"/>
              <a:ext cx="45750" cy="53226"/>
            </a:xfrm>
            <a:custGeom>
              <a:avLst/>
              <a:gdLst/>
              <a:ahLst/>
              <a:cxnLst/>
              <a:rect l="l" t="t" r="r" b="b"/>
              <a:pathLst>
                <a:path w="667" h="776" extrusionOk="0">
                  <a:moveTo>
                    <a:pt x="1" y="0"/>
                  </a:moveTo>
                  <a:lnTo>
                    <a:pt x="1" y="301"/>
                  </a:lnTo>
                  <a:lnTo>
                    <a:pt x="329" y="374"/>
                  </a:lnTo>
                  <a:lnTo>
                    <a:pt x="1" y="474"/>
                  </a:lnTo>
                  <a:lnTo>
                    <a:pt x="1" y="775"/>
                  </a:lnTo>
                  <a:lnTo>
                    <a:pt x="667" y="529"/>
                  </a:lnTo>
                  <a:lnTo>
                    <a:pt x="667" y="22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06;p19">
              <a:extLst>
                <a:ext uri="{FF2B5EF4-FFF2-40B4-BE49-F238E27FC236}">
                  <a16:creationId xmlns:a16="http://schemas.microsoft.com/office/drawing/2014/main" id="{DCEA5646-FA97-2440-581D-CE8619BA04B4}"/>
                </a:ext>
              </a:extLst>
            </p:cNvPr>
            <p:cNvSpPr/>
            <p:nvPr/>
          </p:nvSpPr>
          <p:spPr>
            <a:xfrm>
              <a:off x="2474198" y="3455463"/>
              <a:ext cx="38273" cy="53226"/>
            </a:xfrm>
            <a:custGeom>
              <a:avLst/>
              <a:gdLst/>
              <a:ahLst/>
              <a:cxnLst/>
              <a:rect l="l" t="t" r="r" b="b"/>
              <a:pathLst>
                <a:path w="558" h="776" extrusionOk="0">
                  <a:moveTo>
                    <a:pt x="1" y="0"/>
                  </a:moveTo>
                  <a:lnTo>
                    <a:pt x="1" y="301"/>
                  </a:lnTo>
                  <a:lnTo>
                    <a:pt x="275" y="374"/>
                  </a:lnTo>
                  <a:lnTo>
                    <a:pt x="1" y="474"/>
                  </a:lnTo>
                  <a:lnTo>
                    <a:pt x="1" y="775"/>
                  </a:lnTo>
                  <a:lnTo>
                    <a:pt x="557" y="529"/>
                  </a:lnTo>
                  <a:lnTo>
                    <a:pt x="557" y="22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07;p19">
              <a:extLst>
                <a:ext uri="{FF2B5EF4-FFF2-40B4-BE49-F238E27FC236}">
                  <a16:creationId xmlns:a16="http://schemas.microsoft.com/office/drawing/2014/main" id="{322078BA-746A-3491-5901-57798F23ADEA}"/>
                </a:ext>
              </a:extLst>
            </p:cNvPr>
            <p:cNvSpPr/>
            <p:nvPr/>
          </p:nvSpPr>
          <p:spPr>
            <a:xfrm>
              <a:off x="2552390" y="3108333"/>
              <a:ext cx="45750" cy="53226"/>
            </a:xfrm>
            <a:custGeom>
              <a:avLst/>
              <a:gdLst/>
              <a:ahLst/>
              <a:cxnLst/>
              <a:rect l="l" t="t" r="r" b="b"/>
              <a:pathLst>
                <a:path w="667" h="776" extrusionOk="0">
                  <a:moveTo>
                    <a:pt x="1" y="0"/>
                  </a:moveTo>
                  <a:lnTo>
                    <a:pt x="1" y="301"/>
                  </a:lnTo>
                  <a:lnTo>
                    <a:pt x="329" y="383"/>
                  </a:lnTo>
                  <a:lnTo>
                    <a:pt x="1" y="474"/>
                  </a:lnTo>
                  <a:lnTo>
                    <a:pt x="1" y="775"/>
                  </a:lnTo>
                  <a:lnTo>
                    <a:pt x="666" y="538"/>
                  </a:lnTo>
                  <a:lnTo>
                    <a:pt x="666" y="2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08;p19">
              <a:extLst>
                <a:ext uri="{FF2B5EF4-FFF2-40B4-BE49-F238E27FC236}">
                  <a16:creationId xmlns:a16="http://schemas.microsoft.com/office/drawing/2014/main" id="{3EEEBE1C-A437-1156-E052-42945CF62CEE}"/>
                </a:ext>
              </a:extLst>
            </p:cNvPr>
            <p:cNvSpPr/>
            <p:nvPr/>
          </p:nvSpPr>
          <p:spPr>
            <a:xfrm>
              <a:off x="2552390" y="3224043"/>
              <a:ext cx="45750" cy="53226"/>
            </a:xfrm>
            <a:custGeom>
              <a:avLst/>
              <a:gdLst/>
              <a:ahLst/>
              <a:cxnLst/>
              <a:rect l="l" t="t" r="r" b="b"/>
              <a:pathLst>
                <a:path w="667" h="776" extrusionOk="0">
                  <a:moveTo>
                    <a:pt x="1" y="0"/>
                  </a:moveTo>
                  <a:lnTo>
                    <a:pt x="1" y="301"/>
                  </a:lnTo>
                  <a:lnTo>
                    <a:pt x="329" y="383"/>
                  </a:lnTo>
                  <a:lnTo>
                    <a:pt x="1" y="474"/>
                  </a:lnTo>
                  <a:lnTo>
                    <a:pt x="1" y="775"/>
                  </a:lnTo>
                  <a:lnTo>
                    <a:pt x="666" y="538"/>
                  </a:lnTo>
                  <a:lnTo>
                    <a:pt x="666" y="22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09;p19">
              <a:extLst>
                <a:ext uri="{FF2B5EF4-FFF2-40B4-BE49-F238E27FC236}">
                  <a16:creationId xmlns:a16="http://schemas.microsoft.com/office/drawing/2014/main" id="{1996896E-26F5-3485-EC93-E93637FEE54F}"/>
                </a:ext>
              </a:extLst>
            </p:cNvPr>
            <p:cNvSpPr/>
            <p:nvPr/>
          </p:nvSpPr>
          <p:spPr>
            <a:xfrm>
              <a:off x="2634354" y="3107716"/>
              <a:ext cx="388494" cy="55078"/>
            </a:xfrm>
            <a:custGeom>
              <a:avLst/>
              <a:gdLst/>
              <a:ahLst/>
              <a:cxnLst/>
              <a:rect l="l" t="t" r="r" b="b"/>
              <a:pathLst>
                <a:path w="5664" h="803" extrusionOk="0">
                  <a:moveTo>
                    <a:pt x="0" y="0"/>
                  </a:moveTo>
                  <a:lnTo>
                    <a:pt x="0" y="803"/>
                  </a:lnTo>
                  <a:lnTo>
                    <a:pt x="5663" y="803"/>
                  </a:lnTo>
                  <a:lnTo>
                    <a:pt x="56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10;p19">
              <a:extLst>
                <a:ext uri="{FF2B5EF4-FFF2-40B4-BE49-F238E27FC236}">
                  <a16:creationId xmlns:a16="http://schemas.microsoft.com/office/drawing/2014/main" id="{EBF1D3E5-E066-7D65-7E2F-4290ED775990}"/>
                </a:ext>
              </a:extLst>
            </p:cNvPr>
            <p:cNvSpPr/>
            <p:nvPr/>
          </p:nvSpPr>
          <p:spPr>
            <a:xfrm>
              <a:off x="2634354" y="3223426"/>
              <a:ext cx="653663" cy="55078"/>
            </a:xfrm>
            <a:custGeom>
              <a:avLst/>
              <a:gdLst/>
              <a:ahLst/>
              <a:cxnLst/>
              <a:rect l="l" t="t" r="r" b="b"/>
              <a:pathLst>
                <a:path w="9530" h="803" extrusionOk="0">
                  <a:moveTo>
                    <a:pt x="0" y="0"/>
                  </a:moveTo>
                  <a:lnTo>
                    <a:pt x="0" y="803"/>
                  </a:lnTo>
                  <a:lnTo>
                    <a:pt x="9529" y="803"/>
                  </a:lnTo>
                  <a:lnTo>
                    <a:pt x="95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11;p19">
              <a:extLst>
                <a:ext uri="{FF2B5EF4-FFF2-40B4-BE49-F238E27FC236}">
                  <a16:creationId xmlns:a16="http://schemas.microsoft.com/office/drawing/2014/main" id="{7792783B-CB15-3C71-5C5E-99EDA4D82CFA}"/>
                </a:ext>
              </a:extLst>
            </p:cNvPr>
            <p:cNvSpPr/>
            <p:nvPr/>
          </p:nvSpPr>
          <p:spPr>
            <a:xfrm>
              <a:off x="2539289" y="3454160"/>
              <a:ext cx="616761" cy="55146"/>
            </a:xfrm>
            <a:custGeom>
              <a:avLst/>
              <a:gdLst/>
              <a:ahLst/>
              <a:cxnLst/>
              <a:rect l="l" t="t" r="r" b="b"/>
              <a:pathLst>
                <a:path w="8992" h="804" extrusionOk="0">
                  <a:moveTo>
                    <a:pt x="0" y="1"/>
                  </a:moveTo>
                  <a:lnTo>
                    <a:pt x="0" y="803"/>
                  </a:lnTo>
                  <a:lnTo>
                    <a:pt x="8991" y="803"/>
                  </a:lnTo>
                  <a:lnTo>
                    <a:pt x="89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12;p19">
              <a:extLst>
                <a:ext uri="{FF2B5EF4-FFF2-40B4-BE49-F238E27FC236}">
                  <a16:creationId xmlns:a16="http://schemas.microsoft.com/office/drawing/2014/main" id="{B94FDFF4-F5C0-BFA7-5D9E-5D31AF2D2551}"/>
                </a:ext>
              </a:extLst>
            </p:cNvPr>
            <p:cNvSpPr/>
            <p:nvPr/>
          </p:nvSpPr>
          <p:spPr>
            <a:xfrm>
              <a:off x="2551773" y="3338450"/>
              <a:ext cx="736245" cy="55146"/>
            </a:xfrm>
            <a:custGeom>
              <a:avLst/>
              <a:gdLst/>
              <a:ahLst/>
              <a:cxnLst/>
              <a:rect l="l" t="t" r="r" b="b"/>
              <a:pathLst>
                <a:path w="10734" h="804" extrusionOk="0">
                  <a:moveTo>
                    <a:pt x="1" y="1"/>
                  </a:moveTo>
                  <a:lnTo>
                    <a:pt x="1" y="803"/>
                  </a:lnTo>
                  <a:lnTo>
                    <a:pt x="10733" y="803"/>
                  </a:lnTo>
                  <a:lnTo>
                    <a:pt x="107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4460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3" y="1603380"/>
            <a:ext cx="9073168" cy="2639010"/>
          </a:xfrm>
          <a:prstGeom prst="rect">
            <a:avLst/>
          </a:prstGeom>
        </p:spPr>
      </p:pic>
      <p:sp>
        <p:nvSpPr>
          <p:cNvPr id="4" name="Google Shape;179;p18"/>
          <p:cNvSpPr txBox="1"/>
          <p:nvPr/>
        </p:nvSpPr>
        <p:spPr>
          <a:xfrm>
            <a:off x="3148400" y="786809"/>
            <a:ext cx="2497487" cy="39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3200" b="1" dirty="0" smtClean="0">
                <a:latin typeface="Fira Sans Extra Condensed"/>
                <a:sym typeface="Fira Sans Extra Condensed"/>
              </a:rPr>
              <a:t>Paper Results</a:t>
            </a:r>
            <a:endParaRPr lang="en-US" sz="3200" b="1" dirty="0">
              <a:latin typeface="Fira Sans Extra Condensed"/>
              <a:sym typeface="Fira Sans Extra Condensed"/>
            </a:endParaRPr>
          </a:p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endParaRPr lang="en-US" sz="3200" b="1" dirty="0">
              <a:latin typeface="Fira Sans Extra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600191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6E85333-C7AD-2A05-5D24-CC6D92EFBA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60875"/>
              </p:ext>
            </p:extLst>
          </p:nvPr>
        </p:nvGraphicFramePr>
        <p:xfrm>
          <a:off x="948905" y="1121434"/>
          <a:ext cx="5918193" cy="3027677"/>
        </p:xfrm>
        <a:graphic>
          <a:graphicData uri="http://schemas.openxmlformats.org/drawingml/2006/table">
            <a:tbl>
              <a:tblPr firstRow="1" bandRow="1">
                <a:tableStyleId>{BAFACC67-0D1D-4127-AE48-03B0696BB36A}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280479987"/>
                    </a:ext>
                  </a:extLst>
                </a:gridCol>
                <a:gridCol w="952498">
                  <a:extLst>
                    <a:ext uri="{9D8B030D-6E8A-4147-A177-3AD203B41FA5}">
                      <a16:colId xmlns:a16="http://schemas.microsoft.com/office/drawing/2014/main" val="1490828107"/>
                    </a:ext>
                  </a:extLst>
                </a:gridCol>
                <a:gridCol w="952498">
                  <a:extLst>
                    <a:ext uri="{9D8B030D-6E8A-4147-A177-3AD203B41FA5}">
                      <a16:colId xmlns:a16="http://schemas.microsoft.com/office/drawing/2014/main" val="2700700108"/>
                    </a:ext>
                  </a:extLst>
                </a:gridCol>
                <a:gridCol w="952498">
                  <a:extLst>
                    <a:ext uri="{9D8B030D-6E8A-4147-A177-3AD203B41FA5}">
                      <a16:colId xmlns:a16="http://schemas.microsoft.com/office/drawing/2014/main" val="1626101448"/>
                    </a:ext>
                  </a:extLst>
                </a:gridCol>
                <a:gridCol w="1003299">
                  <a:extLst>
                    <a:ext uri="{9D8B030D-6E8A-4147-A177-3AD203B41FA5}">
                      <a16:colId xmlns:a16="http://schemas.microsoft.com/office/drawing/2014/main" val="358129313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Conditions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Random </a:t>
                      </a:r>
                      <a:r>
                        <a:rPr lang="en-US" dirty="0"/>
                        <a:t>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Support Vector Machine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Voting Classifier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851815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Without Harmonics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0.25Hz steps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646997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0.5Hz steps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567126"/>
                  </a:ext>
                </a:extLst>
              </a:tr>
              <a:tr h="7416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With Harmonics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0.5Hz steps</a:t>
                      </a:r>
                      <a:endParaRPr lang="en-US" dirty="0"/>
                    </a:p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71.67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73.06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76.39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148689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Dropping S1,S2, with harmonics and 0.5Hz steps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7367185"/>
                  </a:ext>
                </a:extLst>
              </a:tr>
            </a:tbl>
          </a:graphicData>
        </a:graphic>
      </p:graphicFrame>
      <p:sp>
        <p:nvSpPr>
          <p:cNvPr id="5" name="Google Shape;174;p18">
            <a:extLst>
              <a:ext uri="{FF2B5EF4-FFF2-40B4-BE49-F238E27FC236}">
                <a16:creationId xmlns:a16="http://schemas.microsoft.com/office/drawing/2014/main" id="{BC2712EB-1D89-257F-9440-9D41374A0852}"/>
              </a:ext>
            </a:extLst>
          </p:cNvPr>
          <p:cNvSpPr txBox="1"/>
          <p:nvPr/>
        </p:nvSpPr>
        <p:spPr>
          <a:xfrm>
            <a:off x="437135" y="452568"/>
            <a:ext cx="1025831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Fira Sans Extra Condensed"/>
                <a:sym typeface="Fira Sans Extra Condensed"/>
              </a:rPr>
              <a:t>O1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8129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6E85333-C7AD-2A05-5D24-CC6D92EFBA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408018"/>
              </p:ext>
            </p:extLst>
          </p:nvPr>
        </p:nvGraphicFramePr>
        <p:xfrm>
          <a:off x="948905" y="1121434"/>
          <a:ext cx="5918193" cy="3027679"/>
        </p:xfrm>
        <a:graphic>
          <a:graphicData uri="http://schemas.openxmlformats.org/drawingml/2006/table">
            <a:tbl>
              <a:tblPr firstRow="1" bandRow="1">
                <a:tableStyleId>{BAFACC67-0D1D-4127-AE48-03B0696BB36A}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280479987"/>
                    </a:ext>
                  </a:extLst>
                </a:gridCol>
                <a:gridCol w="952498">
                  <a:extLst>
                    <a:ext uri="{9D8B030D-6E8A-4147-A177-3AD203B41FA5}">
                      <a16:colId xmlns:a16="http://schemas.microsoft.com/office/drawing/2014/main" val="1490828107"/>
                    </a:ext>
                  </a:extLst>
                </a:gridCol>
                <a:gridCol w="952498">
                  <a:extLst>
                    <a:ext uri="{9D8B030D-6E8A-4147-A177-3AD203B41FA5}">
                      <a16:colId xmlns:a16="http://schemas.microsoft.com/office/drawing/2014/main" val="2700700108"/>
                    </a:ext>
                  </a:extLst>
                </a:gridCol>
                <a:gridCol w="952498">
                  <a:extLst>
                    <a:ext uri="{9D8B030D-6E8A-4147-A177-3AD203B41FA5}">
                      <a16:colId xmlns:a16="http://schemas.microsoft.com/office/drawing/2014/main" val="1626101448"/>
                    </a:ext>
                  </a:extLst>
                </a:gridCol>
                <a:gridCol w="1003299">
                  <a:extLst>
                    <a:ext uri="{9D8B030D-6E8A-4147-A177-3AD203B41FA5}">
                      <a16:colId xmlns:a16="http://schemas.microsoft.com/office/drawing/2014/main" val="358129313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Conditions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Random </a:t>
                      </a:r>
                      <a:r>
                        <a:rPr lang="en-US" dirty="0"/>
                        <a:t>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Support Vector Machine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Voting Classifier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851815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Without Harmonics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0.25Hz steps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66.11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646997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0.5Hz steps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567126"/>
                  </a:ext>
                </a:extLst>
              </a:tr>
              <a:tr h="7416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With Harmonics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0.5Hz steps</a:t>
                      </a:r>
                      <a:endParaRPr lang="en-US"/>
                    </a:p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66.67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148689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Dropping S1,S2, with harmonics and 0.5Hz steps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7367185"/>
                  </a:ext>
                </a:extLst>
              </a:tr>
            </a:tbl>
          </a:graphicData>
        </a:graphic>
      </p:graphicFrame>
      <p:sp>
        <p:nvSpPr>
          <p:cNvPr id="5" name="Google Shape;174;p18">
            <a:extLst>
              <a:ext uri="{FF2B5EF4-FFF2-40B4-BE49-F238E27FC236}">
                <a16:creationId xmlns:a16="http://schemas.microsoft.com/office/drawing/2014/main" id="{BC2712EB-1D89-257F-9440-9D41374A0852}"/>
              </a:ext>
            </a:extLst>
          </p:cNvPr>
          <p:cNvSpPr txBox="1"/>
          <p:nvPr/>
        </p:nvSpPr>
        <p:spPr>
          <a:xfrm>
            <a:off x="437135" y="452568"/>
            <a:ext cx="1025831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Fira Sans Extra Condensed"/>
                <a:sym typeface="Fira Sans Extra Condensed"/>
              </a:rPr>
              <a:t>O2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511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3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BCI Approach </a:t>
            </a:r>
            <a:endParaRPr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18A0E44-DC0F-BCA0-7FE9-464DC44A53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817174"/>
              </p:ext>
            </p:extLst>
          </p:nvPr>
        </p:nvGraphicFramePr>
        <p:xfrm>
          <a:off x="1449658" y="1164218"/>
          <a:ext cx="6096000" cy="2225040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421693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Active control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924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Pattern Recognition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135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Synchronous BCI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845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Offline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933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Non-Invasive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488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Universal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72329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6E85333-C7AD-2A05-5D24-CC6D92EFBA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473336"/>
              </p:ext>
            </p:extLst>
          </p:nvPr>
        </p:nvGraphicFramePr>
        <p:xfrm>
          <a:off x="948905" y="1121434"/>
          <a:ext cx="5918193" cy="3027679"/>
        </p:xfrm>
        <a:graphic>
          <a:graphicData uri="http://schemas.openxmlformats.org/drawingml/2006/table">
            <a:tbl>
              <a:tblPr firstRow="1" bandRow="1">
                <a:tableStyleId>{BAFACC67-0D1D-4127-AE48-03B0696BB36A}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280479987"/>
                    </a:ext>
                  </a:extLst>
                </a:gridCol>
                <a:gridCol w="952498">
                  <a:extLst>
                    <a:ext uri="{9D8B030D-6E8A-4147-A177-3AD203B41FA5}">
                      <a16:colId xmlns:a16="http://schemas.microsoft.com/office/drawing/2014/main" val="1490828107"/>
                    </a:ext>
                  </a:extLst>
                </a:gridCol>
                <a:gridCol w="952498">
                  <a:extLst>
                    <a:ext uri="{9D8B030D-6E8A-4147-A177-3AD203B41FA5}">
                      <a16:colId xmlns:a16="http://schemas.microsoft.com/office/drawing/2014/main" val="2700700108"/>
                    </a:ext>
                  </a:extLst>
                </a:gridCol>
                <a:gridCol w="952498">
                  <a:extLst>
                    <a:ext uri="{9D8B030D-6E8A-4147-A177-3AD203B41FA5}">
                      <a16:colId xmlns:a16="http://schemas.microsoft.com/office/drawing/2014/main" val="1626101448"/>
                    </a:ext>
                  </a:extLst>
                </a:gridCol>
                <a:gridCol w="1003299">
                  <a:extLst>
                    <a:ext uri="{9D8B030D-6E8A-4147-A177-3AD203B41FA5}">
                      <a16:colId xmlns:a16="http://schemas.microsoft.com/office/drawing/2014/main" val="358129313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Conditions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Random </a:t>
                      </a:r>
                      <a:r>
                        <a:rPr lang="en-US" dirty="0"/>
                        <a:t>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Support Vector Machine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Voting Classifier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851815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Without Harmonics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0.25Hz steps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646997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0.5Hz steps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567126"/>
                  </a:ext>
                </a:extLst>
              </a:tr>
              <a:tr h="7416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With Harmonics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0.5Hz steps</a:t>
                      </a:r>
                      <a:endParaRPr lang="en-US"/>
                    </a:p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148689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Dropping S1,S2, with harmonics and 0.5Hz steps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81.94 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83.33 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7367185"/>
                  </a:ext>
                </a:extLst>
              </a:tr>
            </a:tbl>
          </a:graphicData>
        </a:graphic>
      </p:graphicFrame>
      <p:sp>
        <p:nvSpPr>
          <p:cNvPr id="5" name="Google Shape;174;p18">
            <a:extLst>
              <a:ext uri="{FF2B5EF4-FFF2-40B4-BE49-F238E27FC236}">
                <a16:creationId xmlns:a16="http://schemas.microsoft.com/office/drawing/2014/main" id="{BC2712EB-1D89-257F-9440-9D41374A0852}"/>
              </a:ext>
            </a:extLst>
          </p:cNvPr>
          <p:cNvSpPr txBox="1"/>
          <p:nvPr/>
        </p:nvSpPr>
        <p:spPr>
          <a:xfrm>
            <a:off x="695927" y="441785"/>
            <a:ext cx="1025831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Fira Sans Extra Condensed"/>
                <a:sym typeface="Fira Sans Extra Condensed"/>
              </a:rPr>
              <a:t>Both</a:t>
            </a:r>
            <a:endParaRPr lang="en-US" sz="3200" b="1" dirty="0">
              <a:latin typeface="Fira Sans Extra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14172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060286-734B-2649-6C5C-5790B18A90B7}"/>
              </a:ext>
            </a:extLst>
          </p:cNvPr>
          <p:cNvSpPr txBox="1"/>
          <p:nvPr/>
        </p:nvSpPr>
        <p:spPr>
          <a:xfrm>
            <a:off x="774700" y="1003300"/>
            <a:ext cx="7480300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b="1" dirty="0">
                <a:latin typeface="Fira Sans Extra Condensed"/>
              </a:rPr>
              <a:t>Conclusion:</a:t>
            </a:r>
          </a:p>
          <a:p>
            <a:endParaRPr lang="en-US" sz="3200" b="1" dirty="0">
              <a:latin typeface="Fira Sans Extra Condensed"/>
            </a:endParaRPr>
          </a:p>
          <a:p>
            <a:pPr marL="285750" indent="-285750">
              <a:buFont typeface="Calibri"/>
              <a:buChar char="-"/>
            </a:pPr>
            <a:r>
              <a:rPr lang="en-US" sz="1800" dirty="0">
                <a:latin typeface="Fira Sans Extra Condensed"/>
              </a:rPr>
              <a:t>Channel O1 has shown the most acceptable </a:t>
            </a:r>
            <a:r>
              <a:rPr lang="en-US" sz="1800" dirty="0" smtClean="0">
                <a:latin typeface="Fira Sans Extra Condensed"/>
              </a:rPr>
              <a:t>accuracy (highest 86.81%) </a:t>
            </a:r>
            <a:r>
              <a:rPr lang="en-US" sz="1800" dirty="0">
                <a:latin typeface="Fira Sans Extra Condensed"/>
              </a:rPr>
              <a:t>for all analysis techniques.</a:t>
            </a:r>
          </a:p>
          <a:p>
            <a:pPr marL="285750" indent="-285750">
              <a:buFont typeface="Calibri"/>
              <a:buChar char="-"/>
            </a:pPr>
            <a:r>
              <a:rPr lang="en-US" sz="1800" dirty="0">
                <a:latin typeface="Fira Sans Extra Condensed"/>
              </a:rPr>
              <a:t>Using both channels also gives relatively high </a:t>
            </a:r>
            <a:r>
              <a:rPr lang="en-US" sz="1800" dirty="0">
                <a:latin typeface="Fira Sans Extra Condensed"/>
              </a:rPr>
              <a:t>accuracy (highest </a:t>
            </a:r>
            <a:r>
              <a:rPr lang="en-US" sz="1800" dirty="0" smtClean="0">
                <a:latin typeface="Fira Sans Extra Condensed"/>
              </a:rPr>
              <a:t>86.11</a:t>
            </a:r>
            <a:r>
              <a:rPr lang="en-US" sz="1800" dirty="0">
                <a:latin typeface="Fira Sans Extra Condensed"/>
              </a:rPr>
              <a:t>%) .</a:t>
            </a:r>
            <a:endParaRPr lang="en-US" sz="1800" dirty="0">
              <a:latin typeface="Fira Sans Extra Condensed"/>
            </a:endParaRPr>
          </a:p>
          <a:p>
            <a:pPr marL="285750" indent="-285750">
              <a:buFont typeface="Calibri"/>
              <a:buChar char="-"/>
            </a:pPr>
            <a:r>
              <a:rPr lang="en-US" sz="1800" dirty="0">
                <a:latin typeface="Fira Sans Extra Condensed"/>
              </a:rPr>
              <a:t>O2 channel has the lowest accuracy compared to all </a:t>
            </a:r>
            <a:r>
              <a:rPr lang="en-US" sz="1800" dirty="0">
                <a:latin typeface="Fira Sans Extra Condensed"/>
              </a:rPr>
              <a:t>results (highest </a:t>
            </a:r>
            <a:r>
              <a:rPr lang="en-US" sz="1800" dirty="0" smtClean="0">
                <a:latin typeface="Fira Sans Extra Condensed"/>
              </a:rPr>
              <a:t>76.04%) </a:t>
            </a:r>
            <a:r>
              <a:rPr lang="en-US" sz="1800" dirty="0">
                <a:latin typeface="Fira Sans Extra Condensed"/>
              </a:rPr>
              <a:t>.</a:t>
            </a:r>
            <a:endParaRPr lang="en-US" sz="1800" dirty="0">
              <a:latin typeface="Fira Sans Extra Condensed"/>
            </a:endParaRPr>
          </a:p>
          <a:p>
            <a:pPr marL="285750" indent="-285750">
              <a:buFont typeface="Calibri"/>
              <a:buChar char="-"/>
            </a:pPr>
            <a:r>
              <a:rPr lang="en-US" sz="1800" dirty="0">
                <a:latin typeface="Fira Sans Extra Condensed"/>
              </a:rPr>
              <a:t>Preprocessing and dropping noisy trials can be very </a:t>
            </a:r>
            <a:r>
              <a:rPr lang="en-US" sz="1800" dirty="0" smtClean="0">
                <a:latin typeface="Fira Sans Extra Condensed"/>
              </a:rPr>
              <a:t>significant, as all high results mainly appeared after dropping subjects 1 and 2.</a:t>
            </a:r>
            <a:endParaRPr lang="en-US" sz="1800" dirty="0">
              <a:latin typeface="Fira Sans Extra Condensed"/>
            </a:endParaRPr>
          </a:p>
          <a:p>
            <a:pPr marL="285750" indent="-285750">
              <a:buFont typeface="Calibri"/>
              <a:buChar char="-"/>
            </a:pPr>
            <a:r>
              <a:rPr lang="en-US" sz="1800" dirty="0">
                <a:latin typeface="Fira Sans Extra Condensed"/>
              </a:rPr>
              <a:t>With using single or 2 channels instead of 8, we have overcome the requirement of complex and expensive setups, and have highly decreased the time and computational power required for processing this amount of data.</a:t>
            </a:r>
          </a:p>
          <a:p>
            <a:pPr marL="285750" indent="-285750">
              <a:buFont typeface="Calibri"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04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55313" y="2017752"/>
            <a:ext cx="483337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latin typeface="Fira Sans Extra Condensed"/>
              </a:rPr>
              <a:t>Any Question?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683168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18"/>
          <p:cNvGrpSpPr/>
          <p:nvPr/>
        </p:nvGrpSpPr>
        <p:grpSpPr>
          <a:xfrm>
            <a:off x="5908581" y="3624178"/>
            <a:ext cx="2595697" cy="680700"/>
            <a:chOff x="5136588" y="4051398"/>
            <a:chExt cx="2595697" cy="680700"/>
          </a:xfrm>
        </p:grpSpPr>
        <p:sp>
          <p:nvSpPr>
            <p:cNvPr id="174" name="Google Shape;174;p18"/>
            <p:cNvSpPr txBox="1"/>
            <p:nvPr/>
          </p:nvSpPr>
          <p:spPr>
            <a:xfrm>
              <a:off x="5671285" y="4233307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</a:t>
              </a:r>
              <a:r>
                <a:rPr lang="en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ha</a:t>
              </a: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nnel Selection 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6" name="Google Shape;176;p18"/>
            <p:cNvSpPr/>
            <p:nvPr/>
          </p:nvSpPr>
          <p:spPr>
            <a:xfrm>
              <a:off x="5136588" y="4051398"/>
              <a:ext cx="680700" cy="6807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77" name="Google Shape;177;p18"/>
          <p:cNvGrpSpPr/>
          <p:nvPr/>
        </p:nvGrpSpPr>
        <p:grpSpPr>
          <a:xfrm>
            <a:off x="5558781" y="874740"/>
            <a:ext cx="2061000" cy="680700"/>
            <a:chOff x="4786788" y="1301960"/>
            <a:chExt cx="2061000" cy="680700"/>
          </a:xfrm>
        </p:grpSpPr>
        <p:sp>
          <p:nvSpPr>
            <p:cNvPr id="179" name="Google Shape;179;p18"/>
            <p:cNvSpPr txBox="1"/>
            <p:nvPr/>
          </p:nvSpPr>
          <p:spPr>
            <a:xfrm>
              <a:off x="4786788" y="1474274"/>
              <a:ext cx="20610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SSVEP</a:t>
              </a: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5136588" y="1301960"/>
              <a:ext cx="680700" cy="680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82" name="Google Shape;182;p18"/>
          <p:cNvGrpSpPr/>
          <p:nvPr/>
        </p:nvGrpSpPr>
        <p:grpSpPr>
          <a:xfrm>
            <a:off x="5908581" y="2249459"/>
            <a:ext cx="2960200" cy="680700"/>
            <a:chOff x="5136588" y="2676685"/>
            <a:chExt cx="2960200" cy="680700"/>
          </a:xfrm>
        </p:grpSpPr>
        <p:sp>
          <p:nvSpPr>
            <p:cNvPr id="184" name="Google Shape;184;p18"/>
            <p:cNvSpPr txBox="1"/>
            <p:nvPr/>
          </p:nvSpPr>
          <p:spPr>
            <a:xfrm>
              <a:off x="5306782" y="2858728"/>
              <a:ext cx="2790006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</a:t>
              </a: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xpermint Setup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6" name="Google Shape;186;p18"/>
            <p:cNvSpPr/>
            <p:nvPr/>
          </p:nvSpPr>
          <p:spPr>
            <a:xfrm>
              <a:off x="5136588" y="2676685"/>
              <a:ext cx="680700" cy="6807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194" name="Google Shape;194;p18"/>
          <p:cNvCxnSpPr>
            <a:cxnSpLocks/>
            <a:stCxn id="186" idx="2"/>
          </p:cNvCxnSpPr>
          <p:nvPr/>
        </p:nvCxnSpPr>
        <p:spPr>
          <a:xfrm rot="10800000">
            <a:off x="3960173" y="2589809"/>
            <a:ext cx="1948408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95" name="Google Shape;195;p18"/>
          <p:cNvCxnSpPr>
            <a:cxnSpLocks/>
            <a:stCxn id="181" idx="2"/>
          </p:cNvCxnSpPr>
          <p:nvPr/>
        </p:nvCxnSpPr>
        <p:spPr>
          <a:xfrm rot="10800000" flipV="1">
            <a:off x="3960173" y="1215090"/>
            <a:ext cx="1948408" cy="66971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96" name="Google Shape;196;p18"/>
          <p:cNvCxnSpPr>
            <a:cxnSpLocks/>
            <a:stCxn id="176" idx="2"/>
          </p:cNvCxnSpPr>
          <p:nvPr/>
        </p:nvCxnSpPr>
        <p:spPr>
          <a:xfrm rot="10800000">
            <a:off x="3976065" y="3270510"/>
            <a:ext cx="1932517" cy="69401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2" name="Google Shape;230;p19">
            <a:extLst>
              <a:ext uri="{FF2B5EF4-FFF2-40B4-BE49-F238E27FC236}">
                <a16:creationId xmlns:a16="http://schemas.microsoft.com/office/drawing/2014/main" id="{3EC3EEC5-53BD-5E10-E234-7130304F1BA1}"/>
              </a:ext>
            </a:extLst>
          </p:cNvPr>
          <p:cNvGrpSpPr/>
          <p:nvPr/>
        </p:nvGrpSpPr>
        <p:grpSpPr>
          <a:xfrm>
            <a:off x="890537" y="1699251"/>
            <a:ext cx="3242177" cy="1967257"/>
            <a:chOff x="922500" y="2861275"/>
            <a:chExt cx="2802712" cy="1700603"/>
          </a:xfrm>
        </p:grpSpPr>
        <p:sp>
          <p:nvSpPr>
            <p:cNvPr id="3" name="Google Shape;231;p19">
              <a:extLst>
                <a:ext uri="{FF2B5EF4-FFF2-40B4-BE49-F238E27FC236}">
                  <a16:creationId xmlns:a16="http://schemas.microsoft.com/office/drawing/2014/main" id="{BA025663-3B9F-5121-4356-17AF0D2AFE53}"/>
                </a:ext>
              </a:extLst>
            </p:cNvPr>
            <p:cNvSpPr/>
            <p:nvPr/>
          </p:nvSpPr>
          <p:spPr>
            <a:xfrm>
              <a:off x="1123878" y="2861275"/>
              <a:ext cx="2400581" cy="1481132"/>
            </a:xfrm>
            <a:custGeom>
              <a:avLst/>
              <a:gdLst/>
              <a:ahLst/>
              <a:cxnLst/>
              <a:rect l="l" t="t" r="r" b="b"/>
              <a:pathLst>
                <a:path w="34999" h="21594" extrusionOk="0">
                  <a:moveTo>
                    <a:pt x="1569" y="0"/>
                  </a:moveTo>
                  <a:lnTo>
                    <a:pt x="1414" y="10"/>
                  </a:lnTo>
                  <a:lnTo>
                    <a:pt x="1259" y="37"/>
                  </a:lnTo>
                  <a:lnTo>
                    <a:pt x="1104" y="73"/>
                  </a:lnTo>
                  <a:lnTo>
                    <a:pt x="958" y="128"/>
                  </a:lnTo>
                  <a:lnTo>
                    <a:pt x="822" y="192"/>
                  </a:lnTo>
                  <a:lnTo>
                    <a:pt x="694" y="274"/>
                  </a:lnTo>
                  <a:lnTo>
                    <a:pt x="575" y="365"/>
                  </a:lnTo>
                  <a:lnTo>
                    <a:pt x="457" y="466"/>
                  </a:lnTo>
                  <a:lnTo>
                    <a:pt x="357" y="575"/>
                  </a:lnTo>
                  <a:lnTo>
                    <a:pt x="265" y="703"/>
                  </a:lnTo>
                  <a:lnTo>
                    <a:pt x="192" y="830"/>
                  </a:lnTo>
                  <a:lnTo>
                    <a:pt x="119" y="967"/>
                  </a:lnTo>
                  <a:lnTo>
                    <a:pt x="65" y="1113"/>
                  </a:lnTo>
                  <a:lnTo>
                    <a:pt x="28" y="1259"/>
                  </a:lnTo>
                  <a:lnTo>
                    <a:pt x="10" y="1414"/>
                  </a:lnTo>
                  <a:lnTo>
                    <a:pt x="1" y="1578"/>
                  </a:lnTo>
                  <a:lnTo>
                    <a:pt x="1" y="20016"/>
                  </a:lnTo>
                  <a:lnTo>
                    <a:pt x="10" y="20180"/>
                  </a:lnTo>
                  <a:lnTo>
                    <a:pt x="28" y="20335"/>
                  </a:lnTo>
                  <a:lnTo>
                    <a:pt x="65" y="20481"/>
                  </a:lnTo>
                  <a:lnTo>
                    <a:pt x="119" y="20627"/>
                  </a:lnTo>
                  <a:lnTo>
                    <a:pt x="192" y="20763"/>
                  </a:lnTo>
                  <a:lnTo>
                    <a:pt x="265" y="20891"/>
                  </a:lnTo>
                  <a:lnTo>
                    <a:pt x="357" y="21019"/>
                  </a:lnTo>
                  <a:lnTo>
                    <a:pt x="457" y="21128"/>
                  </a:lnTo>
                  <a:lnTo>
                    <a:pt x="575" y="21228"/>
                  </a:lnTo>
                  <a:lnTo>
                    <a:pt x="694" y="21320"/>
                  </a:lnTo>
                  <a:lnTo>
                    <a:pt x="822" y="21402"/>
                  </a:lnTo>
                  <a:lnTo>
                    <a:pt x="958" y="21466"/>
                  </a:lnTo>
                  <a:lnTo>
                    <a:pt x="1104" y="21520"/>
                  </a:lnTo>
                  <a:lnTo>
                    <a:pt x="1259" y="21557"/>
                  </a:lnTo>
                  <a:lnTo>
                    <a:pt x="1414" y="21584"/>
                  </a:lnTo>
                  <a:lnTo>
                    <a:pt x="1569" y="21593"/>
                  </a:lnTo>
                  <a:lnTo>
                    <a:pt x="33421" y="21593"/>
                  </a:lnTo>
                  <a:lnTo>
                    <a:pt x="33585" y="21584"/>
                  </a:lnTo>
                  <a:lnTo>
                    <a:pt x="33740" y="21557"/>
                  </a:lnTo>
                  <a:lnTo>
                    <a:pt x="33886" y="21520"/>
                  </a:lnTo>
                  <a:lnTo>
                    <a:pt x="34032" y="21466"/>
                  </a:lnTo>
                  <a:lnTo>
                    <a:pt x="34168" y="21402"/>
                  </a:lnTo>
                  <a:lnTo>
                    <a:pt x="34296" y="21320"/>
                  </a:lnTo>
                  <a:lnTo>
                    <a:pt x="34424" y="21228"/>
                  </a:lnTo>
                  <a:lnTo>
                    <a:pt x="34533" y="21128"/>
                  </a:lnTo>
                  <a:lnTo>
                    <a:pt x="34633" y="21019"/>
                  </a:lnTo>
                  <a:lnTo>
                    <a:pt x="34725" y="20891"/>
                  </a:lnTo>
                  <a:lnTo>
                    <a:pt x="34807" y="20763"/>
                  </a:lnTo>
                  <a:lnTo>
                    <a:pt x="34870" y="20627"/>
                  </a:lnTo>
                  <a:lnTo>
                    <a:pt x="34925" y="20481"/>
                  </a:lnTo>
                  <a:lnTo>
                    <a:pt x="34962" y="20335"/>
                  </a:lnTo>
                  <a:lnTo>
                    <a:pt x="34989" y="20180"/>
                  </a:lnTo>
                  <a:lnTo>
                    <a:pt x="34998" y="20016"/>
                  </a:lnTo>
                  <a:lnTo>
                    <a:pt x="34998" y="1578"/>
                  </a:lnTo>
                  <a:lnTo>
                    <a:pt x="34989" y="1414"/>
                  </a:lnTo>
                  <a:lnTo>
                    <a:pt x="34962" y="1259"/>
                  </a:lnTo>
                  <a:lnTo>
                    <a:pt x="34925" y="1113"/>
                  </a:lnTo>
                  <a:lnTo>
                    <a:pt x="34870" y="967"/>
                  </a:lnTo>
                  <a:lnTo>
                    <a:pt x="34807" y="830"/>
                  </a:lnTo>
                  <a:lnTo>
                    <a:pt x="34725" y="703"/>
                  </a:lnTo>
                  <a:lnTo>
                    <a:pt x="34633" y="575"/>
                  </a:lnTo>
                  <a:lnTo>
                    <a:pt x="34533" y="466"/>
                  </a:lnTo>
                  <a:lnTo>
                    <a:pt x="34424" y="365"/>
                  </a:lnTo>
                  <a:lnTo>
                    <a:pt x="34296" y="274"/>
                  </a:lnTo>
                  <a:lnTo>
                    <a:pt x="34168" y="192"/>
                  </a:lnTo>
                  <a:lnTo>
                    <a:pt x="34032" y="128"/>
                  </a:lnTo>
                  <a:lnTo>
                    <a:pt x="33886" y="73"/>
                  </a:lnTo>
                  <a:lnTo>
                    <a:pt x="33740" y="37"/>
                  </a:lnTo>
                  <a:lnTo>
                    <a:pt x="33585" y="10"/>
                  </a:lnTo>
                  <a:lnTo>
                    <a:pt x="33421" y="0"/>
                  </a:lnTo>
                  <a:close/>
                </a:path>
              </a:pathLst>
            </a:custGeom>
            <a:solidFill>
              <a:srgbClr val="1A22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32;p19">
              <a:extLst>
                <a:ext uri="{FF2B5EF4-FFF2-40B4-BE49-F238E27FC236}">
                  <a16:creationId xmlns:a16="http://schemas.microsoft.com/office/drawing/2014/main" id="{0721F364-AF51-E4AC-9E94-99820B312D4E}"/>
                </a:ext>
              </a:extLst>
            </p:cNvPr>
            <p:cNvSpPr/>
            <p:nvPr/>
          </p:nvSpPr>
          <p:spPr>
            <a:xfrm>
              <a:off x="1123878" y="2861275"/>
              <a:ext cx="1211574" cy="1481132"/>
            </a:xfrm>
            <a:custGeom>
              <a:avLst/>
              <a:gdLst/>
              <a:ahLst/>
              <a:cxnLst/>
              <a:rect l="l" t="t" r="r" b="b"/>
              <a:pathLst>
                <a:path w="17664" h="21594" extrusionOk="0">
                  <a:moveTo>
                    <a:pt x="1569" y="0"/>
                  </a:moveTo>
                  <a:lnTo>
                    <a:pt x="1414" y="10"/>
                  </a:lnTo>
                  <a:lnTo>
                    <a:pt x="1259" y="37"/>
                  </a:lnTo>
                  <a:lnTo>
                    <a:pt x="1104" y="73"/>
                  </a:lnTo>
                  <a:lnTo>
                    <a:pt x="958" y="128"/>
                  </a:lnTo>
                  <a:lnTo>
                    <a:pt x="822" y="192"/>
                  </a:lnTo>
                  <a:lnTo>
                    <a:pt x="694" y="274"/>
                  </a:lnTo>
                  <a:lnTo>
                    <a:pt x="575" y="365"/>
                  </a:lnTo>
                  <a:lnTo>
                    <a:pt x="457" y="466"/>
                  </a:lnTo>
                  <a:lnTo>
                    <a:pt x="357" y="575"/>
                  </a:lnTo>
                  <a:lnTo>
                    <a:pt x="265" y="703"/>
                  </a:lnTo>
                  <a:lnTo>
                    <a:pt x="192" y="830"/>
                  </a:lnTo>
                  <a:lnTo>
                    <a:pt x="119" y="967"/>
                  </a:lnTo>
                  <a:lnTo>
                    <a:pt x="65" y="1113"/>
                  </a:lnTo>
                  <a:lnTo>
                    <a:pt x="28" y="1259"/>
                  </a:lnTo>
                  <a:lnTo>
                    <a:pt x="10" y="1414"/>
                  </a:lnTo>
                  <a:lnTo>
                    <a:pt x="1" y="1578"/>
                  </a:lnTo>
                  <a:lnTo>
                    <a:pt x="1" y="20016"/>
                  </a:lnTo>
                  <a:lnTo>
                    <a:pt x="10" y="20180"/>
                  </a:lnTo>
                  <a:lnTo>
                    <a:pt x="28" y="20335"/>
                  </a:lnTo>
                  <a:lnTo>
                    <a:pt x="65" y="20481"/>
                  </a:lnTo>
                  <a:lnTo>
                    <a:pt x="119" y="20627"/>
                  </a:lnTo>
                  <a:lnTo>
                    <a:pt x="192" y="20763"/>
                  </a:lnTo>
                  <a:lnTo>
                    <a:pt x="265" y="20891"/>
                  </a:lnTo>
                  <a:lnTo>
                    <a:pt x="357" y="21019"/>
                  </a:lnTo>
                  <a:lnTo>
                    <a:pt x="457" y="21128"/>
                  </a:lnTo>
                  <a:lnTo>
                    <a:pt x="575" y="21228"/>
                  </a:lnTo>
                  <a:lnTo>
                    <a:pt x="694" y="21320"/>
                  </a:lnTo>
                  <a:lnTo>
                    <a:pt x="822" y="21402"/>
                  </a:lnTo>
                  <a:lnTo>
                    <a:pt x="958" y="21466"/>
                  </a:lnTo>
                  <a:lnTo>
                    <a:pt x="1104" y="21520"/>
                  </a:lnTo>
                  <a:lnTo>
                    <a:pt x="1259" y="21557"/>
                  </a:lnTo>
                  <a:lnTo>
                    <a:pt x="1414" y="21584"/>
                  </a:lnTo>
                  <a:lnTo>
                    <a:pt x="1569" y="21593"/>
                  </a:lnTo>
                  <a:lnTo>
                    <a:pt x="17664" y="21593"/>
                  </a:lnTo>
                  <a:lnTo>
                    <a:pt x="17664" y="0"/>
                  </a:lnTo>
                  <a:close/>
                </a:path>
              </a:pathLst>
            </a:custGeom>
            <a:solidFill>
              <a:srgbClr val="CCCCCC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33;p19">
              <a:extLst>
                <a:ext uri="{FF2B5EF4-FFF2-40B4-BE49-F238E27FC236}">
                  <a16:creationId xmlns:a16="http://schemas.microsoft.com/office/drawing/2014/main" id="{EB27CCDB-3C6B-E1FE-7DFC-C69D116E72E3}"/>
                </a:ext>
              </a:extLst>
            </p:cNvPr>
            <p:cNvSpPr/>
            <p:nvPr/>
          </p:nvSpPr>
          <p:spPr>
            <a:xfrm>
              <a:off x="2335373" y="2861275"/>
              <a:ext cx="1189076" cy="1481132"/>
            </a:xfrm>
            <a:custGeom>
              <a:avLst/>
              <a:gdLst/>
              <a:ahLst/>
              <a:cxnLst/>
              <a:rect l="l" t="t" r="r" b="b"/>
              <a:pathLst>
                <a:path w="17336" h="21594" extrusionOk="0">
                  <a:moveTo>
                    <a:pt x="1" y="0"/>
                  </a:moveTo>
                  <a:lnTo>
                    <a:pt x="1" y="21593"/>
                  </a:lnTo>
                  <a:lnTo>
                    <a:pt x="15758" y="21593"/>
                  </a:lnTo>
                  <a:lnTo>
                    <a:pt x="15922" y="21584"/>
                  </a:lnTo>
                  <a:lnTo>
                    <a:pt x="16077" y="21557"/>
                  </a:lnTo>
                  <a:lnTo>
                    <a:pt x="16223" y="21520"/>
                  </a:lnTo>
                  <a:lnTo>
                    <a:pt x="16369" y="21466"/>
                  </a:lnTo>
                  <a:lnTo>
                    <a:pt x="16505" y="21402"/>
                  </a:lnTo>
                  <a:lnTo>
                    <a:pt x="16633" y="21320"/>
                  </a:lnTo>
                  <a:lnTo>
                    <a:pt x="16761" y="21228"/>
                  </a:lnTo>
                  <a:lnTo>
                    <a:pt x="16870" y="21128"/>
                  </a:lnTo>
                  <a:lnTo>
                    <a:pt x="16970" y="21019"/>
                  </a:lnTo>
                  <a:lnTo>
                    <a:pt x="17062" y="20891"/>
                  </a:lnTo>
                  <a:lnTo>
                    <a:pt x="17144" y="20763"/>
                  </a:lnTo>
                  <a:lnTo>
                    <a:pt x="17207" y="20627"/>
                  </a:lnTo>
                  <a:lnTo>
                    <a:pt x="17262" y="20481"/>
                  </a:lnTo>
                  <a:lnTo>
                    <a:pt x="17299" y="20335"/>
                  </a:lnTo>
                  <a:lnTo>
                    <a:pt x="17326" y="20180"/>
                  </a:lnTo>
                  <a:lnTo>
                    <a:pt x="17335" y="20016"/>
                  </a:lnTo>
                  <a:lnTo>
                    <a:pt x="17335" y="1578"/>
                  </a:lnTo>
                  <a:lnTo>
                    <a:pt x="17326" y="1414"/>
                  </a:lnTo>
                  <a:lnTo>
                    <a:pt x="17299" y="1259"/>
                  </a:lnTo>
                  <a:lnTo>
                    <a:pt x="17262" y="1113"/>
                  </a:lnTo>
                  <a:lnTo>
                    <a:pt x="17207" y="967"/>
                  </a:lnTo>
                  <a:lnTo>
                    <a:pt x="17144" y="830"/>
                  </a:lnTo>
                  <a:lnTo>
                    <a:pt x="17062" y="703"/>
                  </a:lnTo>
                  <a:lnTo>
                    <a:pt x="16970" y="575"/>
                  </a:lnTo>
                  <a:lnTo>
                    <a:pt x="16870" y="466"/>
                  </a:lnTo>
                  <a:lnTo>
                    <a:pt x="16761" y="365"/>
                  </a:lnTo>
                  <a:lnTo>
                    <a:pt x="16633" y="274"/>
                  </a:lnTo>
                  <a:lnTo>
                    <a:pt x="16505" y="192"/>
                  </a:lnTo>
                  <a:lnTo>
                    <a:pt x="16369" y="128"/>
                  </a:lnTo>
                  <a:lnTo>
                    <a:pt x="16223" y="73"/>
                  </a:lnTo>
                  <a:lnTo>
                    <a:pt x="16077" y="37"/>
                  </a:lnTo>
                  <a:lnTo>
                    <a:pt x="15922" y="10"/>
                  </a:lnTo>
                  <a:lnTo>
                    <a:pt x="15758" y="0"/>
                  </a:lnTo>
                  <a:close/>
                </a:path>
              </a:pathLst>
            </a:custGeom>
            <a:solidFill>
              <a:srgbClr val="CCCCCC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34;p19">
              <a:extLst>
                <a:ext uri="{FF2B5EF4-FFF2-40B4-BE49-F238E27FC236}">
                  <a16:creationId xmlns:a16="http://schemas.microsoft.com/office/drawing/2014/main" id="{C7BF4259-200C-63A3-67B5-08450E13BA59}"/>
                </a:ext>
              </a:extLst>
            </p:cNvPr>
            <p:cNvSpPr/>
            <p:nvPr/>
          </p:nvSpPr>
          <p:spPr>
            <a:xfrm>
              <a:off x="1210233" y="2957574"/>
              <a:ext cx="2227254" cy="1287846"/>
            </a:xfrm>
            <a:custGeom>
              <a:avLst/>
              <a:gdLst/>
              <a:ahLst/>
              <a:cxnLst/>
              <a:rect l="l" t="t" r="r" b="b"/>
              <a:pathLst>
                <a:path w="32472" h="18776" extrusionOk="0">
                  <a:moveTo>
                    <a:pt x="949" y="1"/>
                  </a:moveTo>
                  <a:lnTo>
                    <a:pt x="848" y="10"/>
                  </a:lnTo>
                  <a:lnTo>
                    <a:pt x="757" y="28"/>
                  </a:lnTo>
                  <a:lnTo>
                    <a:pt x="666" y="46"/>
                  </a:lnTo>
                  <a:lnTo>
                    <a:pt x="584" y="83"/>
                  </a:lnTo>
                  <a:lnTo>
                    <a:pt x="502" y="119"/>
                  </a:lnTo>
                  <a:lnTo>
                    <a:pt x="420" y="165"/>
                  </a:lnTo>
                  <a:lnTo>
                    <a:pt x="347" y="220"/>
                  </a:lnTo>
                  <a:lnTo>
                    <a:pt x="283" y="283"/>
                  </a:lnTo>
                  <a:lnTo>
                    <a:pt x="219" y="347"/>
                  </a:lnTo>
                  <a:lnTo>
                    <a:pt x="164" y="420"/>
                  </a:lnTo>
                  <a:lnTo>
                    <a:pt x="119" y="502"/>
                  </a:lnTo>
                  <a:lnTo>
                    <a:pt x="73" y="584"/>
                  </a:lnTo>
                  <a:lnTo>
                    <a:pt x="46" y="675"/>
                  </a:lnTo>
                  <a:lnTo>
                    <a:pt x="19" y="758"/>
                  </a:lnTo>
                  <a:lnTo>
                    <a:pt x="9" y="858"/>
                  </a:lnTo>
                  <a:lnTo>
                    <a:pt x="0" y="949"/>
                  </a:lnTo>
                  <a:lnTo>
                    <a:pt x="0" y="17837"/>
                  </a:lnTo>
                  <a:lnTo>
                    <a:pt x="9" y="17928"/>
                  </a:lnTo>
                  <a:lnTo>
                    <a:pt x="19" y="18028"/>
                  </a:lnTo>
                  <a:lnTo>
                    <a:pt x="46" y="18119"/>
                  </a:lnTo>
                  <a:lnTo>
                    <a:pt x="73" y="18201"/>
                  </a:lnTo>
                  <a:lnTo>
                    <a:pt x="119" y="18283"/>
                  </a:lnTo>
                  <a:lnTo>
                    <a:pt x="164" y="18366"/>
                  </a:lnTo>
                  <a:lnTo>
                    <a:pt x="219" y="18438"/>
                  </a:lnTo>
                  <a:lnTo>
                    <a:pt x="283" y="18502"/>
                  </a:lnTo>
                  <a:lnTo>
                    <a:pt x="347" y="18566"/>
                  </a:lnTo>
                  <a:lnTo>
                    <a:pt x="420" y="18621"/>
                  </a:lnTo>
                  <a:lnTo>
                    <a:pt x="502" y="18666"/>
                  </a:lnTo>
                  <a:lnTo>
                    <a:pt x="584" y="18703"/>
                  </a:lnTo>
                  <a:lnTo>
                    <a:pt x="666" y="18739"/>
                  </a:lnTo>
                  <a:lnTo>
                    <a:pt x="757" y="18758"/>
                  </a:lnTo>
                  <a:lnTo>
                    <a:pt x="848" y="18776"/>
                  </a:lnTo>
                  <a:lnTo>
                    <a:pt x="31624" y="18776"/>
                  </a:lnTo>
                  <a:lnTo>
                    <a:pt x="31715" y="18758"/>
                  </a:lnTo>
                  <a:lnTo>
                    <a:pt x="31806" y="18739"/>
                  </a:lnTo>
                  <a:lnTo>
                    <a:pt x="31897" y="18703"/>
                  </a:lnTo>
                  <a:lnTo>
                    <a:pt x="31979" y="18666"/>
                  </a:lnTo>
                  <a:lnTo>
                    <a:pt x="32052" y="18621"/>
                  </a:lnTo>
                  <a:lnTo>
                    <a:pt x="32125" y="18566"/>
                  </a:lnTo>
                  <a:lnTo>
                    <a:pt x="32189" y="18502"/>
                  </a:lnTo>
                  <a:lnTo>
                    <a:pt x="32253" y="18438"/>
                  </a:lnTo>
                  <a:lnTo>
                    <a:pt x="32308" y="18366"/>
                  </a:lnTo>
                  <a:lnTo>
                    <a:pt x="32353" y="18283"/>
                  </a:lnTo>
                  <a:lnTo>
                    <a:pt x="32399" y="18201"/>
                  </a:lnTo>
                  <a:lnTo>
                    <a:pt x="32426" y="18119"/>
                  </a:lnTo>
                  <a:lnTo>
                    <a:pt x="32453" y="18028"/>
                  </a:lnTo>
                  <a:lnTo>
                    <a:pt x="32463" y="17928"/>
                  </a:lnTo>
                  <a:lnTo>
                    <a:pt x="32472" y="17837"/>
                  </a:lnTo>
                  <a:lnTo>
                    <a:pt x="32472" y="949"/>
                  </a:lnTo>
                  <a:lnTo>
                    <a:pt x="32463" y="858"/>
                  </a:lnTo>
                  <a:lnTo>
                    <a:pt x="32453" y="758"/>
                  </a:lnTo>
                  <a:lnTo>
                    <a:pt x="32426" y="675"/>
                  </a:lnTo>
                  <a:lnTo>
                    <a:pt x="32399" y="584"/>
                  </a:lnTo>
                  <a:lnTo>
                    <a:pt x="32353" y="502"/>
                  </a:lnTo>
                  <a:lnTo>
                    <a:pt x="32308" y="420"/>
                  </a:lnTo>
                  <a:lnTo>
                    <a:pt x="32253" y="347"/>
                  </a:lnTo>
                  <a:lnTo>
                    <a:pt x="32189" y="283"/>
                  </a:lnTo>
                  <a:lnTo>
                    <a:pt x="32125" y="220"/>
                  </a:lnTo>
                  <a:lnTo>
                    <a:pt x="32052" y="165"/>
                  </a:lnTo>
                  <a:lnTo>
                    <a:pt x="31979" y="119"/>
                  </a:lnTo>
                  <a:lnTo>
                    <a:pt x="31897" y="83"/>
                  </a:lnTo>
                  <a:lnTo>
                    <a:pt x="31806" y="46"/>
                  </a:lnTo>
                  <a:lnTo>
                    <a:pt x="31715" y="28"/>
                  </a:lnTo>
                  <a:lnTo>
                    <a:pt x="31624" y="10"/>
                  </a:lnTo>
                  <a:lnTo>
                    <a:pt x="31523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35;p19">
              <a:extLst>
                <a:ext uri="{FF2B5EF4-FFF2-40B4-BE49-F238E27FC236}">
                  <a16:creationId xmlns:a16="http://schemas.microsoft.com/office/drawing/2014/main" id="{1F340D5F-A6EE-9B59-5916-F7D4E633EA38}"/>
                </a:ext>
              </a:extLst>
            </p:cNvPr>
            <p:cNvSpPr/>
            <p:nvPr/>
          </p:nvSpPr>
          <p:spPr>
            <a:xfrm>
              <a:off x="2335373" y="4342321"/>
              <a:ext cx="1389839" cy="219557"/>
            </a:xfrm>
            <a:custGeom>
              <a:avLst/>
              <a:gdLst/>
              <a:ahLst/>
              <a:cxnLst/>
              <a:rect l="l" t="t" r="r" b="b"/>
              <a:pathLst>
                <a:path w="20263" h="3201" extrusionOk="0">
                  <a:moveTo>
                    <a:pt x="1" y="0"/>
                  </a:moveTo>
                  <a:lnTo>
                    <a:pt x="1" y="3201"/>
                  </a:lnTo>
                  <a:lnTo>
                    <a:pt x="17572" y="3201"/>
                  </a:lnTo>
                  <a:lnTo>
                    <a:pt x="17718" y="3192"/>
                  </a:lnTo>
                  <a:lnTo>
                    <a:pt x="17855" y="3173"/>
                  </a:lnTo>
                  <a:lnTo>
                    <a:pt x="18001" y="3146"/>
                  </a:lnTo>
                  <a:lnTo>
                    <a:pt x="18138" y="3119"/>
                  </a:lnTo>
                  <a:lnTo>
                    <a:pt x="18265" y="3073"/>
                  </a:lnTo>
                  <a:lnTo>
                    <a:pt x="18402" y="3037"/>
                  </a:lnTo>
                  <a:lnTo>
                    <a:pt x="18530" y="2982"/>
                  </a:lnTo>
                  <a:lnTo>
                    <a:pt x="18657" y="2927"/>
                  </a:lnTo>
                  <a:lnTo>
                    <a:pt x="18776" y="2863"/>
                  </a:lnTo>
                  <a:lnTo>
                    <a:pt x="18894" y="2791"/>
                  </a:lnTo>
                  <a:lnTo>
                    <a:pt x="19013" y="2718"/>
                  </a:lnTo>
                  <a:lnTo>
                    <a:pt x="19122" y="2645"/>
                  </a:lnTo>
                  <a:lnTo>
                    <a:pt x="19232" y="2553"/>
                  </a:lnTo>
                  <a:lnTo>
                    <a:pt x="19332" y="2471"/>
                  </a:lnTo>
                  <a:lnTo>
                    <a:pt x="19432" y="2371"/>
                  </a:lnTo>
                  <a:lnTo>
                    <a:pt x="19524" y="2280"/>
                  </a:lnTo>
                  <a:lnTo>
                    <a:pt x="19615" y="2170"/>
                  </a:lnTo>
                  <a:lnTo>
                    <a:pt x="19697" y="2061"/>
                  </a:lnTo>
                  <a:lnTo>
                    <a:pt x="19779" y="1952"/>
                  </a:lnTo>
                  <a:lnTo>
                    <a:pt x="19852" y="1842"/>
                  </a:lnTo>
                  <a:lnTo>
                    <a:pt x="19925" y="1724"/>
                  </a:lnTo>
                  <a:lnTo>
                    <a:pt x="19980" y="1596"/>
                  </a:lnTo>
                  <a:lnTo>
                    <a:pt x="20043" y="1468"/>
                  </a:lnTo>
                  <a:lnTo>
                    <a:pt x="20089" y="1341"/>
                  </a:lnTo>
                  <a:lnTo>
                    <a:pt x="20135" y="1213"/>
                  </a:lnTo>
                  <a:lnTo>
                    <a:pt x="20171" y="1076"/>
                  </a:lnTo>
                  <a:lnTo>
                    <a:pt x="20208" y="939"/>
                  </a:lnTo>
                  <a:lnTo>
                    <a:pt x="20226" y="803"/>
                  </a:lnTo>
                  <a:lnTo>
                    <a:pt x="20244" y="657"/>
                  </a:lnTo>
                  <a:lnTo>
                    <a:pt x="20262" y="511"/>
                  </a:lnTo>
                  <a:lnTo>
                    <a:pt x="20262" y="365"/>
                  </a:lnTo>
                  <a:lnTo>
                    <a:pt x="20262" y="0"/>
                  </a:lnTo>
                  <a:close/>
                </a:path>
              </a:pathLst>
            </a:custGeom>
            <a:solidFill>
              <a:srgbClr val="B7B7B7"/>
            </a:solidFill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36;p19">
              <a:extLst>
                <a:ext uri="{FF2B5EF4-FFF2-40B4-BE49-F238E27FC236}">
                  <a16:creationId xmlns:a16="http://schemas.microsoft.com/office/drawing/2014/main" id="{38E19CB5-659B-FB50-8217-DA747A11D385}"/>
                </a:ext>
              </a:extLst>
            </p:cNvPr>
            <p:cNvSpPr/>
            <p:nvPr/>
          </p:nvSpPr>
          <p:spPr>
            <a:xfrm>
              <a:off x="922500" y="4342321"/>
              <a:ext cx="1412954" cy="219557"/>
            </a:xfrm>
            <a:custGeom>
              <a:avLst/>
              <a:gdLst/>
              <a:ahLst/>
              <a:cxnLst/>
              <a:rect l="l" t="t" r="r" b="b"/>
              <a:pathLst>
                <a:path w="20600" h="3201" extrusionOk="0">
                  <a:moveTo>
                    <a:pt x="1" y="0"/>
                  </a:moveTo>
                  <a:lnTo>
                    <a:pt x="1" y="365"/>
                  </a:lnTo>
                  <a:lnTo>
                    <a:pt x="10" y="511"/>
                  </a:lnTo>
                  <a:lnTo>
                    <a:pt x="19" y="657"/>
                  </a:lnTo>
                  <a:lnTo>
                    <a:pt x="37" y="803"/>
                  </a:lnTo>
                  <a:lnTo>
                    <a:pt x="55" y="939"/>
                  </a:lnTo>
                  <a:lnTo>
                    <a:pt x="92" y="1076"/>
                  </a:lnTo>
                  <a:lnTo>
                    <a:pt x="128" y="1213"/>
                  </a:lnTo>
                  <a:lnTo>
                    <a:pt x="174" y="1341"/>
                  </a:lnTo>
                  <a:lnTo>
                    <a:pt x="229" y="1468"/>
                  </a:lnTo>
                  <a:lnTo>
                    <a:pt x="283" y="1596"/>
                  </a:lnTo>
                  <a:lnTo>
                    <a:pt x="347" y="1724"/>
                  </a:lnTo>
                  <a:lnTo>
                    <a:pt x="411" y="1842"/>
                  </a:lnTo>
                  <a:lnTo>
                    <a:pt x="484" y="1952"/>
                  </a:lnTo>
                  <a:lnTo>
                    <a:pt x="566" y="2061"/>
                  </a:lnTo>
                  <a:lnTo>
                    <a:pt x="648" y="2170"/>
                  </a:lnTo>
                  <a:lnTo>
                    <a:pt x="739" y="2280"/>
                  </a:lnTo>
                  <a:lnTo>
                    <a:pt x="831" y="2371"/>
                  </a:lnTo>
                  <a:lnTo>
                    <a:pt x="931" y="2471"/>
                  </a:lnTo>
                  <a:lnTo>
                    <a:pt x="1031" y="2553"/>
                  </a:lnTo>
                  <a:lnTo>
                    <a:pt x="1141" y="2645"/>
                  </a:lnTo>
                  <a:lnTo>
                    <a:pt x="1250" y="2718"/>
                  </a:lnTo>
                  <a:lnTo>
                    <a:pt x="1369" y="2791"/>
                  </a:lnTo>
                  <a:lnTo>
                    <a:pt x="1487" y="2863"/>
                  </a:lnTo>
                  <a:lnTo>
                    <a:pt x="1606" y="2927"/>
                  </a:lnTo>
                  <a:lnTo>
                    <a:pt x="1733" y="2982"/>
                  </a:lnTo>
                  <a:lnTo>
                    <a:pt x="1861" y="3037"/>
                  </a:lnTo>
                  <a:lnTo>
                    <a:pt x="1998" y="3073"/>
                  </a:lnTo>
                  <a:lnTo>
                    <a:pt x="2125" y="3119"/>
                  </a:lnTo>
                  <a:lnTo>
                    <a:pt x="2271" y="3146"/>
                  </a:lnTo>
                  <a:lnTo>
                    <a:pt x="2408" y="3173"/>
                  </a:lnTo>
                  <a:lnTo>
                    <a:pt x="2545" y="3192"/>
                  </a:lnTo>
                  <a:lnTo>
                    <a:pt x="2691" y="3201"/>
                  </a:lnTo>
                  <a:lnTo>
                    <a:pt x="20600" y="3201"/>
                  </a:lnTo>
                  <a:lnTo>
                    <a:pt x="20600" y="0"/>
                  </a:lnTo>
                  <a:close/>
                </a:path>
              </a:pathLst>
            </a:custGeom>
            <a:solidFill>
              <a:srgbClr val="B7B7B7"/>
            </a:solidFill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37;p19">
              <a:extLst>
                <a:ext uri="{FF2B5EF4-FFF2-40B4-BE49-F238E27FC236}">
                  <a16:creationId xmlns:a16="http://schemas.microsoft.com/office/drawing/2014/main" id="{B1A98F30-39FC-D4B5-5AF8-263D8A0402A1}"/>
                </a:ext>
              </a:extLst>
            </p:cNvPr>
            <p:cNvSpPr/>
            <p:nvPr/>
          </p:nvSpPr>
          <p:spPr>
            <a:xfrm>
              <a:off x="1548584" y="3087688"/>
              <a:ext cx="33815" cy="33815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192" y="0"/>
                  </a:moveTo>
                  <a:lnTo>
                    <a:pt x="146" y="19"/>
                  </a:lnTo>
                  <a:lnTo>
                    <a:pt x="110" y="37"/>
                  </a:lnTo>
                  <a:lnTo>
                    <a:pt x="73" y="73"/>
                  </a:lnTo>
                  <a:lnTo>
                    <a:pt x="37" y="110"/>
                  </a:lnTo>
                  <a:lnTo>
                    <a:pt x="19" y="146"/>
                  </a:lnTo>
                  <a:lnTo>
                    <a:pt x="0" y="192"/>
                  </a:lnTo>
                  <a:lnTo>
                    <a:pt x="0" y="247"/>
                  </a:lnTo>
                  <a:lnTo>
                    <a:pt x="0" y="292"/>
                  </a:lnTo>
                  <a:lnTo>
                    <a:pt x="19" y="338"/>
                  </a:lnTo>
                  <a:lnTo>
                    <a:pt x="37" y="383"/>
                  </a:lnTo>
                  <a:lnTo>
                    <a:pt x="73" y="420"/>
                  </a:lnTo>
                  <a:lnTo>
                    <a:pt x="110" y="447"/>
                  </a:lnTo>
                  <a:lnTo>
                    <a:pt x="146" y="475"/>
                  </a:lnTo>
                  <a:lnTo>
                    <a:pt x="192" y="484"/>
                  </a:lnTo>
                  <a:lnTo>
                    <a:pt x="247" y="493"/>
                  </a:lnTo>
                  <a:lnTo>
                    <a:pt x="292" y="484"/>
                  </a:lnTo>
                  <a:lnTo>
                    <a:pt x="338" y="475"/>
                  </a:lnTo>
                  <a:lnTo>
                    <a:pt x="383" y="447"/>
                  </a:lnTo>
                  <a:lnTo>
                    <a:pt x="420" y="420"/>
                  </a:lnTo>
                  <a:lnTo>
                    <a:pt x="447" y="383"/>
                  </a:lnTo>
                  <a:lnTo>
                    <a:pt x="475" y="338"/>
                  </a:lnTo>
                  <a:lnTo>
                    <a:pt x="484" y="292"/>
                  </a:lnTo>
                  <a:lnTo>
                    <a:pt x="493" y="247"/>
                  </a:lnTo>
                  <a:lnTo>
                    <a:pt x="484" y="192"/>
                  </a:lnTo>
                  <a:lnTo>
                    <a:pt x="475" y="146"/>
                  </a:lnTo>
                  <a:lnTo>
                    <a:pt x="447" y="110"/>
                  </a:lnTo>
                  <a:lnTo>
                    <a:pt x="420" y="73"/>
                  </a:lnTo>
                  <a:lnTo>
                    <a:pt x="383" y="37"/>
                  </a:lnTo>
                  <a:lnTo>
                    <a:pt x="338" y="19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38;p19">
              <a:extLst>
                <a:ext uri="{FF2B5EF4-FFF2-40B4-BE49-F238E27FC236}">
                  <a16:creationId xmlns:a16="http://schemas.microsoft.com/office/drawing/2014/main" id="{A08FDDA9-E99F-8FA3-16AC-C261C91A7845}"/>
                </a:ext>
              </a:extLst>
            </p:cNvPr>
            <p:cNvSpPr/>
            <p:nvPr/>
          </p:nvSpPr>
          <p:spPr>
            <a:xfrm>
              <a:off x="1557363" y="3104561"/>
              <a:ext cx="140129" cy="204604"/>
            </a:xfrm>
            <a:custGeom>
              <a:avLst/>
              <a:gdLst/>
              <a:ahLst/>
              <a:cxnLst/>
              <a:rect l="l" t="t" r="r" b="b"/>
              <a:pathLst>
                <a:path w="2043" h="2983" extrusionOk="0">
                  <a:moveTo>
                    <a:pt x="0" y="1"/>
                  </a:moveTo>
                  <a:lnTo>
                    <a:pt x="0" y="1405"/>
                  </a:lnTo>
                  <a:lnTo>
                    <a:pt x="1897" y="2982"/>
                  </a:lnTo>
                  <a:lnTo>
                    <a:pt x="2043" y="2809"/>
                  </a:lnTo>
                  <a:lnTo>
                    <a:pt x="228" y="1295"/>
                  </a:lnTo>
                  <a:lnTo>
                    <a:pt x="228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39;p19">
              <a:extLst>
                <a:ext uri="{FF2B5EF4-FFF2-40B4-BE49-F238E27FC236}">
                  <a16:creationId xmlns:a16="http://schemas.microsoft.com/office/drawing/2014/main" id="{F79D2D1A-EB9A-BD8C-5B59-8BECDED8A785}"/>
                </a:ext>
              </a:extLst>
            </p:cNvPr>
            <p:cNvSpPr/>
            <p:nvPr/>
          </p:nvSpPr>
          <p:spPr>
            <a:xfrm>
              <a:off x="2120208" y="3108333"/>
              <a:ext cx="33883" cy="33815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47" y="0"/>
                  </a:moveTo>
                  <a:lnTo>
                    <a:pt x="192" y="9"/>
                  </a:lnTo>
                  <a:lnTo>
                    <a:pt x="147" y="19"/>
                  </a:lnTo>
                  <a:lnTo>
                    <a:pt x="101" y="46"/>
                  </a:lnTo>
                  <a:lnTo>
                    <a:pt x="65" y="73"/>
                  </a:lnTo>
                  <a:lnTo>
                    <a:pt x="37" y="110"/>
                  </a:lnTo>
                  <a:lnTo>
                    <a:pt x="19" y="155"/>
                  </a:lnTo>
                  <a:lnTo>
                    <a:pt x="1" y="201"/>
                  </a:lnTo>
                  <a:lnTo>
                    <a:pt x="1" y="246"/>
                  </a:lnTo>
                  <a:lnTo>
                    <a:pt x="1" y="301"/>
                  </a:lnTo>
                  <a:lnTo>
                    <a:pt x="19" y="347"/>
                  </a:lnTo>
                  <a:lnTo>
                    <a:pt x="37" y="383"/>
                  </a:lnTo>
                  <a:lnTo>
                    <a:pt x="65" y="420"/>
                  </a:lnTo>
                  <a:lnTo>
                    <a:pt x="101" y="456"/>
                  </a:lnTo>
                  <a:lnTo>
                    <a:pt x="147" y="474"/>
                  </a:lnTo>
                  <a:lnTo>
                    <a:pt x="192" y="493"/>
                  </a:lnTo>
                  <a:lnTo>
                    <a:pt x="293" y="493"/>
                  </a:lnTo>
                  <a:lnTo>
                    <a:pt x="338" y="474"/>
                  </a:lnTo>
                  <a:lnTo>
                    <a:pt x="384" y="456"/>
                  </a:lnTo>
                  <a:lnTo>
                    <a:pt x="420" y="420"/>
                  </a:lnTo>
                  <a:lnTo>
                    <a:pt x="448" y="383"/>
                  </a:lnTo>
                  <a:lnTo>
                    <a:pt x="466" y="347"/>
                  </a:lnTo>
                  <a:lnTo>
                    <a:pt x="484" y="301"/>
                  </a:lnTo>
                  <a:lnTo>
                    <a:pt x="493" y="246"/>
                  </a:lnTo>
                  <a:lnTo>
                    <a:pt x="484" y="201"/>
                  </a:lnTo>
                  <a:lnTo>
                    <a:pt x="466" y="155"/>
                  </a:lnTo>
                  <a:lnTo>
                    <a:pt x="448" y="110"/>
                  </a:lnTo>
                  <a:lnTo>
                    <a:pt x="420" y="73"/>
                  </a:lnTo>
                  <a:lnTo>
                    <a:pt x="384" y="46"/>
                  </a:lnTo>
                  <a:lnTo>
                    <a:pt x="338" y="19"/>
                  </a:lnTo>
                  <a:lnTo>
                    <a:pt x="293" y="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40;p19">
              <a:extLst>
                <a:ext uri="{FF2B5EF4-FFF2-40B4-BE49-F238E27FC236}">
                  <a16:creationId xmlns:a16="http://schemas.microsoft.com/office/drawing/2014/main" id="{52FC1C20-1483-D5E0-8994-BA73AB6124A3}"/>
                </a:ext>
              </a:extLst>
            </p:cNvPr>
            <p:cNvSpPr/>
            <p:nvPr/>
          </p:nvSpPr>
          <p:spPr>
            <a:xfrm>
              <a:off x="2058340" y="3125206"/>
              <a:ext cx="86355" cy="203369"/>
            </a:xfrm>
            <a:custGeom>
              <a:avLst/>
              <a:gdLst/>
              <a:ahLst/>
              <a:cxnLst/>
              <a:rect l="l" t="t" r="r" b="b"/>
              <a:pathLst>
                <a:path w="1259" h="2965" extrusionOk="0">
                  <a:moveTo>
                    <a:pt x="1031" y="0"/>
                  </a:moveTo>
                  <a:lnTo>
                    <a:pt x="1031" y="1323"/>
                  </a:lnTo>
                  <a:lnTo>
                    <a:pt x="0" y="2836"/>
                  </a:lnTo>
                  <a:lnTo>
                    <a:pt x="192" y="2964"/>
                  </a:lnTo>
                  <a:lnTo>
                    <a:pt x="1258" y="1396"/>
                  </a:lnTo>
                  <a:lnTo>
                    <a:pt x="1258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41;p19">
              <a:extLst>
                <a:ext uri="{FF2B5EF4-FFF2-40B4-BE49-F238E27FC236}">
                  <a16:creationId xmlns:a16="http://schemas.microsoft.com/office/drawing/2014/main" id="{F33AE933-3AC0-319F-C076-AF40D6B3E191}"/>
                </a:ext>
              </a:extLst>
            </p:cNvPr>
            <p:cNvSpPr/>
            <p:nvPr/>
          </p:nvSpPr>
          <p:spPr>
            <a:xfrm>
              <a:off x="2156492" y="4058362"/>
              <a:ext cx="33883" cy="33815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47" y="0"/>
                  </a:moveTo>
                  <a:lnTo>
                    <a:pt x="192" y="10"/>
                  </a:lnTo>
                  <a:lnTo>
                    <a:pt x="147" y="19"/>
                  </a:lnTo>
                  <a:lnTo>
                    <a:pt x="110" y="46"/>
                  </a:lnTo>
                  <a:lnTo>
                    <a:pt x="74" y="73"/>
                  </a:lnTo>
                  <a:lnTo>
                    <a:pt x="37" y="110"/>
                  </a:lnTo>
                  <a:lnTo>
                    <a:pt x="19" y="155"/>
                  </a:lnTo>
                  <a:lnTo>
                    <a:pt x="1" y="201"/>
                  </a:lnTo>
                  <a:lnTo>
                    <a:pt x="1" y="247"/>
                  </a:lnTo>
                  <a:lnTo>
                    <a:pt x="1" y="301"/>
                  </a:lnTo>
                  <a:lnTo>
                    <a:pt x="19" y="347"/>
                  </a:lnTo>
                  <a:lnTo>
                    <a:pt x="37" y="383"/>
                  </a:lnTo>
                  <a:lnTo>
                    <a:pt x="74" y="420"/>
                  </a:lnTo>
                  <a:lnTo>
                    <a:pt x="110" y="456"/>
                  </a:lnTo>
                  <a:lnTo>
                    <a:pt x="147" y="475"/>
                  </a:lnTo>
                  <a:lnTo>
                    <a:pt x="192" y="493"/>
                  </a:lnTo>
                  <a:lnTo>
                    <a:pt x="293" y="493"/>
                  </a:lnTo>
                  <a:lnTo>
                    <a:pt x="338" y="475"/>
                  </a:lnTo>
                  <a:lnTo>
                    <a:pt x="384" y="456"/>
                  </a:lnTo>
                  <a:lnTo>
                    <a:pt x="420" y="420"/>
                  </a:lnTo>
                  <a:lnTo>
                    <a:pt x="448" y="383"/>
                  </a:lnTo>
                  <a:lnTo>
                    <a:pt x="475" y="347"/>
                  </a:lnTo>
                  <a:lnTo>
                    <a:pt x="484" y="301"/>
                  </a:lnTo>
                  <a:lnTo>
                    <a:pt x="493" y="247"/>
                  </a:lnTo>
                  <a:lnTo>
                    <a:pt x="484" y="201"/>
                  </a:lnTo>
                  <a:lnTo>
                    <a:pt x="475" y="155"/>
                  </a:lnTo>
                  <a:lnTo>
                    <a:pt x="448" y="110"/>
                  </a:lnTo>
                  <a:lnTo>
                    <a:pt x="420" y="73"/>
                  </a:lnTo>
                  <a:lnTo>
                    <a:pt x="384" y="46"/>
                  </a:lnTo>
                  <a:lnTo>
                    <a:pt x="338" y="19"/>
                  </a:lnTo>
                  <a:lnTo>
                    <a:pt x="293" y="10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42;p19">
              <a:extLst>
                <a:ext uri="{FF2B5EF4-FFF2-40B4-BE49-F238E27FC236}">
                  <a16:creationId xmlns:a16="http://schemas.microsoft.com/office/drawing/2014/main" id="{A4591E79-C47E-8114-3688-EE70600E689A}"/>
                </a:ext>
              </a:extLst>
            </p:cNvPr>
            <p:cNvSpPr/>
            <p:nvPr/>
          </p:nvSpPr>
          <p:spPr>
            <a:xfrm>
              <a:off x="2040782" y="3870702"/>
              <a:ext cx="140198" cy="204604"/>
            </a:xfrm>
            <a:custGeom>
              <a:avLst/>
              <a:gdLst/>
              <a:ahLst/>
              <a:cxnLst/>
              <a:rect l="l" t="t" r="r" b="b"/>
              <a:pathLst>
                <a:path w="2044" h="2983" extrusionOk="0">
                  <a:moveTo>
                    <a:pt x="147" y="1"/>
                  </a:moveTo>
                  <a:lnTo>
                    <a:pt x="1" y="174"/>
                  </a:lnTo>
                  <a:lnTo>
                    <a:pt x="1815" y="1688"/>
                  </a:lnTo>
                  <a:lnTo>
                    <a:pt x="1815" y="2983"/>
                  </a:lnTo>
                  <a:lnTo>
                    <a:pt x="2043" y="2983"/>
                  </a:lnTo>
                  <a:lnTo>
                    <a:pt x="2043" y="1578"/>
                  </a:lnTo>
                  <a:lnTo>
                    <a:pt x="147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43;p19">
              <a:extLst>
                <a:ext uri="{FF2B5EF4-FFF2-40B4-BE49-F238E27FC236}">
                  <a16:creationId xmlns:a16="http://schemas.microsoft.com/office/drawing/2014/main" id="{89C453F2-645A-23B7-0277-E415C0D22EA9}"/>
                </a:ext>
              </a:extLst>
            </p:cNvPr>
            <p:cNvSpPr/>
            <p:nvPr/>
          </p:nvSpPr>
          <p:spPr>
            <a:xfrm>
              <a:off x="1314008" y="3516096"/>
              <a:ext cx="33883" cy="33815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47" y="1"/>
                  </a:moveTo>
                  <a:lnTo>
                    <a:pt x="202" y="10"/>
                  </a:lnTo>
                  <a:lnTo>
                    <a:pt x="156" y="28"/>
                  </a:lnTo>
                  <a:lnTo>
                    <a:pt x="110" y="46"/>
                  </a:lnTo>
                  <a:lnTo>
                    <a:pt x="74" y="74"/>
                  </a:lnTo>
                  <a:lnTo>
                    <a:pt x="47" y="110"/>
                  </a:lnTo>
                  <a:lnTo>
                    <a:pt x="19" y="156"/>
                  </a:lnTo>
                  <a:lnTo>
                    <a:pt x="10" y="201"/>
                  </a:lnTo>
                  <a:lnTo>
                    <a:pt x="1" y="247"/>
                  </a:lnTo>
                  <a:lnTo>
                    <a:pt x="10" y="302"/>
                  </a:lnTo>
                  <a:lnTo>
                    <a:pt x="19" y="347"/>
                  </a:lnTo>
                  <a:lnTo>
                    <a:pt x="47" y="384"/>
                  </a:lnTo>
                  <a:lnTo>
                    <a:pt x="74" y="420"/>
                  </a:lnTo>
                  <a:lnTo>
                    <a:pt x="110" y="457"/>
                  </a:lnTo>
                  <a:lnTo>
                    <a:pt x="156" y="475"/>
                  </a:lnTo>
                  <a:lnTo>
                    <a:pt x="202" y="493"/>
                  </a:lnTo>
                  <a:lnTo>
                    <a:pt x="302" y="493"/>
                  </a:lnTo>
                  <a:lnTo>
                    <a:pt x="347" y="475"/>
                  </a:lnTo>
                  <a:lnTo>
                    <a:pt x="384" y="457"/>
                  </a:lnTo>
                  <a:lnTo>
                    <a:pt x="420" y="420"/>
                  </a:lnTo>
                  <a:lnTo>
                    <a:pt x="457" y="384"/>
                  </a:lnTo>
                  <a:lnTo>
                    <a:pt x="475" y="347"/>
                  </a:lnTo>
                  <a:lnTo>
                    <a:pt x="493" y="302"/>
                  </a:lnTo>
                  <a:lnTo>
                    <a:pt x="493" y="247"/>
                  </a:lnTo>
                  <a:lnTo>
                    <a:pt x="493" y="201"/>
                  </a:lnTo>
                  <a:lnTo>
                    <a:pt x="475" y="156"/>
                  </a:lnTo>
                  <a:lnTo>
                    <a:pt x="457" y="110"/>
                  </a:lnTo>
                  <a:lnTo>
                    <a:pt x="420" y="74"/>
                  </a:lnTo>
                  <a:lnTo>
                    <a:pt x="384" y="46"/>
                  </a:lnTo>
                  <a:lnTo>
                    <a:pt x="347" y="28"/>
                  </a:lnTo>
                  <a:lnTo>
                    <a:pt x="302" y="10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44;p19">
              <a:extLst>
                <a:ext uri="{FF2B5EF4-FFF2-40B4-BE49-F238E27FC236}">
                  <a16:creationId xmlns:a16="http://schemas.microsoft.com/office/drawing/2014/main" id="{8D3DE08B-3501-62B6-94D3-34B8CC62F089}"/>
                </a:ext>
              </a:extLst>
            </p:cNvPr>
            <p:cNvSpPr/>
            <p:nvPr/>
          </p:nvSpPr>
          <p:spPr>
            <a:xfrm>
              <a:off x="1323405" y="3525493"/>
              <a:ext cx="210846" cy="96986"/>
            </a:xfrm>
            <a:custGeom>
              <a:avLst/>
              <a:gdLst/>
              <a:ahLst/>
              <a:cxnLst/>
              <a:rect l="l" t="t" r="r" b="b"/>
              <a:pathLst>
                <a:path w="3074" h="1414" extrusionOk="0">
                  <a:moveTo>
                    <a:pt x="1" y="0"/>
                  </a:moveTo>
                  <a:lnTo>
                    <a:pt x="1" y="228"/>
                  </a:lnTo>
                  <a:lnTo>
                    <a:pt x="1724" y="228"/>
                  </a:lnTo>
                  <a:lnTo>
                    <a:pt x="2910" y="1414"/>
                  </a:lnTo>
                  <a:lnTo>
                    <a:pt x="3074" y="1250"/>
                  </a:lnTo>
                  <a:lnTo>
                    <a:pt x="1824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45;p19">
              <a:extLst>
                <a:ext uri="{FF2B5EF4-FFF2-40B4-BE49-F238E27FC236}">
                  <a16:creationId xmlns:a16="http://schemas.microsoft.com/office/drawing/2014/main" id="{340F92A4-7962-0193-09CA-0B53DF840D2E}"/>
                </a:ext>
              </a:extLst>
            </p:cNvPr>
            <p:cNvSpPr/>
            <p:nvPr/>
          </p:nvSpPr>
          <p:spPr>
            <a:xfrm>
              <a:off x="1529791" y="3895737"/>
              <a:ext cx="209611" cy="206456"/>
            </a:xfrm>
            <a:custGeom>
              <a:avLst/>
              <a:gdLst/>
              <a:ahLst/>
              <a:cxnLst/>
              <a:rect l="l" t="t" r="r" b="b"/>
              <a:pathLst>
                <a:path w="3056" h="3010" extrusionOk="0">
                  <a:moveTo>
                    <a:pt x="2983" y="1"/>
                  </a:moveTo>
                  <a:lnTo>
                    <a:pt x="1" y="1004"/>
                  </a:lnTo>
                  <a:lnTo>
                    <a:pt x="1" y="3010"/>
                  </a:lnTo>
                  <a:lnTo>
                    <a:pt x="229" y="3010"/>
                  </a:lnTo>
                  <a:lnTo>
                    <a:pt x="229" y="1177"/>
                  </a:lnTo>
                  <a:lnTo>
                    <a:pt x="3056" y="219"/>
                  </a:lnTo>
                  <a:lnTo>
                    <a:pt x="2983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46;p19">
              <a:extLst>
                <a:ext uri="{FF2B5EF4-FFF2-40B4-BE49-F238E27FC236}">
                  <a16:creationId xmlns:a16="http://schemas.microsoft.com/office/drawing/2014/main" id="{215675B9-440E-F9D2-1F65-15D6556C3034}"/>
                </a:ext>
              </a:extLst>
            </p:cNvPr>
            <p:cNvSpPr/>
            <p:nvPr/>
          </p:nvSpPr>
          <p:spPr>
            <a:xfrm>
              <a:off x="2175285" y="3712467"/>
              <a:ext cx="233960" cy="130801"/>
            </a:xfrm>
            <a:custGeom>
              <a:avLst/>
              <a:gdLst/>
              <a:ahLst/>
              <a:cxnLst/>
              <a:rect l="l" t="t" r="r" b="b"/>
              <a:pathLst>
                <a:path w="3411" h="1907" extrusionOk="0">
                  <a:moveTo>
                    <a:pt x="155" y="1"/>
                  </a:moveTo>
                  <a:lnTo>
                    <a:pt x="0" y="165"/>
                  </a:lnTo>
                  <a:lnTo>
                    <a:pt x="1742" y="1907"/>
                  </a:lnTo>
                  <a:lnTo>
                    <a:pt x="3411" y="1907"/>
                  </a:lnTo>
                  <a:lnTo>
                    <a:pt x="3411" y="1679"/>
                  </a:lnTo>
                  <a:lnTo>
                    <a:pt x="1833" y="1679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47;p19">
              <a:extLst>
                <a:ext uri="{FF2B5EF4-FFF2-40B4-BE49-F238E27FC236}">
                  <a16:creationId xmlns:a16="http://schemas.microsoft.com/office/drawing/2014/main" id="{3E220280-13C1-E179-8E38-83F16EEBC437}"/>
                </a:ext>
              </a:extLst>
            </p:cNvPr>
            <p:cNvSpPr/>
            <p:nvPr/>
          </p:nvSpPr>
          <p:spPr>
            <a:xfrm>
              <a:off x="2179058" y="3444146"/>
              <a:ext cx="250216" cy="80799"/>
            </a:xfrm>
            <a:custGeom>
              <a:avLst/>
              <a:gdLst/>
              <a:ahLst/>
              <a:cxnLst/>
              <a:rect l="l" t="t" r="r" b="b"/>
              <a:pathLst>
                <a:path w="3648" h="1178" extrusionOk="0">
                  <a:moveTo>
                    <a:pt x="1705" y="1"/>
                  </a:moveTo>
                  <a:lnTo>
                    <a:pt x="1687" y="19"/>
                  </a:lnTo>
                  <a:lnTo>
                    <a:pt x="976" y="420"/>
                  </a:lnTo>
                  <a:lnTo>
                    <a:pt x="456" y="721"/>
                  </a:lnTo>
                  <a:lnTo>
                    <a:pt x="137" y="922"/>
                  </a:lnTo>
                  <a:lnTo>
                    <a:pt x="46" y="986"/>
                  </a:lnTo>
                  <a:lnTo>
                    <a:pt x="0" y="1022"/>
                  </a:lnTo>
                  <a:lnTo>
                    <a:pt x="182" y="1168"/>
                  </a:lnTo>
                  <a:lnTo>
                    <a:pt x="173" y="1177"/>
                  </a:lnTo>
                  <a:lnTo>
                    <a:pt x="237" y="1132"/>
                  </a:lnTo>
                  <a:lnTo>
                    <a:pt x="356" y="1059"/>
                  </a:lnTo>
                  <a:lnTo>
                    <a:pt x="729" y="831"/>
                  </a:lnTo>
                  <a:lnTo>
                    <a:pt x="1769" y="238"/>
                  </a:lnTo>
                  <a:lnTo>
                    <a:pt x="3647" y="238"/>
                  </a:lnTo>
                  <a:lnTo>
                    <a:pt x="3647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48;p19">
              <a:extLst>
                <a:ext uri="{FF2B5EF4-FFF2-40B4-BE49-F238E27FC236}">
                  <a16:creationId xmlns:a16="http://schemas.microsoft.com/office/drawing/2014/main" id="{98DCAA5F-95D8-3C7D-E2A2-0944D5B0F619}"/>
                </a:ext>
              </a:extLst>
            </p:cNvPr>
            <p:cNvSpPr/>
            <p:nvPr/>
          </p:nvSpPr>
          <p:spPr>
            <a:xfrm>
              <a:off x="2407941" y="3437287"/>
              <a:ext cx="33815" cy="33883"/>
            </a:xfrm>
            <a:custGeom>
              <a:avLst/>
              <a:gdLst/>
              <a:ahLst/>
              <a:cxnLst/>
              <a:rect l="l" t="t" r="r" b="b"/>
              <a:pathLst>
                <a:path w="493" h="494" extrusionOk="0">
                  <a:moveTo>
                    <a:pt x="192" y="1"/>
                  </a:moveTo>
                  <a:lnTo>
                    <a:pt x="146" y="19"/>
                  </a:lnTo>
                  <a:lnTo>
                    <a:pt x="110" y="37"/>
                  </a:lnTo>
                  <a:lnTo>
                    <a:pt x="73" y="74"/>
                  </a:lnTo>
                  <a:lnTo>
                    <a:pt x="37" y="110"/>
                  </a:lnTo>
                  <a:lnTo>
                    <a:pt x="19" y="147"/>
                  </a:lnTo>
                  <a:lnTo>
                    <a:pt x="0" y="192"/>
                  </a:lnTo>
                  <a:lnTo>
                    <a:pt x="0" y="247"/>
                  </a:lnTo>
                  <a:lnTo>
                    <a:pt x="0" y="292"/>
                  </a:lnTo>
                  <a:lnTo>
                    <a:pt x="19" y="338"/>
                  </a:lnTo>
                  <a:lnTo>
                    <a:pt x="37" y="384"/>
                  </a:lnTo>
                  <a:lnTo>
                    <a:pt x="73" y="420"/>
                  </a:lnTo>
                  <a:lnTo>
                    <a:pt x="110" y="447"/>
                  </a:lnTo>
                  <a:lnTo>
                    <a:pt x="146" y="475"/>
                  </a:lnTo>
                  <a:lnTo>
                    <a:pt x="192" y="484"/>
                  </a:lnTo>
                  <a:lnTo>
                    <a:pt x="247" y="493"/>
                  </a:lnTo>
                  <a:lnTo>
                    <a:pt x="292" y="484"/>
                  </a:lnTo>
                  <a:lnTo>
                    <a:pt x="338" y="475"/>
                  </a:lnTo>
                  <a:lnTo>
                    <a:pt x="383" y="447"/>
                  </a:lnTo>
                  <a:lnTo>
                    <a:pt x="420" y="420"/>
                  </a:lnTo>
                  <a:lnTo>
                    <a:pt x="447" y="384"/>
                  </a:lnTo>
                  <a:lnTo>
                    <a:pt x="475" y="338"/>
                  </a:lnTo>
                  <a:lnTo>
                    <a:pt x="484" y="292"/>
                  </a:lnTo>
                  <a:lnTo>
                    <a:pt x="493" y="247"/>
                  </a:lnTo>
                  <a:lnTo>
                    <a:pt x="484" y="192"/>
                  </a:lnTo>
                  <a:lnTo>
                    <a:pt x="475" y="147"/>
                  </a:lnTo>
                  <a:lnTo>
                    <a:pt x="447" y="110"/>
                  </a:lnTo>
                  <a:lnTo>
                    <a:pt x="420" y="74"/>
                  </a:lnTo>
                  <a:lnTo>
                    <a:pt x="383" y="37"/>
                  </a:lnTo>
                  <a:lnTo>
                    <a:pt x="338" y="19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49;p19">
              <a:extLst>
                <a:ext uri="{FF2B5EF4-FFF2-40B4-BE49-F238E27FC236}">
                  <a16:creationId xmlns:a16="http://schemas.microsoft.com/office/drawing/2014/main" id="{19895BB6-E4A2-ACAB-A058-A0BAF412D3FC}"/>
                </a:ext>
              </a:extLst>
            </p:cNvPr>
            <p:cNvSpPr/>
            <p:nvPr/>
          </p:nvSpPr>
          <p:spPr>
            <a:xfrm>
              <a:off x="2391068" y="3818163"/>
              <a:ext cx="33815" cy="33883"/>
            </a:xfrm>
            <a:custGeom>
              <a:avLst/>
              <a:gdLst/>
              <a:ahLst/>
              <a:cxnLst/>
              <a:rect l="l" t="t" r="r" b="b"/>
              <a:pathLst>
                <a:path w="493" h="494" extrusionOk="0">
                  <a:moveTo>
                    <a:pt x="246" y="1"/>
                  </a:moveTo>
                  <a:lnTo>
                    <a:pt x="192" y="10"/>
                  </a:lnTo>
                  <a:lnTo>
                    <a:pt x="146" y="28"/>
                  </a:lnTo>
                  <a:lnTo>
                    <a:pt x="110" y="46"/>
                  </a:lnTo>
                  <a:lnTo>
                    <a:pt x="73" y="74"/>
                  </a:lnTo>
                  <a:lnTo>
                    <a:pt x="37" y="110"/>
                  </a:lnTo>
                  <a:lnTo>
                    <a:pt x="18" y="156"/>
                  </a:lnTo>
                  <a:lnTo>
                    <a:pt x="0" y="201"/>
                  </a:lnTo>
                  <a:lnTo>
                    <a:pt x="0" y="256"/>
                  </a:lnTo>
                  <a:lnTo>
                    <a:pt x="0" y="302"/>
                  </a:lnTo>
                  <a:lnTo>
                    <a:pt x="18" y="347"/>
                  </a:lnTo>
                  <a:lnTo>
                    <a:pt x="37" y="393"/>
                  </a:lnTo>
                  <a:lnTo>
                    <a:pt x="73" y="429"/>
                  </a:lnTo>
                  <a:lnTo>
                    <a:pt x="110" y="457"/>
                  </a:lnTo>
                  <a:lnTo>
                    <a:pt x="146" y="475"/>
                  </a:lnTo>
                  <a:lnTo>
                    <a:pt x="192" y="493"/>
                  </a:lnTo>
                  <a:lnTo>
                    <a:pt x="292" y="493"/>
                  </a:lnTo>
                  <a:lnTo>
                    <a:pt x="338" y="475"/>
                  </a:lnTo>
                  <a:lnTo>
                    <a:pt x="383" y="457"/>
                  </a:lnTo>
                  <a:lnTo>
                    <a:pt x="420" y="429"/>
                  </a:lnTo>
                  <a:lnTo>
                    <a:pt x="447" y="393"/>
                  </a:lnTo>
                  <a:lnTo>
                    <a:pt x="474" y="347"/>
                  </a:lnTo>
                  <a:lnTo>
                    <a:pt x="484" y="302"/>
                  </a:lnTo>
                  <a:lnTo>
                    <a:pt x="493" y="256"/>
                  </a:lnTo>
                  <a:lnTo>
                    <a:pt x="484" y="201"/>
                  </a:lnTo>
                  <a:lnTo>
                    <a:pt x="474" y="156"/>
                  </a:lnTo>
                  <a:lnTo>
                    <a:pt x="447" y="110"/>
                  </a:lnTo>
                  <a:lnTo>
                    <a:pt x="420" y="74"/>
                  </a:lnTo>
                  <a:lnTo>
                    <a:pt x="383" y="46"/>
                  </a:lnTo>
                  <a:lnTo>
                    <a:pt x="338" y="28"/>
                  </a:lnTo>
                  <a:lnTo>
                    <a:pt x="292" y="10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50;p19">
              <a:extLst>
                <a:ext uri="{FF2B5EF4-FFF2-40B4-BE49-F238E27FC236}">
                  <a16:creationId xmlns:a16="http://schemas.microsoft.com/office/drawing/2014/main" id="{7C18C242-70A0-EBB2-1CAA-029FFA725160}"/>
                </a:ext>
              </a:extLst>
            </p:cNvPr>
            <p:cNvSpPr/>
            <p:nvPr/>
          </p:nvSpPr>
          <p:spPr>
            <a:xfrm>
              <a:off x="1521080" y="4075235"/>
              <a:ext cx="33815" cy="33815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246" y="1"/>
                  </a:moveTo>
                  <a:lnTo>
                    <a:pt x="192" y="10"/>
                  </a:lnTo>
                  <a:lnTo>
                    <a:pt x="146" y="19"/>
                  </a:lnTo>
                  <a:lnTo>
                    <a:pt x="101" y="46"/>
                  </a:lnTo>
                  <a:lnTo>
                    <a:pt x="73" y="74"/>
                  </a:lnTo>
                  <a:lnTo>
                    <a:pt x="37" y="110"/>
                  </a:lnTo>
                  <a:lnTo>
                    <a:pt x="18" y="156"/>
                  </a:lnTo>
                  <a:lnTo>
                    <a:pt x="0" y="201"/>
                  </a:lnTo>
                  <a:lnTo>
                    <a:pt x="0" y="247"/>
                  </a:lnTo>
                  <a:lnTo>
                    <a:pt x="0" y="302"/>
                  </a:lnTo>
                  <a:lnTo>
                    <a:pt x="18" y="347"/>
                  </a:lnTo>
                  <a:lnTo>
                    <a:pt x="37" y="384"/>
                  </a:lnTo>
                  <a:lnTo>
                    <a:pt x="73" y="420"/>
                  </a:lnTo>
                  <a:lnTo>
                    <a:pt x="101" y="447"/>
                  </a:lnTo>
                  <a:lnTo>
                    <a:pt x="146" y="475"/>
                  </a:lnTo>
                  <a:lnTo>
                    <a:pt x="192" y="493"/>
                  </a:lnTo>
                  <a:lnTo>
                    <a:pt x="292" y="493"/>
                  </a:lnTo>
                  <a:lnTo>
                    <a:pt x="338" y="475"/>
                  </a:lnTo>
                  <a:lnTo>
                    <a:pt x="383" y="447"/>
                  </a:lnTo>
                  <a:lnTo>
                    <a:pt x="420" y="420"/>
                  </a:lnTo>
                  <a:lnTo>
                    <a:pt x="447" y="384"/>
                  </a:lnTo>
                  <a:lnTo>
                    <a:pt x="465" y="347"/>
                  </a:lnTo>
                  <a:lnTo>
                    <a:pt x="484" y="302"/>
                  </a:lnTo>
                  <a:lnTo>
                    <a:pt x="493" y="247"/>
                  </a:lnTo>
                  <a:lnTo>
                    <a:pt x="484" y="201"/>
                  </a:lnTo>
                  <a:lnTo>
                    <a:pt x="465" y="156"/>
                  </a:lnTo>
                  <a:lnTo>
                    <a:pt x="447" y="110"/>
                  </a:lnTo>
                  <a:lnTo>
                    <a:pt x="420" y="74"/>
                  </a:lnTo>
                  <a:lnTo>
                    <a:pt x="383" y="46"/>
                  </a:lnTo>
                  <a:lnTo>
                    <a:pt x="338" y="19"/>
                  </a:lnTo>
                  <a:lnTo>
                    <a:pt x="292" y="10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51;p19">
              <a:extLst>
                <a:ext uri="{FF2B5EF4-FFF2-40B4-BE49-F238E27FC236}">
                  <a16:creationId xmlns:a16="http://schemas.microsoft.com/office/drawing/2014/main" id="{8EBAA953-DC70-C742-A6CC-D190C11AA277}"/>
                </a:ext>
              </a:extLst>
            </p:cNvPr>
            <p:cNvSpPr/>
            <p:nvPr/>
          </p:nvSpPr>
          <p:spPr>
            <a:xfrm>
              <a:off x="1443505" y="3183370"/>
              <a:ext cx="412226" cy="839404"/>
            </a:xfrm>
            <a:custGeom>
              <a:avLst/>
              <a:gdLst/>
              <a:ahLst/>
              <a:cxnLst/>
              <a:rect l="l" t="t" r="r" b="b"/>
              <a:pathLst>
                <a:path w="6010" h="12238" extrusionOk="0">
                  <a:moveTo>
                    <a:pt x="4551" y="1"/>
                  </a:moveTo>
                  <a:lnTo>
                    <a:pt x="4396" y="10"/>
                  </a:lnTo>
                  <a:lnTo>
                    <a:pt x="4259" y="28"/>
                  </a:lnTo>
                  <a:lnTo>
                    <a:pt x="4113" y="64"/>
                  </a:lnTo>
                  <a:lnTo>
                    <a:pt x="3985" y="110"/>
                  </a:lnTo>
                  <a:lnTo>
                    <a:pt x="3858" y="174"/>
                  </a:lnTo>
                  <a:lnTo>
                    <a:pt x="3739" y="247"/>
                  </a:lnTo>
                  <a:lnTo>
                    <a:pt x="3621" y="329"/>
                  </a:lnTo>
                  <a:lnTo>
                    <a:pt x="3520" y="420"/>
                  </a:lnTo>
                  <a:lnTo>
                    <a:pt x="3429" y="520"/>
                  </a:lnTo>
                  <a:lnTo>
                    <a:pt x="3347" y="639"/>
                  </a:lnTo>
                  <a:lnTo>
                    <a:pt x="3265" y="757"/>
                  </a:lnTo>
                  <a:lnTo>
                    <a:pt x="3210" y="876"/>
                  </a:lnTo>
                  <a:lnTo>
                    <a:pt x="3156" y="1013"/>
                  </a:lnTo>
                  <a:lnTo>
                    <a:pt x="3119" y="1149"/>
                  </a:lnTo>
                  <a:lnTo>
                    <a:pt x="3092" y="1295"/>
                  </a:lnTo>
                  <a:lnTo>
                    <a:pt x="3083" y="1441"/>
                  </a:lnTo>
                  <a:lnTo>
                    <a:pt x="2900" y="1414"/>
                  </a:lnTo>
                  <a:lnTo>
                    <a:pt x="2709" y="1405"/>
                  </a:lnTo>
                  <a:lnTo>
                    <a:pt x="2499" y="1414"/>
                  </a:lnTo>
                  <a:lnTo>
                    <a:pt x="2298" y="1450"/>
                  </a:lnTo>
                  <a:lnTo>
                    <a:pt x="2098" y="1496"/>
                  </a:lnTo>
                  <a:lnTo>
                    <a:pt x="1906" y="1569"/>
                  </a:lnTo>
                  <a:lnTo>
                    <a:pt x="1724" y="1660"/>
                  </a:lnTo>
                  <a:lnTo>
                    <a:pt x="1551" y="1760"/>
                  </a:lnTo>
                  <a:lnTo>
                    <a:pt x="1396" y="1879"/>
                  </a:lnTo>
                  <a:lnTo>
                    <a:pt x="1241" y="2016"/>
                  </a:lnTo>
                  <a:lnTo>
                    <a:pt x="1113" y="2162"/>
                  </a:lnTo>
                  <a:lnTo>
                    <a:pt x="994" y="2326"/>
                  </a:lnTo>
                  <a:lnTo>
                    <a:pt x="885" y="2490"/>
                  </a:lnTo>
                  <a:lnTo>
                    <a:pt x="803" y="2672"/>
                  </a:lnTo>
                  <a:lnTo>
                    <a:pt x="730" y="2864"/>
                  </a:lnTo>
                  <a:lnTo>
                    <a:pt x="675" y="3064"/>
                  </a:lnTo>
                  <a:lnTo>
                    <a:pt x="648" y="3274"/>
                  </a:lnTo>
                  <a:lnTo>
                    <a:pt x="639" y="3484"/>
                  </a:lnTo>
                  <a:lnTo>
                    <a:pt x="639" y="3621"/>
                  </a:lnTo>
                  <a:lnTo>
                    <a:pt x="657" y="3766"/>
                  </a:lnTo>
                  <a:lnTo>
                    <a:pt x="675" y="3894"/>
                  </a:lnTo>
                  <a:lnTo>
                    <a:pt x="712" y="4031"/>
                  </a:lnTo>
                  <a:lnTo>
                    <a:pt x="748" y="4159"/>
                  </a:lnTo>
                  <a:lnTo>
                    <a:pt x="794" y="4286"/>
                  </a:lnTo>
                  <a:lnTo>
                    <a:pt x="858" y="4405"/>
                  </a:lnTo>
                  <a:lnTo>
                    <a:pt x="912" y="4523"/>
                  </a:lnTo>
                  <a:lnTo>
                    <a:pt x="849" y="4642"/>
                  </a:lnTo>
                  <a:lnTo>
                    <a:pt x="794" y="4760"/>
                  </a:lnTo>
                  <a:lnTo>
                    <a:pt x="739" y="4888"/>
                  </a:lnTo>
                  <a:lnTo>
                    <a:pt x="703" y="5016"/>
                  </a:lnTo>
                  <a:lnTo>
                    <a:pt x="666" y="5143"/>
                  </a:lnTo>
                  <a:lnTo>
                    <a:pt x="639" y="5280"/>
                  </a:lnTo>
                  <a:lnTo>
                    <a:pt x="630" y="5417"/>
                  </a:lnTo>
                  <a:lnTo>
                    <a:pt x="621" y="5563"/>
                  </a:lnTo>
                  <a:lnTo>
                    <a:pt x="621" y="5608"/>
                  </a:lnTo>
                  <a:lnTo>
                    <a:pt x="484" y="5745"/>
                  </a:lnTo>
                  <a:lnTo>
                    <a:pt x="365" y="5900"/>
                  </a:lnTo>
                  <a:lnTo>
                    <a:pt x="256" y="6064"/>
                  </a:lnTo>
                  <a:lnTo>
                    <a:pt x="165" y="6247"/>
                  </a:lnTo>
                  <a:lnTo>
                    <a:pt x="101" y="6429"/>
                  </a:lnTo>
                  <a:lnTo>
                    <a:pt x="46" y="6630"/>
                  </a:lnTo>
                  <a:lnTo>
                    <a:pt x="10" y="6830"/>
                  </a:lnTo>
                  <a:lnTo>
                    <a:pt x="1" y="6931"/>
                  </a:lnTo>
                  <a:lnTo>
                    <a:pt x="1" y="7040"/>
                  </a:lnTo>
                  <a:lnTo>
                    <a:pt x="10" y="7168"/>
                  </a:lnTo>
                  <a:lnTo>
                    <a:pt x="19" y="7295"/>
                  </a:lnTo>
                  <a:lnTo>
                    <a:pt x="37" y="7414"/>
                  </a:lnTo>
                  <a:lnTo>
                    <a:pt x="64" y="7532"/>
                  </a:lnTo>
                  <a:lnTo>
                    <a:pt x="101" y="7651"/>
                  </a:lnTo>
                  <a:lnTo>
                    <a:pt x="137" y="7770"/>
                  </a:lnTo>
                  <a:lnTo>
                    <a:pt x="192" y="7879"/>
                  </a:lnTo>
                  <a:lnTo>
                    <a:pt x="247" y="7988"/>
                  </a:lnTo>
                  <a:lnTo>
                    <a:pt x="311" y="8089"/>
                  </a:lnTo>
                  <a:lnTo>
                    <a:pt x="374" y="8189"/>
                  </a:lnTo>
                  <a:lnTo>
                    <a:pt x="447" y="8280"/>
                  </a:lnTo>
                  <a:lnTo>
                    <a:pt x="529" y="8371"/>
                  </a:lnTo>
                  <a:lnTo>
                    <a:pt x="611" y="8453"/>
                  </a:lnTo>
                  <a:lnTo>
                    <a:pt x="703" y="8535"/>
                  </a:lnTo>
                  <a:lnTo>
                    <a:pt x="794" y="8608"/>
                  </a:lnTo>
                  <a:lnTo>
                    <a:pt x="894" y="8681"/>
                  </a:lnTo>
                  <a:lnTo>
                    <a:pt x="867" y="8836"/>
                  </a:lnTo>
                  <a:lnTo>
                    <a:pt x="867" y="9001"/>
                  </a:lnTo>
                  <a:lnTo>
                    <a:pt x="876" y="9192"/>
                  </a:lnTo>
                  <a:lnTo>
                    <a:pt x="903" y="9384"/>
                  </a:lnTo>
                  <a:lnTo>
                    <a:pt x="949" y="9566"/>
                  </a:lnTo>
                  <a:lnTo>
                    <a:pt x="1004" y="9739"/>
                  </a:lnTo>
                  <a:lnTo>
                    <a:pt x="1086" y="9903"/>
                  </a:lnTo>
                  <a:lnTo>
                    <a:pt x="1177" y="10067"/>
                  </a:lnTo>
                  <a:lnTo>
                    <a:pt x="1286" y="10213"/>
                  </a:lnTo>
                  <a:lnTo>
                    <a:pt x="1405" y="10350"/>
                  </a:lnTo>
                  <a:lnTo>
                    <a:pt x="1532" y="10478"/>
                  </a:lnTo>
                  <a:lnTo>
                    <a:pt x="1678" y="10587"/>
                  </a:lnTo>
                  <a:lnTo>
                    <a:pt x="1824" y="10687"/>
                  </a:lnTo>
                  <a:lnTo>
                    <a:pt x="1988" y="10779"/>
                  </a:lnTo>
                  <a:lnTo>
                    <a:pt x="2162" y="10852"/>
                  </a:lnTo>
                  <a:lnTo>
                    <a:pt x="2335" y="10906"/>
                  </a:lnTo>
                  <a:lnTo>
                    <a:pt x="2526" y="10943"/>
                  </a:lnTo>
                  <a:lnTo>
                    <a:pt x="2718" y="10961"/>
                  </a:lnTo>
                  <a:lnTo>
                    <a:pt x="2754" y="11098"/>
                  </a:lnTo>
                  <a:lnTo>
                    <a:pt x="2800" y="11225"/>
                  </a:lnTo>
                  <a:lnTo>
                    <a:pt x="2864" y="11353"/>
                  </a:lnTo>
                  <a:lnTo>
                    <a:pt x="2937" y="11472"/>
                  </a:lnTo>
                  <a:lnTo>
                    <a:pt x="3010" y="11581"/>
                  </a:lnTo>
                  <a:lnTo>
                    <a:pt x="3101" y="11691"/>
                  </a:lnTo>
                  <a:lnTo>
                    <a:pt x="3192" y="11782"/>
                  </a:lnTo>
                  <a:lnTo>
                    <a:pt x="3301" y="11873"/>
                  </a:lnTo>
                  <a:lnTo>
                    <a:pt x="3411" y="11955"/>
                  </a:lnTo>
                  <a:lnTo>
                    <a:pt x="3529" y="12028"/>
                  </a:lnTo>
                  <a:lnTo>
                    <a:pt x="3648" y="12092"/>
                  </a:lnTo>
                  <a:lnTo>
                    <a:pt x="3776" y="12137"/>
                  </a:lnTo>
                  <a:lnTo>
                    <a:pt x="3912" y="12183"/>
                  </a:lnTo>
                  <a:lnTo>
                    <a:pt x="4049" y="12210"/>
                  </a:lnTo>
                  <a:lnTo>
                    <a:pt x="4195" y="12229"/>
                  </a:lnTo>
                  <a:lnTo>
                    <a:pt x="4341" y="12238"/>
                  </a:lnTo>
                  <a:lnTo>
                    <a:pt x="4505" y="12229"/>
                  </a:lnTo>
                  <a:lnTo>
                    <a:pt x="4678" y="12201"/>
                  </a:lnTo>
                  <a:lnTo>
                    <a:pt x="4833" y="12165"/>
                  </a:lnTo>
                  <a:lnTo>
                    <a:pt x="4988" y="12110"/>
                  </a:lnTo>
                  <a:lnTo>
                    <a:pt x="5134" y="12037"/>
                  </a:lnTo>
                  <a:lnTo>
                    <a:pt x="5271" y="11955"/>
                  </a:lnTo>
                  <a:lnTo>
                    <a:pt x="5399" y="11855"/>
                  </a:lnTo>
                  <a:lnTo>
                    <a:pt x="5517" y="11745"/>
                  </a:lnTo>
                  <a:lnTo>
                    <a:pt x="5627" y="11627"/>
                  </a:lnTo>
                  <a:lnTo>
                    <a:pt x="5727" y="11499"/>
                  </a:lnTo>
                  <a:lnTo>
                    <a:pt x="5809" y="11362"/>
                  </a:lnTo>
                  <a:lnTo>
                    <a:pt x="5882" y="11216"/>
                  </a:lnTo>
                  <a:lnTo>
                    <a:pt x="5937" y="11061"/>
                  </a:lnTo>
                  <a:lnTo>
                    <a:pt x="5973" y="10906"/>
                  </a:lnTo>
                  <a:lnTo>
                    <a:pt x="6001" y="10733"/>
                  </a:lnTo>
                  <a:lnTo>
                    <a:pt x="6010" y="10569"/>
                  </a:lnTo>
                  <a:lnTo>
                    <a:pt x="6010" y="1459"/>
                  </a:lnTo>
                  <a:lnTo>
                    <a:pt x="6001" y="1314"/>
                  </a:lnTo>
                  <a:lnTo>
                    <a:pt x="5982" y="1168"/>
                  </a:lnTo>
                  <a:lnTo>
                    <a:pt x="5946" y="1031"/>
                  </a:lnTo>
                  <a:lnTo>
                    <a:pt x="5891" y="894"/>
                  </a:lnTo>
                  <a:lnTo>
                    <a:pt x="5836" y="766"/>
                  </a:lnTo>
                  <a:lnTo>
                    <a:pt x="5763" y="648"/>
                  </a:lnTo>
                  <a:lnTo>
                    <a:pt x="5672" y="529"/>
                  </a:lnTo>
                  <a:lnTo>
                    <a:pt x="5581" y="429"/>
                  </a:lnTo>
                  <a:lnTo>
                    <a:pt x="5481" y="338"/>
                  </a:lnTo>
                  <a:lnTo>
                    <a:pt x="5362" y="247"/>
                  </a:lnTo>
                  <a:lnTo>
                    <a:pt x="5244" y="174"/>
                  </a:lnTo>
                  <a:lnTo>
                    <a:pt x="5116" y="119"/>
                  </a:lnTo>
                  <a:lnTo>
                    <a:pt x="4979" y="64"/>
                  </a:lnTo>
                  <a:lnTo>
                    <a:pt x="4843" y="28"/>
                  </a:lnTo>
                  <a:lnTo>
                    <a:pt x="4697" y="10"/>
                  </a:lnTo>
                  <a:lnTo>
                    <a:pt x="45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52;p19">
              <a:extLst>
                <a:ext uri="{FF2B5EF4-FFF2-40B4-BE49-F238E27FC236}">
                  <a16:creationId xmlns:a16="http://schemas.microsoft.com/office/drawing/2014/main" id="{4FF2AF8A-9E88-639A-B5C9-03AEECD7989A}"/>
                </a:ext>
              </a:extLst>
            </p:cNvPr>
            <p:cNvSpPr/>
            <p:nvPr/>
          </p:nvSpPr>
          <p:spPr>
            <a:xfrm>
              <a:off x="1882546" y="3183370"/>
              <a:ext cx="412226" cy="839404"/>
            </a:xfrm>
            <a:custGeom>
              <a:avLst/>
              <a:gdLst/>
              <a:ahLst/>
              <a:cxnLst/>
              <a:rect l="l" t="t" r="r" b="b"/>
              <a:pathLst>
                <a:path w="6010" h="12238" extrusionOk="0">
                  <a:moveTo>
                    <a:pt x="1469" y="1"/>
                  </a:moveTo>
                  <a:lnTo>
                    <a:pt x="1314" y="10"/>
                  </a:lnTo>
                  <a:lnTo>
                    <a:pt x="1168" y="28"/>
                  </a:lnTo>
                  <a:lnTo>
                    <a:pt x="1031" y="64"/>
                  </a:lnTo>
                  <a:lnTo>
                    <a:pt x="894" y="119"/>
                  </a:lnTo>
                  <a:lnTo>
                    <a:pt x="767" y="174"/>
                  </a:lnTo>
                  <a:lnTo>
                    <a:pt x="648" y="247"/>
                  </a:lnTo>
                  <a:lnTo>
                    <a:pt x="539" y="338"/>
                  </a:lnTo>
                  <a:lnTo>
                    <a:pt x="429" y="429"/>
                  </a:lnTo>
                  <a:lnTo>
                    <a:pt x="338" y="529"/>
                  </a:lnTo>
                  <a:lnTo>
                    <a:pt x="256" y="648"/>
                  </a:lnTo>
                  <a:lnTo>
                    <a:pt x="183" y="766"/>
                  </a:lnTo>
                  <a:lnTo>
                    <a:pt x="119" y="894"/>
                  </a:lnTo>
                  <a:lnTo>
                    <a:pt x="74" y="1031"/>
                  </a:lnTo>
                  <a:lnTo>
                    <a:pt x="37" y="1168"/>
                  </a:lnTo>
                  <a:lnTo>
                    <a:pt x="10" y="1314"/>
                  </a:lnTo>
                  <a:lnTo>
                    <a:pt x="1" y="1459"/>
                  </a:lnTo>
                  <a:lnTo>
                    <a:pt x="1" y="10569"/>
                  </a:lnTo>
                  <a:lnTo>
                    <a:pt x="10" y="10733"/>
                  </a:lnTo>
                  <a:lnTo>
                    <a:pt x="37" y="10906"/>
                  </a:lnTo>
                  <a:lnTo>
                    <a:pt x="83" y="11061"/>
                  </a:lnTo>
                  <a:lnTo>
                    <a:pt x="138" y="11216"/>
                  </a:lnTo>
                  <a:lnTo>
                    <a:pt x="201" y="11362"/>
                  </a:lnTo>
                  <a:lnTo>
                    <a:pt x="293" y="11499"/>
                  </a:lnTo>
                  <a:lnTo>
                    <a:pt x="384" y="11627"/>
                  </a:lnTo>
                  <a:lnTo>
                    <a:pt x="493" y="11745"/>
                  </a:lnTo>
                  <a:lnTo>
                    <a:pt x="612" y="11855"/>
                  </a:lnTo>
                  <a:lnTo>
                    <a:pt x="739" y="11955"/>
                  </a:lnTo>
                  <a:lnTo>
                    <a:pt x="876" y="12037"/>
                  </a:lnTo>
                  <a:lnTo>
                    <a:pt x="1022" y="12110"/>
                  </a:lnTo>
                  <a:lnTo>
                    <a:pt x="1177" y="12165"/>
                  </a:lnTo>
                  <a:lnTo>
                    <a:pt x="1341" y="12201"/>
                  </a:lnTo>
                  <a:lnTo>
                    <a:pt x="1505" y="12229"/>
                  </a:lnTo>
                  <a:lnTo>
                    <a:pt x="1679" y="12238"/>
                  </a:lnTo>
                  <a:lnTo>
                    <a:pt x="1825" y="12229"/>
                  </a:lnTo>
                  <a:lnTo>
                    <a:pt x="1961" y="12210"/>
                  </a:lnTo>
                  <a:lnTo>
                    <a:pt x="2098" y="12183"/>
                  </a:lnTo>
                  <a:lnTo>
                    <a:pt x="2235" y="12137"/>
                  </a:lnTo>
                  <a:lnTo>
                    <a:pt x="2363" y="12092"/>
                  </a:lnTo>
                  <a:lnTo>
                    <a:pt x="2490" y="12028"/>
                  </a:lnTo>
                  <a:lnTo>
                    <a:pt x="2609" y="11955"/>
                  </a:lnTo>
                  <a:lnTo>
                    <a:pt x="2718" y="11873"/>
                  </a:lnTo>
                  <a:lnTo>
                    <a:pt x="2818" y="11782"/>
                  </a:lnTo>
                  <a:lnTo>
                    <a:pt x="2919" y="11691"/>
                  </a:lnTo>
                  <a:lnTo>
                    <a:pt x="3001" y="11581"/>
                  </a:lnTo>
                  <a:lnTo>
                    <a:pt x="3083" y="11472"/>
                  </a:lnTo>
                  <a:lnTo>
                    <a:pt x="3147" y="11353"/>
                  </a:lnTo>
                  <a:lnTo>
                    <a:pt x="3211" y="11225"/>
                  </a:lnTo>
                  <a:lnTo>
                    <a:pt x="3256" y="11098"/>
                  </a:lnTo>
                  <a:lnTo>
                    <a:pt x="3302" y="10961"/>
                  </a:lnTo>
                  <a:lnTo>
                    <a:pt x="3493" y="10943"/>
                  </a:lnTo>
                  <a:lnTo>
                    <a:pt x="3676" y="10906"/>
                  </a:lnTo>
                  <a:lnTo>
                    <a:pt x="3849" y="10852"/>
                  </a:lnTo>
                  <a:lnTo>
                    <a:pt x="4022" y="10779"/>
                  </a:lnTo>
                  <a:lnTo>
                    <a:pt x="4186" y="10687"/>
                  </a:lnTo>
                  <a:lnTo>
                    <a:pt x="4341" y="10587"/>
                  </a:lnTo>
                  <a:lnTo>
                    <a:pt x="4478" y="10478"/>
                  </a:lnTo>
                  <a:lnTo>
                    <a:pt x="4615" y="10350"/>
                  </a:lnTo>
                  <a:lnTo>
                    <a:pt x="4733" y="10213"/>
                  </a:lnTo>
                  <a:lnTo>
                    <a:pt x="4834" y="10067"/>
                  </a:lnTo>
                  <a:lnTo>
                    <a:pt x="4925" y="9903"/>
                  </a:lnTo>
                  <a:lnTo>
                    <a:pt x="5007" y="9739"/>
                  </a:lnTo>
                  <a:lnTo>
                    <a:pt x="5071" y="9566"/>
                  </a:lnTo>
                  <a:lnTo>
                    <a:pt x="5116" y="9384"/>
                  </a:lnTo>
                  <a:lnTo>
                    <a:pt x="5144" y="9192"/>
                  </a:lnTo>
                  <a:lnTo>
                    <a:pt x="5153" y="9001"/>
                  </a:lnTo>
                  <a:lnTo>
                    <a:pt x="5144" y="8836"/>
                  </a:lnTo>
                  <a:lnTo>
                    <a:pt x="5125" y="8681"/>
                  </a:lnTo>
                  <a:lnTo>
                    <a:pt x="5226" y="8608"/>
                  </a:lnTo>
                  <a:lnTo>
                    <a:pt x="5317" y="8535"/>
                  </a:lnTo>
                  <a:lnTo>
                    <a:pt x="5408" y="8453"/>
                  </a:lnTo>
                  <a:lnTo>
                    <a:pt x="5490" y="8371"/>
                  </a:lnTo>
                  <a:lnTo>
                    <a:pt x="5563" y="8280"/>
                  </a:lnTo>
                  <a:lnTo>
                    <a:pt x="5636" y="8189"/>
                  </a:lnTo>
                  <a:lnTo>
                    <a:pt x="5709" y="8089"/>
                  </a:lnTo>
                  <a:lnTo>
                    <a:pt x="5773" y="7988"/>
                  </a:lnTo>
                  <a:lnTo>
                    <a:pt x="5828" y="7879"/>
                  </a:lnTo>
                  <a:lnTo>
                    <a:pt x="5873" y="7770"/>
                  </a:lnTo>
                  <a:lnTo>
                    <a:pt x="5910" y="7651"/>
                  </a:lnTo>
                  <a:lnTo>
                    <a:pt x="5946" y="7532"/>
                  </a:lnTo>
                  <a:lnTo>
                    <a:pt x="5973" y="7414"/>
                  </a:lnTo>
                  <a:lnTo>
                    <a:pt x="6001" y="7295"/>
                  </a:lnTo>
                  <a:lnTo>
                    <a:pt x="6010" y="7168"/>
                  </a:lnTo>
                  <a:lnTo>
                    <a:pt x="6010" y="7040"/>
                  </a:lnTo>
                  <a:lnTo>
                    <a:pt x="6010" y="6931"/>
                  </a:lnTo>
                  <a:lnTo>
                    <a:pt x="6001" y="6830"/>
                  </a:lnTo>
                  <a:lnTo>
                    <a:pt x="5973" y="6630"/>
                  </a:lnTo>
                  <a:lnTo>
                    <a:pt x="5919" y="6429"/>
                  </a:lnTo>
                  <a:lnTo>
                    <a:pt x="5846" y="6247"/>
                  </a:lnTo>
                  <a:lnTo>
                    <a:pt x="5755" y="6064"/>
                  </a:lnTo>
                  <a:lnTo>
                    <a:pt x="5654" y="5900"/>
                  </a:lnTo>
                  <a:lnTo>
                    <a:pt x="5527" y="5745"/>
                  </a:lnTo>
                  <a:lnTo>
                    <a:pt x="5390" y="5608"/>
                  </a:lnTo>
                  <a:lnTo>
                    <a:pt x="5390" y="5563"/>
                  </a:lnTo>
                  <a:lnTo>
                    <a:pt x="5390" y="5417"/>
                  </a:lnTo>
                  <a:lnTo>
                    <a:pt x="5372" y="5280"/>
                  </a:lnTo>
                  <a:lnTo>
                    <a:pt x="5353" y="5143"/>
                  </a:lnTo>
                  <a:lnTo>
                    <a:pt x="5317" y="5016"/>
                  </a:lnTo>
                  <a:lnTo>
                    <a:pt x="5271" y="4888"/>
                  </a:lnTo>
                  <a:lnTo>
                    <a:pt x="5226" y="4760"/>
                  </a:lnTo>
                  <a:lnTo>
                    <a:pt x="5162" y="4642"/>
                  </a:lnTo>
                  <a:lnTo>
                    <a:pt x="5098" y="4523"/>
                  </a:lnTo>
                  <a:lnTo>
                    <a:pt x="5162" y="4405"/>
                  </a:lnTo>
                  <a:lnTo>
                    <a:pt x="5217" y="4286"/>
                  </a:lnTo>
                  <a:lnTo>
                    <a:pt x="5262" y="4159"/>
                  </a:lnTo>
                  <a:lnTo>
                    <a:pt x="5308" y="4031"/>
                  </a:lnTo>
                  <a:lnTo>
                    <a:pt x="5335" y="3894"/>
                  </a:lnTo>
                  <a:lnTo>
                    <a:pt x="5363" y="3766"/>
                  </a:lnTo>
                  <a:lnTo>
                    <a:pt x="5372" y="3621"/>
                  </a:lnTo>
                  <a:lnTo>
                    <a:pt x="5381" y="3484"/>
                  </a:lnTo>
                  <a:lnTo>
                    <a:pt x="5363" y="3274"/>
                  </a:lnTo>
                  <a:lnTo>
                    <a:pt x="5335" y="3064"/>
                  </a:lnTo>
                  <a:lnTo>
                    <a:pt x="5280" y="2864"/>
                  </a:lnTo>
                  <a:lnTo>
                    <a:pt x="5217" y="2672"/>
                  </a:lnTo>
                  <a:lnTo>
                    <a:pt x="5125" y="2490"/>
                  </a:lnTo>
                  <a:lnTo>
                    <a:pt x="5025" y="2326"/>
                  </a:lnTo>
                  <a:lnTo>
                    <a:pt x="4907" y="2162"/>
                  </a:lnTo>
                  <a:lnTo>
                    <a:pt x="4770" y="2016"/>
                  </a:lnTo>
                  <a:lnTo>
                    <a:pt x="4624" y="1879"/>
                  </a:lnTo>
                  <a:lnTo>
                    <a:pt x="4460" y="1760"/>
                  </a:lnTo>
                  <a:lnTo>
                    <a:pt x="4287" y="1660"/>
                  </a:lnTo>
                  <a:lnTo>
                    <a:pt x="4113" y="1569"/>
                  </a:lnTo>
                  <a:lnTo>
                    <a:pt x="3922" y="1496"/>
                  </a:lnTo>
                  <a:lnTo>
                    <a:pt x="3721" y="1450"/>
                  </a:lnTo>
                  <a:lnTo>
                    <a:pt x="3511" y="1414"/>
                  </a:lnTo>
                  <a:lnTo>
                    <a:pt x="3302" y="1405"/>
                  </a:lnTo>
                  <a:lnTo>
                    <a:pt x="3110" y="1414"/>
                  </a:lnTo>
                  <a:lnTo>
                    <a:pt x="2928" y="1441"/>
                  </a:lnTo>
                  <a:lnTo>
                    <a:pt x="2919" y="1295"/>
                  </a:lnTo>
                  <a:lnTo>
                    <a:pt x="2891" y="1149"/>
                  </a:lnTo>
                  <a:lnTo>
                    <a:pt x="2855" y="1013"/>
                  </a:lnTo>
                  <a:lnTo>
                    <a:pt x="2809" y="876"/>
                  </a:lnTo>
                  <a:lnTo>
                    <a:pt x="2745" y="757"/>
                  </a:lnTo>
                  <a:lnTo>
                    <a:pt x="2673" y="639"/>
                  </a:lnTo>
                  <a:lnTo>
                    <a:pt x="2590" y="520"/>
                  </a:lnTo>
                  <a:lnTo>
                    <a:pt x="2490" y="420"/>
                  </a:lnTo>
                  <a:lnTo>
                    <a:pt x="2390" y="329"/>
                  </a:lnTo>
                  <a:lnTo>
                    <a:pt x="2280" y="247"/>
                  </a:lnTo>
                  <a:lnTo>
                    <a:pt x="2162" y="174"/>
                  </a:lnTo>
                  <a:lnTo>
                    <a:pt x="2034" y="110"/>
                  </a:lnTo>
                  <a:lnTo>
                    <a:pt x="1897" y="64"/>
                  </a:lnTo>
                  <a:lnTo>
                    <a:pt x="1761" y="28"/>
                  </a:lnTo>
                  <a:lnTo>
                    <a:pt x="1615" y="10"/>
                  </a:lnTo>
                  <a:lnTo>
                    <a:pt x="14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3;p19">
              <a:extLst>
                <a:ext uri="{FF2B5EF4-FFF2-40B4-BE49-F238E27FC236}">
                  <a16:creationId xmlns:a16="http://schemas.microsoft.com/office/drawing/2014/main" id="{3E9527E6-8905-97BE-5206-5F31B1842FF3}"/>
                </a:ext>
              </a:extLst>
            </p:cNvPr>
            <p:cNvSpPr/>
            <p:nvPr/>
          </p:nvSpPr>
          <p:spPr>
            <a:xfrm>
              <a:off x="1435343" y="3175208"/>
              <a:ext cx="428550" cy="855729"/>
            </a:xfrm>
            <a:custGeom>
              <a:avLst/>
              <a:gdLst/>
              <a:ahLst/>
              <a:cxnLst/>
              <a:rect l="l" t="t" r="r" b="b"/>
              <a:pathLst>
                <a:path w="6248" h="12476" extrusionOk="0">
                  <a:moveTo>
                    <a:pt x="4806" y="238"/>
                  </a:moveTo>
                  <a:lnTo>
                    <a:pt x="4934" y="265"/>
                  </a:lnTo>
                  <a:lnTo>
                    <a:pt x="5071" y="293"/>
                  </a:lnTo>
                  <a:lnTo>
                    <a:pt x="5189" y="338"/>
                  </a:lnTo>
                  <a:lnTo>
                    <a:pt x="5308" y="402"/>
                  </a:lnTo>
                  <a:lnTo>
                    <a:pt x="5417" y="466"/>
                  </a:lnTo>
                  <a:lnTo>
                    <a:pt x="5527" y="539"/>
                  </a:lnTo>
                  <a:lnTo>
                    <a:pt x="5618" y="630"/>
                  </a:lnTo>
                  <a:lnTo>
                    <a:pt x="5709" y="730"/>
                  </a:lnTo>
                  <a:lnTo>
                    <a:pt x="5782" y="831"/>
                  </a:lnTo>
                  <a:lnTo>
                    <a:pt x="5855" y="940"/>
                  </a:lnTo>
                  <a:lnTo>
                    <a:pt x="5910" y="1059"/>
                  </a:lnTo>
                  <a:lnTo>
                    <a:pt x="5955" y="1186"/>
                  </a:lnTo>
                  <a:lnTo>
                    <a:pt x="5983" y="1314"/>
                  </a:lnTo>
                  <a:lnTo>
                    <a:pt x="6010" y="1442"/>
                  </a:lnTo>
                  <a:lnTo>
                    <a:pt x="6010" y="1578"/>
                  </a:lnTo>
                  <a:lnTo>
                    <a:pt x="6010" y="10688"/>
                  </a:lnTo>
                  <a:lnTo>
                    <a:pt x="6010" y="10843"/>
                  </a:lnTo>
                  <a:lnTo>
                    <a:pt x="5983" y="10998"/>
                  </a:lnTo>
                  <a:lnTo>
                    <a:pt x="5946" y="11144"/>
                  </a:lnTo>
                  <a:lnTo>
                    <a:pt x="5892" y="11290"/>
                  </a:lnTo>
                  <a:lnTo>
                    <a:pt x="5828" y="11427"/>
                  </a:lnTo>
                  <a:lnTo>
                    <a:pt x="5746" y="11554"/>
                  </a:lnTo>
                  <a:lnTo>
                    <a:pt x="5655" y="11673"/>
                  </a:lnTo>
                  <a:lnTo>
                    <a:pt x="5554" y="11782"/>
                  </a:lnTo>
                  <a:lnTo>
                    <a:pt x="5445" y="11882"/>
                  </a:lnTo>
                  <a:lnTo>
                    <a:pt x="5326" y="11974"/>
                  </a:lnTo>
                  <a:lnTo>
                    <a:pt x="5199" y="12056"/>
                  </a:lnTo>
                  <a:lnTo>
                    <a:pt x="5062" y="12120"/>
                  </a:lnTo>
                  <a:lnTo>
                    <a:pt x="4916" y="12174"/>
                  </a:lnTo>
                  <a:lnTo>
                    <a:pt x="4770" y="12211"/>
                  </a:lnTo>
                  <a:lnTo>
                    <a:pt x="4615" y="12229"/>
                  </a:lnTo>
                  <a:lnTo>
                    <a:pt x="4460" y="12238"/>
                  </a:lnTo>
                  <a:lnTo>
                    <a:pt x="4323" y="12238"/>
                  </a:lnTo>
                  <a:lnTo>
                    <a:pt x="4196" y="12220"/>
                  </a:lnTo>
                  <a:lnTo>
                    <a:pt x="4068" y="12193"/>
                  </a:lnTo>
                  <a:lnTo>
                    <a:pt x="3940" y="12156"/>
                  </a:lnTo>
                  <a:lnTo>
                    <a:pt x="3822" y="12110"/>
                  </a:lnTo>
                  <a:lnTo>
                    <a:pt x="3703" y="12047"/>
                  </a:lnTo>
                  <a:lnTo>
                    <a:pt x="3603" y="11983"/>
                  </a:lnTo>
                  <a:lnTo>
                    <a:pt x="3493" y="11910"/>
                  </a:lnTo>
                  <a:lnTo>
                    <a:pt x="3402" y="11828"/>
                  </a:lnTo>
                  <a:lnTo>
                    <a:pt x="3311" y="11737"/>
                  </a:lnTo>
                  <a:lnTo>
                    <a:pt x="3229" y="11636"/>
                  </a:lnTo>
                  <a:lnTo>
                    <a:pt x="3156" y="11536"/>
                  </a:lnTo>
                  <a:lnTo>
                    <a:pt x="3083" y="11417"/>
                  </a:lnTo>
                  <a:lnTo>
                    <a:pt x="3028" y="11308"/>
                  </a:lnTo>
                  <a:lnTo>
                    <a:pt x="2983" y="11180"/>
                  </a:lnTo>
                  <a:lnTo>
                    <a:pt x="2946" y="11053"/>
                  </a:lnTo>
                  <a:lnTo>
                    <a:pt x="2928" y="10971"/>
                  </a:lnTo>
                  <a:lnTo>
                    <a:pt x="2837" y="10961"/>
                  </a:lnTo>
                  <a:lnTo>
                    <a:pt x="2664" y="10943"/>
                  </a:lnTo>
                  <a:lnTo>
                    <a:pt x="2481" y="10907"/>
                  </a:lnTo>
                  <a:lnTo>
                    <a:pt x="2317" y="10861"/>
                  </a:lnTo>
                  <a:lnTo>
                    <a:pt x="2153" y="10788"/>
                  </a:lnTo>
                  <a:lnTo>
                    <a:pt x="2007" y="10706"/>
                  </a:lnTo>
                  <a:lnTo>
                    <a:pt x="1861" y="10615"/>
                  </a:lnTo>
                  <a:lnTo>
                    <a:pt x="1724" y="10506"/>
                  </a:lnTo>
                  <a:lnTo>
                    <a:pt x="1606" y="10387"/>
                  </a:lnTo>
                  <a:lnTo>
                    <a:pt x="1487" y="10259"/>
                  </a:lnTo>
                  <a:lnTo>
                    <a:pt x="1396" y="10123"/>
                  </a:lnTo>
                  <a:lnTo>
                    <a:pt x="1305" y="9968"/>
                  </a:lnTo>
                  <a:lnTo>
                    <a:pt x="1232" y="9813"/>
                  </a:lnTo>
                  <a:lnTo>
                    <a:pt x="1177" y="9648"/>
                  </a:lnTo>
                  <a:lnTo>
                    <a:pt x="1132" y="9475"/>
                  </a:lnTo>
                  <a:lnTo>
                    <a:pt x="1104" y="9302"/>
                  </a:lnTo>
                  <a:lnTo>
                    <a:pt x="1095" y="9120"/>
                  </a:lnTo>
                  <a:lnTo>
                    <a:pt x="1104" y="8965"/>
                  </a:lnTo>
                  <a:lnTo>
                    <a:pt x="1123" y="8819"/>
                  </a:lnTo>
                  <a:lnTo>
                    <a:pt x="1132" y="8746"/>
                  </a:lnTo>
                  <a:lnTo>
                    <a:pt x="1068" y="8700"/>
                  </a:lnTo>
                  <a:lnTo>
                    <a:pt x="977" y="8636"/>
                  </a:lnTo>
                  <a:lnTo>
                    <a:pt x="885" y="8563"/>
                  </a:lnTo>
                  <a:lnTo>
                    <a:pt x="803" y="8490"/>
                  </a:lnTo>
                  <a:lnTo>
                    <a:pt x="721" y="8408"/>
                  </a:lnTo>
                  <a:lnTo>
                    <a:pt x="648" y="8317"/>
                  </a:lnTo>
                  <a:lnTo>
                    <a:pt x="575" y="8226"/>
                  </a:lnTo>
                  <a:lnTo>
                    <a:pt x="512" y="8135"/>
                  </a:lnTo>
                  <a:lnTo>
                    <a:pt x="457" y="8034"/>
                  </a:lnTo>
                  <a:lnTo>
                    <a:pt x="402" y="7934"/>
                  </a:lnTo>
                  <a:lnTo>
                    <a:pt x="366" y="7834"/>
                  </a:lnTo>
                  <a:lnTo>
                    <a:pt x="320" y="7724"/>
                  </a:lnTo>
                  <a:lnTo>
                    <a:pt x="293" y="7615"/>
                  </a:lnTo>
                  <a:lnTo>
                    <a:pt x="265" y="7506"/>
                  </a:lnTo>
                  <a:lnTo>
                    <a:pt x="247" y="7387"/>
                  </a:lnTo>
                  <a:lnTo>
                    <a:pt x="238" y="7278"/>
                  </a:lnTo>
                  <a:lnTo>
                    <a:pt x="238" y="7159"/>
                  </a:lnTo>
                  <a:lnTo>
                    <a:pt x="247" y="6968"/>
                  </a:lnTo>
                  <a:lnTo>
                    <a:pt x="275" y="6776"/>
                  </a:lnTo>
                  <a:lnTo>
                    <a:pt x="320" y="6594"/>
                  </a:lnTo>
                  <a:lnTo>
                    <a:pt x="384" y="6420"/>
                  </a:lnTo>
                  <a:lnTo>
                    <a:pt x="466" y="6256"/>
                  </a:lnTo>
                  <a:lnTo>
                    <a:pt x="566" y="6092"/>
                  </a:lnTo>
                  <a:lnTo>
                    <a:pt x="685" y="5946"/>
                  </a:lnTo>
                  <a:lnTo>
                    <a:pt x="822" y="5810"/>
                  </a:lnTo>
                  <a:lnTo>
                    <a:pt x="858" y="5773"/>
                  </a:lnTo>
                  <a:lnTo>
                    <a:pt x="858" y="5682"/>
                  </a:lnTo>
                  <a:lnTo>
                    <a:pt x="858" y="5545"/>
                  </a:lnTo>
                  <a:lnTo>
                    <a:pt x="876" y="5417"/>
                  </a:lnTo>
                  <a:lnTo>
                    <a:pt x="895" y="5299"/>
                  </a:lnTo>
                  <a:lnTo>
                    <a:pt x="922" y="5171"/>
                  </a:lnTo>
                  <a:lnTo>
                    <a:pt x="968" y="5053"/>
                  </a:lnTo>
                  <a:lnTo>
                    <a:pt x="1013" y="4934"/>
                  </a:lnTo>
                  <a:lnTo>
                    <a:pt x="1068" y="4816"/>
                  </a:lnTo>
                  <a:lnTo>
                    <a:pt x="1132" y="4706"/>
                  </a:lnTo>
                  <a:lnTo>
                    <a:pt x="1168" y="4642"/>
                  </a:lnTo>
                  <a:lnTo>
                    <a:pt x="1132" y="4588"/>
                  </a:lnTo>
                  <a:lnTo>
                    <a:pt x="1077" y="4469"/>
                  </a:lnTo>
                  <a:lnTo>
                    <a:pt x="1022" y="4351"/>
                  </a:lnTo>
                  <a:lnTo>
                    <a:pt x="977" y="4232"/>
                  </a:lnTo>
                  <a:lnTo>
                    <a:pt x="940" y="4113"/>
                  </a:lnTo>
                  <a:lnTo>
                    <a:pt x="913" y="3986"/>
                  </a:lnTo>
                  <a:lnTo>
                    <a:pt x="885" y="3858"/>
                  </a:lnTo>
                  <a:lnTo>
                    <a:pt x="876" y="3730"/>
                  </a:lnTo>
                  <a:lnTo>
                    <a:pt x="867" y="3603"/>
                  </a:lnTo>
                  <a:lnTo>
                    <a:pt x="876" y="3402"/>
                  </a:lnTo>
                  <a:lnTo>
                    <a:pt x="913" y="3211"/>
                  </a:lnTo>
                  <a:lnTo>
                    <a:pt x="958" y="3019"/>
                  </a:lnTo>
                  <a:lnTo>
                    <a:pt x="1022" y="2837"/>
                  </a:lnTo>
                  <a:lnTo>
                    <a:pt x="1104" y="2664"/>
                  </a:lnTo>
                  <a:lnTo>
                    <a:pt x="1205" y="2509"/>
                  </a:lnTo>
                  <a:lnTo>
                    <a:pt x="1323" y="2354"/>
                  </a:lnTo>
                  <a:lnTo>
                    <a:pt x="1442" y="2217"/>
                  </a:lnTo>
                  <a:lnTo>
                    <a:pt x="1588" y="2089"/>
                  </a:lnTo>
                  <a:lnTo>
                    <a:pt x="1734" y="1980"/>
                  </a:lnTo>
                  <a:lnTo>
                    <a:pt x="1898" y="1879"/>
                  </a:lnTo>
                  <a:lnTo>
                    <a:pt x="2071" y="1797"/>
                  </a:lnTo>
                  <a:lnTo>
                    <a:pt x="2253" y="1724"/>
                  </a:lnTo>
                  <a:lnTo>
                    <a:pt x="2436" y="1679"/>
                  </a:lnTo>
                  <a:lnTo>
                    <a:pt x="2636" y="1651"/>
                  </a:lnTo>
                  <a:lnTo>
                    <a:pt x="2828" y="1642"/>
                  </a:lnTo>
                  <a:lnTo>
                    <a:pt x="3010" y="1651"/>
                  </a:lnTo>
                  <a:lnTo>
                    <a:pt x="3183" y="1670"/>
                  </a:lnTo>
                  <a:lnTo>
                    <a:pt x="3320" y="1697"/>
                  </a:lnTo>
                  <a:lnTo>
                    <a:pt x="3320" y="1560"/>
                  </a:lnTo>
                  <a:lnTo>
                    <a:pt x="3329" y="1423"/>
                  </a:lnTo>
                  <a:lnTo>
                    <a:pt x="3348" y="1296"/>
                  </a:lnTo>
                  <a:lnTo>
                    <a:pt x="3384" y="1168"/>
                  </a:lnTo>
                  <a:lnTo>
                    <a:pt x="3430" y="1050"/>
                  </a:lnTo>
                  <a:lnTo>
                    <a:pt x="3493" y="931"/>
                  </a:lnTo>
                  <a:lnTo>
                    <a:pt x="3557" y="822"/>
                  </a:lnTo>
                  <a:lnTo>
                    <a:pt x="3639" y="721"/>
                  </a:lnTo>
                  <a:lnTo>
                    <a:pt x="3721" y="621"/>
                  </a:lnTo>
                  <a:lnTo>
                    <a:pt x="3822" y="539"/>
                  </a:lnTo>
                  <a:lnTo>
                    <a:pt x="3922" y="466"/>
                  </a:lnTo>
                  <a:lnTo>
                    <a:pt x="4031" y="393"/>
                  </a:lnTo>
                  <a:lnTo>
                    <a:pt x="4150" y="338"/>
                  </a:lnTo>
                  <a:lnTo>
                    <a:pt x="4268" y="293"/>
                  </a:lnTo>
                  <a:lnTo>
                    <a:pt x="4396" y="265"/>
                  </a:lnTo>
                  <a:lnTo>
                    <a:pt x="4533" y="238"/>
                  </a:lnTo>
                  <a:close/>
                  <a:moveTo>
                    <a:pt x="4670" y="1"/>
                  </a:moveTo>
                  <a:lnTo>
                    <a:pt x="4515" y="10"/>
                  </a:lnTo>
                  <a:lnTo>
                    <a:pt x="4369" y="28"/>
                  </a:lnTo>
                  <a:lnTo>
                    <a:pt x="4223" y="65"/>
                  </a:lnTo>
                  <a:lnTo>
                    <a:pt x="4086" y="110"/>
                  </a:lnTo>
                  <a:lnTo>
                    <a:pt x="3958" y="174"/>
                  </a:lnTo>
                  <a:lnTo>
                    <a:pt x="3831" y="247"/>
                  </a:lnTo>
                  <a:lnTo>
                    <a:pt x="3712" y="329"/>
                  </a:lnTo>
                  <a:lnTo>
                    <a:pt x="3603" y="420"/>
                  </a:lnTo>
                  <a:lnTo>
                    <a:pt x="3503" y="521"/>
                  </a:lnTo>
                  <a:lnTo>
                    <a:pt x="3411" y="630"/>
                  </a:lnTo>
                  <a:lnTo>
                    <a:pt x="3329" y="740"/>
                  </a:lnTo>
                  <a:lnTo>
                    <a:pt x="3265" y="867"/>
                  </a:lnTo>
                  <a:lnTo>
                    <a:pt x="3202" y="995"/>
                  </a:lnTo>
                  <a:lnTo>
                    <a:pt x="3156" y="1141"/>
                  </a:lnTo>
                  <a:lnTo>
                    <a:pt x="3120" y="1278"/>
                  </a:lnTo>
                  <a:lnTo>
                    <a:pt x="3101" y="1423"/>
                  </a:lnTo>
                  <a:lnTo>
                    <a:pt x="2965" y="1414"/>
                  </a:lnTo>
                  <a:lnTo>
                    <a:pt x="2828" y="1405"/>
                  </a:lnTo>
                  <a:lnTo>
                    <a:pt x="2718" y="1414"/>
                  </a:lnTo>
                  <a:lnTo>
                    <a:pt x="2609" y="1423"/>
                  </a:lnTo>
                  <a:lnTo>
                    <a:pt x="2499" y="1433"/>
                  </a:lnTo>
                  <a:lnTo>
                    <a:pt x="2390" y="1451"/>
                  </a:lnTo>
                  <a:lnTo>
                    <a:pt x="2180" y="1506"/>
                  </a:lnTo>
                  <a:lnTo>
                    <a:pt x="1980" y="1578"/>
                  </a:lnTo>
                  <a:lnTo>
                    <a:pt x="1788" y="1670"/>
                  </a:lnTo>
                  <a:lnTo>
                    <a:pt x="1606" y="1788"/>
                  </a:lnTo>
                  <a:lnTo>
                    <a:pt x="1442" y="1907"/>
                  </a:lnTo>
                  <a:lnTo>
                    <a:pt x="1287" y="2053"/>
                  </a:lnTo>
                  <a:lnTo>
                    <a:pt x="1141" y="2208"/>
                  </a:lnTo>
                  <a:lnTo>
                    <a:pt x="1013" y="2381"/>
                  </a:lnTo>
                  <a:lnTo>
                    <a:pt x="904" y="2554"/>
                  </a:lnTo>
                  <a:lnTo>
                    <a:pt x="813" y="2746"/>
                  </a:lnTo>
                  <a:lnTo>
                    <a:pt x="740" y="2946"/>
                  </a:lnTo>
                  <a:lnTo>
                    <a:pt x="685" y="3165"/>
                  </a:lnTo>
                  <a:lnTo>
                    <a:pt x="667" y="3265"/>
                  </a:lnTo>
                  <a:lnTo>
                    <a:pt x="648" y="3375"/>
                  </a:lnTo>
                  <a:lnTo>
                    <a:pt x="639" y="3493"/>
                  </a:lnTo>
                  <a:lnTo>
                    <a:pt x="639" y="3603"/>
                  </a:lnTo>
                  <a:lnTo>
                    <a:pt x="648" y="3740"/>
                  </a:lnTo>
                  <a:lnTo>
                    <a:pt x="658" y="3876"/>
                  </a:lnTo>
                  <a:lnTo>
                    <a:pt x="676" y="4004"/>
                  </a:lnTo>
                  <a:lnTo>
                    <a:pt x="703" y="4141"/>
                  </a:lnTo>
                  <a:lnTo>
                    <a:pt x="740" y="4268"/>
                  </a:lnTo>
                  <a:lnTo>
                    <a:pt x="785" y="4396"/>
                  </a:lnTo>
                  <a:lnTo>
                    <a:pt x="840" y="4524"/>
                  </a:lnTo>
                  <a:lnTo>
                    <a:pt x="904" y="4642"/>
                  </a:lnTo>
                  <a:lnTo>
                    <a:pt x="840" y="4761"/>
                  </a:lnTo>
                  <a:lnTo>
                    <a:pt x="785" y="4889"/>
                  </a:lnTo>
                  <a:lnTo>
                    <a:pt x="730" y="5007"/>
                  </a:lnTo>
                  <a:lnTo>
                    <a:pt x="694" y="5144"/>
                  </a:lnTo>
                  <a:lnTo>
                    <a:pt x="667" y="5272"/>
                  </a:lnTo>
                  <a:lnTo>
                    <a:pt x="639" y="5408"/>
                  </a:lnTo>
                  <a:lnTo>
                    <a:pt x="630" y="5536"/>
                  </a:lnTo>
                  <a:lnTo>
                    <a:pt x="621" y="5673"/>
                  </a:lnTo>
                  <a:lnTo>
                    <a:pt x="484" y="5828"/>
                  </a:lnTo>
                  <a:lnTo>
                    <a:pt x="366" y="5992"/>
                  </a:lnTo>
                  <a:lnTo>
                    <a:pt x="256" y="6174"/>
                  </a:lnTo>
                  <a:lnTo>
                    <a:pt x="165" y="6357"/>
                  </a:lnTo>
                  <a:lnTo>
                    <a:pt x="101" y="6548"/>
                  </a:lnTo>
                  <a:lnTo>
                    <a:pt x="47" y="6749"/>
                  </a:lnTo>
                  <a:lnTo>
                    <a:pt x="19" y="6949"/>
                  </a:lnTo>
                  <a:lnTo>
                    <a:pt x="1" y="7159"/>
                  </a:lnTo>
                  <a:lnTo>
                    <a:pt x="10" y="7287"/>
                  </a:lnTo>
                  <a:lnTo>
                    <a:pt x="19" y="7405"/>
                  </a:lnTo>
                  <a:lnTo>
                    <a:pt x="37" y="7533"/>
                  </a:lnTo>
                  <a:lnTo>
                    <a:pt x="65" y="7651"/>
                  </a:lnTo>
                  <a:lnTo>
                    <a:pt x="101" y="7770"/>
                  </a:lnTo>
                  <a:lnTo>
                    <a:pt x="138" y="7889"/>
                  </a:lnTo>
                  <a:lnTo>
                    <a:pt x="183" y="7998"/>
                  </a:lnTo>
                  <a:lnTo>
                    <a:pt x="238" y="8117"/>
                  </a:lnTo>
                  <a:lnTo>
                    <a:pt x="302" y="8217"/>
                  </a:lnTo>
                  <a:lnTo>
                    <a:pt x="366" y="8326"/>
                  </a:lnTo>
                  <a:lnTo>
                    <a:pt x="439" y="8427"/>
                  </a:lnTo>
                  <a:lnTo>
                    <a:pt x="512" y="8518"/>
                  </a:lnTo>
                  <a:lnTo>
                    <a:pt x="603" y="8609"/>
                  </a:lnTo>
                  <a:lnTo>
                    <a:pt x="685" y="8700"/>
                  </a:lnTo>
                  <a:lnTo>
                    <a:pt x="785" y="8782"/>
                  </a:lnTo>
                  <a:lnTo>
                    <a:pt x="885" y="8855"/>
                  </a:lnTo>
                  <a:lnTo>
                    <a:pt x="876" y="8983"/>
                  </a:lnTo>
                  <a:lnTo>
                    <a:pt x="867" y="9120"/>
                  </a:lnTo>
                  <a:lnTo>
                    <a:pt x="876" y="9320"/>
                  </a:lnTo>
                  <a:lnTo>
                    <a:pt x="904" y="9512"/>
                  </a:lnTo>
                  <a:lnTo>
                    <a:pt x="949" y="9703"/>
                  </a:lnTo>
                  <a:lnTo>
                    <a:pt x="1013" y="9886"/>
                  </a:lnTo>
                  <a:lnTo>
                    <a:pt x="1086" y="10059"/>
                  </a:lnTo>
                  <a:lnTo>
                    <a:pt x="1186" y="10223"/>
                  </a:lnTo>
                  <a:lnTo>
                    <a:pt x="1287" y="10378"/>
                  </a:lnTo>
                  <a:lnTo>
                    <a:pt x="1405" y="10515"/>
                  </a:lnTo>
                  <a:lnTo>
                    <a:pt x="1542" y="10651"/>
                  </a:lnTo>
                  <a:lnTo>
                    <a:pt x="1688" y="10770"/>
                  </a:lnTo>
                  <a:lnTo>
                    <a:pt x="1843" y="10879"/>
                  </a:lnTo>
                  <a:lnTo>
                    <a:pt x="2007" y="10971"/>
                  </a:lnTo>
                  <a:lnTo>
                    <a:pt x="2180" y="11053"/>
                  </a:lnTo>
                  <a:lnTo>
                    <a:pt x="2363" y="11117"/>
                  </a:lnTo>
                  <a:lnTo>
                    <a:pt x="2545" y="11162"/>
                  </a:lnTo>
                  <a:lnTo>
                    <a:pt x="2746" y="11189"/>
                  </a:lnTo>
                  <a:lnTo>
                    <a:pt x="2791" y="11326"/>
                  </a:lnTo>
                  <a:lnTo>
                    <a:pt x="2846" y="11463"/>
                  </a:lnTo>
                  <a:lnTo>
                    <a:pt x="2919" y="11591"/>
                  </a:lnTo>
                  <a:lnTo>
                    <a:pt x="2992" y="11709"/>
                  </a:lnTo>
                  <a:lnTo>
                    <a:pt x="3083" y="11819"/>
                  </a:lnTo>
                  <a:lnTo>
                    <a:pt x="3174" y="11928"/>
                  </a:lnTo>
                  <a:lnTo>
                    <a:pt x="3275" y="12028"/>
                  </a:lnTo>
                  <a:lnTo>
                    <a:pt x="3384" y="12110"/>
                  </a:lnTo>
                  <a:lnTo>
                    <a:pt x="3503" y="12193"/>
                  </a:lnTo>
                  <a:lnTo>
                    <a:pt x="3621" y="12265"/>
                  </a:lnTo>
                  <a:lnTo>
                    <a:pt x="3749" y="12329"/>
                  </a:lnTo>
                  <a:lnTo>
                    <a:pt x="3886" y="12375"/>
                  </a:lnTo>
                  <a:lnTo>
                    <a:pt x="4022" y="12420"/>
                  </a:lnTo>
                  <a:lnTo>
                    <a:pt x="4168" y="12448"/>
                  </a:lnTo>
                  <a:lnTo>
                    <a:pt x="4305" y="12466"/>
                  </a:lnTo>
                  <a:lnTo>
                    <a:pt x="4460" y="12475"/>
                  </a:lnTo>
                  <a:lnTo>
                    <a:pt x="4642" y="12466"/>
                  </a:lnTo>
                  <a:lnTo>
                    <a:pt x="4816" y="12439"/>
                  </a:lnTo>
                  <a:lnTo>
                    <a:pt x="4989" y="12393"/>
                  </a:lnTo>
                  <a:lnTo>
                    <a:pt x="5153" y="12329"/>
                  </a:lnTo>
                  <a:lnTo>
                    <a:pt x="5308" y="12256"/>
                  </a:lnTo>
                  <a:lnTo>
                    <a:pt x="5454" y="12165"/>
                  </a:lnTo>
                  <a:lnTo>
                    <a:pt x="5591" y="12065"/>
                  </a:lnTo>
                  <a:lnTo>
                    <a:pt x="5718" y="11946"/>
                  </a:lnTo>
                  <a:lnTo>
                    <a:pt x="5837" y="11819"/>
                  </a:lnTo>
                  <a:lnTo>
                    <a:pt x="5937" y="11682"/>
                  </a:lnTo>
                  <a:lnTo>
                    <a:pt x="6028" y="11536"/>
                  </a:lnTo>
                  <a:lnTo>
                    <a:pt x="6101" y="11381"/>
                  </a:lnTo>
                  <a:lnTo>
                    <a:pt x="6165" y="11217"/>
                  </a:lnTo>
                  <a:lnTo>
                    <a:pt x="6211" y="11044"/>
                  </a:lnTo>
                  <a:lnTo>
                    <a:pt x="6238" y="10870"/>
                  </a:lnTo>
                  <a:lnTo>
                    <a:pt x="6247" y="10688"/>
                  </a:lnTo>
                  <a:lnTo>
                    <a:pt x="6247" y="1578"/>
                  </a:lnTo>
                  <a:lnTo>
                    <a:pt x="6238" y="1423"/>
                  </a:lnTo>
                  <a:lnTo>
                    <a:pt x="6211" y="1268"/>
                  </a:lnTo>
                  <a:lnTo>
                    <a:pt x="6174" y="1113"/>
                  </a:lnTo>
                  <a:lnTo>
                    <a:pt x="6120" y="968"/>
                  </a:lnTo>
                  <a:lnTo>
                    <a:pt x="6056" y="831"/>
                  </a:lnTo>
                  <a:lnTo>
                    <a:pt x="5974" y="703"/>
                  </a:lnTo>
                  <a:lnTo>
                    <a:pt x="5882" y="575"/>
                  </a:lnTo>
                  <a:lnTo>
                    <a:pt x="5782" y="466"/>
                  </a:lnTo>
                  <a:lnTo>
                    <a:pt x="5673" y="366"/>
                  </a:lnTo>
                  <a:lnTo>
                    <a:pt x="5545" y="275"/>
                  </a:lnTo>
                  <a:lnTo>
                    <a:pt x="5417" y="192"/>
                  </a:lnTo>
                  <a:lnTo>
                    <a:pt x="5281" y="129"/>
                  </a:lnTo>
                  <a:lnTo>
                    <a:pt x="5135" y="74"/>
                  </a:lnTo>
                  <a:lnTo>
                    <a:pt x="4980" y="37"/>
                  </a:lnTo>
                  <a:lnTo>
                    <a:pt x="4825" y="10"/>
                  </a:lnTo>
                  <a:lnTo>
                    <a:pt x="4670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54;p19">
              <a:extLst>
                <a:ext uri="{FF2B5EF4-FFF2-40B4-BE49-F238E27FC236}">
                  <a16:creationId xmlns:a16="http://schemas.microsoft.com/office/drawing/2014/main" id="{45B46AA6-3255-67BF-D5B7-13C35DA15D57}"/>
                </a:ext>
              </a:extLst>
            </p:cNvPr>
            <p:cNvSpPr/>
            <p:nvPr/>
          </p:nvSpPr>
          <p:spPr>
            <a:xfrm>
              <a:off x="1479172" y="3271575"/>
              <a:ext cx="300904" cy="265238"/>
            </a:xfrm>
            <a:custGeom>
              <a:avLst/>
              <a:gdLst/>
              <a:ahLst/>
              <a:cxnLst/>
              <a:rect l="l" t="t" r="r" b="b"/>
              <a:pathLst>
                <a:path w="4387" h="3867" extrusionOk="0">
                  <a:moveTo>
                    <a:pt x="2189" y="0"/>
                  </a:moveTo>
                  <a:lnTo>
                    <a:pt x="2079" y="9"/>
                  </a:lnTo>
                  <a:lnTo>
                    <a:pt x="1970" y="18"/>
                  </a:lnTo>
                  <a:lnTo>
                    <a:pt x="1860" y="28"/>
                  </a:lnTo>
                  <a:lnTo>
                    <a:pt x="1751" y="46"/>
                  </a:lnTo>
                  <a:lnTo>
                    <a:pt x="1541" y="101"/>
                  </a:lnTo>
                  <a:lnTo>
                    <a:pt x="1341" y="173"/>
                  </a:lnTo>
                  <a:lnTo>
                    <a:pt x="1149" y="265"/>
                  </a:lnTo>
                  <a:lnTo>
                    <a:pt x="967" y="383"/>
                  </a:lnTo>
                  <a:lnTo>
                    <a:pt x="803" y="502"/>
                  </a:lnTo>
                  <a:lnTo>
                    <a:pt x="648" y="648"/>
                  </a:lnTo>
                  <a:lnTo>
                    <a:pt x="502" y="803"/>
                  </a:lnTo>
                  <a:lnTo>
                    <a:pt x="374" y="976"/>
                  </a:lnTo>
                  <a:lnTo>
                    <a:pt x="265" y="1149"/>
                  </a:lnTo>
                  <a:lnTo>
                    <a:pt x="174" y="1341"/>
                  </a:lnTo>
                  <a:lnTo>
                    <a:pt x="101" y="1541"/>
                  </a:lnTo>
                  <a:lnTo>
                    <a:pt x="46" y="1760"/>
                  </a:lnTo>
                  <a:lnTo>
                    <a:pt x="28" y="1860"/>
                  </a:lnTo>
                  <a:lnTo>
                    <a:pt x="9" y="1970"/>
                  </a:lnTo>
                  <a:lnTo>
                    <a:pt x="0" y="2088"/>
                  </a:lnTo>
                  <a:lnTo>
                    <a:pt x="0" y="2198"/>
                  </a:lnTo>
                  <a:lnTo>
                    <a:pt x="228" y="2198"/>
                  </a:lnTo>
                  <a:lnTo>
                    <a:pt x="237" y="1997"/>
                  </a:lnTo>
                  <a:lnTo>
                    <a:pt x="274" y="1806"/>
                  </a:lnTo>
                  <a:lnTo>
                    <a:pt x="319" y="1614"/>
                  </a:lnTo>
                  <a:lnTo>
                    <a:pt x="383" y="1432"/>
                  </a:lnTo>
                  <a:lnTo>
                    <a:pt x="465" y="1259"/>
                  </a:lnTo>
                  <a:lnTo>
                    <a:pt x="566" y="1104"/>
                  </a:lnTo>
                  <a:lnTo>
                    <a:pt x="684" y="949"/>
                  </a:lnTo>
                  <a:lnTo>
                    <a:pt x="803" y="812"/>
                  </a:lnTo>
                  <a:lnTo>
                    <a:pt x="949" y="684"/>
                  </a:lnTo>
                  <a:lnTo>
                    <a:pt x="1095" y="575"/>
                  </a:lnTo>
                  <a:lnTo>
                    <a:pt x="1259" y="474"/>
                  </a:lnTo>
                  <a:lnTo>
                    <a:pt x="1432" y="392"/>
                  </a:lnTo>
                  <a:lnTo>
                    <a:pt x="1614" y="319"/>
                  </a:lnTo>
                  <a:lnTo>
                    <a:pt x="1797" y="274"/>
                  </a:lnTo>
                  <a:lnTo>
                    <a:pt x="1997" y="246"/>
                  </a:lnTo>
                  <a:lnTo>
                    <a:pt x="2189" y="237"/>
                  </a:lnTo>
                  <a:lnTo>
                    <a:pt x="2389" y="246"/>
                  </a:lnTo>
                  <a:lnTo>
                    <a:pt x="2590" y="274"/>
                  </a:lnTo>
                  <a:lnTo>
                    <a:pt x="2772" y="319"/>
                  </a:lnTo>
                  <a:lnTo>
                    <a:pt x="2955" y="392"/>
                  </a:lnTo>
                  <a:lnTo>
                    <a:pt x="3128" y="474"/>
                  </a:lnTo>
                  <a:lnTo>
                    <a:pt x="3292" y="575"/>
                  </a:lnTo>
                  <a:lnTo>
                    <a:pt x="3438" y="684"/>
                  </a:lnTo>
                  <a:lnTo>
                    <a:pt x="3584" y="812"/>
                  </a:lnTo>
                  <a:lnTo>
                    <a:pt x="3702" y="949"/>
                  </a:lnTo>
                  <a:lnTo>
                    <a:pt x="3821" y="1104"/>
                  </a:lnTo>
                  <a:lnTo>
                    <a:pt x="3921" y="1259"/>
                  </a:lnTo>
                  <a:lnTo>
                    <a:pt x="4003" y="1432"/>
                  </a:lnTo>
                  <a:lnTo>
                    <a:pt x="4067" y="1614"/>
                  </a:lnTo>
                  <a:lnTo>
                    <a:pt x="4113" y="1806"/>
                  </a:lnTo>
                  <a:lnTo>
                    <a:pt x="4149" y="1997"/>
                  </a:lnTo>
                  <a:lnTo>
                    <a:pt x="4158" y="2198"/>
                  </a:lnTo>
                  <a:lnTo>
                    <a:pt x="4149" y="2307"/>
                  </a:lnTo>
                  <a:lnTo>
                    <a:pt x="4140" y="2408"/>
                  </a:lnTo>
                  <a:lnTo>
                    <a:pt x="4131" y="2517"/>
                  </a:lnTo>
                  <a:lnTo>
                    <a:pt x="4113" y="2617"/>
                  </a:lnTo>
                  <a:lnTo>
                    <a:pt x="4085" y="2718"/>
                  </a:lnTo>
                  <a:lnTo>
                    <a:pt x="4049" y="2827"/>
                  </a:lnTo>
                  <a:lnTo>
                    <a:pt x="4012" y="2918"/>
                  </a:lnTo>
                  <a:lnTo>
                    <a:pt x="3976" y="3018"/>
                  </a:lnTo>
                  <a:lnTo>
                    <a:pt x="3930" y="3110"/>
                  </a:lnTo>
                  <a:lnTo>
                    <a:pt x="3876" y="3201"/>
                  </a:lnTo>
                  <a:lnTo>
                    <a:pt x="3821" y="3292"/>
                  </a:lnTo>
                  <a:lnTo>
                    <a:pt x="3757" y="3374"/>
                  </a:lnTo>
                  <a:lnTo>
                    <a:pt x="3693" y="3465"/>
                  </a:lnTo>
                  <a:lnTo>
                    <a:pt x="3620" y="3538"/>
                  </a:lnTo>
                  <a:lnTo>
                    <a:pt x="3547" y="3620"/>
                  </a:lnTo>
                  <a:lnTo>
                    <a:pt x="3465" y="3684"/>
                  </a:lnTo>
                  <a:lnTo>
                    <a:pt x="3620" y="3867"/>
                  </a:lnTo>
                  <a:lnTo>
                    <a:pt x="3702" y="3784"/>
                  </a:lnTo>
                  <a:lnTo>
                    <a:pt x="3794" y="3702"/>
                  </a:lnTo>
                  <a:lnTo>
                    <a:pt x="3867" y="3611"/>
                  </a:lnTo>
                  <a:lnTo>
                    <a:pt x="3940" y="3520"/>
                  </a:lnTo>
                  <a:lnTo>
                    <a:pt x="4012" y="3420"/>
                  </a:lnTo>
                  <a:lnTo>
                    <a:pt x="4076" y="3319"/>
                  </a:lnTo>
                  <a:lnTo>
                    <a:pt x="4131" y="3219"/>
                  </a:lnTo>
                  <a:lnTo>
                    <a:pt x="4186" y="3119"/>
                  </a:lnTo>
                  <a:lnTo>
                    <a:pt x="4231" y="3009"/>
                  </a:lnTo>
                  <a:lnTo>
                    <a:pt x="4268" y="2900"/>
                  </a:lnTo>
                  <a:lnTo>
                    <a:pt x="4304" y="2781"/>
                  </a:lnTo>
                  <a:lnTo>
                    <a:pt x="4332" y="2672"/>
                  </a:lnTo>
                  <a:lnTo>
                    <a:pt x="4359" y="2553"/>
                  </a:lnTo>
                  <a:lnTo>
                    <a:pt x="4368" y="2435"/>
                  </a:lnTo>
                  <a:lnTo>
                    <a:pt x="4386" y="2316"/>
                  </a:lnTo>
                  <a:lnTo>
                    <a:pt x="4386" y="2198"/>
                  </a:lnTo>
                  <a:lnTo>
                    <a:pt x="4386" y="2088"/>
                  </a:lnTo>
                  <a:lnTo>
                    <a:pt x="4377" y="1970"/>
                  </a:lnTo>
                  <a:lnTo>
                    <a:pt x="4359" y="1860"/>
                  </a:lnTo>
                  <a:lnTo>
                    <a:pt x="4341" y="1760"/>
                  </a:lnTo>
                  <a:lnTo>
                    <a:pt x="4286" y="1541"/>
                  </a:lnTo>
                  <a:lnTo>
                    <a:pt x="4213" y="1341"/>
                  </a:lnTo>
                  <a:lnTo>
                    <a:pt x="4122" y="1149"/>
                  </a:lnTo>
                  <a:lnTo>
                    <a:pt x="4012" y="976"/>
                  </a:lnTo>
                  <a:lnTo>
                    <a:pt x="3885" y="803"/>
                  </a:lnTo>
                  <a:lnTo>
                    <a:pt x="3739" y="648"/>
                  </a:lnTo>
                  <a:lnTo>
                    <a:pt x="3584" y="502"/>
                  </a:lnTo>
                  <a:lnTo>
                    <a:pt x="3420" y="383"/>
                  </a:lnTo>
                  <a:lnTo>
                    <a:pt x="3237" y="265"/>
                  </a:lnTo>
                  <a:lnTo>
                    <a:pt x="3046" y="173"/>
                  </a:lnTo>
                  <a:lnTo>
                    <a:pt x="2845" y="101"/>
                  </a:lnTo>
                  <a:lnTo>
                    <a:pt x="2636" y="46"/>
                  </a:lnTo>
                  <a:lnTo>
                    <a:pt x="2526" y="28"/>
                  </a:lnTo>
                  <a:lnTo>
                    <a:pt x="2417" y="18"/>
                  </a:lnTo>
                  <a:lnTo>
                    <a:pt x="2307" y="9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55;p19">
              <a:extLst>
                <a:ext uri="{FF2B5EF4-FFF2-40B4-BE49-F238E27FC236}">
                  <a16:creationId xmlns:a16="http://schemas.microsoft.com/office/drawing/2014/main" id="{B670A2B5-DDD5-00AC-2FB9-7652C7C02A7F}"/>
                </a:ext>
              </a:extLst>
            </p:cNvPr>
            <p:cNvSpPr/>
            <p:nvPr/>
          </p:nvSpPr>
          <p:spPr>
            <a:xfrm>
              <a:off x="1736245" y="3265334"/>
              <a:ext cx="55078" cy="81348"/>
            </a:xfrm>
            <a:custGeom>
              <a:avLst/>
              <a:gdLst/>
              <a:ahLst/>
              <a:cxnLst/>
              <a:rect l="l" t="t" r="r" b="b"/>
              <a:pathLst>
                <a:path w="803" h="1186" extrusionOk="0">
                  <a:moveTo>
                    <a:pt x="565" y="0"/>
                  </a:moveTo>
                  <a:lnTo>
                    <a:pt x="547" y="146"/>
                  </a:lnTo>
                  <a:lnTo>
                    <a:pt x="520" y="292"/>
                  </a:lnTo>
                  <a:lnTo>
                    <a:pt x="465" y="429"/>
                  </a:lnTo>
                  <a:lnTo>
                    <a:pt x="401" y="556"/>
                  </a:lnTo>
                  <a:lnTo>
                    <a:pt x="319" y="684"/>
                  </a:lnTo>
                  <a:lnTo>
                    <a:pt x="228" y="802"/>
                  </a:lnTo>
                  <a:lnTo>
                    <a:pt x="119" y="903"/>
                  </a:lnTo>
                  <a:lnTo>
                    <a:pt x="0" y="994"/>
                  </a:lnTo>
                  <a:lnTo>
                    <a:pt x="137" y="1185"/>
                  </a:lnTo>
                  <a:lnTo>
                    <a:pt x="274" y="1076"/>
                  </a:lnTo>
                  <a:lnTo>
                    <a:pt x="401" y="948"/>
                  </a:lnTo>
                  <a:lnTo>
                    <a:pt x="511" y="821"/>
                  </a:lnTo>
                  <a:lnTo>
                    <a:pt x="602" y="675"/>
                  </a:lnTo>
                  <a:lnTo>
                    <a:pt x="675" y="520"/>
                  </a:lnTo>
                  <a:lnTo>
                    <a:pt x="739" y="356"/>
                  </a:lnTo>
                  <a:lnTo>
                    <a:pt x="775" y="192"/>
                  </a:lnTo>
                  <a:lnTo>
                    <a:pt x="802" y="18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56;p19">
              <a:extLst>
                <a:ext uri="{FF2B5EF4-FFF2-40B4-BE49-F238E27FC236}">
                  <a16:creationId xmlns:a16="http://schemas.microsoft.com/office/drawing/2014/main" id="{F9BCE966-151C-6333-4D86-1CDEBF48F9D2}"/>
                </a:ext>
              </a:extLst>
            </p:cNvPr>
            <p:cNvSpPr/>
            <p:nvPr/>
          </p:nvSpPr>
          <p:spPr>
            <a:xfrm>
              <a:off x="1478554" y="3444832"/>
              <a:ext cx="193287" cy="141364"/>
            </a:xfrm>
            <a:custGeom>
              <a:avLst/>
              <a:gdLst/>
              <a:ahLst/>
              <a:cxnLst/>
              <a:rect l="l" t="t" r="r" b="b"/>
              <a:pathLst>
                <a:path w="2818" h="2061" extrusionOk="0">
                  <a:moveTo>
                    <a:pt x="2590" y="0"/>
                  </a:moveTo>
                  <a:lnTo>
                    <a:pt x="2581" y="119"/>
                  </a:lnTo>
                  <a:lnTo>
                    <a:pt x="2572" y="246"/>
                  </a:lnTo>
                  <a:lnTo>
                    <a:pt x="2544" y="374"/>
                  </a:lnTo>
                  <a:lnTo>
                    <a:pt x="2517" y="492"/>
                  </a:lnTo>
                  <a:lnTo>
                    <a:pt x="2453" y="666"/>
                  </a:lnTo>
                  <a:lnTo>
                    <a:pt x="2380" y="839"/>
                  </a:lnTo>
                  <a:lnTo>
                    <a:pt x="2280" y="994"/>
                  </a:lnTo>
                  <a:lnTo>
                    <a:pt x="2170" y="1149"/>
                  </a:lnTo>
                  <a:lnTo>
                    <a:pt x="2034" y="1286"/>
                  </a:lnTo>
                  <a:lnTo>
                    <a:pt x="1897" y="1404"/>
                  </a:lnTo>
                  <a:lnTo>
                    <a:pt x="1733" y="1523"/>
                  </a:lnTo>
                  <a:lnTo>
                    <a:pt x="1569" y="1614"/>
                  </a:lnTo>
                  <a:lnTo>
                    <a:pt x="1386" y="1696"/>
                  </a:lnTo>
                  <a:lnTo>
                    <a:pt x="1195" y="1760"/>
                  </a:lnTo>
                  <a:lnTo>
                    <a:pt x="1012" y="1806"/>
                  </a:lnTo>
                  <a:lnTo>
                    <a:pt x="821" y="1824"/>
                  </a:lnTo>
                  <a:lnTo>
                    <a:pt x="629" y="1833"/>
                  </a:lnTo>
                  <a:lnTo>
                    <a:pt x="447" y="1815"/>
                  </a:lnTo>
                  <a:lnTo>
                    <a:pt x="265" y="1778"/>
                  </a:lnTo>
                  <a:lnTo>
                    <a:pt x="82" y="1723"/>
                  </a:lnTo>
                  <a:lnTo>
                    <a:pt x="0" y="1942"/>
                  </a:lnTo>
                  <a:lnTo>
                    <a:pt x="173" y="1997"/>
                  </a:lnTo>
                  <a:lnTo>
                    <a:pt x="338" y="2034"/>
                  </a:lnTo>
                  <a:lnTo>
                    <a:pt x="511" y="2052"/>
                  </a:lnTo>
                  <a:lnTo>
                    <a:pt x="693" y="2061"/>
                  </a:lnTo>
                  <a:lnTo>
                    <a:pt x="812" y="2061"/>
                  </a:lnTo>
                  <a:lnTo>
                    <a:pt x="939" y="2043"/>
                  </a:lnTo>
                  <a:lnTo>
                    <a:pt x="1058" y="2024"/>
                  </a:lnTo>
                  <a:lnTo>
                    <a:pt x="1186" y="1997"/>
                  </a:lnTo>
                  <a:lnTo>
                    <a:pt x="1313" y="1970"/>
                  </a:lnTo>
                  <a:lnTo>
                    <a:pt x="1432" y="1924"/>
                  </a:lnTo>
                  <a:lnTo>
                    <a:pt x="1550" y="1879"/>
                  </a:lnTo>
                  <a:lnTo>
                    <a:pt x="1669" y="1824"/>
                  </a:lnTo>
                  <a:lnTo>
                    <a:pt x="1769" y="1769"/>
                  </a:lnTo>
                  <a:lnTo>
                    <a:pt x="1860" y="1714"/>
                  </a:lnTo>
                  <a:lnTo>
                    <a:pt x="2034" y="1587"/>
                  </a:lnTo>
                  <a:lnTo>
                    <a:pt x="2198" y="1450"/>
                  </a:lnTo>
                  <a:lnTo>
                    <a:pt x="2344" y="1295"/>
                  </a:lnTo>
                  <a:lnTo>
                    <a:pt x="2471" y="1122"/>
                  </a:lnTo>
                  <a:lnTo>
                    <a:pt x="2526" y="1030"/>
                  </a:lnTo>
                  <a:lnTo>
                    <a:pt x="2581" y="939"/>
                  </a:lnTo>
                  <a:lnTo>
                    <a:pt x="2626" y="848"/>
                  </a:lnTo>
                  <a:lnTo>
                    <a:pt x="2672" y="757"/>
                  </a:lnTo>
                  <a:lnTo>
                    <a:pt x="2708" y="657"/>
                  </a:lnTo>
                  <a:lnTo>
                    <a:pt x="2736" y="556"/>
                  </a:lnTo>
                  <a:lnTo>
                    <a:pt x="2772" y="420"/>
                  </a:lnTo>
                  <a:lnTo>
                    <a:pt x="2800" y="283"/>
                  </a:lnTo>
                  <a:lnTo>
                    <a:pt x="2809" y="137"/>
                  </a:lnTo>
                  <a:lnTo>
                    <a:pt x="2818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57;p19">
              <a:extLst>
                <a:ext uri="{FF2B5EF4-FFF2-40B4-BE49-F238E27FC236}">
                  <a16:creationId xmlns:a16="http://schemas.microsoft.com/office/drawing/2014/main" id="{7737798D-8997-864A-0742-6D3B13D3BADE}"/>
                </a:ext>
              </a:extLst>
            </p:cNvPr>
            <p:cNvSpPr/>
            <p:nvPr/>
          </p:nvSpPr>
          <p:spPr>
            <a:xfrm>
              <a:off x="1621769" y="3527962"/>
              <a:ext cx="182038" cy="117083"/>
            </a:xfrm>
            <a:custGeom>
              <a:avLst/>
              <a:gdLst/>
              <a:ahLst/>
              <a:cxnLst/>
              <a:rect l="l" t="t" r="r" b="b"/>
              <a:pathLst>
                <a:path w="2654" h="1707" extrusionOk="0">
                  <a:moveTo>
                    <a:pt x="9" y="1"/>
                  </a:moveTo>
                  <a:lnTo>
                    <a:pt x="0" y="147"/>
                  </a:lnTo>
                  <a:lnTo>
                    <a:pt x="0" y="302"/>
                  </a:lnTo>
                  <a:lnTo>
                    <a:pt x="19" y="448"/>
                  </a:lnTo>
                  <a:lnTo>
                    <a:pt x="55" y="594"/>
                  </a:lnTo>
                  <a:lnTo>
                    <a:pt x="101" y="730"/>
                  </a:lnTo>
                  <a:lnTo>
                    <a:pt x="155" y="867"/>
                  </a:lnTo>
                  <a:lnTo>
                    <a:pt x="228" y="995"/>
                  </a:lnTo>
                  <a:lnTo>
                    <a:pt x="319" y="1122"/>
                  </a:lnTo>
                  <a:lnTo>
                    <a:pt x="420" y="1232"/>
                  </a:lnTo>
                  <a:lnTo>
                    <a:pt x="529" y="1332"/>
                  </a:lnTo>
                  <a:lnTo>
                    <a:pt x="639" y="1423"/>
                  </a:lnTo>
                  <a:lnTo>
                    <a:pt x="766" y="1505"/>
                  </a:lnTo>
                  <a:lnTo>
                    <a:pt x="894" y="1569"/>
                  </a:lnTo>
                  <a:lnTo>
                    <a:pt x="1040" y="1624"/>
                  </a:lnTo>
                  <a:lnTo>
                    <a:pt x="1177" y="1670"/>
                  </a:lnTo>
                  <a:lnTo>
                    <a:pt x="1332" y="1688"/>
                  </a:lnTo>
                  <a:lnTo>
                    <a:pt x="1423" y="1697"/>
                  </a:lnTo>
                  <a:lnTo>
                    <a:pt x="1514" y="1706"/>
                  </a:lnTo>
                  <a:lnTo>
                    <a:pt x="1678" y="1697"/>
                  </a:lnTo>
                  <a:lnTo>
                    <a:pt x="1833" y="1670"/>
                  </a:lnTo>
                  <a:lnTo>
                    <a:pt x="1988" y="1624"/>
                  </a:lnTo>
                  <a:lnTo>
                    <a:pt x="2143" y="1569"/>
                  </a:lnTo>
                  <a:lnTo>
                    <a:pt x="2280" y="1496"/>
                  </a:lnTo>
                  <a:lnTo>
                    <a:pt x="2417" y="1405"/>
                  </a:lnTo>
                  <a:lnTo>
                    <a:pt x="2544" y="1305"/>
                  </a:lnTo>
                  <a:lnTo>
                    <a:pt x="2654" y="1186"/>
                  </a:lnTo>
                  <a:lnTo>
                    <a:pt x="2481" y="1031"/>
                  </a:lnTo>
                  <a:lnTo>
                    <a:pt x="2371" y="1150"/>
                  </a:lnTo>
                  <a:lnTo>
                    <a:pt x="2253" y="1241"/>
                  </a:lnTo>
                  <a:lnTo>
                    <a:pt x="2116" y="1323"/>
                  </a:lnTo>
                  <a:lnTo>
                    <a:pt x="1970" y="1387"/>
                  </a:lnTo>
                  <a:lnTo>
                    <a:pt x="1824" y="1432"/>
                  </a:lnTo>
                  <a:lnTo>
                    <a:pt x="1669" y="1460"/>
                  </a:lnTo>
                  <a:lnTo>
                    <a:pt x="1514" y="1469"/>
                  </a:lnTo>
                  <a:lnTo>
                    <a:pt x="1359" y="1460"/>
                  </a:lnTo>
                  <a:lnTo>
                    <a:pt x="1222" y="1442"/>
                  </a:lnTo>
                  <a:lnTo>
                    <a:pt x="1104" y="1405"/>
                  </a:lnTo>
                  <a:lnTo>
                    <a:pt x="985" y="1360"/>
                  </a:lnTo>
                  <a:lnTo>
                    <a:pt x="876" y="1305"/>
                  </a:lnTo>
                  <a:lnTo>
                    <a:pt x="766" y="1232"/>
                  </a:lnTo>
                  <a:lnTo>
                    <a:pt x="666" y="1159"/>
                  </a:lnTo>
                  <a:lnTo>
                    <a:pt x="584" y="1068"/>
                  </a:lnTo>
                  <a:lnTo>
                    <a:pt x="502" y="977"/>
                  </a:lnTo>
                  <a:lnTo>
                    <a:pt x="429" y="876"/>
                  </a:lnTo>
                  <a:lnTo>
                    <a:pt x="365" y="767"/>
                  </a:lnTo>
                  <a:lnTo>
                    <a:pt x="319" y="657"/>
                  </a:lnTo>
                  <a:lnTo>
                    <a:pt x="274" y="539"/>
                  </a:lnTo>
                  <a:lnTo>
                    <a:pt x="247" y="411"/>
                  </a:lnTo>
                  <a:lnTo>
                    <a:pt x="237" y="293"/>
                  </a:lnTo>
                  <a:lnTo>
                    <a:pt x="228" y="156"/>
                  </a:lnTo>
                  <a:lnTo>
                    <a:pt x="237" y="28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58;p19">
              <a:extLst>
                <a:ext uri="{FF2B5EF4-FFF2-40B4-BE49-F238E27FC236}">
                  <a16:creationId xmlns:a16="http://schemas.microsoft.com/office/drawing/2014/main" id="{F41456EC-1A8D-F175-9A91-9843FAEFA861}"/>
                </a:ext>
              </a:extLst>
            </p:cNvPr>
            <p:cNvSpPr/>
            <p:nvPr/>
          </p:nvSpPr>
          <p:spPr>
            <a:xfrm>
              <a:off x="1657435" y="3763154"/>
              <a:ext cx="205839" cy="212698"/>
            </a:xfrm>
            <a:custGeom>
              <a:avLst/>
              <a:gdLst/>
              <a:ahLst/>
              <a:cxnLst/>
              <a:rect l="l" t="t" r="r" b="b"/>
              <a:pathLst>
                <a:path w="3001" h="3101" extrusionOk="0">
                  <a:moveTo>
                    <a:pt x="857" y="0"/>
                  </a:moveTo>
                  <a:lnTo>
                    <a:pt x="730" y="10"/>
                  </a:lnTo>
                  <a:lnTo>
                    <a:pt x="602" y="28"/>
                  </a:lnTo>
                  <a:lnTo>
                    <a:pt x="483" y="46"/>
                  </a:lnTo>
                  <a:lnTo>
                    <a:pt x="356" y="82"/>
                  </a:lnTo>
                  <a:lnTo>
                    <a:pt x="237" y="119"/>
                  </a:lnTo>
                  <a:lnTo>
                    <a:pt x="119" y="165"/>
                  </a:lnTo>
                  <a:lnTo>
                    <a:pt x="0" y="219"/>
                  </a:lnTo>
                  <a:lnTo>
                    <a:pt x="100" y="429"/>
                  </a:lnTo>
                  <a:lnTo>
                    <a:pt x="201" y="374"/>
                  </a:lnTo>
                  <a:lnTo>
                    <a:pt x="310" y="338"/>
                  </a:lnTo>
                  <a:lnTo>
                    <a:pt x="420" y="301"/>
                  </a:lnTo>
                  <a:lnTo>
                    <a:pt x="529" y="274"/>
                  </a:lnTo>
                  <a:lnTo>
                    <a:pt x="638" y="256"/>
                  </a:lnTo>
                  <a:lnTo>
                    <a:pt x="748" y="238"/>
                  </a:lnTo>
                  <a:lnTo>
                    <a:pt x="866" y="228"/>
                  </a:lnTo>
                  <a:lnTo>
                    <a:pt x="976" y="228"/>
                  </a:lnTo>
                  <a:lnTo>
                    <a:pt x="1085" y="238"/>
                  </a:lnTo>
                  <a:lnTo>
                    <a:pt x="1195" y="247"/>
                  </a:lnTo>
                  <a:lnTo>
                    <a:pt x="1304" y="265"/>
                  </a:lnTo>
                  <a:lnTo>
                    <a:pt x="1413" y="292"/>
                  </a:lnTo>
                  <a:lnTo>
                    <a:pt x="1523" y="329"/>
                  </a:lnTo>
                  <a:lnTo>
                    <a:pt x="1632" y="365"/>
                  </a:lnTo>
                  <a:lnTo>
                    <a:pt x="1733" y="420"/>
                  </a:lnTo>
                  <a:lnTo>
                    <a:pt x="1833" y="465"/>
                  </a:lnTo>
                  <a:lnTo>
                    <a:pt x="1997" y="575"/>
                  </a:lnTo>
                  <a:lnTo>
                    <a:pt x="2143" y="684"/>
                  </a:lnTo>
                  <a:lnTo>
                    <a:pt x="2271" y="812"/>
                  </a:lnTo>
                  <a:lnTo>
                    <a:pt x="2389" y="949"/>
                  </a:lnTo>
                  <a:lnTo>
                    <a:pt x="2489" y="1095"/>
                  </a:lnTo>
                  <a:lnTo>
                    <a:pt x="2581" y="1250"/>
                  </a:lnTo>
                  <a:lnTo>
                    <a:pt x="2654" y="1414"/>
                  </a:lnTo>
                  <a:lnTo>
                    <a:pt x="2708" y="1587"/>
                  </a:lnTo>
                  <a:lnTo>
                    <a:pt x="2745" y="1760"/>
                  </a:lnTo>
                  <a:lnTo>
                    <a:pt x="2772" y="1934"/>
                  </a:lnTo>
                  <a:lnTo>
                    <a:pt x="2772" y="2107"/>
                  </a:lnTo>
                  <a:lnTo>
                    <a:pt x="2763" y="2289"/>
                  </a:lnTo>
                  <a:lnTo>
                    <a:pt x="2736" y="2472"/>
                  </a:lnTo>
                  <a:lnTo>
                    <a:pt x="2690" y="2645"/>
                  </a:lnTo>
                  <a:lnTo>
                    <a:pt x="2617" y="2818"/>
                  </a:lnTo>
                  <a:lnTo>
                    <a:pt x="2535" y="2991"/>
                  </a:lnTo>
                  <a:lnTo>
                    <a:pt x="2736" y="3101"/>
                  </a:lnTo>
                  <a:lnTo>
                    <a:pt x="2836" y="2909"/>
                  </a:lnTo>
                  <a:lnTo>
                    <a:pt x="2909" y="2718"/>
                  </a:lnTo>
                  <a:lnTo>
                    <a:pt x="2955" y="2517"/>
                  </a:lnTo>
                  <a:lnTo>
                    <a:pt x="2991" y="2317"/>
                  </a:lnTo>
                  <a:lnTo>
                    <a:pt x="3000" y="2116"/>
                  </a:lnTo>
                  <a:lnTo>
                    <a:pt x="3000" y="1915"/>
                  </a:lnTo>
                  <a:lnTo>
                    <a:pt x="2973" y="1715"/>
                  </a:lnTo>
                  <a:lnTo>
                    <a:pt x="2927" y="1523"/>
                  </a:lnTo>
                  <a:lnTo>
                    <a:pt x="2863" y="1332"/>
                  </a:lnTo>
                  <a:lnTo>
                    <a:pt x="2781" y="1149"/>
                  </a:lnTo>
                  <a:lnTo>
                    <a:pt x="2690" y="976"/>
                  </a:lnTo>
                  <a:lnTo>
                    <a:pt x="2572" y="812"/>
                  </a:lnTo>
                  <a:lnTo>
                    <a:pt x="2444" y="657"/>
                  </a:lnTo>
                  <a:lnTo>
                    <a:pt x="2289" y="511"/>
                  </a:lnTo>
                  <a:lnTo>
                    <a:pt x="2125" y="383"/>
                  </a:lnTo>
                  <a:lnTo>
                    <a:pt x="1951" y="265"/>
                  </a:lnTo>
                  <a:lnTo>
                    <a:pt x="1833" y="210"/>
                  </a:lnTo>
                  <a:lnTo>
                    <a:pt x="1714" y="155"/>
                  </a:lnTo>
                  <a:lnTo>
                    <a:pt x="1596" y="110"/>
                  </a:lnTo>
                  <a:lnTo>
                    <a:pt x="1477" y="73"/>
                  </a:lnTo>
                  <a:lnTo>
                    <a:pt x="1359" y="46"/>
                  </a:lnTo>
                  <a:lnTo>
                    <a:pt x="1231" y="19"/>
                  </a:lnTo>
                  <a:lnTo>
                    <a:pt x="1103" y="10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59;p19">
              <a:extLst>
                <a:ext uri="{FF2B5EF4-FFF2-40B4-BE49-F238E27FC236}">
                  <a16:creationId xmlns:a16="http://schemas.microsoft.com/office/drawing/2014/main" id="{41463122-56C9-4A6C-862B-33960AFB7943}"/>
                </a:ext>
              </a:extLst>
            </p:cNvPr>
            <p:cNvSpPr/>
            <p:nvPr/>
          </p:nvSpPr>
          <p:spPr>
            <a:xfrm>
              <a:off x="1621152" y="3835104"/>
              <a:ext cx="81348" cy="100759"/>
            </a:xfrm>
            <a:custGeom>
              <a:avLst/>
              <a:gdLst/>
              <a:ahLst/>
              <a:cxnLst/>
              <a:rect l="l" t="t" r="r" b="b"/>
              <a:pathLst>
                <a:path w="1186" h="1469" extrusionOk="0">
                  <a:moveTo>
                    <a:pt x="1158" y="0"/>
                  </a:moveTo>
                  <a:lnTo>
                    <a:pt x="1031" y="18"/>
                  </a:lnTo>
                  <a:lnTo>
                    <a:pt x="912" y="55"/>
                  </a:lnTo>
                  <a:lnTo>
                    <a:pt x="794" y="100"/>
                  </a:lnTo>
                  <a:lnTo>
                    <a:pt x="675" y="155"/>
                  </a:lnTo>
                  <a:lnTo>
                    <a:pt x="575" y="228"/>
                  </a:lnTo>
                  <a:lnTo>
                    <a:pt x="474" y="310"/>
                  </a:lnTo>
                  <a:lnTo>
                    <a:pt x="383" y="392"/>
                  </a:lnTo>
                  <a:lnTo>
                    <a:pt x="301" y="492"/>
                  </a:lnTo>
                  <a:lnTo>
                    <a:pt x="228" y="593"/>
                  </a:lnTo>
                  <a:lnTo>
                    <a:pt x="155" y="702"/>
                  </a:lnTo>
                  <a:lnTo>
                    <a:pt x="110" y="821"/>
                  </a:lnTo>
                  <a:lnTo>
                    <a:pt x="64" y="948"/>
                  </a:lnTo>
                  <a:lnTo>
                    <a:pt x="28" y="1067"/>
                  </a:lnTo>
                  <a:lnTo>
                    <a:pt x="9" y="1204"/>
                  </a:lnTo>
                  <a:lnTo>
                    <a:pt x="0" y="1331"/>
                  </a:lnTo>
                  <a:lnTo>
                    <a:pt x="9" y="1468"/>
                  </a:lnTo>
                  <a:lnTo>
                    <a:pt x="237" y="1450"/>
                  </a:lnTo>
                  <a:lnTo>
                    <a:pt x="237" y="1331"/>
                  </a:lnTo>
                  <a:lnTo>
                    <a:pt x="237" y="1222"/>
                  </a:lnTo>
                  <a:lnTo>
                    <a:pt x="256" y="1113"/>
                  </a:lnTo>
                  <a:lnTo>
                    <a:pt x="283" y="1012"/>
                  </a:lnTo>
                  <a:lnTo>
                    <a:pt x="319" y="912"/>
                  </a:lnTo>
                  <a:lnTo>
                    <a:pt x="365" y="812"/>
                  </a:lnTo>
                  <a:lnTo>
                    <a:pt x="411" y="720"/>
                  </a:lnTo>
                  <a:lnTo>
                    <a:pt x="474" y="638"/>
                  </a:lnTo>
                  <a:lnTo>
                    <a:pt x="547" y="556"/>
                  </a:lnTo>
                  <a:lnTo>
                    <a:pt x="620" y="483"/>
                  </a:lnTo>
                  <a:lnTo>
                    <a:pt x="702" y="420"/>
                  </a:lnTo>
                  <a:lnTo>
                    <a:pt x="784" y="356"/>
                  </a:lnTo>
                  <a:lnTo>
                    <a:pt x="876" y="310"/>
                  </a:lnTo>
                  <a:lnTo>
                    <a:pt x="976" y="274"/>
                  </a:lnTo>
                  <a:lnTo>
                    <a:pt x="1076" y="246"/>
                  </a:lnTo>
                  <a:lnTo>
                    <a:pt x="1186" y="228"/>
                  </a:lnTo>
                  <a:lnTo>
                    <a:pt x="1158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60;p19">
              <a:extLst>
                <a:ext uri="{FF2B5EF4-FFF2-40B4-BE49-F238E27FC236}">
                  <a16:creationId xmlns:a16="http://schemas.microsoft.com/office/drawing/2014/main" id="{1C7F8197-DED4-1930-81F0-A26E18DF64B6}"/>
                </a:ext>
              </a:extLst>
            </p:cNvPr>
            <p:cNvSpPr/>
            <p:nvPr/>
          </p:nvSpPr>
          <p:spPr>
            <a:xfrm>
              <a:off x="1494810" y="3658075"/>
              <a:ext cx="142667" cy="142667"/>
            </a:xfrm>
            <a:custGeom>
              <a:avLst/>
              <a:gdLst/>
              <a:ahLst/>
              <a:cxnLst/>
              <a:rect l="l" t="t" r="r" b="b"/>
              <a:pathLst>
                <a:path w="2080" h="2080" extrusionOk="0">
                  <a:moveTo>
                    <a:pt x="2079" y="1"/>
                  </a:moveTo>
                  <a:lnTo>
                    <a:pt x="1870" y="10"/>
                  </a:lnTo>
                  <a:lnTo>
                    <a:pt x="1660" y="46"/>
                  </a:lnTo>
                  <a:lnTo>
                    <a:pt x="1459" y="92"/>
                  </a:lnTo>
                  <a:lnTo>
                    <a:pt x="1268" y="165"/>
                  </a:lnTo>
                  <a:lnTo>
                    <a:pt x="1085" y="256"/>
                  </a:lnTo>
                  <a:lnTo>
                    <a:pt x="921" y="356"/>
                  </a:lnTo>
                  <a:lnTo>
                    <a:pt x="757" y="475"/>
                  </a:lnTo>
                  <a:lnTo>
                    <a:pt x="611" y="611"/>
                  </a:lnTo>
                  <a:lnTo>
                    <a:pt x="474" y="757"/>
                  </a:lnTo>
                  <a:lnTo>
                    <a:pt x="356" y="921"/>
                  </a:lnTo>
                  <a:lnTo>
                    <a:pt x="256" y="1086"/>
                  </a:lnTo>
                  <a:lnTo>
                    <a:pt x="164" y="1268"/>
                  </a:lnTo>
                  <a:lnTo>
                    <a:pt x="91" y="1459"/>
                  </a:lnTo>
                  <a:lnTo>
                    <a:pt x="46" y="1660"/>
                  </a:lnTo>
                  <a:lnTo>
                    <a:pt x="9" y="1870"/>
                  </a:lnTo>
                  <a:lnTo>
                    <a:pt x="0" y="2080"/>
                  </a:lnTo>
                  <a:lnTo>
                    <a:pt x="228" y="2080"/>
                  </a:lnTo>
                  <a:lnTo>
                    <a:pt x="237" y="1888"/>
                  </a:lnTo>
                  <a:lnTo>
                    <a:pt x="265" y="1706"/>
                  </a:lnTo>
                  <a:lnTo>
                    <a:pt x="310" y="1532"/>
                  </a:lnTo>
                  <a:lnTo>
                    <a:pt x="374" y="1359"/>
                  </a:lnTo>
                  <a:lnTo>
                    <a:pt x="456" y="1195"/>
                  </a:lnTo>
                  <a:lnTo>
                    <a:pt x="547" y="1049"/>
                  </a:lnTo>
                  <a:lnTo>
                    <a:pt x="657" y="903"/>
                  </a:lnTo>
                  <a:lnTo>
                    <a:pt x="775" y="776"/>
                  </a:lnTo>
                  <a:lnTo>
                    <a:pt x="903" y="657"/>
                  </a:lnTo>
                  <a:lnTo>
                    <a:pt x="1049" y="548"/>
                  </a:lnTo>
                  <a:lnTo>
                    <a:pt x="1195" y="456"/>
                  </a:lnTo>
                  <a:lnTo>
                    <a:pt x="1359" y="374"/>
                  </a:lnTo>
                  <a:lnTo>
                    <a:pt x="1532" y="311"/>
                  </a:lnTo>
                  <a:lnTo>
                    <a:pt x="1705" y="265"/>
                  </a:lnTo>
                  <a:lnTo>
                    <a:pt x="1888" y="238"/>
                  </a:lnTo>
                  <a:lnTo>
                    <a:pt x="2079" y="228"/>
                  </a:lnTo>
                  <a:lnTo>
                    <a:pt x="2079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61;p19">
              <a:extLst>
                <a:ext uri="{FF2B5EF4-FFF2-40B4-BE49-F238E27FC236}">
                  <a16:creationId xmlns:a16="http://schemas.microsoft.com/office/drawing/2014/main" id="{EC382D33-B046-3084-08D1-AD162E347D6C}"/>
                </a:ext>
              </a:extLst>
            </p:cNvPr>
            <p:cNvSpPr/>
            <p:nvPr/>
          </p:nvSpPr>
          <p:spPr>
            <a:xfrm>
              <a:off x="1726848" y="3688118"/>
              <a:ext cx="81965" cy="82582"/>
            </a:xfrm>
            <a:custGeom>
              <a:avLst/>
              <a:gdLst/>
              <a:ahLst/>
              <a:cxnLst/>
              <a:rect l="l" t="t" r="r" b="b"/>
              <a:pathLst>
                <a:path w="1195" h="1204" extrusionOk="0">
                  <a:moveTo>
                    <a:pt x="1195" y="0"/>
                  </a:moveTo>
                  <a:lnTo>
                    <a:pt x="1076" y="9"/>
                  </a:lnTo>
                  <a:lnTo>
                    <a:pt x="958" y="28"/>
                  </a:lnTo>
                  <a:lnTo>
                    <a:pt x="839" y="55"/>
                  </a:lnTo>
                  <a:lnTo>
                    <a:pt x="730" y="101"/>
                  </a:lnTo>
                  <a:lnTo>
                    <a:pt x="629" y="146"/>
                  </a:lnTo>
                  <a:lnTo>
                    <a:pt x="529" y="210"/>
                  </a:lnTo>
                  <a:lnTo>
                    <a:pt x="438" y="274"/>
                  </a:lnTo>
                  <a:lnTo>
                    <a:pt x="347" y="356"/>
                  </a:lnTo>
                  <a:lnTo>
                    <a:pt x="274" y="438"/>
                  </a:lnTo>
                  <a:lnTo>
                    <a:pt x="201" y="529"/>
                  </a:lnTo>
                  <a:lnTo>
                    <a:pt x="146" y="629"/>
                  </a:lnTo>
                  <a:lnTo>
                    <a:pt x="91" y="739"/>
                  </a:lnTo>
                  <a:lnTo>
                    <a:pt x="55" y="848"/>
                  </a:lnTo>
                  <a:lnTo>
                    <a:pt x="18" y="958"/>
                  </a:lnTo>
                  <a:lnTo>
                    <a:pt x="0" y="1076"/>
                  </a:lnTo>
                  <a:lnTo>
                    <a:pt x="0" y="1204"/>
                  </a:lnTo>
                  <a:lnTo>
                    <a:pt x="228" y="1204"/>
                  </a:lnTo>
                  <a:lnTo>
                    <a:pt x="237" y="1104"/>
                  </a:lnTo>
                  <a:lnTo>
                    <a:pt x="246" y="1003"/>
                  </a:lnTo>
                  <a:lnTo>
                    <a:pt x="274" y="912"/>
                  </a:lnTo>
                  <a:lnTo>
                    <a:pt x="301" y="821"/>
                  </a:lnTo>
                  <a:lnTo>
                    <a:pt x="347" y="739"/>
                  </a:lnTo>
                  <a:lnTo>
                    <a:pt x="392" y="657"/>
                  </a:lnTo>
                  <a:lnTo>
                    <a:pt x="447" y="584"/>
                  </a:lnTo>
                  <a:lnTo>
                    <a:pt x="511" y="520"/>
                  </a:lnTo>
                  <a:lnTo>
                    <a:pt x="584" y="456"/>
                  </a:lnTo>
                  <a:lnTo>
                    <a:pt x="657" y="401"/>
                  </a:lnTo>
                  <a:lnTo>
                    <a:pt x="739" y="347"/>
                  </a:lnTo>
                  <a:lnTo>
                    <a:pt x="821" y="310"/>
                  </a:lnTo>
                  <a:lnTo>
                    <a:pt x="912" y="274"/>
                  </a:lnTo>
                  <a:lnTo>
                    <a:pt x="1003" y="256"/>
                  </a:lnTo>
                  <a:lnTo>
                    <a:pt x="1094" y="237"/>
                  </a:lnTo>
                  <a:lnTo>
                    <a:pt x="1195" y="23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62;p19">
              <a:extLst>
                <a:ext uri="{FF2B5EF4-FFF2-40B4-BE49-F238E27FC236}">
                  <a16:creationId xmlns:a16="http://schemas.microsoft.com/office/drawing/2014/main" id="{9B4AC967-0670-B56C-8D94-89A63C133F84}"/>
                </a:ext>
              </a:extLst>
            </p:cNvPr>
            <p:cNvSpPr/>
            <p:nvPr/>
          </p:nvSpPr>
          <p:spPr>
            <a:xfrm>
              <a:off x="1551053" y="3295307"/>
              <a:ext cx="65160" cy="100759"/>
            </a:xfrm>
            <a:custGeom>
              <a:avLst/>
              <a:gdLst/>
              <a:ahLst/>
              <a:cxnLst/>
              <a:rect l="l" t="t" r="r" b="b"/>
              <a:pathLst>
                <a:path w="950" h="1469" extrusionOk="0">
                  <a:moveTo>
                    <a:pt x="65" y="1"/>
                  </a:moveTo>
                  <a:lnTo>
                    <a:pt x="1" y="229"/>
                  </a:lnTo>
                  <a:lnTo>
                    <a:pt x="92" y="256"/>
                  </a:lnTo>
                  <a:lnTo>
                    <a:pt x="183" y="293"/>
                  </a:lnTo>
                  <a:lnTo>
                    <a:pt x="265" y="338"/>
                  </a:lnTo>
                  <a:lnTo>
                    <a:pt x="347" y="393"/>
                  </a:lnTo>
                  <a:lnTo>
                    <a:pt x="411" y="448"/>
                  </a:lnTo>
                  <a:lnTo>
                    <a:pt x="484" y="520"/>
                  </a:lnTo>
                  <a:lnTo>
                    <a:pt x="539" y="593"/>
                  </a:lnTo>
                  <a:lnTo>
                    <a:pt x="594" y="676"/>
                  </a:lnTo>
                  <a:lnTo>
                    <a:pt x="639" y="758"/>
                  </a:lnTo>
                  <a:lnTo>
                    <a:pt x="676" y="849"/>
                  </a:lnTo>
                  <a:lnTo>
                    <a:pt x="694" y="940"/>
                  </a:lnTo>
                  <a:lnTo>
                    <a:pt x="712" y="1031"/>
                  </a:lnTo>
                  <a:lnTo>
                    <a:pt x="721" y="1122"/>
                  </a:lnTo>
                  <a:lnTo>
                    <a:pt x="721" y="1223"/>
                  </a:lnTo>
                  <a:lnTo>
                    <a:pt x="712" y="1314"/>
                  </a:lnTo>
                  <a:lnTo>
                    <a:pt x="685" y="1405"/>
                  </a:lnTo>
                  <a:lnTo>
                    <a:pt x="913" y="1469"/>
                  </a:lnTo>
                  <a:lnTo>
                    <a:pt x="940" y="1350"/>
                  </a:lnTo>
                  <a:lnTo>
                    <a:pt x="949" y="1232"/>
                  </a:lnTo>
                  <a:lnTo>
                    <a:pt x="949" y="1122"/>
                  </a:lnTo>
                  <a:lnTo>
                    <a:pt x="940" y="1004"/>
                  </a:lnTo>
                  <a:lnTo>
                    <a:pt x="922" y="885"/>
                  </a:lnTo>
                  <a:lnTo>
                    <a:pt x="885" y="776"/>
                  </a:lnTo>
                  <a:lnTo>
                    <a:pt x="849" y="666"/>
                  </a:lnTo>
                  <a:lnTo>
                    <a:pt x="794" y="557"/>
                  </a:lnTo>
                  <a:lnTo>
                    <a:pt x="730" y="457"/>
                  </a:lnTo>
                  <a:lnTo>
                    <a:pt x="657" y="365"/>
                  </a:lnTo>
                  <a:lnTo>
                    <a:pt x="575" y="283"/>
                  </a:lnTo>
                  <a:lnTo>
                    <a:pt x="484" y="210"/>
                  </a:lnTo>
                  <a:lnTo>
                    <a:pt x="384" y="138"/>
                  </a:lnTo>
                  <a:lnTo>
                    <a:pt x="284" y="83"/>
                  </a:lnTo>
                  <a:lnTo>
                    <a:pt x="174" y="37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63;p19">
              <a:extLst>
                <a:ext uri="{FF2B5EF4-FFF2-40B4-BE49-F238E27FC236}">
                  <a16:creationId xmlns:a16="http://schemas.microsoft.com/office/drawing/2014/main" id="{A38DCE7B-A2FF-142F-E939-37EABC7193B3}"/>
                </a:ext>
              </a:extLst>
            </p:cNvPr>
            <p:cNvSpPr/>
            <p:nvPr/>
          </p:nvSpPr>
          <p:spPr>
            <a:xfrm>
              <a:off x="1749345" y="3897589"/>
              <a:ext cx="38822" cy="130801"/>
            </a:xfrm>
            <a:custGeom>
              <a:avLst/>
              <a:gdLst/>
              <a:ahLst/>
              <a:cxnLst/>
              <a:rect l="l" t="t" r="r" b="b"/>
              <a:pathLst>
                <a:path w="566" h="1907" extrusionOk="0">
                  <a:moveTo>
                    <a:pt x="165" y="1"/>
                  </a:moveTo>
                  <a:lnTo>
                    <a:pt x="1" y="165"/>
                  </a:lnTo>
                  <a:lnTo>
                    <a:pt x="73" y="247"/>
                  </a:lnTo>
                  <a:lnTo>
                    <a:pt x="146" y="329"/>
                  </a:lnTo>
                  <a:lnTo>
                    <a:pt x="201" y="429"/>
                  </a:lnTo>
                  <a:lnTo>
                    <a:pt x="247" y="521"/>
                  </a:lnTo>
                  <a:lnTo>
                    <a:pt x="283" y="621"/>
                  </a:lnTo>
                  <a:lnTo>
                    <a:pt x="311" y="730"/>
                  </a:lnTo>
                  <a:lnTo>
                    <a:pt x="329" y="840"/>
                  </a:lnTo>
                  <a:lnTo>
                    <a:pt x="329" y="949"/>
                  </a:lnTo>
                  <a:lnTo>
                    <a:pt x="329" y="1059"/>
                  </a:lnTo>
                  <a:lnTo>
                    <a:pt x="311" y="1168"/>
                  </a:lnTo>
                  <a:lnTo>
                    <a:pt x="283" y="1278"/>
                  </a:lnTo>
                  <a:lnTo>
                    <a:pt x="247" y="1378"/>
                  </a:lnTo>
                  <a:lnTo>
                    <a:pt x="201" y="1478"/>
                  </a:lnTo>
                  <a:lnTo>
                    <a:pt x="146" y="1569"/>
                  </a:lnTo>
                  <a:lnTo>
                    <a:pt x="83" y="1661"/>
                  </a:lnTo>
                  <a:lnTo>
                    <a:pt x="10" y="1743"/>
                  </a:lnTo>
                  <a:lnTo>
                    <a:pt x="165" y="1907"/>
                  </a:lnTo>
                  <a:lnTo>
                    <a:pt x="256" y="1806"/>
                  </a:lnTo>
                  <a:lnTo>
                    <a:pt x="338" y="1697"/>
                  </a:lnTo>
                  <a:lnTo>
                    <a:pt x="402" y="1588"/>
                  </a:lnTo>
                  <a:lnTo>
                    <a:pt x="456" y="1469"/>
                  </a:lnTo>
                  <a:lnTo>
                    <a:pt x="502" y="1341"/>
                  </a:lnTo>
                  <a:lnTo>
                    <a:pt x="539" y="1214"/>
                  </a:lnTo>
                  <a:lnTo>
                    <a:pt x="557" y="1086"/>
                  </a:lnTo>
                  <a:lnTo>
                    <a:pt x="566" y="949"/>
                  </a:lnTo>
                  <a:lnTo>
                    <a:pt x="557" y="822"/>
                  </a:lnTo>
                  <a:lnTo>
                    <a:pt x="539" y="685"/>
                  </a:lnTo>
                  <a:lnTo>
                    <a:pt x="502" y="557"/>
                  </a:lnTo>
                  <a:lnTo>
                    <a:pt x="456" y="439"/>
                  </a:lnTo>
                  <a:lnTo>
                    <a:pt x="402" y="320"/>
                  </a:lnTo>
                  <a:lnTo>
                    <a:pt x="338" y="202"/>
                  </a:lnTo>
                  <a:lnTo>
                    <a:pt x="256" y="101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64;p19">
              <a:extLst>
                <a:ext uri="{FF2B5EF4-FFF2-40B4-BE49-F238E27FC236}">
                  <a16:creationId xmlns:a16="http://schemas.microsoft.com/office/drawing/2014/main" id="{DC5217B0-FE78-9D41-06EF-1FCFF4C5ADCC}"/>
                </a:ext>
              </a:extLst>
            </p:cNvPr>
            <p:cNvSpPr/>
            <p:nvPr/>
          </p:nvSpPr>
          <p:spPr>
            <a:xfrm>
              <a:off x="1766218" y="3249010"/>
              <a:ext cx="33883" cy="33883"/>
            </a:xfrm>
            <a:custGeom>
              <a:avLst/>
              <a:gdLst/>
              <a:ahLst/>
              <a:cxnLst/>
              <a:rect l="l" t="t" r="r" b="b"/>
              <a:pathLst>
                <a:path w="494" h="494" extrusionOk="0">
                  <a:moveTo>
                    <a:pt x="247" y="1"/>
                  </a:moveTo>
                  <a:lnTo>
                    <a:pt x="192" y="10"/>
                  </a:lnTo>
                  <a:lnTo>
                    <a:pt x="147" y="19"/>
                  </a:lnTo>
                  <a:lnTo>
                    <a:pt x="110" y="47"/>
                  </a:lnTo>
                  <a:lnTo>
                    <a:pt x="74" y="74"/>
                  </a:lnTo>
                  <a:lnTo>
                    <a:pt x="46" y="110"/>
                  </a:lnTo>
                  <a:lnTo>
                    <a:pt x="19" y="156"/>
                  </a:lnTo>
                  <a:lnTo>
                    <a:pt x="1" y="202"/>
                  </a:lnTo>
                  <a:lnTo>
                    <a:pt x="1" y="247"/>
                  </a:lnTo>
                  <a:lnTo>
                    <a:pt x="1" y="302"/>
                  </a:lnTo>
                  <a:lnTo>
                    <a:pt x="19" y="347"/>
                  </a:lnTo>
                  <a:lnTo>
                    <a:pt x="46" y="384"/>
                  </a:lnTo>
                  <a:lnTo>
                    <a:pt x="74" y="420"/>
                  </a:lnTo>
                  <a:lnTo>
                    <a:pt x="110" y="448"/>
                  </a:lnTo>
                  <a:lnTo>
                    <a:pt x="147" y="475"/>
                  </a:lnTo>
                  <a:lnTo>
                    <a:pt x="192" y="493"/>
                  </a:lnTo>
                  <a:lnTo>
                    <a:pt x="293" y="493"/>
                  </a:lnTo>
                  <a:lnTo>
                    <a:pt x="338" y="475"/>
                  </a:lnTo>
                  <a:lnTo>
                    <a:pt x="384" y="448"/>
                  </a:lnTo>
                  <a:lnTo>
                    <a:pt x="420" y="420"/>
                  </a:lnTo>
                  <a:lnTo>
                    <a:pt x="448" y="384"/>
                  </a:lnTo>
                  <a:lnTo>
                    <a:pt x="475" y="347"/>
                  </a:lnTo>
                  <a:lnTo>
                    <a:pt x="484" y="302"/>
                  </a:lnTo>
                  <a:lnTo>
                    <a:pt x="493" y="247"/>
                  </a:lnTo>
                  <a:lnTo>
                    <a:pt x="484" y="202"/>
                  </a:lnTo>
                  <a:lnTo>
                    <a:pt x="475" y="156"/>
                  </a:lnTo>
                  <a:lnTo>
                    <a:pt x="448" y="110"/>
                  </a:lnTo>
                  <a:lnTo>
                    <a:pt x="420" y="74"/>
                  </a:lnTo>
                  <a:lnTo>
                    <a:pt x="384" y="47"/>
                  </a:lnTo>
                  <a:lnTo>
                    <a:pt x="338" y="19"/>
                  </a:lnTo>
                  <a:lnTo>
                    <a:pt x="293" y="10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65;p19">
              <a:extLst>
                <a:ext uri="{FF2B5EF4-FFF2-40B4-BE49-F238E27FC236}">
                  <a16:creationId xmlns:a16="http://schemas.microsoft.com/office/drawing/2014/main" id="{FE6D1F56-20EB-DCAA-50C1-C265B6A94D59}"/>
                </a:ext>
              </a:extLst>
            </p:cNvPr>
            <p:cNvSpPr/>
            <p:nvPr/>
          </p:nvSpPr>
          <p:spPr>
            <a:xfrm>
              <a:off x="1586720" y="3379123"/>
              <a:ext cx="33883" cy="33883"/>
            </a:xfrm>
            <a:custGeom>
              <a:avLst/>
              <a:gdLst/>
              <a:ahLst/>
              <a:cxnLst/>
              <a:rect l="l" t="t" r="r" b="b"/>
              <a:pathLst>
                <a:path w="494" h="494" extrusionOk="0">
                  <a:moveTo>
                    <a:pt x="247" y="1"/>
                  </a:moveTo>
                  <a:lnTo>
                    <a:pt x="201" y="10"/>
                  </a:lnTo>
                  <a:lnTo>
                    <a:pt x="156" y="19"/>
                  </a:lnTo>
                  <a:lnTo>
                    <a:pt x="110" y="46"/>
                  </a:lnTo>
                  <a:lnTo>
                    <a:pt x="74" y="74"/>
                  </a:lnTo>
                  <a:lnTo>
                    <a:pt x="46" y="110"/>
                  </a:lnTo>
                  <a:lnTo>
                    <a:pt x="19" y="147"/>
                  </a:lnTo>
                  <a:lnTo>
                    <a:pt x="10" y="201"/>
                  </a:lnTo>
                  <a:lnTo>
                    <a:pt x="1" y="247"/>
                  </a:lnTo>
                  <a:lnTo>
                    <a:pt x="10" y="292"/>
                  </a:lnTo>
                  <a:lnTo>
                    <a:pt x="19" y="338"/>
                  </a:lnTo>
                  <a:lnTo>
                    <a:pt x="46" y="384"/>
                  </a:lnTo>
                  <a:lnTo>
                    <a:pt x="74" y="420"/>
                  </a:lnTo>
                  <a:lnTo>
                    <a:pt x="110" y="447"/>
                  </a:lnTo>
                  <a:lnTo>
                    <a:pt x="156" y="475"/>
                  </a:lnTo>
                  <a:lnTo>
                    <a:pt x="201" y="484"/>
                  </a:lnTo>
                  <a:lnTo>
                    <a:pt x="247" y="493"/>
                  </a:lnTo>
                  <a:lnTo>
                    <a:pt x="292" y="484"/>
                  </a:lnTo>
                  <a:lnTo>
                    <a:pt x="347" y="475"/>
                  </a:lnTo>
                  <a:lnTo>
                    <a:pt x="384" y="447"/>
                  </a:lnTo>
                  <a:lnTo>
                    <a:pt x="420" y="420"/>
                  </a:lnTo>
                  <a:lnTo>
                    <a:pt x="447" y="384"/>
                  </a:lnTo>
                  <a:lnTo>
                    <a:pt x="475" y="338"/>
                  </a:lnTo>
                  <a:lnTo>
                    <a:pt x="484" y="292"/>
                  </a:lnTo>
                  <a:lnTo>
                    <a:pt x="493" y="247"/>
                  </a:lnTo>
                  <a:lnTo>
                    <a:pt x="484" y="201"/>
                  </a:lnTo>
                  <a:lnTo>
                    <a:pt x="475" y="147"/>
                  </a:lnTo>
                  <a:lnTo>
                    <a:pt x="447" y="110"/>
                  </a:lnTo>
                  <a:lnTo>
                    <a:pt x="420" y="74"/>
                  </a:lnTo>
                  <a:lnTo>
                    <a:pt x="384" y="46"/>
                  </a:lnTo>
                  <a:lnTo>
                    <a:pt x="347" y="19"/>
                  </a:lnTo>
                  <a:lnTo>
                    <a:pt x="292" y="10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66;p19">
              <a:extLst>
                <a:ext uri="{FF2B5EF4-FFF2-40B4-BE49-F238E27FC236}">
                  <a16:creationId xmlns:a16="http://schemas.microsoft.com/office/drawing/2014/main" id="{418BEC39-000B-0E26-CC02-83020344F2B9}"/>
                </a:ext>
              </a:extLst>
            </p:cNvPr>
            <p:cNvSpPr/>
            <p:nvPr/>
          </p:nvSpPr>
          <p:spPr>
            <a:xfrm>
              <a:off x="1700578" y="3516096"/>
              <a:ext cx="33815" cy="33815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246" y="1"/>
                  </a:moveTo>
                  <a:lnTo>
                    <a:pt x="201" y="10"/>
                  </a:lnTo>
                  <a:lnTo>
                    <a:pt x="155" y="28"/>
                  </a:lnTo>
                  <a:lnTo>
                    <a:pt x="110" y="46"/>
                  </a:lnTo>
                  <a:lnTo>
                    <a:pt x="73" y="74"/>
                  </a:lnTo>
                  <a:lnTo>
                    <a:pt x="46" y="110"/>
                  </a:lnTo>
                  <a:lnTo>
                    <a:pt x="19" y="156"/>
                  </a:lnTo>
                  <a:lnTo>
                    <a:pt x="9" y="201"/>
                  </a:lnTo>
                  <a:lnTo>
                    <a:pt x="0" y="247"/>
                  </a:lnTo>
                  <a:lnTo>
                    <a:pt x="9" y="302"/>
                  </a:lnTo>
                  <a:lnTo>
                    <a:pt x="19" y="347"/>
                  </a:lnTo>
                  <a:lnTo>
                    <a:pt x="46" y="384"/>
                  </a:lnTo>
                  <a:lnTo>
                    <a:pt x="73" y="420"/>
                  </a:lnTo>
                  <a:lnTo>
                    <a:pt x="110" y="457"/>
                  </a:lnTo>
                  <a:lnTo>
                    <a:pt x="155" y="475"/>
                  </a:lnTo>
                  <a:lnTo>
                    <a:pt x="201" y="493"/>
                  </a:lnTo>
                  <a:lnTo>
                    <a:pt x="301" y="493"/>
                  </a:lnTo>
                  <a:lnTo>
                    <a:pt x="347" y="475"/>
                  </a:lnTo>
                  <a:lnTo>
                    <a:pt x="383" y="457"/>
                  </a:lnTo>
                  <a:lnTo>
                    <a:pt x="420" y="420"/>
                  </a:lnTo>
                  <a:lnTo>
                    <a:pt x="456" y="384"/>
                  </a:lnTo>
                  <a:lnTo>
                    <a:pt x="474" y="347"/>
                  </a:lnTo>
                  <a:lnTo>
                    <a:pt x="493" y="302"/>
                  </a:lnTo>
                  <a:lnTo>
                    <a:pt x="493" y="247"/>
                  </a:lnTo>
                  <a:lnTo>
                    <a:pt x="493" y="201"/>
                  </a:lnTo>
                  <a:lnTo>
                    <a:pt x="474" y="156"/>
                  </a:lnTo>
                  <a:lnTo>
                    <a:pt x="456" y="110"/>
                  </a:lnTo>
                  <a:lnTo>
                    <a:pt x="420" y="74"/>
                  </a:lnTo>
                  <a:lnTo>
                    <a:pt x="383" y="46"/>
                  </a:lnTo>
                  <a:lnTo>
                    <a:pt x="347" y="28"/>
                  </a:lnTo>
                  <a:lnTo>
                    <a:pt x="301" y="10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67;p19">
              <a:extLst>
                <a:ext uri="{FF2B5EF4-FFF2-40B4-BE49-F238E27FC236}">
                  <a16:creationId xmlns:a16="http://schemas.microsoft.com/office/drawing/2014/main" id="{BE9B72F6-8047-DAAC-102C-81CF3910A583}"/>
                </a:ext>
              </a:extLst>
            </p:cNvPr>
            <p:cNvSpPr/>
            <p:nvPr/>
          </p:nvSpPr>
          <p:spPr>
            <a:xfrm>
              <a:off x="1780005" y="3586125"/>
              <a:ext cx="33198" cy="33883"/>
            </a:xfrm>
            <a:custGeom>
              <a:avLst/>
              <a:gdLst/>
              <a:ahLst/>
              <a:cxnLst/>
              <a:rect l="l" t="t" r="r" b="b"/>
              <a:pathLst>
                <a:path w="484" h="494" extrusionOk="0">
                  <a:moveTo>
                    <a:pt x="247" y="1"/>
                  </a:moveTo>
                  <a:lnTo>
                    <a:pt x="192" y="10"/>
                  </a:lnTo>
                  <a:lnTo>
                    <a:pt x="146" y="19"/>
                  </a:lnTo>
                  <a:lnTo>
                    <a:pt x="101" y="46"/>
                  </a:lnTo>
                  <a:lnTo>
                    <a:pt x="64" y="74"/>
                  </a:lnTo>
                  <a:lnTo>
                    <a:pt x="37" y="110"/>
                  </a:lnTo>
                  <a:lnTo>
                    <a:pt x="19" y="147"/>
                  </a:lnTo>
                  <a:lnTo>
                    <a:pt x="0" y="201"/>
                  </a:lnTo>
                  <a:lnTo>
                    <a:pt x="0" y="247"/>
                  </a:lnTo>
                  <a:lnTo>
                    <a:pt x="0" y="293"/>
                  </a:lnTo>
                  <a:lnTo>
                    <a:pt x="19" y="338"/>
                  </a:lnTo>
                  <a:lnTo>
                    <a:pt x="37" y="384"/>
                  </a:lnTo>
                  <a:lnTo>
                    <a:pt x="64" y="420"/>
                  </a:lnTo>
                  <a:lnTo>
                    <a:pt x="101" y="448"/>
                  </a:lnTo>
                  <a:lnTo>
                    <a:pt x="146" y="475"/>
                  </a:lnTo>
                  <a:lnTo>
                    <a:pt x="192" y="484"/>
                  </a:lnTo>
                  <a:lnTo>
                    <a:pt x="247" y="493"/>
                  </a:lnTo>
                  <a:lnTo>
                    <a:pt x="292" y="484"/>
                  </a:lnTo>
                  <a:lnTo>
                    <a:pt x="338" y="475"/>
                  </a:lnTo>
                  <a:lnTo>
                    <a:pt x="383" y="448"/>
                  </a:lnTo>
                  <a:lnTo>
                    <a:pt x="420" y="420"/>
                  </a:lnTo>
                  <a:lnTo>
                    <a:pt x="447" y="384"/>
                  </a:lnTo>
                  <a:lnTo>
                    <a:pt x="465" y="338"/>
                  </a:lnTo>
                  <a:lnTo>
                    <a:pt x="484" y="293"/>
                  </a:lnTo>
                  <a:lnTo>
                    <a:pt x="484" y="247"/>
                  </a:lnTo>
                  <a:lnTo>
                    <a:pt x="484" y="201"/>
                  </a:lnTo>
                  <a:lnTo>
                    <a:pt x="465" y="147"/>
                  </a:lnTo>
                  <a:lnTo>
                    <a:pt x="447" y="110"/>
                  </a:lnTo>
                  <a:lnTo>
                    <a:pt x="420" y="74"/>
                  </a:lnTo>
                  <a:lnTo>
                    <a:pt x="383" y="46"/>
                  </a:lnTo>
                  <a:lnTo>
                    <a:pt x="338" y="19"/>
                  </a:lnTo>
                  <a:lnTo>
                    <a:pt x="292" y="10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68;p19">
              <a:extLst>
                <a:ext uri="{FF2B5EF4-FFF2-40B4-BE49-F238E27FC236}">
                  <a16:creationId xmlns:a16="http://schemas.microsoft.com/office/drawing/2014/main" id="{BF217867-BB8D-59A0-4E4C-79469240FD0E}"/>
                </a:ext>
              </a:extLst>
            </p:cNvPr>
            <p:cNvSpPr/>
            <p:nvPr/>
          </p:nvSpPr>
          <p:spPr>
            <a:xfrm>
              <a:off x="1646804" y="3427273"/>
              <a:ext cx="33815" cy="33883"/>
            </a:xfrm>
            <a:custGeom>
              <a:avLst/>
              <a:gdLst/>
              <a:ahLst/>
              <a:cxnLst/>
              <a:rect l="l" t="t" r="r" b="b"/>
              <a:pathLst>
                <a:path w="493" h="494" extrusionOk="0">
                  <a:moveTo>
                    <a:pt x="246" y="1"/>
                  </a:moveTo>
                  <a:lnTo>
                    <a:pt x="201" y="10"/>
                  </a:lnTo>
                  <a:lnTo>
                    <a:pt x="155" y="28"/>
                  </a:lnTo>
                  <a:lnTo>
                    <a:pt x="109" y="46"/>
                  </a:lnTo>
                  <a:lnTo>
                    <a:pt x="73" y="74"/>
                  </a:lnTo>
                  <a:lnTo>
                    <a:pt x="46" y="110"/>
                  </a:lnTo>
                  <a:lnTo>
                    <a:pt x="18" y="156"/>
                  </a:lnTo>
                  <a:lnTo>
                    <a:pt x="9" y="201"/>
                  </a:lnTo>
                  <a:lnTo>
                    <a:pt x="0" y="256"/>
                  </a:lnTo>
                  <a:lnTo>
                    <a:pt x="9" y="302"/>
                  </a:lnTo>
                  <a:lnTo>
                    <a:pt x="18" y="347"/>
                  </a:lnTo>
                  <a:lnTo>
                    <a:pt x="46" y="393"/>
                  </a:lnTo>
                  <a:lnTo>
                    <a:pt x="73" y="429"/>
                  </a:lnTo>
                  <a:lnTo>
                    <a:pt x="109" y="457"/>
                  </a:lnTo>
                  <a:lnTo>
                    <a:pt x="155" y="475"/>
                  </a:lnTo>
                  <a:lnTo>
                    <a:pt x="201" y="493"/>
                  </a:lnTo>
                  <a:lnTo>
                    <a:pt x="301" y="493"/>
                  </a:lnTo>
                  <a:lnTo>
                    <a:pt x="347" y="475"/>
                  </a:lnTo>
                  <a:lnTo>
                    <a:pt x="383" y="457"/>
                  </a:lnTo>
                  <a:lnTo>
                    <a:pt x="420" y="429"/>
                  </a:lnTo>
                  <a:lnTo>
                    <a:pt x="447" y="393"/>
                  </a:lnTo>
                  <a:lnTo>
                    <a:pt x="474" y="347"/>
                  </a:lnTo>
                  <a:lnTo>
                    <a:pt x="492" y="302"/>
                  </a:lnTo>
                  <a:lnTo>
                    <a:pt x="492" y="256"/>
                  </a:lnTo>
                  <a:lnTo>
                    <a:pt x="492" y="201"/>
                  </a:lnTo>
                  <a:lnTo>
                    <a:pt x="474" y="156"/>
                  </a:lnTo>
                  <a:lnTo>
                    <a:pt x="447" y="110"/>
                  </a:lnTo>
                  <a:lnTo>
                    <a:pt x="420" y="74"/>
                  </a:lnTo>
                  <a:lnTo>
                    <a:pt x="383" y="46"/>
                  </a:lnTo>
                  <a:lnTo>
                    <a:pt x="347" y="28"/>
                  </a:lnTo>
                  <a:lnTo>
                    <a:pt x="301" y="10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69;p19">
              <a:extLst>
                <a:ext uri="{FF2B5EF4-FFF2-40B4-BE49-F238E27FC236}">
                  <a16:creationId xmlns:a16="http://schemas.microsoft.com/office/drawing/2014/main" id="{B017C947-DE90-BFBE-848A-4BC80A2B07C5}"/>
                </a:ext>
              </a:extLst>
            </p:cNvPr>
            <p:cNvSpPr/>
            <p:nvPr/>
          </p:nvSpPr>
          <p:spPr>
            <a:xfrm>
              <a:off x="1620534" y="3649296"/>
              <a:ext cx="33815" cy="33883"/>
            </a:xfrm>
            <a:custGeom>
              <a:avLst/>
              <a:gdLst/>
              <a:ahLst/>
              <a:cxnLst/>
              <a:rect l="l" t="t" r="r" b="b"/>
              <a:pathLst>
                <a:path w="493" h="494" extrusionOk="0">
                  <a:moveTo>
                    <a:pt x="201" y="1"/>
                  </a:moveTo>
                  <a:lnTo>
                    <a:pt x="146" y="19"/>
                  </a:lnTo>
                  <a:lnTo>
                    <a:pt x="110" y="37"/>
                  </a:lnTo>
                  <a:lnTo>
                    <a:pt x="73" y="74"/>
                  </a:lnTo>
                  <a:lnTo>
                    <a:pt x="46" y="110"/>
                  </a:lnTo>
                  <a:lnTo>
                    <a:pt x="18" y="147"/>
                  </a:lnTo>
                  <a:lnTo>
                    <a:pt x="9" y="192"/>
                  </a:lnTo>
                  <a:lnTo>
                    <a:pt x="0" y="247"/>
                  </a:lnTo>
                  <a:lnTo>
                    <a:pt x="9" y="293"/>
                  </a:lnTo>
                  <a:lnTo>
                    <a:pt x="18" y="338"/>
                  </a:lnTo>
                  <a:lnTo>
                    <a:pt x="46" y="384"/>
                  </a:lnTo>
                  <a:lnTo>
                    <a:pt x="73" y="420"/>
                  </a:lnTo>
                  <a:lnTo>
                    <a:pt x="110" y="448"/>
                  </a:lnTo>
                  <a:lnTo>
                    <a:pt x="146" y="475"/>
                  </a:lnTo>
                  <a:lnTo>
                    <a:pt x="201" y="484"/>
                  </a:lnTo>
                  <a:lnTo>
                    <a:pt x="246" y="493"/>
                  </a:lnTo>
                  <a:lnTo>
                    <a:pt x="292" y="484"/>
                  </a:lnTo>
                  <a:lnTo>
                    <a:pt x="337" y="475"/>
                  </a:lnTo>
                  <a:lnTo>
                    <a:pt x="383" y="448"/>
                  </a:lnTo>
                  <a:lnTo>
                    <a:pt x="420" y="420"/>
                  </a:lnTo>
                  <a:lnTo>
                    <a:pt x="447" y="384"/>
                  </a:lnTo>
                  <a:lnTo>
                    <a:pt x="474" y="338"/>
                  </a:lnTo>
                  <a:lnTo>
                    <a:pt x="483" y="293"/>
                  </a:lnTo>
                  <a:lnTo>
                    <a:pt x="492" y="247"/>
                  </a:lnTo>
                  <a:lnTo>
                    <a:pt x="483" y="192"/>
                  </a:lnTo>
                  <a:lnTo>
                    <a:pt x="474" y="147"/>
                  </a:lnTo>
                  <a:lnTo>
                    <a:pt x="447" y="110"/>
                  </a:lnTo>
                  <a:lnTo>
                    <a:pt x="420" y="74"/>
                  </a:lnTo>
                  <a:lnTo>
                    <a:pt x="383" y="37"/>
                  </a:lnTo>
                  <a:lnTo>
                    <a:pt x="337" y="19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70;p19">
              <a:extLst>
                <a:ext uri="{FF2B5EF4-FFF2-40B4-BE49-F238E27FC236}">
                  <a16:creationId xmlns:a16="http://schemas.microsoft.com/office/drawing/2014/main" id="{F57C608E-E425-CCCA-B02D-4D6562F27365}"/>
                </a:ext>
              </a:extLst>
            </p:cNvPr>
            <p:cNvSpPr/>
            <p:nvPr/>
          </p:nvSpPr>
          <p:spPr>
            <a:xfrm>
              <a:off x="1647421" y="3767544"/>
              <a:ext cx="33815" cy="33815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246" y="0"/>
                  </a:moveTo>
                  <a:lnTo>
                    <a:pt x="201" y="9"/>
                  </a:lnTo>
                  <a:lnTo>
                    <a:pt x="155" y="18"/>
                  </a:lnTo>
                  <a:lnTo>
                    <a:pt x="110" y="46"/>
                  </a:lnTo>
                  <a:lnTo>
                    <a:pt x="73" y="73"/>
                  </a:lnTo>
                  <a:lnTo>
                    <a:pt x="46" y="110"/>
                  </a:lnTo>
                  <a:lnTo>
                    <a:pt x="28" y="146"/>
                  </a:lnTo>
                  <a:lnTo>
                    <a:pt x="9" y="201"/>
                  </a:lnTo>
                  <a:lnTo>
                    <a:pt x="0" y="246"/>
                  </a:lnTo>
                  <a:lnTo>
                    <a:pt x="9" y="292"/>
                  </a:lnTo>
                  <a:lnTo>
                    <a:pt x="28" y="338"/>
                  </a:lnTo>
                  <a:lnTo>
                    <a:pt x="46" y="383"/>
                  </a:lnTo>
                  <a:lnTo>
                    <a:pt x="73" y="420"/>
                  </a:lnTo>
                  <a:lnTo>
                    <a:pt x="110" y="447"/>
                  </a:lnTo>
                  <a:lnTo>
                    <a:pt x="155" y="474"/>
                  </a:lnTo>
                  <a:lnTo>
                    <a:pt x="201" y="484"/>
                  </a:lnTo>
                  <a:lnTo>
                    <a:pt x="246" y="493"/>
                  </a:lnTo>
                  <a:lnTo>
                    <a:pt x="301" y="484"/>
                  </a:lnTo>
                  <a:lnTo>
                    <a:pt x="347" y="474"/>
                  </a:lnTo>
                  <a:lnTo>
                    <a:pt x="392" y="447"/>
                  </a:lnTo>
                  <a:lnTo>
                    <a:pt x="429" y="420"/>
                  </a:lnTo>
                  <a:lnTo>
                    <a:pt x="456" y="383"/>
                  </a:lnTo>
                  <a:lnTo>
                    <a:pt x="474" y="338"/>
                  </a:lnTo>
                  <a:lnTo>
                    <a:pt x="493" y="292"/>
                  </a:lnTo>
                  <a:lnTo>
                    <a:pt x="493" y="246"/>
                  </a:lnTo>
                  <a:lnTo>
                    <a:pt x="493" y="201"/>
                  </a:lnTo>
                  <a:lnTo>
                    <a:pt x="474" y="146"/>
                  </a:lnTo>
                  <a:lnTo>
                    <a:pt x="456" y="110"/>
                  </a:lnTo>
                  <a:lnTo>
                    <a:pt x="429" y="73"/>
                  </a:lnTo>
                  <a:lnTo>
                    <a:pt x="392" y="46"/>
                  </a:lnTo>
                  <a:lnTo>
                    <a:pt x="347" y="18"/>
                  </a:lnTo>
                  <a:lnTo>
                    <a:pt x="301" y="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71;p19">
              <a:extLst>
                <a:ext uri="{FF2B5EF4-FFF2-40B4-BE49-F238E27FC236}">
                  <a16:creationId xmlns:a16="http://schemas.microsoft.com/office/drawing/2014/main" id="{7DDAFB5D-9CBC-E54D-B566-A62EAE66D710}"/>
                </a:ext>
              </a:extLst>
            </p:cNvPr>
            <p:cNvSpPr/>
            <p:nvPr/>
          </p:nvSpPr>
          <p:spPr>
            <a:xfrm>
              <a:off x="1683019" y="3826325"/>
              <a:ext cx="33883" cy="33815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02" y="0"/>
                  </a:moveTo>
                  <a:lnTo>
                    <a:pt x="156" y="19"/>
                  </a:lnTo>
                  <a:lnTo>
                    <a:pt x="110" y="37"/>
                  </a:lnTo>
                  <a:lnTo>
                    <a:pt x="74" y="73"/>
                  </a:lnTo>
                  <a:lnTo>
                    <a:pt x="47" y="110"/>
                  </a:lnTo>
                  <a:lnTo>
                    <a:pt x="19" y="146"/>
                  </a:lnTo>
                  <a:lnTo>
                    <a:pt x="10" y="192"/>
                  </a:lnTo>
                  <a:lnTo>
                    <a:pt x="1" y="247"/>
                  </a:lnTo>
                  <a:lnTo>
                    <a:pt x="10" y="292"/>
                  </a:lnTo>
                  <a:lnTo>
                    <a:pt x="19" y="338"/>
                  </a:lnTo>
                  <a:lnTo>
                    <a:pt x="47" y="383"/>
                  </a:lnTo>
                  <a:lnTo>
                    <a:pt x="74" y="420"/>
                  </a:lnTo>
                  <a:lnTo>
                    <a:pt x="110" y="447"/>
                  </a:lnTo>
                  <a:lnTo>
                    <a:pt x="156" y="475"/>
                  </a:lnTo>
                  <a:lnTo>
                    <a:pt x="202" y="484"/>
                  </a:lnTo>
                  <a:lnTo>
                    <a:pt x="247" y="493"/>
                  </a:lnTo>
                  <a:lnTo>
                    <a:pt x="302" y="484"/>
                  </a:lnTo>
                  <a:lnTo>
                    <a:pt x="347" y="475"/>
                  </a:lnTo>
                  <a:lnTo>
                    <a:pt x="384" y="447"/>
                  </a:lnTo>
                  <a:lnTo>
                    <a:pt x="420" y="420"/>
                  </a:lnTo>
                  <a:lnTo>
                    <a:pt x="457" y="383"/>
                  </a:lnTo>
                  <a:lnTo>
                    <a:pt x="475" y="338"/>
                  </a:lnTo>
                  <a:lnTo>
                    <a:pt x="493" y="292"/>
                  </a:lnTo>
                  <a:lnTo>
                    <a:pt x="493" y="247"/>
                  </a:lnTo>
                  <a:lnTo>
                    <a:pt x="493" y="192"/>
                  </a:lnTo>
                  <a:lnTo>
                    <a:pt x="475" y="146"/>
                  </a:lnTo>
                  <a:lnTo>
                    <a:pt x="457" y="110"/>
                  </a:lnTo>
                  <a:lnTo>
                    <a:pt x="420" y="73"/>
                  </a:lnTo>
                  <a:lnTo>
                    <a:pt x="384" y="37"/>
                  </a:lnTo>
                  <a:lnTo>
                    <a:pt x="347" y="1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72;p19">
              <a:extLst>
                <a:ext uri="{FF2B5EF4-FFF2-40B4-BE49-F238E27FC236}">
                  <a16:creationId xmlns:a16="http://schemas.microsoft.com/office/drawing/2014/main" id="{8ECC8B19-5E9D-D085-4C85-1C7560CDF453}"/>
                </a:ext>
              </a:extLst>
            </p:cNvPr>
            <p:cNvSpPr/>
            <p:nvPr/>
          </p:nvSpPr>
          <p:spPr>
            <a:xfrm>
              <a:off x="1741183" y="3888878"/>
              <a:ext cx="33883" cy="33815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47" y="0"/>
                  </a:moveTo>
                  <a:lnTo>
                    <a:pt x="202" y="9"/>
                  </a:lnTo>
                  <a:lnTo>
                    <a:pt x="156" y="18"/>
                  </a:lnTo>
                  <a:lnTo>
                    <a:pt x="110" y="46"/>
                  </a:lnTo>
                  <a:lnTo>
                    <a:pt x="74" y="73"/>
                  </a:lnTo>
                  <a:lnTo>
                    <a:pt x="47" y="110"/>
                  </a:lnTo>
                  <a:lnTo>
                    <a:pt x="19" y="155"/>
                  </a:lnTo>
                  <a:lnTo>
                    <a:pt x="10" y="201"/>
                  </a:lnTo>
                  <a:lnTo>
                    <a:pt x="1" y="246"/>
                  </a:lnTo>
                  <a:lnTo>
                    <a:pt x="10" y="301"/>
                  </a:lnTo>
                  <a:lnTo>
                    <a:pt x="19" y="347"/>
                  </a:lnTo>
                  <a:lnTo>
                    <a:pt x="47" y="383"/>
                  </a:lnTo>
                  <a:lnTo>
                    <a:pt x="74" y="420"/>
                  </a:lnTo>
                  <a:lnTo>
                    <a:pt x="110" y="456"/>
                  </a:lnTo>
                  <a:lnTo>
                    <a:pt x="156" y="474"/>
                  </a:lnTo>
                  <a:lnTo>
                    <a:pt x="202" y="493"/>
                  </a:lnTo>
                  <a:lnTo>
                    <a:pt x="302" y="493"/>
                  </a:lnTo>
                  <a:lnTo>
                    <a:pt x="347" y="474"/>
                  </a:lnTo>
                  <a:lnTo>
                    <a:pt x="384" y="456"/>
                  </a:lnTo>
                  <a:lnTo>
                    <a:pt x="420" y="420"/>
                  </a:lnTo>
                  <a:lnTo>
                    <a:pt x="457" y="383"/>
                  </a:lnTo>
                  <a:lnTo>
                    <a:pt x="475" y="347"/>
                  </a:lnTo>
                  <a:lnTo>
                    <a:pt x="493" y="301"/>
                  </a:lnTo>
                  <a:lnTo>
                    <a:pt x="493" y="246"/>
                  </a:lnTo>
                  <a:lnTo>
                    <a:pt x="493" y="201"/>
                  </a:lnTo>
                  <a:lnTo>
                    <a:pt x="475" y="155"/>
                  </a:lnTo>
                  <a:lnTo>
                    <a:pt x="457" y="110"/>
                  </a:lnTo>
                  <a:lnTo>
                    <a:pt x="420" y="73"/>
                  </a:lnTo>
                  <a:lnTo>
                    <a:pt x="384" y="46"/>
                  </a:lnTo>
                  <a:lnTo>
                    <a:pt x="347" y="18"/>
                  </a:lnTo>
                  <a:lnTo>
                    <a:pt x="302" y="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73;p19">
              <a:extLst>
                <a:ext uri="{FF2B5EF4-FFF2-40B4-BE49-F238E27FC236}">
                  <a16:creationId xmlns:a16="http://schemas.microsoft.com/office/drawing/2014/main" id="{92BF1ACF-BC82-5096-DD5C-C8BBC4E04306}"/>
                </a:ext>
              </a:extLst>
            </p:cNvPr>
            <p:cNvSpPr/>
            <p:nvPr/>
          </p:nvSpPr>
          <p:spPr>
            <a:xfrm>
              <a:off x="1788716" y="3679338"/>
              <a:ext cx="33883" cy="33815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02" y="1"/>
                  </a:moveTo>
                  <a:lnTo>
                    <a:pt x="156" y="19"/>
                  </a:lnTo>
                  <a:lnTo>
                    <a:pt x="110" y="46"/>
                  </a:lnTo>
                  <a:lnTo>
                    <a:pt x="74" y="73"/>
                  </a:lnTo>
                  <a:lnTo>
                    <a:pt x="47" y="110"/>
                  </a:lnTo>
                  <a:lnTo>
                    <a:pt x="19" y="146"/>
                  </a:lnTo>
                  <a:lnTo>
                    <a:pt x="10" y="201"/>
                  </a:lnTo>
                  <a:lnTo>
                    <a:pt x="1" y="247"/>
                  </a:lnTo>
                  <a:lnTo>
                    <a:pt x="10" y="292"/>
                  </a:lnTo>
                  <a:lnTo>
                    <a:pt x="19" y="338"/>
                  </a:lnTo>
                  <a:lnTo>
                    <a:pt x="47" y="384"/>
                  </a:lnTo>
                  <a:lnTo>
                    <a:pt x="74" y="420"/>
                  </a:lnTo>
                  <a:lnTo>
                    <a:pt x="110" y="447"/>
                  </a:lnTo>
                  <a:lnTo>
                    <a:pt x="156" y="475"/>
                  </a:lnTo>
                  <a:lnTo>
                    <a:pt x="202" y="484"/>
                  </a:lnTo>
                  <a:lnTo>
                    <a:pt x="247" y="493"/>
                  </a:lnTo>
                  <a:lnTo>
                    <a:pt x="293" y="484"/>
                  </a:lnTo>
                  <a:lnTo>
                    <a:pt x="348" y="475"/>
                  </a:lnTo>
                  <a:lnTo>
                    <a:pt x="384" y="447"/>
                  </a:lnTo>
                  <a:lnTo>
                    <a:pt x="420" y="420"/>
                  </a:lnTo>
                  <a:lnTo>
                    <a:pt x="448" y="384"/>
                  </a:lnTo>
                  <a:lnTo>
                    <a:pt x="475" y="338"/>
                  </a:lnTo>
                  <a:lnTo>
                    <a:pt x="493" y="292"/>
                  </a:lnTo>
                  <a:lnTo>
                    <a:pt x="493" y="247"/>
                  </a:lnTo>
                  <a:lnTo>
                    <a:pt x="493" y="201"/>
                  </a:lnTo>
                  <a:lnTo>
                    <a:pt x="475" y="146"/>
                  </a:lnTo>
                  <a:lnTo>
                    <a:pt x="448" y="110"/>
                  </a:lnTo>
                  <a:lnTo>
                    <a:pt x="420" y="73"/>
                  </a:lnTo>
                  <a:lnTo>
                    <a:pt x="384" y="46"/>
                  </a:lnTo>
                  <a:lnTo>
                    <a:pt x="348" y="19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74;p19">
              <a:extLst>
                <a:ext uri="{FF2B5EF4-FFF2-40B4-BE49-F238E27FC236}">
                  <a16:creationId xmlns:a16="http://schemas.microsoft.com/office/drawing/2014/main" id="{1628C6E6-637D-6312-8AEC-71123B72A697}"/>
                </a:ext>
              </a:extLst>
            </p:cNvPr>
            <p:cNvSpPr/>
            <p:nvPr/>
          </p:nvSpPr>
          <p:spPr>
            <a:xfrm>
              <a:off x="1875070" y="3175208"/>
              <a:ext cx="427864" cy="855729"/>
            </a:xfrm>
            <a:custGeom>
              <a:avLst/>
              <a:gdLst/>
              <a:ahLst/>
              <a:cxnLst/>
              <a:rect l="l" t="t" r="r" b="b"/>
              <a:pathLst>
                <a:path w="6238" h="12476" extrusionOk="0">
                  <a:moveTo>
                    <a:pt x="1715" y="238"/>
                  </a:moveTo>
                  <a:lnTo>
                    <a:pt x="1842" y="265"/>
                  </a:lnTo>
                  <a:lnTo>
                    <a:pt x="1970" y="293"/>
                  </a:lnTo>
                  <a:lnTo>
                    <a:pt x="2089" y="338"/>
                  </a:lnTo>
                  <a:lnTo>
                    <a:pt x="2207" y="393"/>
                  </a:lnTo>
                  <a:lnTo>
                    <a:pt x="2316" y="466"/>
                  </a:lnTo>
                  <a:lnTo>
                    <a:pt x="2426" y="539"/>
                  </a:lnTo>
                  <a:lnTo>
                    <a:pt x="2517" y="621"/>
                  </a:lnTo>
                  <a:lnTo>
                    <a:pt x="2608" y="721"/>
                  </a:lnTo>
                  <a:lnTo>
                    <a:pt x="2681" y="822"/>
                  </a:lnTo>
                  <a:lnTo>
                    <a:pt x="2754" y="931"/>
                  </a:lnTo>
                  <a:lnTo>
                    <a:pt x="2809" y="1050"/>
                  </a:lnTo>
                  <a:lnTo>
                    <a:pt x="2854" y="1168"/>
                  </a:lnTo>
                  <a:lnTo>
                    <a:pt x="2891" y="1296"/>
                  </a:lnTo>
                  <a:lnTo>
                    <a:pt x="2909" y="1423"/>
                  </a:lnTo>
                  <a:lnTo>
                    <a:pt x="2918" y="1560"/>
                  </a:lnTo>
                  <a:lnTo>
                    <a:pt x="2927" y="1697"/>
                  </a:lnTo>
                  <a:lnTo>
                    <a:pt x="3055" y="1670"/>
                  </a:lnTo>
                  <a:lnTo>
                    <a:pt x="3237" y="1651"/>
                  </a:lnTo>
                  <a:lnTo>
                    <a:pt x="3411" y="1642"/>
                  </a:lnTo>
                  <a:lnTo>
                    <a:pt x="3611" y="1651"/>
                  </a:lnTo>
                  <a:lnTo>
                    <a:pt x="3803" y="1679"/>
                  </a:lnTo>
                  <a:lnTo>
                    <a:pt x="3994" y="1724"/>
                  </a:lnTo>
                  <a:lnTo>
                    <a:pt x="4177" y="1797"/>
                  </a:lnTo>
                  <a:lnTo>
                    <a:pt x="4341" y="1879"/>
                  </a:lnTo>
                  <a:lnTo>
                    <a:pt x="4505" y="1980"/>
                  </a:lnTo>
                  <a:lnTo>
                    <a:pt x="4660" y="2089"/>
                  </a:lnTo>
                  <a:lnTo>
                    <a:pt x="4797" y="2217"/>
                  </a:lnTo>
                  <a:lnTo>
                    <a:pt x="4924" y="2354"/>
                  </a:lnTo>
                  <a:lnTo>
                    <a:pt x="5034" y="2509"/>
                  </a:lnTo>
                  <a:lnTo>
                    <a:pt x="5134" y="2664"/>
                  </a:lnTo>
                  <a:lnTo>
                    <a:pt x="5216" y="2837"/>
                  </a:lnTo>
                  <a:lnTo>
                    <a:pt x="5280" y="3019"/>
                  </a:lnTo>
                  <a:lnTo>
                    <a:pt x="5335" y="3211"/>
                  </a:lnTo>
                  <a:lnTo>
                    <a:pt x="5362" y="3402"/>
                  </a:lnTo>
                  <a:lnTo>
                    <a:pt x="5371" y="3603"/>
                  </a:lnTo>
                  <a:lnTo>
                    <a:pt x="5371" y="3730"/>
                  </a:lnTo>
                  <a:lnTo>
                    <a:pt x="5353" y="3858"/>
                  </a:lnTo>
                  <a:lnTo>
                    <a:pt x="5335" y="3986"/>
                  </a:lnTo>
                  <a:lnTo>
                    <a:pt x="5307" y="4113"/>
                  </a:lnTo>
                  <a:lnTo>
                    <a:pt x="5271" y="4232"/>
                  </a:lnTo>
                  <a:lnTo>
                    <a:pt x="5225" y="4351"/>
                  </a:lnTo>
                  <a:lnTo>
                    <a:pt x="5171" y="4469"/>
                  </a:lnTo>
                  <a:lnTo>
                    <a:pt x="5107" y="4588"/>
                  </a:lnTo>
                  <a:lnTo>
                    <a:pt x="5070" y="4642"/>
                  </a:lnTo>
                  <a:lnTo>
                    <a:pt x="5107" y="4706"/>
                  </a:lnTo>
                  <a:lnTo>
                    <a:pt x="5171" y="4816"/>
                  </a:lnTo>
                  <a:lnTo>
                    <a:pt x="5225" y="4934"/>
                  </a:lnTo>
                  <a:lnTo>
                    <a:pt x="5280" y="5053"/>
                  </a:lnTo>
                  <a:lnTo>
                    <a:pt x="5317" y="5171"/>
                  </a:lnTo>
                  <a:lnTo>
                    <a:pt x="5344" y="5299"/>
                  </a:lnTo>
                  <a:lnTo>
                    <a:pt x="5371" y="5417"/>
                  </a:lnTo>
                  <a:lnTo>
                    <a:pt x="5380" y="5545"/>
                  </a:lnTo>
                  <a:lnTo>
                    <a:pt x="5389" y="5682"/>
                  </a:lnTo>
                  <a:lnTo>
                    <a:pt x="5389" y="5700"/>
                  </a:lnTo>
                  <a:lnTo>
                    <a:pt x="5380" y="5773"/>
                  </a:lnTo>
                  <a:lnTo>
                    <a:pt x="5426" y="5810"/>
                  </a:lnTo>
                  <a:lnTo>
                    <a:pt x="5554" y="5946"/>
                  </a:lnTo>
                  <a:lnTo>
                    <a:pt x="5672" y="6092"/>
                  </a:lnTo>
                  <a:lnTo>
                    <a:pt x="5772" y="6256"/>
                  </a:lnTo>
                  <a:lnTo>
                    <a:pt x="5855" y="6420"/>
                  </a:lnTo>
                  <a:lnTo>
                    <a:pt x="5918" y="6594"/>
                  </a:lnTo>
                  <a:lnTo>
                    <a:pt x="5964" y="6776"/>
                  </a:lnTo>
                  <a:lnTo>
                    <a:pt x="6000" y="6968"/>
                  </a:lnTo>
                  <a:lnTo>
                    <a:pt x="6010" y="7159"/>
                  </a:lnTo>
                  <a:lnTo>
                    <a:pt x="6000" y="7278"/>
                  </a:lnTo>
                  <a:lnTo>
                    <a:pt x="5991" y="7387"/>
                  </a:lnTo>
                  <a:lnTo>
                    <a:pt x="5973" y="7506"/>
                  </a:lnTo>
                  <a:lnTo>
                    <a:pt x="5946" y="7615"/>
                  </a:lnTo>
                  <a:lnTo>
                    <a:pt x="5918" y="7724"/>
                  </a:lnTo>
                  <a:lnTo>
                    <a:pt x="5882" y="7834"/>
                  </a:lnTo>
                  <a:lnTo>
                    <a:pt x="5836" y="7934"/>
                  </a:lnTo>
                  <a:lnTo>
                    <a:pt x="5782" y="8034"/>
                  </a:lnTo>
                  <a:lnTo>
                    <a:pt x="5727" y="8135"/>
                  </a:lnTo>
                  <a:lnTo>
                    <a:pt x="5663" y="8226"/>
                  </a:lnTo>
                  <a:lnTo>
                    <a:pt x="5599" y="8317"/>
                  </a:lnTo>
                  <a:lnTo>
                    <a:pt x="5517" y="8408"/>
                  </a:lnTo>
                  <a:lnTo>
                    <a:pt x="5444" y="8490"/>
                  </a:lnTo>
                  <a:lnTo>
                    <a:pt x="5353" y="8563"/>
                  </a:lnTo>
                  <a:lnTo>
                    <a:pt x="5262" y="8636"/>
                  </a:lnTo>
                  <a:lnTo>
                    <a:pt x="5171" y="8700"/>
                  </a:lnTo>
                  <a:lnTo>
                    <a:pt x="5107" y="8746"/>
                  </a:lnTo>
                  <a:lnTo>
                    <a:pt x="5116" y="8819"/>
                  </a:lnTo>
                  <a:lnTo>
                    <a:pt x="5134" y="8965"/>
                  </a:lnTo>
                  <a:lnTo>
                    <a:pt x="5143" y="9120"/>
                  </a:lnTo>
                  <a:lnTo>
                    <a:pt x="5134" y="9302"/>
                  </a:lnTo>
                  <a:lnTo>
                    <a:pt x="5107" y="9475"/>
                  </a:lnTo>
                  <a:lnTo>
                    <a:pt x="5070" y="9648"/>
                  </a:lnTo>
                  <a:lnTo>
                    <a:pt x="5006" y="9813"/>
                  </a:lnTo>
                  <a:lnTo>
                    <a:pt x="4934" y="9968"/>
                  </a:lnTo>
                  <a:lnTo>
                    <a:pt x="4851" y="10123"/>
                  </a:lnTo>
                  <a:lnTo>
                    <a:pt x="4751" y="10259"/>
                  </a:lnTo>
                  <a:lnTo>
                    <a:pt x="4642" y="10387"/>
                  </a:lnTo>
                  <a:lnTo>
                    <a:pt x="4514" y="10506"/>
                  </a:lnTo>
                  <a:lnTo>
                    <a:pt x="4386" y="10615"/>
                  </a:lnTo>
                  <a:lnTo>
                    <a:pt x="4241" y="10706"/>
                  </a:lnTo>
                  <a:lnTo>
                    <a:pt x="4086" y="10788"/>
                  </a:lnTo>
                  <a:lnTo>
                    <a:pt x="3921" y="10861"/>
                  </a:lnTo>
                  <a:lnTo>
                    <a:pt x="3757" y="10907"/>
                  </a:lnTo>
                  <a:lnTo>
                    <a:pt x="3584" y="10943"/>
                  </a:lnTo>
                  <a:lnTo>
                    <a:pt x="3402" y="10961"/>
                  </a:lnTo>
                  <a:lnTo>
                    <a:pt x="3320" y="10971"/>
                  </a:lnTo>
                  <a:lnTo>
                    <a:pt x="3292" y="11053"/>
                  </a:lnTo>
                  <a:lnTo>
                    <a:pt x="3256" y="11180"/>
                  </a:lnTo>
                  <a:lnTo>
                    <a:pt x="3210" y="11308"/>
                  </a:lnTo>
                  <a:lnTo>
                    <a:pt x="3155" y="11417"/>
                  </a:lnTo>
                  <a:lnTo>
                    <a:pt x="3092" y="11536"/>
                  </a:lnTo>
                  <a:lnTo>
                    <a:pt x="3019" y="11636"/>
                  </a:lnTo>
                  <a:lnTo>
                    <a:pt x="2937" y="11737"/>
                  </a:lnTo>
                  <a:lnTo>
                    <a:pt x="2845" y="11828"/>
                  </a:lnTo>
                  <a:lnTo>
                    <a:pt x="2745" y="11910"/>
                  </a:lnTo>
                  <a:lnTo>
                    <a:pt x="2645" y="11983"/>
                  </a:lnTo>
                  <a:lnTo>
                    <a:pt x="2535" y="12047"/>
                  </a:lnTo>
                  <a:lnTo>
                    <a:pt x="2417" y="12110"/>
                  </a:lnTo>
                  <a:lnTo>
                    <a:pt x="2298" y="12156"/>
                  </a:lnTo>
                  <a:lnTo>
                    <a:pt x="2180" y="12193"/>
                  </a:lnTo>
                  <a:lnTo>
                    <a:pt x="2052" y="12220"/>
                  </a:lnTo>
                  <a:lnTo>
                    <a:pt x="1915" y="12238"/>
                  </a:lnTo>
                  <a:lnTo>
                    <a:pt x="1788" y="12238"/>
                  </a:lnTo>
                  <a:lnTo>
                    <a:pt x="1623" y="12229"/>
                  </a:lnTo>
                  <a:lnTo>
                    <a:pt x="1468" y="12211"/>
                  </a:lnTo>
                  <a:lnTo>
                    <a:pt x="1323" y="12174"/>
                  </a:lnTo>
                  <a:lnTo>
                    <a:pt x="1177" y="12120"/>
                  </a:lnTo>
                  <a:lnTo>
                    <a:pt x="1040" y="12056"/>
                  </a:lnTo>
                  <a:lnTo>
                    <a:pt x="912" y="11974"/>
                  </a:lnTo>
                  <a:lnTo>
                    <a:pt x="794" y="11882"/>
                  </a:lnTo>
                  <a:lnTo>
                    <a:pt x="684" y="11782"/>
                  </a:lnTo>
                  <a:lnTo>
                    <a:pt x="584" y="11673"/>
                  </a:lnTo>
                  <a:lnTo>
                    <a:pt x="493" y="11554"/>
                  </a:lnTo>
                  <a:lnTo>
                    <a:pt x="420" y="11427"/>
                  </a:lnTo>
                  <a:lnTo>
                    <a:pt x="347" y="11290"/>
                  </a:lnTo>
                  <a:lnTo>
                    <a:pt x="301" y="11144"/>
                  </a:lnTo>
                  <a:lnTo>
                    <a:pt x="256" y="10998"/>
                  </a:lnTo>
                  <a:lnTo>
                    <a:pt x="237" y="10843"/>
                  </a:lnTo>
                  <a:lnTo>
                    <a:pt x="228" y="10688"/>
                  </a:lnTo>
                  <a:lnTo>
                    <a:pt x="228" y="1578"/>
                  </a:lnTo>
                  <a:lnTo>
                    <a:pt x="237" y="1442"/>
                  </a:lnTo>
                  <a:lnTo>
                    <a:pt x="256" y="1314"/>
                  </a:lnTo>
                  <a:lnTo>
                    <a:pt x="292" y="1186"/>
                  </a:lnTo>
                  <a:lnTo>
                    <a:pt x="338" y="1059"/>
                  </a:lnTo>
                  <a:lnTo>
                    <a:pt x="392" y="940"/>
                  </a:lnTo>
                  <a:lnTo>
                    <a:pt x="456" y="831"/>
                  </a:lnTo>
                  <a:lnTo>
                    <a:pt x="538" y="730"/>
                  </a:lnTo>
                  <a:lnTo>
                    <a:pt x="620" y="630"/>
                  </a:lnTo>
                  <a:lnTo>
                    <a:pt x="721" y="539"/>
                  </a:lnTo>
                  <a:lnTo>
                    <a:pt x="821" y="466"/>
                  </a:lnTo>
                  <a:lnTo>
                    <a:pt x="930" y="402"/>
                  </a:lnTo>
                  <a:lnTo>
                    <a:pt x="1049" y="338"/>
                  </a:lnTo>
                  <a:lnTo>
                    <a:pt x="1177" y="293"/>
                  </a:lnTo>
                  <a:lnTo>
                    <a:pt x="1304" y="265"/>
                  </a:lnTo>
                  <a:lnTo>
                    <a:pt x="1441" y="238"/>
                  </a:lnTo>
                  <a:close/>
                  <a:moveTo>
                    <a:pt x="1578" y="1"/>
                  </a:moveTo>
                  <a:lnTo>
                    <a:pt x="1414" y="10"/>
                  </a:lnTo>
                  <a:lnTo>
                    <a:pt x="1259" y="37"/>
                  </a:lnTo>
                  <a:lnTo>
                    <a:pt x="1104" y="74"/>
                  </a:lnTo>
                  <a:lnTo>
                    <a:pt x="958" y="129"/>
                  </a:lnTo>
                  <a:lnTo>
                    <a:pt x="821" y="192"/>
                  </a:lnTo>
                  <a:lnTo>
                    <a:pt x="693" y="275"/>
                  </a:lnTo>
                  <a:lnTo>
                    <a:pt x="575" y="366"/>
                  </a:lnTo>
                  <a:lnTo>
                    <a:pt x="456" y="466"/>
                  </a:lnTo>
                  <a:lnTo>
                    <a:pt x="356" y="575"/>
                  </a:lnTo>
                  <a:lnTo>
                    <a:pt x="265" y="703"/>
                  </a:lnTo>
                  <a:lnTo>
                    <a:pt x="192" y="831"/>
                  </a:lnTo>
                  <a:lnTo>
                    <a:pt x="119" y="968"/>
                  </a:lnTo>
                  <a:lnTo>
                    <a:pt x="73" y="1113"/>
                  </a:lnTo>
                  <a:lnTo>
                    <a:pt x="28" y="1268"/>
                  </a:lnTo>
                  <a:lnTo>
                    <a:pt x="9" y="1423"/>
                  </a:lnTo>
                  <a:lnTo>
                    <a:pt x="0" y="1578"/>
                  </a:lnTo>
                  <a:lnTo>
                    <a:pt x="0" y="10688"/>
                  </a:lnTo>
                  <a:lnTo>
                    <a:pt x="9" y="10870"/>
                  </a:lnTo>
                  <a:lnTo>
                    <a:pt x="37" y="11044"/>
                  </a:lnTo>
                  <a:lnTo>
                    <a:pt x="82" y="11217"/>
                  </a:lnTo>
                  <a:lnTo>
                    <a:pt x="137" y="11381"/>
                  </a:lnTo>
                  <a:lnTo>
                    <a:pt x="210" y="11536"/>
                  </a:lnTo>
                  <a:lnTo>
                    <a:pt x="301" y="11682"/>
                  </a:lnTo>
                  <a:lnTo>
                    <a:pt x="411" y="11819"/>
                  </a:lnTo>
                  <a:lnTo>
                    <a:pt x="520" y="11946"/>
                  </a:lnTo>
                  <a:lnTo>
                    <a:pt x="648" y="12065"/>
                  </a:lnTo>
                  <a:lnTo>
                    <a:pt x="785" y="12165"/>
                  </a:lnTo>
                  <a:lnTo>
                    <a:pt x="930" y="12256"/>
                  </a:lnTo>
                  <a:lnTo>
                    <a:pt x="1085" y="12329"/>
                  </a:lnTo>
                  <a:lnTo>
                    <a:pt x="1250" y="12393"/>
                  </a:lnTo>
                  <a:lnTo>
                    <a:pt x="1423" y="12439"/>
                  </a:lnTo>
                  <a:lnTo>
                    <a:pt x="1605" y="12466"/>
                  </a:lnTo>
                  <a:lnTo>
                    <a:pt x="1788" y="12475"/>
                  </a:lnTo>
                  <a:lnTo>
                    <a:pt x="1934" y="12466"/>
                  </a:lnTo>
                  <a:lnTo>
                    <a:pt x="2079" y="12448"/>
                  </a:lnTo>
                  <a:lnTo>
                    <a:pt x="2216" y="12420"/>
                  </a:lnTo>
                  <a:lnTo>
                    <a:pt x="2362" y="12375"/>
                  </a:lnTo>
                  <a:lnTo>
                    <a:pt x="2490" y="12329"/>
                  </a:lnTo>
                  <a:lnTo>
                    <a:pt x="2617" y="12265"/>
                  </a:lnTo>
                  <a:lnTo>
                    <a:pt x="2745" y="12193"/>
                  </a:lnTo>
                  <a:lnTo>
                    <a:pt x="2854" y="12110"/>
                  </a:lnTo>
                  <a:lnTo>
                    <a:pt x="2964" y="12028"/>
                  </a:lnTo>
                  <a:lnTo>
                    <a:pt x="3064" y="11928"/>
                  </a:lnTo>
                  <a:lnTo>
                    <a:pt x="3165" y="11819"/>
                  </a:lnTo>
                  <a:lnTo>
                    <a:pt x="3247" y="11709"/>
                  </a:lnTo>
                  <a:lnTo>
                    <a:pt x="3329" y="11591"/>
                  </a:lnTo>
                  <a:lnTo>
                    <a:pt x="3392" y="11463"/>
                  </a:lnTo>
                  <a:lnTo>
                    <a:pt x="3447" y="11326"/>
                  </a:lnTo>
                  <a:lnTo>
                    <a:pt x="3502" y="11189"/>
                  </a:lnTo>
                  <a:lnTo>
                    <a:pt x="3693" y="11162"/>
                  </a:lnTo>
                  <a:lnTo>
                    <a:pt x="3885" y="11117"/>
                  </a:lnTo>
                  <a:lnTo>
                    <a:pt x="4067" y="11053"/>
                  </a:lnTo>
                  <a:lnTo>
                    <a:pt x="4241" y="10971"/>
                  </a:lnTo>
                  <a:lnTo>
                    <a:pt x="4405" y="10879"/>
                  </a:lnTo>
                  <a:lnTo>
                    <a:pt x="4560" y="10770"/>
                  </a:lnTo>
                  <a:lnTo>
                    <a:pt x="4696" y="10651"/>
                  </a:lnTo>
                  <a:lnTo>
                    <a:pt x="4833" y="10515"/>
                  </a:lnTo>
                  <a:lnTo>
                    <a:pt x="4952" y="10378"/>
                  </a:lnTo>
                  <a:lnTo>
                    <a:pt x="5061" y="10223"/>
                  </a:lnTo>
                  <a:lnTo>
                    <a:pt x="5152" y="10059"/>
                  </a:lnTo>
                  <a:lnTo>
                    <a:pt x="5234" y="9886"/>
                  </a:lnTo>
                  <a:lnTo>
                    <a:pt x="5289" y="9703"/>
                  </a:lnTo>
                  <a:lnTo>
                    <a:pt x="5335" y="9512"/>
                  </a:lnTo>
                  <a:lnTo>
                    <a:pt x="5362" y="9320"/>
                  </a:lnTo>
                  <a:lnTo>
                    <a:pt x="5371" y="9120"/>
                  </a:lnTo>
                  <a:lnTo>
                    <a:pt x="5371" y="8983"/>
                  </a:lnTo>
                  <a:lnTo>
                    <a:pt x="5353" y="8855"/>
                  </a:lnTo>
                  <a:lnTo>
                    <a:pt x="5462" y="8782"/>
                  </a:lnTo>
                  <a:lnTo>
                    <a:pt x="5554" y="8700"/>
                  </a:lnTo>
                  <a:lnTo>
                    <a:pt x="5645" y="8609"/>
                  </a:lnTo>
                  <a:lnTo>
                    <a:pt x="5727" y="8518"/>
                  </a:lnTo>
                  <a:lnTo>
                    <a:pt x="5809" y="8427"/>
                  </a:lnTo>
                  <a:lnTo>
                    <a:pt x="5882" y="8326"/>
                  </a:lnTo>
                  <a:lnTo>
                    <a:pt x="5946" y="8217"/>
                  </a:lnTo>
                  <a:lnTo>
                    <a:pt x="6000" y="8117"/>
                  </a:lnTo>
                  <a:lnTo>
                    <a:pt x="6055" y="7998"/>
                  </a:lnTo>
                  <a:lnTo>
                    <a:pt x="6101" y="7889"/>
                  </a:lnTo>
                  <a:lnTo>
                    <a:pt x="6146" y="7770"/>
                  </a:lnTo>
                  <a:lnTo>
                    <a:pt x="6174" y="7651"/>
                  </a:lnTo>
                  <a:lnTo>
                    <a:pt x="6201" y="7533"/>
                  </a:lnTo>
                  <a:lnTo>
                    <a:pt x="6219" y="7405"/>
                  </a:lnTo>
                  <a:lnTo>
                    <a:pt x="6228" y="7287"/>
                  </a:lnTo>
                  <a:lnTo>
                    <a:pt x="6237" y="7159"/>
                  </a:lnTo>
                  <a:lnTo>
                    <a:pt x="6228" y="6949"/>
                  </a:lnTo>
                  <a:lnTo>
                    <a:pt x="6192" y="6749"/>
                  </a:lnTo>
                  <a:lnTo>
                    <a:pt x="6146" y="6548"/>
                  </a:lnTo>
                  <a:lnTo>
                    <a:pt x="6073" y="6357"/>
                  </a:lnTo>
                  <a:lnTo>
                    <a:pt x="5982" y="6174"/>
                  </a:lnTo>
                  <a:lnTo>
                    <a:pt x="5882" y="5992"/>
                  </a:lnTo>
                  <a:lnTo>
                    <a:pt x="5754" y="5828"/>
                  </a:lnTo>
                  <a:lnTo>
                    <a:pt x="5617" y="5673"/>
                  </a:lnTo>
                  <a:lnTo>
                    <a:pt x="5608" y="5545"/>
                  </a:lnTo>
                  <a:lnTo>
                    <a:pt x="5599" y="5408"/>
                  </a:lnTo>
                  <a:lnTo>
                    <a:pt x="5581" y="5272"/>
                  </a:lnTo>
                  <a:lnTo>
                    <a:pt x="5544" y="5144"/>
                  </a:lnTo>
                  <a:lnTo>
                    <a:pt x="5508" y="5007"/>
                  </a:lnTo>
                  <a:lnTo>
                    <a:pt x="5462" y="4889"/>
                  </a:lnTo>
                  <a:lnTo>
                    <a:pt x="5408" y="4761"/>
                  </a:lnTo>
                  <a:lnTo>
                    <a:pt x="5344" y="4642"/>
                  </a:lnTo>
                  <a:lnTo>
                    <a:pt x="5399" y="4524"/>
                  </a:lnTo>
                  <a:lnTo>
                    <a:pt x="5453" y="4396"/>
                  </a:lnTo>
                  <a:lnTo>
                    <a:pt x="5499" y="4268"/>
                  </a:lnTo>
                  <a:lnTo>
                    <a:pt x="5535" y="4141"/>
                  </a:lnTo>
                  <a:lnTo>
                    <a:pt x="5563" y="4004"/>
                  </a:lnTo>
                  <a:lnTo>
                    <a:pt x="5581" y="3876"/>
                  </a:lnTo>
                  <a:lnTo>
                    <a:pt x="5599" y="3740"/>
                  </a:lnTo>
                  <a:lnTo>
                    <a:pt x="5599" y="3603"/>
                  </a:lnTo>
                  <a:lnTo>
                    <a:pt x="5599" y="3493"/>
                  </a:lnTo>
                  <a:lnTo>
                    <a:pt x="5590" y="3375"/>
                  </a:lnTo>
                  <a:lnTo>
                    <a:pt x="5581" y="3265"/>
                  </a:lnTo>
                  <a:lnTo>
                    <a:pt x="5554" y="3165"/>
                  </a:lnTo>
                  <a:lnTo>
                    <a:pt x="5499" y="2946"/>
                  </a:lnTo>
                  <a:lnTo>
                    <a:pt x="5426" y="2746"/>
                  </a:lnTo>
                  <a:lnTo>
                    <a:pt x="5335" y="2554"/>
                  </a:lnTo>
                  <a:lnTo>
                    <a:pt x="5225" y="2381"/>
                  </a:lnTo>
                  <a:lnTo>
                    <a:pt x="5098" y="2208"/>
                  </a:lnTo>
                  <a:lnTo>
                    <a:pt x="4961" y="2053"/>
                  </a:lnTo>
                  <a:lnTo>
                    <a:pt x="4806" y="1907"/>
                  </a:lnTo>
                  <a:lnTo>
                    <a:pt x="4633" y="1788"/>
                  </a:lnTo>
                  <a:lnTo>
                    <a:pt x="4450" y="1670"/>
                  </a:lnTo>
                  <a:lnTo>
                    <a:pt x="4259" y="1578"/>
                  </a:lnTo>
                  <a:lnTo>
                    <a:pt x="4058" y="1506"/>
                  </a:lnTo>
                  <a:lnTo>
                    <a:pt x="3848" y="1451"/>
                  </a:lnTo>
                  <a:lnTo>
                    <a:pt x="3739" y="1433"/>
                  </a:lnTo>
                  <a:lnTo>
                    <a:pt x="3630" y="1423"/>
                  </a:lnTo>
                  <a:lnTo>
                    <a:pt x="3520" y="1414"/>
                  </a:lnTo>
                  <a:lnTo>
                    <a:pt x="3411" y="1405"/>
                  </a:lnTo>
                  <a:lnTo>
                    <a:pt x="3274" y="1414"/>
                  </a:lnTo>
                  <a:lnTo>
                    <a:pt x="3146" y="1423"/>
                  </a:lnTo>
                  <a:lnTo>
                    <a:pt x="3119" y="1278"/>
                  </a:lnTo>
                  <a:lnTo>
                    <a:pt x="3092" y="1141"/>
                  </a:lnTo>
                  <a:lnTo>
                    <a:pt x="3037" y="995"/>
                  </a:lnTo>
                  <a:lnTo>
                    <a:pt x="2982" y="867"/>
                  </a:lnTo>
                  <a:lnTo>
                    <a:pt x="2909" y="740"/>
                  </a:lnTo>
                  <a:lnTo>
                    <a:pt x="2827" y="630"/>
                  </a:lnTo>
                  <a:lnTo>
                    <a:pt x="2736" y="521"/>
                  </a:lnTo>
                  <a:lnTo>
                    <a:pt x="2636" y="420"/>
                  </a:lnTo>
                  <a:lnTo>
                    <a:pt x="2526" y="329"/>
                  </a:lnTo>
                  <a:lnTo>
                    <a:pt x="2408" y="247"/>
                  </a:lnTo>
                  <a:lnTo>
                    <a:pt x="2280" y="174"/>
                  </a:lnTo>
                  <a:lnTo>
                    <a:pt x="2152" y="110"/>
                  </a:lnTo>
                  <a:lnTo>
                    <a:pt x="2016" y="65"/>
                  </a:lnTo>
                  <a:lnTo>
                    <a:pt x="1870" y="28"/>
                  </a:lnTo>
                  <a:lnTo>
                    <a:pt x="1724" y="10"/>
                  </a:lnTo>
                  <a:lnTo>
                    <a:pt x="1578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75;p19">
              <a:extLst>
                <a:ext uri="{FF2B5EF4-FFF2-40B4-BE49-F238E27FC236}">
                  <a16:creationId xmlns:a16="http://schemas.microsoft.com/office/drawing/2014/main" id="{0D7542D7-A124-C509-4BAC-6326138F5340}"/>
                </a:ext>
              </a:extLst>
            </p:cNvPr>
            <p:cNvSpPr/>
            <p:nvPr/>
          </p:nvSpPr>
          <p:spPr>
            <a:xfrm>
              <a:off x="1958269" y="3271575"/>
              <a:ext cx="300904" cy="265238"/>
            </a:xfrm>
            <a:custGeom>
              <a:avLst/>
              <a:gdLst/>
              <a:ahLst/>
              <a:cxnLst/>
              <a:rect l="l" t="t" r="r" b="b"/>
              <a:pathLst>
                <a:path w="4387" h="3867" extrusionOk="0">
                  <a:moveTo>
                    <a:pt x="2198" y="0"/>
                  </a:moveTo>
                  <a:lnTo>
                    <a:pt x="2088" y="9"/>
                  </a:lnTo>
                  <a:lnTo>
                    <a:pt x="1970" y="18"/>
                  </a:lnTo>
                  <a:lnTo>
                    <a:pt x="1860" y="28"/>
                  </a:lnTo>
                  <a:lnTo>
                    <a:pt x="1760" y="46"/>
                  </a:lnTo>
                  <a:lnTo>
                    <a:pt x="1541" y="101"/>
                  </a:lnTo>
                  <a:lnTo>
                    <a:pt x="1341" y="173"/>
                  </a:lnTo>
                  <a:lnTo>
                    <a:pt x="1149" y="265"/>
                  </a:lnTo>
                  <a:lnTo>
                    <a:pt x="976" y="383"/>
                  </a:lnTo>
                  <a:lnTo>
                    <a:pt x="803" y="502"/>
                  </a:lnTo>
                  <a:lnTo>
                    <a:pt x="648" y="648"/>
                  </a:lnTo>
                  <a:lnTo>
                    <a:pt x="502" y="803"/>
                  </a:lnTo>
                  <a:lnTo>
                    <a:pt x="383" y="976"/>
                  </a:lnTo>
                  <a:lnTo>
                    <a:pt x="274" y="1149"/>
                  </a:lnTo>
                  <a:lnTo>
                    <a:pt x="173" y="1341"/>
                  </a:lnTo>
                  <a:lnTo>
                    <a:pt x="100" y="1541"/>
                  </a:lnTo>
                  <a:lnTo>
                    <a:pt x="46" y="1760"/>
                  </a:lnTo>
                  <a:lnTo>
                    <a:pt x="27" y="1860"/>
                  </a:lnTo>
                  <a:lnTo>
                    <a:pt x="18" y="1970"/>
                  </a:lnTo>
                  <a:lnTo>
                    <a:pt x="9" y="2088"/>
                  </a:lnTo>
                  <a:lnTo>
                    <a:pt x="0" y="2198"/>
                  </a:lnTo>
                  <a:lnTo>
                    <a:pt x="9" y="2316"/>
                  </a:lnTo>
                  <a:lnTo>
                    <a:pt x="18" y="2435"/>
                  </a:lnTo>
                  <a:lnTo>
                    <a:pt x="37" y="2553"/>
                  </a:lnTo>
                  <a:lnTo>
                    <a:pt x="55" y="2672"/>
                  </a:lnTo>
                  <a:lnTo>
                    <a:pt x="82" y="2781"/>
                  </a:lnTo>
                  <a:lnTo>
                    <a:pt x="119" y="2900"/>
                  </a:lnTo>
                  <a:lnTo>
                    <a:pt x="155" y="3009"/>
                  </a:lnTo>
                  <a:lnTo>
                    <a:pt x="210" y="3119"/>
                  </a:lnTo>
                  <a:lnTo>
                    <a:pt x="255" y="3219"/>
                  </a:lnTo>
                  <a:lnTo>
                    <a:pt x="319" y="3319"/>
                  </a:lnTo>
                  <a:lnTo>
                    <a:pt x="374" y="3420"/>
                  </a:lnTo>
                  <a:lnTo>
                    <a:pt x="447" y="3520"/>
                  </a:lnTo>
                  <a:lnTo>
                    <a:pt x="520" y="3611"/>
                  </a:lnTo>
                  <a:lnTo>
                    <a:pt x="602" y="3702"/>
                  </a:lnTo>
                  <a:lnTo>
                    <a:pt x="684" y="3784"/>
                  </a:lnTo>
                  <a:lnTo>
                    <a:pt x="775" y="3867"/>
                  </a:lnTo>
                  <a:lnTo>
                    <a:pt x="921" y="3684"/>
                  </a:lnTo>
                  <a:lnTo>
                    <a:pt x="839" y="3620"/>
                  </a:lnTo>
                  <a:lnTo>
                    <a:pt x="766" y="3538"/>
                  </a:lnTo>
                  <a:lnTo>
                    <a:pt x="693" y="3465"/>
                  </a:lnTo>
                  <a:lnTo>
                    <a:pt x="629" y="3374"/>
                  </a:lnTo>
                  <a:lnTo>
                    <a:pt x="565" y="3292"/>
                  </a:lnTo>
                  <a:lnTo>
                    <a:pt x="511" y="3201"/>
                  </a:lnTo>
                  <a:lnTo>
                    <a:pt x="465" y="3110"/>
                  </a:lnTo>
                  <a:lnTo>
                    <a:pt x="410" y="3018"/>
                  </a:lnTo>
                  <a:lnTo>
                    <a:pt x="374" y="2918"/>
                  </a:lnTo>
                  <a:lnTo>
                    <a:pt x="338" y="2827"/>
                  </a:lnTo>
                  <a:lnTo>
                    <a:pt x="310" y="2718"/>
                  </a:lnTo>
                  <a:lnTo>
                    <a:pt x="283" y="2617"/>
                  </a:lnTo>
                  <a:lnTo>
                    <a:pt x="265" y="2517"/>
                  </a:lnTo>
                  <a:lnTo>
                    <a:pt x="246" y="2408"/>
                  </a:lnTo>
                  <a:lnTo>
                    <a:pt x="237" y="2307"/>
                  </a:lnTo>
                  <a:lnTo>
                    <a:pt x="237" y="2198"/>
                  </a:lnTo>
                  <a:lnTo>
                    <a:pt x="246" y="1997"/>
                  </a:lnTo>
                  <a:lnTo>
                    <a:pt x="274" y="1806"/>
                  </a:lnTo>
                  <a:lnTo>
                    <a:pt x="319" y="1614"/>
                  </a:lnTo>
                  <a:lnTo>
                    <a:pt x="392" y="1432"/>
                  </a:lnTo>
                  <a:lnTo>
                    <a:pt x="474" y="1259"/>
                  </a:lnTo>
                  <a:lnTo>
                    <a:pt x="575" y="1104"/>
                  </a:lnTo>
                  <a:lnTo>
                    <a:pt x="684" y="949"/>
                  </a:lnTo>
                  <a:lnTo>
                    <a:pt x="812" y="812"/>
                  </a:lnTo>
                  <a:lnTo>
                    <a:pt x="948" y="684"/>
                  </a:lnTo>
                  <a:lnTo>
                    <a:pt x="1103" y="575"/>
                  </a:lnTo>
                  <a:lnTo>
                    <a:pt x="1259" y="474"/>
                  </a:lnTo>
                  <a:lnTo>
                    <a:pt x="1432" y="392"/>
                  </a:lnTo>
                  <a:lnTo>
                    <a:pt x="1614" y="319"/>
                  </a:lnTo>
                  <a:lnTo>
                    <a:pt x="1806" y="274"/>
                  </a:lnTo>
                  <a:lnTo>
                    <a:pt x="1997" y="246"/>
                  </a:lnTo>
                  <a:lnTo>
                    <a:pt x="2198" y="237"/>
                  </a:lnTo>
                  <a:lnTo>
                    <a:pt x="2398" y="246"/>
                  </a:lnTo>
                  <a:lnTo>
                    <a:pt x="2590" y="274"/>
                  </a:lnTo>
                  <a:lnTo>
                    <a:pt x="2781" y="319"/>
                  </a:lnTo>
                  <a:lnTo>
                    <a:pt x="2964" y="392"/>
                  </a:lnTo>
                  <a:lnTo>
                    <a:pt x="3128" y="474"/>
                  </a:lnTo>
                  <a:lnTo>
                    <a:pt x="3292" y="575"/>
                  </a:lnTo>
                  <a:lnTo>
                    <a:pt x="3447" y="684"/>
                  </a:lnTo>
                  <a:lnTo>
                    <a:pt x="3584" y="812"/>
                  </a:lnTo>
                  <a:lnTo>
                    <a:pt x="3711" y="949"/>
                  </a:lnTo>
                  <a:lnTo>
                    <a:pt x="3821" y="1104"/>
                  </a:lnTo>
                  <a:lnTo>
                    <a:pt x="3921" y="1259"/>
                  </a:lnTo>
                  <a:lnTo>
                    <a:pt x="4003" y="1432"/>
                  </a:lnTo>
                  <a:lnTo>
                    <a:pt x="4067" y="1614"/>
                  </a:lnTo>
                  <a:lnTo>
                    <a:pt x="4122" y="1806"/>
                  </a:lnTo>
                  <a:lnTo>
                    <a:pt x="4149" y="1997"/>
                  </a:lnTo>
                  <a:lnTo>
                    <a:pt x="4158" y="2198"/>
                  </a:lnTo>
                  <a:lnTo>
                    <a:pt x="4386" y="2198"/>
                  </a:lnTo>
                  <a:lnTo>
                    <a:pt x="4386" y="2088"/>
                  </a:lnTo>
                  <a:lnTo>
                    <a:pt x="4377" y="1970"/>
                  </a:lnTo>
                  <a:lnTo>
                    <a:pt x="4368" y="1860"/>
                  </a:lnTo>
                  <a:lnTo>
                    <a:pt x="4341" y="1760"/>
                  </a:lnTo>
                  <a:lnTo>
                    <a:pt x="4286" y="1541"/>
                  </a:lnTo>
                  <a:lnTo>
                    <a:pt x="4213" y="1341"/>
                  </a:lnTo>
                  <a:lnTo>
                    <a:pt x="4122" y="1149"/>
                  </a:lnTo>
                  <a:lnTo>
                    <a:pt x="4012" y="976"/>
                  </a:lnTo>
                  <a:lnTo>
                    <a:pt x="3885" y="803"/>
                  </a:lnTo>
                  <a:lnTo>
                    <a:pt x="3748" y="648"/>
                  </a:lnTo>
                  <a:lnTo>
                    <a:pt x="3593" y="502"/>
                  </a:lnTo>
                  <a:lnTo>
                    <a:pt x="3420" y="383"/>
                  </a:lnTo>
                  <a:lnTo>
                    <a:pt x="3237" y="265"/>
                  </a:lnTo>
                  <a:lnTo>
                    <a:pt x="3046" y="173"/>
                  </a:lnTo>
                  <a:lnTo>
                    <a:pt x="2845" y="101"/>
                  </a:lnTo>
                  <a:lnTo>
                    <a:pt x="2635" y="46"/>
                  </a:lnTo>
                  <a:lnTo>
                    <a:pt x="2526" y="28"/>
                  </a:lnTo>
                  <a:lnTo>
                    <a:pt x="2417" y="18"/>
                  </a:lnTo>
                  <a:lnTo>
                    <a:pt x="2307" y="9"/>
                  </a:lnTo>
                  <a:lnTo>
                    <a:pt x="2198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76;p19">
              <a:extLst>
                <a:ext uri="{FF2B5EF4-FFF2-40B4-BE49-F238E27FC236}">
                  <a16:creationId xmlns:a16="http://schemas.microsoft.com/office/drawing/2014/main" id="{F4ADB1AB-2B58-96BE-E9FB-AAA9D08F123C}"/>
                </a:ext>
              </a:extLst>
            </p:cNvPr>
            <p:cNvSpPr/>
            <p:nvPr/>
          </p:nvSpPr>
          <p:spPr>
            <a:xfrm>
              <a:off x="1947637" y="3265334"/>
              <a:ext cx="54460" cy="81348"/>
            </a:xfrm>
            <a:custGeom>
              <a:avLst/>
              <a:gdLst/>
              <a:ahLst/>
              <a:cxnLst/>
              <a:rect l="l" t="t" r="r" b="b"/>
              <a:pathLst>
                <a:path w="794" h="1186" extrusionOk="0">
                  <a:moveTo>
                    <a:pt x="228" y="0"/>
                  </a:moveTo>
                  <a:lnTo>
                    <a:pt x="0" y="18"/>
                  </a:lnTo>
                  <a:lnTo>
                    <a:pt x="18" y="192"/>
                  </a:lnTo>
                  <a:lnTo>
                    <a:pt x="55" y="356"/>
                  </a:lnTo>
                  <a:lnTo>
                    <a:pt x="119" y="520"/>
                  </a:lnTo>
                  <a:lnTo>
                    <a:pt x="192" y="675"/>
                  </a:lnTo>
                  <a:lnTo>
                    <a:pt x="292" y="821"/>
                  </a:lnTo>
                  <a:lnTo>
                    <a:pt x="401" y="948"/>
                  </a:lnTo>
                  <a:lnTo>
                    <a:pt x="529" y="1076"/>
                  </a:lnTo>
                  <a:lnTo>
                    <a:pt x="666" y="1185"/>
                  </a:lnTo>
                  <a:lnTo>
                    <a:pt x="793" y="994"/>
                  </a:lnTo>
                  <a:lnTo>
                    <a:pt x="675" y="903"/>
                  </a:lnTo>
                  <a:lnTo>
                    <a:pt x="565" y="802"/>
                  </a:lnTo>
                  <a:lnTo>
                    <a:pt x="474" y="684"/>
                  </a:lnTo>
                  <a:lnTo>
                    <a:pt x="392" y="556"/>
                  </a:lnTo>
                  <a:lnTo>
                    <a:pt x="328" y="429"/>
                  </a:lnTo>
                  <a:lnTo>
                    <a:pt x="283" y="292"/>
                  </a:lnTo>
                  <a:lnTo>
                    <a:pt x="246" y="146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77;p19">
              <a:extLst>
                <a:ext uri="{FF2B5EF4-FFF2-40B4-BE49-F238E27FC236}">
                  <a16:creationId xmlns:a16="http://schemas.microsoft.com/office/drawing/2014/main" id="{58AE889B-4C80-DA81-7789-D9221FC96B30}"/>
                </a:ext>
              </a:extLst>
            </p:cNvPr>
            <p:cNvSpPr/>
            <p:nvPr/>
          </p:nvSpPr>
          <p:spPr>
            <a:xfrm>
              <a:off x="2067051" y="3444832"/>
              <a:ext cx="192738" cy="141364"/>
            </a:xfrm>
            <a:custGeom>
              <a:avLst/>
              <a:gdLst/>
              <a:ahLst/>
              <a:cxnLst/>
              <a:rect l="l" t="t" r="r" b="b"/>
              <a:pathLst>
                <a:path w="2810" h="2061" extrusionOk="0">
                  <a:moveTo>
                    <a:pt x="1" y="0"/>
                  </a:moveTo>
                  <a:lnTo>
                    <a:pt x="1" y="137"/>
                  </a:lnTo>
                  <a:lnTo>
                    <a:pt x="19" y="283"/>
                  </a:lnTo>
                  <a:lnTo>
                    <a:pt x="37" y="420"/>
                  </a:lnTo>
                  <a:lnTo>
                    <a:pt x="74" y="556"/>
                  </a:lnTo>
                  <a:lnTo>
                    <a:pt x="110" y="657"/>
                  </a:lnTo>
                  <a:lnTo>
                    <a:pt x="147" y="757"/>
                  </a:lnTo>
                  <a:lnTo>
                    <a:pt x="183" y="848"/>
                  </a:lnTo>
                  <a:lnTo>
                    <a:pt x="229" y="939"/>
                  </a:lnTo>
                  <a:lnTo>
                    <a:pt x="283" y="1030"/>
                  </a:lnTo>
                  <a:lnTo>
                    <a:pt x="338" y="1122"/>
                  </a:lnTo>
                  <a:lnTo>
                    <a:pt x="466" y="1295"/>
                  </a:lnTo>
                  <a:lnTo>
                    <a:pt x="612" y="1450"/>
                  </a:lnTo>
                  <a:lnTo>
                    <a:pt x="776" y="1587"/>
                  </a:lnTo>
                  <a:lnTo>
                    <a:pt x="949" y="1714"/>
                  </a:lnTo>
                  <a:lnTo>
                    <a:pt x="1049" y="1769"/>
                  </a:lnTo>
                  <a:lnTo>
                    <a:pt x="1141" y="1824"/>
                  </a:lnTo>
                  <a:lnTo>
                    <a:pt x="1259" y="1879"/>
                  </a:lnTo>
                  <a:lnTo>
                    <a:pt x="1378" y="1924"/>
                  </a:lnTo>
                  <a:lnTo>
                    <a:pt x="1505" y="1970"/>
                  </a:lnTo>
                  <a:lnTo>
                    <a:pt x="1624" y="1997"/>
                  </a:lnTo>
                  <a:lnTo>
                    <a:pt x="1752" y="2024"/>
                  </a:lnTo>
                  <a:lnTo>
                    <a:pt x="1879" y="2043"/>
                  </a:lnTo>
                  <a:lnTo>
                    <a:pt x="1998" y="2061"/>
                  </a:lnTo>
                  <a:lnTo>
                    <a:pt x="2125" y="2061"/>
                  </a:lnTo>
                  <a:lnTo>
                    <a:pt x="2299" y="2052"/>
                  </a:lnTo>
                  <a:lnTo>
                    <a:pt x="2472" y="2034"/>
                  </a:lnTo>
                  <a:lnTo>
                    <a:pt x="2645" y="1997"/>
                  </a:lnTo>
                  <a:lnTo>
                    <a:pt x="2809" y="1942"/>
                  </a:lnTo>
                  <a:lnTo>
                    <a:pt x="2727" y="1723"/>
                  </a:lnTo>
                  <a:lnTo>
                    <a:pt x="2554" y="1778"/>
                  </a:lnTo>
                  <a:lnTo>
                    <a:pt x="2372" y="1815"/>
                  </a:lnTo>
                  <a:lnTo>
                    <a:pt x="2180" y="1833"/>
                  </a:lnTo>
                  <a:lnTo>
                    <a:pt x="1989" y="1824"/>
                  </a:lnTo>
                  <a:lnTo>
                    <a:pt x="1806" y="1806"/>
                  </a:lnTo>
                  <a:lnTo>
                    <a:pt x="1615" y="1760"/>
                  </a:lnTo>
                  <a:lnTo>
                    <a:pt x="1432" y="1696"/>
                  </a:lnTo>
                  <a:lnTo>
                    <a:pt x="1250" y="1614"/>
                  </a:lnTo>
                  <a:lnTo>
                    <a:pt x="1077" y="1523"/>
                  </a:lnTo>
                  <a:lnTo>
                    <a:pt x="922" y="1404"/>
                  </a:lnTo>
                  <a:lnTo>
                    <a:pt x="776" y="1286"/>
                  </a:lnTo>
                  <a:lnTo>
                    <a:pt x="648" y="1149"/>
                  </a:lnTo>
                  <a:lnTo>
                    <a:pt x="530" y="994"/>
                  </a:lnTo>
                  <a:lnTo>
                    <a:pt x="438" y="839"/>
                  </a:lnTo>
                  <a:lnTo>
                    <a:pt x="356" y="666"/>
                  </a:lnTo>
                  <a:lnTo>
                    <a:pt x="293" y="492"/>
                  </a:lnTo>
                  <a:lnTo>
                    <a:pt x="265" y="374"/>
                  </a:lnTo>
                  <a:lnTo>
                    <a:pt x="247" y="246"/>
                  </a:lnTo>
                  <a:lnTo>
                    <a:pt x="229" y="119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78;p19">
              <a:extLst>
                <a:ext uri="{FF2B5EF4-FFF2-40B4-BE49-F238E27FC236}">
                  <a16:creationId xmlns:a16="http://schemas.microsoft.com/office/drawing/2014/main" id="{3ED67DB9-1981-6F9B-8558-CF6986618AA9}"/>
                </a:ext>
              </a:extLst>
            </p:cNvPr>
            <p:cNvSpPr/>
            <p:nvPr/>
          </p:nvSpPr>
          <p:spPr>
            <a:xfrm>
              <a:off x="1934468" y="3527962"/>
              <a:ext cx="182106" cy="117083"/>
            </a:xfrm>
            <a:custGeom>
              <a:avLst/>
              <a:gdLst/>
              <a:ahLst/>
              <a:cxnLst/>
              <a:rect l="l" t="t" r="r" b="b"/>
              <a:pathLst>
                <a:path w="2655" h="1707" extrusionOk="0">
                  <a:moveTo>
                    <a:pt x="2645" y="1"/>
                  </a:moveTo>
                  <a:lnTo>
                    <a:pt x="2417" y="28"/>
                  </a:lnTo>
                  <a:lnTo>
                    <a:pt x="2426" y="156"/>
                  </a:lnTo>
                  <a:lnTo>
                    <a:pt x="2426" y="284"/>
                  </a:lnTo>
                  <a:lnTo>
                    <a:pt x="2408" y="402"/>
                  </a:lnTo>
                  <a:lnTo>
                    <a:pt x="2381" y="530"/>
                  </a:lnTo>
                  <a:lnTo>
                    <a:pt x="2344" y="648"/>
                  </a:lnTo>
                  <a:lnTo>
                    <a:pt x="2289" y="767"/>
                  </a:lnTo>
                  <a:lnTo>
                    <a:pt x="2235" y="876"/>
                  </a:lnTo>
                  <a:lnTo>
                    <a:pt x="2162" y="977"/>
                  </a:lnTo>
                  <a:lnTo>
                    <a:pt x="2071" y="1077"/>
                  </a:lnTo>
                  <a:lnTo>
                    <a:pt x="1979" y="1159"/>
                  </a:lnTo>
                  <a:lnTo>
                    <a:pt x="1888" y="1241"/>
                  </a:lnTo>
                  <a:lnTo>
                    <a:pt x="1779" y="1305"/>
                  </a:lnTo>
                  <a:lnTo>
                    <a:pt x="1669" y="1360"/>
                  </a:lnTo>
                  <a:lnTo>
                    <a:pt x="1551" y="1405"/>
                  </a:lnTo>
                  <a:lnTo>
                    <a:pt x="1423" y="1442"/>
                  </a:lnTo>
                  <a:lnTo>
                    <a:pt x="1305" y="1460"/>
                  </a:lnTo>
                  <a:lnTo>
                    <a:pt x="1140" y="1469"/>
                  </a:lnTo>
                  <a:lnTo>
                    <a:pt x="985" y="1460"/>
                  </a:lnTo>
                  <a:lnTo>
                    <a:pt x="830" y="1432"/>
                  </a:lnTo>
                  <a:lnTo>
                    <a:pt x="685" y="1387"/>
                  </a:lnTo>
                  <a:lnTo>
                    <a:pt x="539" y="1323"/>
                  </a:lnTo>
                  <a:lnTo>
                    <a:pt x="411" y="1241"/>
                  </a:lnTo>
                  <a:lnTo>
                    <a:pt x="283" y="1150"/>
                  </a:lnTo>
                  <a:lnTo>
                    <a:pt x="174" y="1031"/>
                  </a:lnTo>
                  <a:lnTo>
                    <a:pt x="1" y="1186"/>
                  </a:lnTo>
                  <a:lnTo>
                    <a:pt x="110" y="1305"/>
                  </a:lnTo>
                  <a:lnTo>
                    <a:pt x="238" y="1405"/>
                  </a:lnTo>
                  <a:lnTo>
                    <a:pt x="374" y="1496"/>
                  </a:lnTo>
                  <a:lnTo>
                    <a:pt x="520" y="1569"/>
                  </a:lnTo>
                  <a:lnTo>
                    <a:pt x="666" y="1624"/>
                  </a:lnTo>
                  <a:lnTo>
                    <a:pt x="821" y="1670"/>
                  </a:lnTo>
                  <a:lnTo>
                    <a:pt x="976" y="1697"/>
                  </a:lnTo>
                  <a:lnTo>
                    <a:pt x="1140" y="1706"/>
                  </a:lnTo>
                  <a:lnTo>
                    <a:pt x="1232" y="1697"/>
                  </a:lnTo>
                  <a:lnTo>
                    <a:pt x="1332" y="1688"/>
                  </a:lnTo>
                  <a:lnTo>
                    <a:pt x="1478" y="1670"/>
                  </a:lnTo>
                  <a:lnTo>
                    <a:pt x="1624" y="1624"/>
                  </a:lnTo>
                  <a:lnTo>
                    <a:pt x="1761" y="1569"/>
                  </a:lnTo>
                  <a:lnTo>
                    <a:pt x="1888" y="1505"/>
                  </a:lnTo>
                  <a:lnTo>
                    <a:pt x="2016" y="1423"/>
                  </a:lnTo>
                  <a:lnTo>
                    <a:pt x="2134" y="1332"/>
                  </a:lnTo>
                  <a:lnTo>
                    <a:pt x="2244" y="1232"/>
                  </a:lnTo>
                  <a:lnTo>
                    <a:pt x="2335" y="1122"/>
                  </a:lnTo>
                  <a:lnTo>
                    <a:pt x="2426" y="995"/>
                  </a:lnTo>
                  <a:lnTo>
                    <a:pt x="2499" y="867"/>
                  </a:lnTo>
                  <a:lnTo>
                    <a:pt x="2563" y="730"/>
                  </a:lnTo>
                  <a:lnTo>
                    <a:pt x="2609" y="594"/>
                  </a:lnTo>
                  <a:lnTo>
                    <a:pt x="2636" y="448"/>
                  </a:lnTo>
                  <a:lnTo>
                    <a:pt x="2654" y="302"/>
                  </a:lnTo>
                  <a:lnTo>
                    <a:pt x="2654" y="147"/>
                  </a:lnTo>
                  <a:lnTo>
                    <a:pt x="2645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79;p19">
              <a:extLst>
                <a:ext uri="{FF2B5EF4-FFF2-40B4-BE49-F238E27FC236}">
                  <a16:creationId xmlns:a16="http://schemas.microsoft.com/office/drawing/2014/main" id="{79571556-2ECA-D866-AC22-310E29D47502}"/>
                </a:ext>
              </a:extLst>
            </p:cNvPr>
            <p:cNvSpPr/>
            <p:nvPr/>
          </p:nvSpPr>
          <p:spPr>
            <a:xfrm>
              <a:off x="1875070" y="3763154"/>
              <a:ext cx="206456" cy="212698"/>
            </a:xfrm>
            <a:custGeom>
              <a:avLst/>
              <a:gdLst/>
              <a:ahLst/>
              <a:cxnLst/>
              <a:rect l="l" t="t" r="r" b="b"/>
              <a:pathLst>
                <a:path w="3010" h="3101" extrusionOk="0">
                  <a:moveTo>
                    <a:pt x="2025" y="0"/>
                  </a:moveTo>
                  <a:lnTo>
                    <a:pt x="1897" y="10"/>
                  </a:lnTo>
                  <a:lnTo>
                    <a:pt x="1769" y="19"/>
                  </a:lnTo>
                  <a:lnTo>
                    <a:pt x="1651" y="46"/>
                  </a:lnTo>
                  <a:lnTo>
                    <a:pt x="1523" y="73"/>
                  </a:lnTo>
                  <a:lnTo>
                    <a:pt x="1405" y="110"/>
                  </a:lnTo>
                  <a:lnTo>
                    <a:pt x="1286" y="155"/>
                  </a:lnTo>
                  <a:lnTo>
                    <a:pt x="1168" y="210"/>
                  </a:lnTo>
                  <a:lnTo>
                    <a:pt x="1058" y="265"/>
                  </a:lnTo>
                  <a:lnTo>
                    <a:pt x="876" y="383"/>
                  </a:lnTo>
                  <a:lnTo>
                    <a:pt x="712" y="511"/>
                  </a:lnTo>
                  <a:lnTo>
                    <a:pt x="566" y="657"/>
                  </a:lnTo>
                  <a:lnTo>
                    <a:pt x="429" y="812"/>
                  </a:lnTo>
                  <a:lnTo>
                    <a:pt x="320" y="976"/>
                  </a:lnTo>
                  <a:lnTo>
                    <a:pt x="219" y="1149"/>
                  </a:lnTo>
                  <a:lnTo>
                    <a:pt x="137" y="1332"/>
                  </a:lnTo>
                  <a:lnTo>
                    <a:pt x="73" y="1523"/>
                  </a:lnTo>
                  <a:lnTo>
                    <a:pt x="28" y="1715"/>
                  </a:lnTo>
                  <a:lnTo>
                    <a:pt x="9" y="1915"/>
                  </a:lnTo>
                  <a:lnTo>
                    <a:pt x="0" y="2116"/>
                  </a:lnTo>
                  <a:lnTo>
                    <a:pt x="9" y="2317"/>
                  </a:lnTo>
                  <a:lnTo>
                    <a:pt x="46" y="2517"/>
                  </a:lnTo>
                  <a:lnTo>
                    <a:pt x="101" y="2718"/>
                  </a:lnTo>
                  <a:lnTo>
                    <a:pt x="174" y="2909"/>
                  </a:lnTo>
                  <a:lnTo>
                    <a:pt x="265" y="3101"/>
                  </a:lnTo>
                  <a:lnTo>
                    <a:pt x="465" y="2991"/>
                  </a:lnTo>
                  <a:lnTo>
                    <a:pt x="383" y="2818"/>
                  </a:lnTo>
                  <a:lnTo>
                    <a:pt x="320" y="2645"/>
                  </a:lnTo>
                  <a:lnTo>
                    <a:pt x="274" y="2472"/>
                  </a:lnTo>
                  <a:lnTo>
                    <a:pt x="237" y="2289"/>
                  </a:lnTo>
                  <a:lnTo>
                    <a:pt x="228" y="2107"/>
                  </a:lnTo>
                  <a:lnTo>
                    <a:pt x="237" y="1934"/>
                  </a:lnTo>
                  <a:lnTo>
                    <a:pt x="256" y="1760"/>
                  </a:lnTo>
                  <a:lnTo>
                    <a:pt x="301" y="1587"/>
                  </a:lnTo>
                  <a:lnTo>
                    <a:pt x="356" y="1414"/>
                  </a:lnTo>
                  <a:lnTo>
                    <a:pt x="420" y="1250"/>
                  </a:lnTo>
                  <a:lnTo>
                    <a:pt x="511" y="1095"/>
                  </a:lnTo>
                  <a:lnTo>
                    <a:pt x="611" y="949"/>
                  </a:lnTo>
                  <a:lnTo>
                    <a:pt x="730" y="812"/>
                  </a:lnTo>
                  <a:lnTo>
                    <a:pt x="867" y="684"/>
                  </a:lnTo>
                  <a:lnTo>
                    <a:pt x="1013" y="575"/>
                  </a:lnTo>
                  <a:lnTo>
                    <a:pt x="1168" y="465"/>
                  </a:lnTo>
                  <a:lnTo>
                    <a:pt x="1268" y="420"/>
                  </a:lnTo>
                  <a:lnTo>
                    <a:pt x="1377" y="365"/>
                  </a:lnTo>
                  <a:lnTo>
                    <a:pt x="1478" y="329"/>
                  </a:lnTo>
                  <a:lnTo>
                    <a:pt x="1587" y="292"/>
                  </a:lnTo>
                  <a:lnTo>
                    <a:pt x="1696" y="265"/>
                  </a:lnTo>
                  <a:lnTo>
                    <a:pt x="1806" y="247"/>
                  </a:lnTo>
                  <a:lnTo>
                    <a:pt x="1915" y="238"/>
                  </a:lnTo>
                  <a:lnTo>
                    <a:pt x="2034" y="228"/>
                  </a:lnTo>
                  <a:lnTo>
                    <a:pt x="2143" y="228"/>
                  </a:lnTo>
                  <a:lnTo>
                    <a:pt x="2253" y="238"/>
                  </a:lnTo>
                  <a:lnTo>
                    <a:pt x="2362" y="256"/>
                  </a:lnTo>
                  <a:lnTo>
                    <a:pt x="2472" y="274"/>
                  </a:lnTo>
                  <a:lnTo>
                    <a:pt x="2581" y="301"/>
                  </a:lnTo>
                  <a:lnTo>
                    <a:pt x="2690" y="338"/>
                  </a:lnTo>
                  <a:lnTo>
                    <a:pt x="2800" y="374"/>
                  </a:lnTo>
                  <a:lnTo>
                    <a:pt x="2900" y="429"/>
                  </a:lnTo>
                  <a:lnTo>
                    <a:pt x="3010" y="219"/>
                  </a:lnTo>
                  <a:lnTo>
                    <a:pt x="2891" y="165"/>
                  </a:lnTo>
                  <a:lnTo>
                    <a:pt x="2772" y="119"/>
                  </a:lnTo>
                  <a:lnTo>
                    <a:pt x="2645" y="82"/>
                  </a:lnTo>
                  <a:lnTo>
                    <a:pt x="2526" y="46"/>
                  </a:lnTo>
                  <a:lnTo>
                    <a:pt x="2399" y="28"/>
                  </a:lnTo>
                  <a:lnTo>
                    <a:pt x="2271" y="10"/>
                  </a:lnTo>
                  <a:lnTo>
                    <a:pt x="2152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80;p19">
              <a:extLst>
                <a:ext uri="{FF2B5EF4-FFF2-40B4-BE49-F238E27FC236}">
                  <a16:creationId xmlns:a16="http://schemas.microsoft.com/office/drawing/2014/main" id="{0057F104-0F39-2E32-C736-9B3E39F2D6D5}"/>
                </a:ext>
              </a:extLst>
            </p:cNvPr>
            <p:cNvSpPr/>
            <p:nvPr/>
          </p:nvSpPr>
          <p:spPr>
            <a:xfrm>
              <a:off x="2035775" y="3835104"/>
              <a:ext cx="81416" cy="100759"/>
            </a:xfrm>
            <a:custGeom>
              <a:avLst/>
              <a:gdLst/>
              <a:ahLst/>
              <a:cxnLst/>
              <a:rect l="l" t="t" r="r" b="b"/>
              <a:pathLst>
                <a:path w="1187" h="1469" extrusionOk="0">
                  <a:moveTo>
                    <a:pt x="28" y="0"/>
                  </a:moveTo>
                  <a:lnTo>
                    <a:pt x="1" y="228"/>
                  </a:lnTo>
                  <a:lnTo>
                    <a:pt x="110" y="246"/>
                  </a:lnTo>
                  <a:lnTo>
                    <a:pt x="211" y="274"/>
                  </a:lnTo>
                  <a:lnTo>
                    <a:pt x="311" y="310"/>
                  </a:lnTo>
                  <a:lnTo>
                    <a:pt x="402" y="356"/>
                  </a:lnTo>
                  <a:lnTo>
                    <a:pt x="493" y="420"/>
                  </a:lnTo>
                  <a:lnTo>
                    <a:pt x="575" y="483"/>
                  </a:lnTo>
                  <a:lnTo>
                    <a:pt x="648" y="556"/>
                  </a:lnTo>
                  <a:lnTo>
                    <a:pt x="712" y="638"/>
                  </a:lnTo>
                  <a:lnTo>
                    <a:pt x="776" y="720"/>
                  </a:lnTo>
                  <a:lnTo>
                    <a:pt x="831" y="812"/>
                  </a:lnTo>
                  <a:lnTo>
                    <a:pt x="876" y="912"/>
                  </a:lnTo>
                  <a:lnTo>
                    <a:pt x="913" y="1012"/>
                  </a:lnTo>
                  <a:lnTo>
                    <a:pt x="931" y="1113"/>
                  </a:lnTo>
                  <a:lnTo>
                    <a:pt x="949" y="1222"/>
                  </a:lnTo>
                  <a:lnTo>
                    <a:pt x="958" y="1331"/>
                  </a:lnTo>
                  <a:lnTo>
                    <a:pt x="949" y="1450"/>
                  </a:lnTo>
                  <a:lnTo>
                    <a:pt x="1177" y="1468"/>
                  </a:lnTo>
                  <a:lnTo>
                    <a:pt x="1186" y="1331"/>
                  </a:lnTo>
                  <a:lnTo>
                    <a:pt x="1177" y="1204"/>
                  </a:lnTo>
                  <a:lnTo>
                    <a:pt x="1159" y="1067"/>
                  </a:lnTo>
                  <a:lnTo>
                    <a:pt x="1132" y="948"/>
                  </a:lnTo>
                  <a:lnTo>
                    <a:pt x="1086" y="821"/>
                  </a:lnTo>
                  <a:lnTo>
                    <a:pt x="1031" y="702"/>
                  </a:lnTo>
                  <a:lnTo>
                    <a:pt x="967" y="593"/>
                  </a:lnTo>
                  <a:lnTo>
                    <a:pt x="894" y="492"/>
                  </a:lnTo>
                  <a:lnTo>
                    <a:pt x="812" y="392"/>
                  </a:lnTo>
                  <a:lnTo>
                    <a:pt x="721" y="310"/>
                  </a:lnTo>
                  <a:lnTo>
                    <a:pt x="621" y="228"/>
                  </a:lnTo>
                  <a:lnTo>
                    <a:pt x="511" y="155"/>
                  </a:lnTo>
                  <a:lnTo>
                    <a:pt x="402" y="100"/>
                  </a:lnTo>
                  <a:lnTo>
                    <a:pt x="284" y="55"/>
                  </a:lnTo>
                  <a:lnTo>
                    <a:pt x="156" y="1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81;p19">
              <a:extLst>
                <a:ext uri="{FF2B5EF4-FFF2-40B4-BE49-F238E27FC236}">
                  <a16:creationId xmlns:a16="http://schemas.microsoft.com/office/drawing/2014/main" id="{17709F6A-EB7C-8342-F4B8-BFEB8C4F1064}"/>
                </a:ext>
              </a:extLst>
            </p:cNvPr>
            <p:cNvSpPr/>
            <p:nvPr/>
          </p:nvSpPr>
          <p:spPr>
            <a:xfrm>
              <a:off x="2100866" y="3658075"/>
              <a:ext cx="142667" cy="142667"/>
            </a:xfrm>
            <a:custGeom>
              <a:avLst/>
              <a:gdLst/>
              <a:ahLst/>
              <a:cxnLst/>
              <a:rect l="l" t="t" r="r" b="b"/>
              <a:pathLst>
                <a:path w="2080" h="2080" extrusionOk="0">
                  <a:moveTo>
                    <a:pt x="0" y="1"/>
                  </a:moveTo>
                  <a:lnTo>
                    <a:pt x="0" y="228"/>
                  </a:lnTo>
                  <a:lnTo>
                    <a:pt x="192" y="238"/>
                  </a:lnTo>
                  <a:lnTo>
                    <a:pt x="374" y="265"/>
                  </a:lnTo>
                  <a:lnTo>
                    <a:pt x="556" y="311"/>
                  </a:lnTo>
                  <a:lnTo>
                    <a:pt x="721" y="374"/>
                  </a:lnTo>
                  <a:lnTo>
                    <a:pt x="885" y="456"/>
                  </a:lnTo>
                  <a:lnTo>
                    <a:pt x="1040" y="548"/>
                  </a:lnTo>
                  <a:lnTo>
                    <a:pt x="1176" y="657"/>
                  </a:lnTo>
                  <a:lnTo>
                    <a:pt x="1313" y="776"/>
                  </a:lnTo>
                  <a:lnTo>
                    <a:pt x="1432" y="903"/>
                  </a:lnTo>
                  <a:lnTo>
                    <a:pt x="1532" y="1049"/>
                  </a:lnTo>
                  <a:lnTo>
                    <a:pt x="1632" y="1195"/>
                  </a:lnTo>
                  <a:lnTo>
                    <a:pt x="1705" y="1359"/>
                  </a:lnTo>
                  <a:lnTo>
                    <a:pt x="1769" y="1532"/>
                  </a:lnTo>
                  <a:lnTo>
                    <a:pt x="1815" y="1706"/>
                  </a:lnTo>
                  <a:lnTo>
                    <a:pt x="1842" y="1888"/>
                  </a:lnTo>
                  <a:lnTo>
                    <a:pt x="1851" y="2080"/>
                  </a:lnTo>
                  <a:lnTo>
                    <a:pt x="2079" y="2080"/>
                  </a:lnTo>
                  <a:lnTo>
                    <a:pt x="2070" y="1870"/>
                  </a:lnTo>
                  <a:lnTo>
                    <a:pt x="2043" y="1660"/>
                  </a:lnTo>
                  <a:lnTo>
                    <a:pt x="1988" y="1459"/>
                  </a:lnTo>
                  <a:lnTo>
                    <a:pt x="1915" y="1268"/>
                  </a:lnTo>
                  <a:lnTo>
                    <a:pt x="1833" y="1086"/>
                  </a:lnTo>
                  <a:lnTo>
                    <a:pt x="1724" y="921"/>
                  </a:lnTo>
                  <a:lnTo>
                    <a:pt x="1605" y="757"/>
                  </a:lnTo>
                  <a:lnTo>
                    <a:pt x="1477" y="611"/>
                  </a:lnTo>
                  <a:lnTo>
                    <a:pt x="1322" y="475"/>
                  </a:lnTo>
                  <a:lnTo>
                    <a:pt x="1167" y="356"/>
                  </a:lnTo>
                  <a:lnTo>
                    <a:pt x="994" y="256"/>
                  </a:lnTo>
                  <a:lnTo>
                    <a:pt x="812" y="165"/>
                  </a:lnTo>
                  <a:lnTo>
                    <a:pt x="620" y="92"/>
                  </a:lnTo>
                  <a:lnTo>
                    <a:pt x="420" y="46"/>
                  </a:lnTo>
                  <a:lnTo>
                    <a:pt x="219" y="1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82;p19">
              <a:extLst>
                <a:ext uri="{FF2B5EF4-FFF2-40B4-BE49-F238E27FC236}">
                  <a16:creationId xmlns:a16="http://schemas.microsoft.com/office/drawing/2014/main" id="{59B5A6AA-F8C0-E8B1-5D7D-5677673DFAE8}"/>
                </a:ext>
              </a:extLst>
            </p:cNvPr>
            <p:cNvSpPr/>
            <p:nvPr/>
          </p:nvSpPr>
          <p:spPr>
            <a:xfrm>
              <a:off x="1929461" y="3688118"/>
              <a:ext cx="82651" cy="82582"/>
            </a:xfrm>
            <a:custGeom>
              <a:avLst/>
              <a:gdLst/>
              <a:ahLst/>
              <a:cxnLst/>
              <a:rect l="l" t="t" r="r" b="b"/>
              <a:pathLst>
                <a:path w="1205" h="1204" extrusionOk="0">
                  <a:moveTo>
                    <a:pt x="1" y="0"/>
                  </a:moveTo>
                  <a:lnTo>
                    <a:pt x="1" y="237"/>
                  </a:lnTo>
                  <a:lnTo>
                    <a:pt x="101" y="237"/>
                  </a:lnTo>
                  <a:lnTo>
                    <a:pt x="201" y="256"/>
                  </a:lnTo>
                  <a:lnTo>
                    <a:pt x="292" y="274"/>
                  </a:lnTo>
                  <a:lnTo>
                    <a:pt x="384" y="310"/>
                  </a:lnTo>
                  <a:lnTo>
                    <a:pt x="466" y="347"/>
                  </a:lnTo>
                  <a:lnTo>
                    <a:pt x="548" y="401"/>
                  </a:lnTo>
                  <a:lnTo>
                    <a:pt x="621" y="456"/>
                  </a:lnTo>
                  <a:lnTo>
                    <a:pt x="685" y="520"/>
                  </a:lnTo>
                  <a:lnTo>
                    <a:pt x="748" y="584"/>
                  </a:lnTo>
                  <a:lnTo>
                    <a:pt x="803" y="657"/>
                  </a:lnTo>
                  <a:lnTo>
                    <a:pt x="858" y="739"/>
                  </a:lnTo>
                  <a:lnTo>
                    <a:pt x="894" y="821"/>
                  </a:lnTo>
                  <a:lnTo>
                    <a:pt x="931" y="912"/>
                  </a:lnTo>
                  <a:lnTo>
                    <a:pt x="949" y="1003"/>
                  </a:lnTo>
                  <a:lnTo>
                    <a:pt x="967" y="1104"/>
                  </a:lnTo>
                  <a:lnTo>
                    <a:pt x="967" y="1204"/>
                  </a:lnTo>
                  <a:lnTo>
                    <a:pt x="1204" y="1204"/>
                  </a:lnTo>
                  <a:lnTo>
                    <a:pt x="1195" y="1076"/>
                  </a:lnTo>
                  <a:lnTo>
                    <a:pt x="1177" y="958"/>
                  </a:lnTo>
                  <a:lnTo>
                    <a:pt x="1150" y="848"/>
                  </a:lnTo>
                  <a:lnTo>
                    <a:pt x="1104" y="739"/>
                  </a:lnTo>
                  <a:lnTo>
                    <a:pt x="1058" y="629"/>
                  </a:lnTo>
                  <a:lnTo>
                    <a:pt x="995" y="529"/>
                  </a:lnTo>
                  <a:lnTo>
                    <a:pt x="931" y="438"/>
                  </a:lnTo>
                  <a:lnTo>
                    <a:pt x="849" y="356"/>
                  </a:lnTo>
                  <a:lnTo>
                    <a:pt x="767" y="274"/>
                  </a:lnTo>
                  <a:lnTo>
                    <a:pt x="675" y="210"/>
                  </a:lnTo>
                  <a:lnTo>
                    <a:pt x="575" y="146"/>
                  </a:lnTo>
                  <a:lnTo>
                    <a:pt x="466" y="101"/>
                  </a:lnTo>
                  <a:lnTo>
                    <a:pt x="356" y="55"/>
                  </a:lnTo>
                  <a:lnTo>
                    <a:pt x="247" y="28"/>
                  </a:lnTo>
                  <a:lnTo>
                    <a:pt x="128" y="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83;p19">
              <a:extLst>
                <a:ext uri="{FF2B5EF4-FFF2-40B4-BE49-F238E27FC236}">
                  <a16:creationId xmlns:a16="http://schemas.microsoft.com/office/drawing/2014/main" id="{BE28548A-9CF7-300B-3617-6FA9EB43126E}"/>
                </a:ext>
              </a:extLst>
            </p:cNvPr>
            <p:cNvSpPr/>
            <p:nvPr/>
          </p:nvSpPr>
          <p:spPr>
            <a:xfrm>
              <a:off x="2122129" y="3295307"/>
              <a:ext cx="65092" cy="100759"/>
            </a:xfrm>
            <a:custGeom>
              <a:avLst/>
              <a:gdLst/>
              <a:ahLst/>
              <a:cxnLst/>
              <a:rect l="l" t="t" r="r" b="b"/>
              <a:pathLst>
                <a:path w="949" h="1469" extrusionOk="0">
                  <a:moveTo>
                    <a:pt x="885" y="1"/>
                  </a:moveTo>
                  <a:lnTo>
                    <a:pt x="775" y="37"/>
                  </a:lnTo>
                  <a:lnTo>
                    <a:pt x="666" y="83"/>
                  </a:lnTo>
                  <a:lnTo>
                    <a:pt x="566" y="138"/>
                  </a:lnTo>
                  <a:lnTo>
                    <a:pt x="465" y="210"/>
                  </a:lnTo>
                  <a:lnTo>
                    <a:pt x="383" y="283"/>
                  </a:lnTo>
                  <a:lnTo>
                    <a:pt x="301" y="365"/>
                  </a:lnTo>
                  <a:lnTo>
                    <a:pt x="228" y="457"/>
                  </a:lnTo>
                  <a:lnTo>
                    <a:pt x="164" y="557"/>
                  </a:lnTo>
                  <a:lnTo>
                    <a:pt x="110" y="666"/>
                  </a:lnTo>
                  <a:lnTo>
                    <a:pt x="64" y="776"/>
                  </a:lnTo>
                  <a:lnTo>
                    <a:pt x="28" y="885"/>
                  </a:lnTo>
                  <a:lnTo>
                    <a:pt x="9" y="1004"/>
                  </a:lnTo>
                  <a:lnTo>
                    <a:pt x="0" y="1122"/>
                  </a:lnTo>
                  <a:lnTo>
                    <a:pt x="0" y="1232"/>
                  </a:lnTo>
                  <a:lnTo>
                    <a:pt x="18" y="1350"/>
                  </a:lnTo>
                  <a:lnTo>
                    <a:pt x="46" y="1469"/>
                  </a:lnTo>
                  <a:lnTo>
                    <a:pt x="265" y="1405"/>
                  </a:lnTo>
                  <a:lnTo>
                    <a:pt x="246" y="1314"/>
                  </a:lnTo>
                  <a:lnTo>
                    <a:pt x="228" y="1223"/>
                  </a:lnTo>
                  <a:lnTo>
                    <a:pt x="228" y="1122"/>
                  </a:lnTo>
                  <a:lnTo>
                    <a:pt x="237" y="1031"/>
                  </a:lnTo>
                  <a:lnTo>
                    <a:pt x="256" y="940"/>
                  </a:lnTo>
                  <a:lnTo>
                    <a:pt x="283" y="849"/>
                  </a:lnTo>
                  <a:lnTo>
                    <a:pt x="319" y="758"/>
                  </a:lnTo>
                  <a:lnTo>
                    <a:pt x="365" y="676"/>
                  </a:lnTo>
                  <a:lnTo>
                    <a:pt x="411" y="593"/>
                  </a:lnTo>
                  <a:lnTo>
                    <a:pt x="474" y="520"/>
                  </a:lnTo>
                  <a:lnTo>
                    <a:pt x="538" y="448"/>
                  </a:lnTo>
                  <a:lnTo>
                    <a:pt x="611" y="393"/>
                  </a:lnTo>
                  <a:lnTo>
                    <a:pt x="684" y="338"/>
                  </a:lnTo>
                  <a:lnTo>
                    <a:pt x="766" y="293"/>
                  </a:lnTo>
                  <a:lnTo>
                    <a:pt x="857" y="256"/>
                  </a:lnTo>
                  <a:lnTo>
                    <a:pt x="949" y="229"/>
                  </a:lnTo>
                  <a:lnTo>
                    <a:pt x="885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84;p19">
              <a:extLst>
                <a:ext uri="{FF2B5EF4-FFF2-40B4-BE49-F238E27FC236}">
                  <a16:creationId xmlns:a16="http://schemas.microsoft.com/office/drawing/2014/main" id="{FE87C170-A241-83F1-3E6C-6CC268C504FE}"/>
                </a:ext>
              </a:extLst>
            </p:cNvPr>
            <p:cNvSpPr/>
            <p:nvPr/>
          </p:nvSpPr>
          <p:spPr>
            <a:xfrm>
              <a:off x="1950724" y="3897589"/>
              <a:ext cx="38205" cy="130801"/>
            </a:xfrm>
            <a:custGeom>
              <a:avLst/>
              <a:gdLst/>
              <a:ahLst/>
              <a:cxnLst/>
              <a:rect l="l" t="t" r="r" b="b"/>
              <a:pathLst>
                <a:path w="557" h="1907" extrusionOk="0">
                  <a:moveTo>
                    <a:pt x="393" y="1"/>
                  </a:moveTo>
                  <a:lnTo>
                    <a:pt x="302" y="101"/>
                  </a:lnTo>
                  <a:lnTo>
                    <a:pt x="220" y="211"/>
                  </a:lnTo>
                  <a:lnTo>
                    <a:pt x="156" y="320"/>
                  </a:lnTo>
                  <a:lnTo>
                    <a:pt x="101" y="448"/>
                  </a:lnTo>
                  <a:lnTo>
                    <a:pt x="55" y="566"/>
                  </a:lnTo>
                  <a:lnTo>
                    <a:pt x="28" y="694"/>
                  </a:lnTo>
                  <a:lnTo>
                    <a:pt x="10" y="822"/>
                  </a:lnTo>
                  <a:lnTo>
                    <a:pt x="1" y="949"/>
                  </a:lnTo>
                  <a:lnTo>
                    <a:pt x="10" y="1077"/>
                  </a:lnTo>
                  <a:lnTo>
                    <a:pt x="28" y="1205"/>
                  </a:lnTo>
                  <a:lnTo>
                    <a:pt x="55" y="1332"/>
                  </a:lnTo>
                  <a:lnTo>
                    <a:pt x="101" y="1460"/>
                  </a:lnTo>
                  <a:lnTo>
                    <a:pt x="156" y="1578"/>
                  </a:lnTo>
                  <a:lnTo>
                    <a:pt x="220" y="1697"/>
                  </a:lnTo>
                  <a:lnTo>
                    <a:pt x="302" y="1806"/>
                  </a:lnTo>
                  <a:lnTo>
                    <a:pt x="393" y="1907"/>
                  </a:lnTo>
                  <a:lnTo>
                    <a:pt x="557" y="1743"/>
                  </a:lnTo>
                  <a:lnTo>
                    <a:pt x="475" y="1661"/>
                  </a:lnTo>
                  <a:lnTo>
                    <a:pt x="411" y="1569"/>
                  </a:lnTo>
                  <a:lnTo>
                    <a:pt x="356" y="1469"/>
                  </a:lnTo>
                  <a:lnTo>
                    <a:pt x="311" y="1369"/>
                  </a:lnTo>
                  <a:lnTo>
                    <a:pt x="274" y="1268"/>
                  </a:lnTo>
                  <a:lnTo>
                    <a:pt x="247" y="1168"/>
                  </a:lnTo>
                  <a:lnTo>
                    <a:pt x="238" y="1059"/>
                  </a:lnTo>
                  <a:lnTo>
                    <a:pt x="229" y="949"/>
                  </a:lnTo>
                  <a:lnTo>
                    <a:pt x="238" y="849"/>
                  </a:lnTo>
                  <a:lnTo>
                    <a:pt x="247" y="740"/>
                  </a:lnTo>
                  <a:lnTo>
                    <a:pt x="274" y="630"/>
                  </a:lnTo>
                  <a:lnTo>
                    <a:pt x="311" y="530"/>
                  </a:lnTo>
                  <a:lnTo>
                    <a:pt x="356" y="429"/>
                  </a:lnTo>
                  <a:lnTo>
                    <a:pt x="411" y="338"/>
                  </a:lnTo>
                  <a:lnTo>
                    <a:pt x="484" y="247"/>
                  </a:lnTo>
                  <a:lnTo>
                    <a:pt x="557" y="165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85;p19">
              <a:extLst>
                <a:ext uri="{FF2B5EF4-FFF2-40B4-BE49-F238E27FC236}">
                  <a16:creationId xmlns:a16="http://schemas.microsoft.com/office/drawing/2014/main" id="{3D56F29A-E9A4-1866-9D1B-DBC5C3982DF7}"/>
                </a:ext>
              </a:extLst>
            </p:cNvPr>
            <p:cNvSpPr/>
            <p:nvPr/>
          </p:nvSpPr>
          <p:spPr>
            <a:xfrm>
              <a:off x="1938858" y="3249010"/>
              <a:ext cx="33198" cy="33883"/>
            </a:xfrm>
            <a:custGeom>
              <a:avLst/>
              <a:gdLst/>
              <a:ahLst/>
              <a:cxnLst/>
              <a:rect l="l" t="t" r="r" b="b"/>
              <a:pathLst>
                <a:path w="484" h="494" extrusionOk="0">
                  <a:moveTo>
                    <a:pt x="238" y="1"/>
                  </a:moveTo>
                  <a:lnTo>
                    <a:pt x="192" y="10"/>
                  </a:lnTo>
                  <a:lnTo>
                    <a:pt x="146" y="19"/>
                  </a:lnTo>
                  <a:lnTo>
                    <a:pt x="101" y="47"/>
                  </a:lnTo>
                  <a:lnTo>
                    <a:pt x="64" y="74"/>
                  </a:lnTo>
                  <a:lnTo>
                    <a:pt x="37" y="110"/>
                  </a:lnTo>
                  <a:lnTo>
                    <a:pt x="19" y="156"/>
                  </a:lnTo>
                  <a:lnTo>
                    <a:pt x="0" y="202"/>
                  </a:lnTo>
                  <a:lnTo>
                    <a:pt x="0" y="247"/>
                  </a:lnTo>
                  <a:lnTo>
                    <a:pt x="0" y="302"/>
                  </a:lnTo>
                  <a:lnTo>
                    <a:pt x="19" y="347"/>
                  </a:lnTo>
                  <a:lnTo>
                    <a:pt x="37" y="384"/>
                  </a:lnTo>
                  <a:lnTo>
                    <a:pt x="64" y="420"/>
                  </a:lnTo>
                  <a:lnTo>
                    <a:pt x="101" y="448"/>
                  </a:lnTo>
                  <a:lnTo>
                    <a:pt x="146" y="475"/>
                  </a:lnTo>
                  <a:lnTo>
                    <a:pt x="192" y="493"/>
                  </a:lnTo>
                  <a:lnTo>
                    <a:pt x="292" y="493"/>
                  </a:lnTo>
                  <a:lnTo>
                    <a:pt x="338" y="475"/>
                  </a:lnTo>
                  <a:lnTo>
                    <a:pt x="383" y="448"/>
                  </a:lnTo>
                  <a:lnTo>
                    <a:pt x="420" y="420"/>
                  </a:lnTo>
                  <a:lnTo>
                    <a:pt x="447" y="384"/>
                  </a:lnTo>
                  <a:lnTo>
                    <a:pt x="466" y="347"/>
                  </a:lnTo>
                  <a:lnTo>
                    <a:pt x="484" y="302"/>
                  </a:lnTo>
                  <a:lnTo>
                    <a:pt x="484" y="247"/>
                  </a:lnTo>
                  <a:lnTo>
                    <a:pt x="484" y="202"/>
                  </a:lnTo>
                  <a:lnTo>
                    <a:pt x="466" y="156"/>
                  </a:lnTo>
                  <a:lnTo>
                    <a:pt x="447" y="110"/>
                  </a:lnTo>
                  <a:lnTo>
                    <a:pt x="420" y="74"/>
                  </a:lnTo>
                  <a:lnTo>
                    <a:pt x="383" y="47"/>
                  </a:lnTo>
                  <a:lnTo>
                    <a:pt x="338" y="19"/>
                  </a:lnTo>
                  <a:lnTo>
                    <a:pt x="292" y="10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86;p19">
              <a:extLst>
                <a:ext uri="{FF2B5EF4-FFF2-40B4-BE49-F238E27FC236}">
                  <a16:creationId xmlns:a16="http://schemas.microsoft.com/office/drawing/2014/main" id="{CF665F8D-438F-1674-8EB2-AAE583C8E429}"/>
                </a:ext>
              </a:extLst>
            </p:cNvPr>
            <p:cNvSpPr/>
            <p:nvPr/>
          </p:nvSpPr>
          <p:spPr>
            <a:xfrm>
              <a:off x="2117739" y="3379123"/>
              <a:ext cx="33815" cy="33883"/>
            </a:xfrm>
            <a:custGeom>
              <a:avLst/>
              <a:gdLst/>
              <a:ahLst/>
              <a:cxnLst/>
              <a:rect l="l" t="t" r="r" b="b"/>
              <a:pathLst>
                <a:path w="493" h="494" extrusionOk="0">
                  <a:moveTo>
                    <a:pt x="247" y="1"/>
                  </a:moveTo>
                  <a:lnTo>
                    <a:pt x="201" y="10"/>
                  </a:lnTo>
                  <a:lnTo>
                    <a:pt x="155" y="19"/>
                  </a:lnTo>
                  <a:lnTo>
                    <a:pt x="110" y="46"/>
                  </a:lnTo>
                  <a:lnTo>
                    <a:pt x="73" y="74"/>
                  </a:lnTo>
                  <a:lnTo>
                    <a:pt x="46" y="110"/>
                  </a:lnTo>
                  <a:lnTo>
                    <a:pt x="28" y="147"/>
                  </a:lnTo>
                  <a:lnTo>
                    <a:pt x="10" y="201"/>
                  </a:lnTo>
                  <a:lnTo>
                    <a:pt x="0" y="247"/>
                  </a:lnTo>
                  <a:lnTo>
                    <a:pt x="10" y="292"/>
                  </a:lnTo>
                  <a:lnTo>
                    <a:pt x="28" y="338"/>
                  </a:lnTo>
                  <a:lnTo>
                    <a:pt x="46" y="384"/>
                  </a:lnTo>
                  <a:lnTo>
                    <a:pt x="73" y="420"/>
                  </a:lnTo>
                  <a:lnTo>
                    <a:pt x="110" y="447"/>
                  </a:lnTo>
                  <a:lnTo>
                    <a:pt x="155" y="475"/>
                  </a:lnTo>
                  <a:lnTo>
                    <a:pt x="201" y="484"/>
                  </a:lnTo>
                  <a:lnTo>
                    <a:pt x="247" y="493"/>
                  </a:lnTo>
                  <a:lnTo>
                    <a:pt x="301" y="484"/>
                  </a:lnTo>
                  <a:lnTo>
                    <a:pt x="347" y="475"/>
                  </a:lnTo>
                  <a:lnTo>
                    <a:pt x="383" y="447"/>
                  </a:lnTo>
                  <a:lnTo>
                    <a:pt x="420" y="420"/>
                  </a:lnTo>
                  <a:lnTo>
                    <a:pt x="456" y="384"/>
                  </a:lnTo>
                  <a:lnTo>
                    <a:pt x="475" y="338"/>
                  </a:lnTo>
                  <a:lnTo>
                    <a:pt x="493" y="292"/>
                  </a:lnTo>
                  <a:lnTo>
                    <a:pt x="493" y="247"/>
                  </a:lnTo>
                  <a:lnTo>
                    <a:pt x="493" y="201"/>
                  </a:lnTo>
                  <a:lnTo>
                    <a:pt x="475" y="147"/>
                  </a:lnTo>
                  <a:lnTo>
                    <a:pt x="456" y="110"/>
                  </a:lnTo>
                  <a:lnTo>
                    <a:pt x="420" y="74"/>
                  </a:lnTo>
                  <a:lnTo>
                    <a:pt x="383" y="46"/>
                  </a:lnTo>
                  <a:lnTo>
                    <a:pt x="347" y="19"/>
                  </a:lnTo>
                  <a:lnTo>
                    <a:pt x="301" y="10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87;p19">
              <a:extLst>
                <a:ext uri="{FF2B5EF4-FFF2-40B4-BE49-F238E27FC236}">
                  <a16:creationId xmlns:a16="http://schemas.microsoft.com/office/drawing/2014/main" id="{7CE87690-D5CE-446D-36D2-64039C768B1F}"/>
                </a:ext>
              </a:extLst>
            </p:cNvPr>
            <p:cNvSpPr/>
            <p:nvPr/>
          </p:nvSpPr>
          <p:spPr>
            <a:xfrm>
              <a:off x="2003880" y="3516096"/>
              <a:ext cx="33883" cy="33815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47" y="1"/>
                  </a:moveTo>
                  <a:lnTo>
                    <a:pt x="201" y="10"/>
                  </a:lnTo>
                  <a:lnTo>
                    <a:pt x="156" y="28"/>
                  </a:lnTo>
                  <a:lnTo>
                    <a:pt x="110" y="46"/>
                  </a:lnTo>
                  <a:lnTo>
                    <a:pt x="74" y="74"/>
                  </a:lnTo>
                  <a:lnTo>
                    <a:pt x="46" y="110"/>
                  </a:lnTo>
                  <a:lnTo>
                    <a:pt x="19" y="156"/>
                  </a:lnTo>
                  <a:lnTo>
                    <a:pt x="10" y="201"/>
                  </a:lnTo>
                  <a:lnTo>
                    <a:pt x="1" y="247"/>
                  </a:lnTo>
                  <a:lnTo>
                    <a:pt x="10" y="302"/>
                  </a:lnTo>
                  <a:lnTo>
                    <a:pt x="19" y="347"/>
                  </a:lnTo>
                  <a:lnTo>
                    <a:pt x="46" y="384"/>
                  </a:lnTo>
                  <a:lnTo>
                    <a:pt x="74" y="420"/>
                  </a:lnTo>
                  <a:lnTo>
                    <a:pt x="110" y="457"/>
                  </a:lnTo>
                  <a:lnTo>
                    <a:pt x="156" y="475"/>
                  </a:lnTo>
                  <a:lnTo>
                    <a:pt x="201" y="493"/>
                  </a:lnTo>
                  <a:lnTo>
                    <a:pt x="302" y="493"/>
                  </a:lnTo>
                  <a:lnTo>
                    <a:pt x="347" y="475"/>
                  </a:lnTo>
                  <a:lnTo>
                    <a:pt x="384" y="457"/>
                  </a:lnTo>
                  <a:lnTo>
                    <a:pt x="420" y="420"/>
                  </a:lnTo>
                  <a:lnTo>
                    <a:pt x="457" y="384"/>
                  </a:lnTo>
                  <a:lnTo>
                    <a:pt x="475" y="347"/>
                  </a:lnTo>
                  <a:lnTo>
                    <a:pt x="493" y="302"/>
                  </a:lnTo>
                  <a:lnTo>
                    <a:pt x="493" y="247"/>
                  </a:lnTo>
                  <a:lnTo>
                    <a:pt x="493" y="201"/>
                  </a:lnTo>
                  <a:lnTo>
                    <a:pt x="475" y="156"/>
                  </a:lnTo>
                  <a:lnTo>
                    <a:pt x="457" y="110"/>
                  </a:lnTo>
                  <a:lnTo>
                    <a:pt x="420" y="74"/>
                  </a:lnTo>
                  <a:lnTo>
                    <a:pt x="384" y="46"/>
                  </a:lnTo>
                  <a:lnTo>
                    <a:pt x="347" y="28"/>
                  </a:lnTo>
                  <a:lnTo>
                    <a:pt x="302" y="10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88;p19">
              <a:extLst>
                <a:ext uri="{FF2B5EF4-FFF2-40B4-BE49-F238E27FC236}">
                  <a16:creationId xmlns:a16="http://schemas.microsoft.com/office/drawing/2014/main" id="{1088E9DD-B346-F2DF-37EF-45DEB337FB18}"/>
                </a:ext>
              </a:extLst>
            </p:cNvPr>
            <p:cNvSpPr/>
            <p:nvPr/>
          </p:nvSpPr>
          <p:spPr>
            <a:xfrm>
              <a:off x="1925071" y="3586125"/>
              <a:ext cx="33883" cy="33883"/>
            </a:xfrm>
            <a:custGeom>
              <a:avLst/>
              <a:gdLst/>
              <a:ahLst/>
              <a:cxnLst/>
              <a:rect l="l" t="t" r="r" b="b"/>
              <a:pathLst>
                <a:path w="494" h="494" extrusionOk="0">
                  <a:moveTo>
                    <a:pt x="247" y="1"/>
                  </a:moveTo>
                  <a:lnTo>
                    <a:pt x="192" y="10"/>
                  </a:lnTo>
                  <a:lnTo>
                    <a:pt x="147" y="19"/>
                  </a:lnTo>
                  <a:lnTo>
                    <a:pt x="110" y="46"/>
                  </a:lnTo>
                  <a:lnTo>
                    <a:pt x="74" y="74"/>
                  </a:lnTo>
                  <a:lnTo>
                    <a:pt x="37" y="110"/>
                  </a:lnTo>
                  <a:lnTo>
                    <a:pt x="19" y="147"/>
                  </a:lnTo>
                  <a:lnTo>
                    <a:pt x="1" y="201"/>
                  </a:lnTo>
                  <a:lnTo>
                    <a:pt x="1" y="247"/>
                  </a:lnTo>
                  <a:lnTo>
                    <a:pt x="1" y="293"/>
                  </a:lnTo>
                  <a:lnTo>
                    <a:pt x="19" y="338"/>
                  </a:lnTo>
                  <a:lnTo>
                    <a:pt x="37" y="384"/>
                  </a:lnTo>
                  <a:lnTo>
                    <a:pt x="74" y="420"/>
                  </a:lnTo>
                  <a:lnTo>
                    <a:pt x="110" y="448"/>
                  </a:lnTo>
                  <a:lnTo>
                    <a:pt x="147" y="475"/>
                  </a:lnTo>
                  <a:lnTo>
                    <a:pt x="192" y="484"/>
                  </a:lnTo>
                  <a:lnTo>
                    <a:pt x="247" y="493"/>
                  </a:lnTo>
                  <a:lnTo>
                    <a:pt x="293" y="484"/>
                  </a:lnTo>
                  <a:lnTo>
                    <a:pt x="338" y="475"/>
                  </a:lnTo>
                  <a:lnTo>
                    <a:pt x="384" y="448"/>
                  </a:lnTo>
                  <a:lnTo>
                    <a:pt x="420" y="420"/>
                  </a:lnTo>
                  <a:lnTo>
                    <a:pt x="448" y="384"/>
                  </a:lnTo>
                  <a:lnTo>
                    <a:pt x="475" y="338"/>
                  </a:lnTo>
                  <a:lnTo>
                    <a:pt x="484" y="293"/>
                  </a:lnTo>
                  <a:lnTo>
                    <a:pt x="493" y="247"/>
                  </a:lnTo>
                  <a:lnTo>
                    <a:pt x="484" y="201"/>
                  </a:lnTo>
                  <a:lnTo>
                    <a:pt x="475" y="147"/>
                  </a:lnTo>
                  <a:lnTo>
                    <a:pt x="448" y="110"/>
                  </a:lnTo>
                  <a:lnTo>
                    <a:pt x="420" y="74"/>
                  </a:lnTo>
                  <a:lnTo>
                    <a:pt x="384" y="46"/>
                  </a:lnTo>
                  <a:lnTo>
                    <a:pt x="338" y="19"/>
                  </a:lnTo>
                  <a:lnTo>
                    <a:pt x="293" y="10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89;p19">
              <a:extLst>
                <a:ext uri="{FF2B5EF4-FFF2-40B4-BE49-F238E27FC236}">
                  <a16:creationId xmlns:a16="http://schemas.microsoft.com/office/drawing/2014/main" id="{4DFC2CD2-E842-CE32-965A-80840FE92351}"/>
                </a:ext>
              </a:extLst>
            </p:cNvPr>
            <p:cNvSpPr/>
            <p:nvPr/>
          </p:nvSpPr>
          <p:spPr>
            <a:xfrm>
              <a:off x="2057655" y="3427273"/>
              <a:ext cx="33883" cy="33883"/>
            </a:xfrm>
            <a:custGeom>
              <a:avLst/>
              <a:gdLst/>
              <a:ahLst/>
              <a:cxnLst/>
              <a:rect l="l" t="t" r="r" b="b"/>
              <a:pathLst>
                <a:path w="494" h="494" extrusionOk="0">
                  <a:moveTo>
                    <a:pt x="247" y="1"/>
                  </a:moveTo>
                  <a:lnTo>
                    <a:pt x="202" y="10"/>
                  </a:lnTo>
                  <a:lnTo>
                    <a:pt x="156" y="28"/>
                  </a:lnTo>
                  <a:lnTo>
                    <a:pt x="110" y="46"/>
                  </a:lnTo>
                  <a:lnTo>
                    <a:pt x="74" y="74"/>
                  </a:lnTo>
                  <a:lnTo>
                    <a:pt x="47" y="110"/>
                  </a:lnTo>
                  <a:lnTo>
                    <a:pt x="19" y="156"/>
                  </a:lnTo>
                  <a:lnTo>
                    <a:pt x="10" y="201"/>
                  </a:lnTo>
                  <a:lnTo>
                    <a:pt x="1" y="256"/>
                  </a:lnTo>
                  <a:lnTo>
                    <a:pt x="10" y="302"/>
                  </a:lnTo>
                  <a:lnTo>
                    <a:pt x="19" y="347"/>
                  </a:lnTo>
                  <a:lnTo>
                    <a:pt x="47" y="393"/>
                  </a:lnTo>
                  <a:lnTo>
                    <a:pt x="74" y="429"/>
                  </a:lnTo>
                  <a:lnTo>
                    <a:pt x="110" y="457"/>
                  </a:lnTo>
                  <a:lnTo>
                    <a:pt x="156" y="475"/>
                  </a:lnTo>
                  <a:lnTo>
                    <a:pt x="202" y="493"/>
                  </a:lnTo>
                  <a:lnTo>
                    <a:pt x="302" y="493"/>
                  </a:lnTo>
                  <a:lnTo>
                    <a:pt x="348" y="475"/>
                  </a:lnTo>
                  <a:lnTo>
                    <a:pt x="384" y="457"/>
                  </a:lnTo>
                  <a:lnTo>
                    <a:pt x="420" y="429"/>
                  </a:lnTo>
                  <a:lnTo>
                    <a:pt x="457" y="393"/>
                  </a:lnTo>
                  <a:lnTo>
                    <a:pt x="475" y="347"/>
                  </a:lnTo>
                  <a:lnTo>
                    <a:pt x="493" y="302"/>
                  </a:lnTo>
                  <a:lnTo>
                    <a:pt x="493" y="256"/>
                  </a:lnTo>
                  <a:lnTo>
                    <a:pt x="493" y="201"/>
                  </a:lnTo>
                  <a:lnTo>
                    <a:pt x="475" y="156"/>
                  </a:lnTo>
                  <a:lnTo>
                    <a:pt x="457" y="110"/>
                  </a:lnTo>
                  <a:lnTo>
                    <a:pt x="420" y="74"/>
                  </a:lnTo>
                  <a:lnTo>
                    <a:pt x="384" y="46"/>
                  </a:lnTo>
                  <a:lnTo>
                    <a:pt x="348" y="28"/>
                  </a:lnTo>
                  <a:lnTo>
                    <a:pt x="302" y="10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90;p19">
              <a:extLst>
                <a:ext uri="{FF2B5EF4-FFF2-40B4-BE49-F238E27FC236}">
                  <a16:creationId xmlns:a16="http://schemas.microsoft.com/office/drawing/2014/main" id="{17837673-5937-C971-69CC-71A593815B8C}"/>
                </a:ext>
              </a:extLst>
            </p:cNvPr>
            <p:cNvSpPr/>
            <p:nvPr/>
          </p:nvSpPr>
          <p:spPr>
            <a:xfrm>
              <a:off x="2083924" y="3649296"/>
              <a:ext cx="33883" cy="33883"/>
            </a:xfrm>
            <a:custGeom>
              <a:avLst/>
              <a:gdLst/>
              <a:ahLst/>
              <a:cxnLst/>
              <a:rect l="l" t="t" r="r" b="b"/>
              <a:pathLst>
                <a:path w="494" h="494" extrusionOk="0">
                  <a:moveTo>
                    <a:pt x="202" y="1"/>
                  </a:moveTo>
                  <a:lnTo>
                    <a:pt x="156" y="19"/>
                  </a:lnTo>
                  <a:lnTo>
                    <a:pt x="110" y="37"/>
                  </a:lnTo>
                  <a:lnTo>
                    <a:pt x="74" y="74"/>
                  </a:lnTo>
                  <a:lnTo>
                    <a:pt x="47" y="110"/>
                  </a:lnTo>
                  <a:lnTo>
                    <a:pt x="28" y="147"/>
                  </a:lnTo>
                  <a:lnTo>
                    <a:pt x="10" y="192"/>
                  </a:lnTo>
                  <a:lnTo>
                    <a:pt x="1" y="247"/>
                  </a:lnTo>
                  <a:lnTo>
                    <a:pt x="10" y="293"/>
                  </a:lnTo>
                  <a:lnTo>
                    <a:pt x="28" y="338"/>
                  </a:lnTo>
                  <a:lnTo>
                    <a:pt x="47" y="384"/>
                  </a:lnTo>
                  <a:lnTo>
                    <a:pt x="74" y="420"/>
                  </a:lnTo>
                  <a:lnTo>
                    <a:pt x="110" y="448"/>
                  </a:lnTo>
                  <a:lnTo>
                    <a:pt x="156" y="475"/>
                  </a:lnTo>
                  <a:lnTo>
                    <a:pt x="202" y="484"/>
                  </a:lnTo>
                  <a:lnTo>
                    <a:pt x="247" y="493"/>
                  </a:lnTo>
                  <a:lnTo>
                    <a:pt x="302" y="484"/>
                  </a:lnTo>
                  <a:lnTo>
                    <a:pt x="347" y="475"/>
                  </a:lnTo>
                  <a:lnTo>
                    <a:pt x="393" y="448"/>
                  </a:lnTo>
                  <a:lnTo>
                    <a:pt x="430" y="420"/>
                  </a:lnTo>
                  <a:lnTo>
                    <a:pt x="457" y="384"/>
                  </a:lnTo>
                  <a:lnTo>
                    <a:pt x="475" y="338"/>
                  </a:lnTo>
                  <a:lnTo>
                    <a:pt x="493" y="293"/>
                  </a:lnTo>
                  <a:lnTo>
                    <a:pt x="493" y="247"/>
                  </a:lnTo>
                  <a:lnTo>
                    <a:pt x="493" y="192"/>
                  </a:lnTo>
                  <a:lnTo>
                    <a:pt x="475" y="147"/>
                  </a:lnTo>
                  <a:lnTo>
                    <a:pt x="457" y="110"/>
                  </a:lnTo>
                  <a:lnTo>
                    <a:pt x="430" y="74"/>
                  </a:lnTo>
                  <a:lnTo>
                    <a:pt x="393" y="37"/>
                  </a:lnTo>
                  <a:lnTo>
                    <a:pt x="347" y="19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91;p19">
              <a:extLst>
                <a:ext uri="{FF2B5EF4-FFF2-40B4-BE49-F238E27FC236}">
                  <a16:creationId xmlns:a16="http://schemas.microsoft.com/office/drawing/2014/main" id="{CF40AE3B-8492-39EE-6883-58CBF02043D4}"/>
                </a:ext>
              </a:extLst>
            </p:cNvPr>
            <p:cNvSpPr/>
            <p:nvPr/>
          </p:nvSpPr>
          <p:spPr>
            <a:xfrm>
              <a:off x="2057037" y="3767544"/>
              <a:ext cx="33883" cy="33815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47" y="0"/>
                  </a:moveTo>
                  <a:lnTo>
                    <a:pt x="192" y="9"/>
                  </a:lnTo>
                  <a:lnTo>
                    <a:pt x="147" y="18"/>
                  </a:lnTo>
                  <a:lnTo>
                    <a:pt x="110" y="46"/>
                  </a:lnTo>
                  <a:lnTo>
                    <a:pt x="74" y="73"/>
                  </a:lnTo>
                  <a:lnTo>
                    <a:pt x="46" y="110"/>
                  </a:lnTo>
                  <a:lnTo>
                    <a:pt x="19" y="146"/>
                  </a:lnTo>
                  <a:lnTo>
                    <a:pt x="10" y="201"/>
                  </a:lnTo>
                  <a:lnTo>
                    <a:pt x="1" y="246"/>
                  </a:lnTo>
                  <a:lnTo>
                    <a:pt x="10" y="292"/>
                  </a:lnTo>
                  <a:lnTo>
                    <a:pt x="19" y="338"/>
                  </a:lnTo>
                  <a:lnTo>
                    <a:pt x="46" y="383"/>
                  </a:lnTo>
                  <a:lnTo>
                    <a:pt x="74" y="420"/>
                  </a:lnTo>
                  <a:lnTo>
                    <a:pt x="110" y="447"/>
                  </a:lnTo>
                  <a:lnTo>
                    <a:pt x="147" y="474"/>
                  </a:lnTo>
                  <a:lnTo>
                    <a:pt x="192" y="484"/>
                  </a:lnTo>
                  <a:lnTo>
                    <a:pt x="247" y="493"/>
                  </a:lnTo>
                  <a:lnTo>
                    <a:pt x="293" y="484"/>
                  </a:lnTo>
                  <a:lnTo>
                    <a:pt x="338" y="474"/>
                  </a:lnTo>
                  <a:lnTo>
                    <a:pt x="384" y="447"/>
                  </a:lnTo>
                  <a:lnTo>
                    <a:pt x="420" y="420"/>
                  </a:lnTo>
                  <a:lnTo>
                    <a:pt x="448" y="383"/>
                  </a:lnTo>
                  <a:lnTo>
                    <a:pt x="475" y="338"/>
                  </a:lnTo>
                  <a:lnTo>
                    <a:pt x="484" y="292"/>
                  </a:lnTo>
                  <a:lnTo>
                    <a:pt x="493" y="246"/>
                  </a:lnTo>
                  <a:lnTo>
                    <a:pt x="484" y="201"/>
                  </a:lnTo>
                  <a:lnTo>
                    <a:pt x="475" y="146"/>
                  </a:lnTo>
                  <a:lnTo>
                    <a:pt x="448" y="110"/>
                  </a:lnTo>
                  <a:lnTo>
                    <a:pt x="420" y="73"/>
                  </a:lnTo>
                  <a:lnTo>
                    <a:pt x="384" y="46"/>
                  </a:lnTo>
                  <a:lnTo>
                    <a:pt x="338" y="18"/>
                  </a:lnTo>
                  <a:lnTo>
                    <a:pt x="293" y="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92;p19">
              <a:extLst>
                <a:ext uri="{FF2B5EF4-FFF2-40B4-BE49-F238E27FC236}">
                  <a16:creationId xmlns:a16="http://schemas.microsoft.com/office/drawing/2014/main" id="{57C781D8-C280-246D-B13C-C743D4E0FE1C}"/>
                </a:ext>
              </a:extLst>
            </p:cNvPr>
            <p:cNvSpPr/>
            <p:nvPr/>
          </p:nvSpPr>
          <p:spPr>
            <a:xfrm>
              <a:off x="2021439" y="3826325"/>
              <a:ext cx="33815" cy="33815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201" y="0"/>
                  </a:moveTo>
                  <a:lnTo>
                    <a:pt x="155" y="19"/>
                  </a:lnTo>
                  <a:lnTo>
                    <a:pt x="110" y="37"/>
                  </a:lnTo>
                  <a:lnTo>
                    <a:pt x="73" y="73"/>
                  </a:lnTo>
                  <a:lnTo>
                    <a:pt x="46" y="110"/>
                  </a:lnTo>
                  <a:lnTo>
                    <a:pt x="18" y="146"/>
                  </a:lnTo>
                  <a:lnTo>
                    <a:pt x="9" y="192"/>
                  </a:lnTo>
                  <a:lnTo>
                    <a:pt x="0" y="247"/>
                  </a:lnTo>
                  <a:lnTo>
                    <a:pt x="9" y="292"/>
                  </a:lnTo>
                  <a:lnTo>
                    <a:pt x="18" y="338"/>
                  </a:lnTo>
                  <a:lnTo>
                    <a:pt x="46" y="383"/>
                  </a:lnTo>
                  <a:lnTo>
                    <a:pt x="73" y="420"/>
                  </a:lnTo>
                  <a:lnTo>
                    <a:pt x="110" y="447"/>
                  </a:lnTo>
                  <a:lnTo>
                    <a:pt x="155" y="475"/>
                  </a:lnTo>
                  <a:lnTo>
                    <a:pt x="201" y="484"/>
                  </a:lnTo>
                  <a:lnTo>
                    <a:pt x="246" y="493"/>
                  </a:lnTo>
                  <a:lnTo>
                    <a:pt x="292" y="484"/>
                  </a:lnTo>
                  <a:lnTo>
                    <a:pt x="347" y="475"/>
                  </a:lnTo>
                  <a:lnTo>
                    <a:pt x="383" y="447"/>
                  </a:lnTo>
                  <a:lnTo>
                    <a:pt x="420" y="420"/>
                  </a:lnTo>
                  <a:lnTo>
                    <a:pt x="447" y="383"/>
                  </a:lnTo>
                  <a:lnTo>
                    <a:pt x="474" y="338"/>
                  </a:lnTo>
                  <a:lnTo>
                    <a:pt x="483" y="292"/>
                  </a:lnTo>
                  <a:lnTo>
                    <a:pt x="493" y="247"/>
                  </a:lnTo>
                  <a:lnTo>
                    <a:pt x="483" y="192"/>
                  </a:lnTo>
                  <a:lnTo>
                    <a:pt x="474" y="146"/>
                  </a:lnTo>
                  <a:lnTo>
                    <a:pt x="447" y="110"/>
                  </a:lnTo>
                  <a:lnTo>
                    <a:pt x="420" y="73"/>
                  </a:lnTo>
                  <a:lnTo>
                    <a:pt x="383" y="37"/>
                  </a:lnTo>
                  <a:lnTo>
                    <a:pt x="347" y="19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93;p19">
              <a:extLst>
                <a:ext uri="{FF2B5EF4-FFF2-40B4-BE49-F238E27FC236}">
                  <a16:creationId xmlns:a16="http://schemas.microsoft.com/office/drawing/2014/main" id="{7F1447C7-077B-88BB-CD69-662C5F57729F}"/>
                </a:ext>
              </a:extLst>
            </p:cNvPr>
            <p:cNvSpPr/>
            <p:nvPr/>
          </p:nvSpPr>
          <p:spPr>
            <a:xfrm>
              <a:off x="1963276" y="3888878"/>
              <a:ext cx="33815" cy="33815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246" y="0"/>
                  </a:moveTo>
                  <a:lnTo>
                    <a:pt x="201" y="9"/>
                  </a:lnTo>
                  <a:lnTo>
                    <a:pt x="155" y="18"/>
                  </a:lnTo>
                  <a:lnTo>
                    <a:pt x="110" y="46"/>
                  </a:lnTo>
                  <a:lnTo>
                    <a:pt x="73" y="73"/>
                  </a:lnTo>
                  <a:lnTo>
                    <a:pt x="46" y="110"/>
                  </a:lnTo>
                  <a:lnTo>
                    <a:pt x="18" y="155"/>
                  </a:lnTo>
                  <a:lnTo>
                    <a:pt x="9" y="201"/>
                  </a:lnTo>
                  <a:lnTo>
                    <a:pt x="0" y="246"/>
                  </a:lnTo>
                  <a:lnTo>
                    <a:pt x="9" y="301"/>
                  </a:lnTo>
                  <a:lnTo>
                    <a:pt x="18" y="347"/>
                  </a:lnTo>
                  <a:lnTo>
                    <a:pt x="46" y="383"/>
                  </a:lnTo>
                  <a:lnTo>
                    <a:pt x="73" y="420"/>
                  </a:lnTo>
                  <a:lnTo>
                    <a:pt x="110" y="456"/>
                  </a:lnTo>
                  <a:lnTo>
                    <a:pt x="155" y="474"/>
                  </a:lnTo>
                  <a:lnTo>
                    <a:pt x="201" y="493"/>
                  </a:lnTo>
                  <a:lnTo>
                    <a:pt x="301" y="493"/>
                  </a:lnTo>
                  <a:lnTo>
                    <a:pt x="347" y="474"/>
                  </a:lnTo>
                  <a:lnTo>
                    <a:pt x="383" y="456"/>
                  </a:lnTo>
                  <a:lnTo>
                    <a:pt x="420" y="420"/>
                  </a:lnTo>
                  <a:lnTo>
                    <a:pt x="456" y="383"/>
                  </a:lnTo>
                  <a:lnTo>
                    <a:pt x="474" y="347"/>
                  </a:lnTo>
                  <a:lnTo>
                    <a:pt x="492" y="301"/>
                  </a:lnTo>
                  <a:lnTo>
                    <a:pt x="492" y="246"/>
                  </a:lnTo>
                  <a:lnTo>
                    <a:pt x="492" y="201"/>
                  </a:lnTo>
                  <a:lnTo>
                    <a:pt x="474" y="155"/>
                  </a:lnTo>
                  <a:lnTo>
                    <a:pt x="456" y="110"/>
                  </a:lnTo>
                  <a:lnTo>
                    <a:pt x="420" y="73"/>
                  </a:lnTo>
                  <a:lnTo>
                    <a:pt x="383" y="46"/>
                  </a:lnTo>
                  <a:lnTo>
                    <a:pt x="347" y="18"/>
                  </a:lnTo>
                  <a:lnTo>
                    <a:pt x="301" y="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94;p19">
              <a:extLst>
                <a:ext uri="{FF2B5EF4-FFF2-40B4-BE49-F238E27FC236}">
                  <a16:creationId xmlns:a16="http://schemas.microsoft.com/office/drawing/2014/main" id="{119513BF-26EC-F447-97A9-344702266AEB}"/>
                </a:ext>
              </a:extLst>
            </p:cNvPr>
            <p:cNvSpPr/>
            <p:nvPr/>
          </p:nvSpPr>
          <p:spPr>
            <a:xfrm>
              <a:off x="1915743" y="3679338"/>
              <a:ext cx="33815" cy="33815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201" y="1"/>
                  </a:moveTo>
                  <a:lnTo>
                    <a:pt x="155" y="19"/>
                  </a:lnTo>
                  <a:lnTo>
                    <a:pt x="109" y="46"/>
                  </a:lnTo>
                  <a:lnTo>
                    <a:pt x="73" y="73"/>
                  </a:lnTo>
                  <a:lnTo>
                    <a:pt x="46" y="110"/>
                  </a:lnTo>
                  <a:lnTo>
                    <a:pt x="18" y="146"/>
                  </a:lnTo>
                  <a:lnTo>
                    <a:pt x="9" y="201"/>
                  </a:lnTo>
                  <a:lnTo>
                    <a:pt x="0" y="247"/>
                  </a:lnTo>
                  <a:lnTo>
                    <a:pt x="9" y="292"/>
                  </a:lnTo>
                  <a:lnTo>
                    <a:pt x="18" y="338"/>
                  </a:lnTo>
                  <a:lnTo>
                    <a:pt x="46" y="384"/>
                  </a:lnTo>
                  <a:lnTo>
                    <a:pt x="73" y="420"/>
                  </a:lnTo>
                  <a:lnTo>
                    <a:pt x="109" y="447"/>
                  </a:lnTo>
                  <a:lnTo>
                    <a:pt x="155" y="475"/>
                  </a:lnTo>
                  <a:lnTo>
                    <a:pt x="201" y="484"/>
                  </a:lnTo>
                  <a:lnTo>
                    <a:pt x="246" y="493"/>
                  </a:lnTo>
                  <a:lnTo>
                    <a:pt x="301" y="484"/>
                  </a:lnTo>
                  <a:lnTo>
                    <a:pt x="347" y="475"/>
                  </a:lnTo>
                  <a:lnTo>
                    <a:pt x="383" y="447"/>
                  </a:lnTo>
                  <a:lnTo>
                    <a:pt x="420" y="420"/>
                  </a:lnTo>
                  <a:lnTo>
                    <a:pt x="456" y="384"/>
                  </a:lnTo>
                  <a:lnTo>
                    <a:pt x="474" y="338"/>
                  </a:lnTo>
                  <a:lnTo>
                    <a:pt x="492" y="292"/>
                  </a:lnTo>
                  <a:lnTo>
                    <a:pt x="492" y="247"/>
                  </a:lnTo>
                  <a:lnTo>
                    <a:pt x="492" y="201"/>
                  </a:lnTo>
                  <a:lnTo>
                    <a:pt x="474" y="146"/>
                  </a:lnTo>
                  <a:lnTo>
                    <a:pt x="456" y="110"/>
                  </a:lnTo>
                  <a:lnTo>
                    <a:pt x="420" y="73"/>
                  </a:lnTo>
                  <a:lnTo>
                    <a:pt x="383" y="46"/>
                  </a:lnTo>
                  <a:lnTo>
                    <a:pt x="347" y="19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95;p19">
              <a:extLst>
                <a:ext uri="{FF2B5EF4-FFF2-40B4-BE49-F238E27FC236}">
                  <a16:creationId xmlns:a16="http://schemas.microsoft.com/office/drawing/2014/main" id="{22DE3A02-D4CA-277C-8FFE-0BC2C8AD633E}"/>
                </a:ext>
              </a:extLst>
            </p:cNvPr>
            <p:cNvSpPr/>
            <p:nvPr/>
          </p:nvSpPr>
          <p:spPr>
            <a:xfrm>
              <a:off x="2474198" y="3569252"/>
              <a:ext cx="45750" cy="53226"/>
            </a:xfrm>
            <a:custGeom>
              <a:avLst/>
              <a:gdLst/>
              <a:ahLst/>
              <a:cxnLst/>
              <a:rect l="l" t="t" r="r" b="b"/>
              <a:pathLst>
                <a:path w="667" h="776" extrusionOk="0">
                  <a:moveTo>
                    <a:pt x="1" y="1"/>
                  </a:moveTo>
                  <a:lnTo>
                    <a:pt x="1" y="302"/>
                  </a:lnTo>
                  <a:lnTo>
                    <a:pt x="329" y="375"/>
                  </a:lnTo>
                  <a:lnTo>
                    <a:pt x="1" y="475"/>
                  </a:lnTo>
                  <a:lnTo>
                    <a:pt x="1" y="776"/>
                  </a:lnTo>
                  <a:lnTo>
                    <a:pt x="667" y="530"/>
                  </a:lnTo>
                  <a:lnTo>
                    <a:pt x="667" y="2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96;p19">
              <a:extLst>
                <a:ext uri="{FF2B5EF4-FFF2-40B4-BE49-F238E27FC236}">
                  <a16:creationId xmlns:a16="http://schemas.microsoft.com/office/drawing/2014/main" id="{35321B55-45A8-2C7A-13D9-304E97429526}"/>
                </a:ext>
              </a:extLst>
            </p:cNvPr>
            <p:cNvSpPr/>
            <p:nvPr/>
          </p:nvSpPr>
          <p:spPr>
            <a:xfrm>
              <a:off x="2474198" y="3915765"/>
              <a:ext cx="45750" cy="53226"/>
            </a:xfrm>
            <a:custGeom>
              <a:avLst/>
              <a:gdLst/>
              <a:ahLst/>
              <a:cxnLst/>
              <a:rect l="l" t="t" r="r" b="b"/>
              <a:pathLst>
                <a:path w="667" h="776" extrusionOk="0">
                  <a:moveTo>
                    <a:pt x="1" y="0"/>
                  </a:moveTo>
                  <a:lnTo>
                    <a:pt x="1" y="301"/>
                  </a:lnTo>
                  <a:lnTo>
                    <a:pt x="329" y="383"/>
                  </a:lnTo>
                  <a:lnTo>
                    <a:pt x="1" y="475"/>
                  </a:lnTo>
                  <a:lnTo>
                    <a:pt x="1" y="775"/>
                  </a:lnTo>
                  <a:lnTo>
                    <a:pt x="667" y="538"/>
                  </a:lnTo>
                  <a:lnTo>
                    <a:pt x="667" y="22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97;p19">
              <a:extLst>
                <a:ext uri="{FF2B5EF4-FFF2-40B4-BE49-F238E27FC236}">
                  <a16:creationId xmlns:a16="http://schemas.microsoft.com/office/drawing/2014/main" id="{A45465EB-9E08-F792-9934-EE09656378AF}"/>
                </a:ext>
              </a:extLst>
            </p:cNvPr>
            <p:cNvSpPr/>
            <p:nvPr/>
          </p:nvSpPr>
          <p:spPr>
            <a:xfrm>
              <a:off x="2474198" y="4031475"/>
              <a:ext cx="45750" cy="53226"/>
            </a:xfrm>
            <a:custGeom>
              <a:avLst/>
              <a:gdLst/>
              <a:ahLst/>
              <a:cxnLst/>
              <a:rect l="l" t="t" r="r" b="b"/>
              <a:pathLst>
                <a:path w="667" h="776" extrusionOk="0">
                  <a:moveTo>
                    <a:pt x="1" y="0"/>
                  </a:moveTo>
                  <a:lnTo>
                    <a:pt x="1" y="301"/>
                  </a:lnTo>
                  <a:lnTo>
                    <a:pt x="329" y="374"/>
                  </a:lnTo>
                  <a:lnTo>
                    <a:pt x="1" y="474"/>
                  </a:lnTo>
                  <a:lnTo>
                    <a:pt x="1" y="775"/>
                  </a:lnTo>
                  <a:lnTo>
                    <a:pt x="667" y="529"/>
                  </a:lnTo>
                  <a:lnTo>
                    <a:pt x="667" y="22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98;p19">
              <a:extLst>
                <a:ext uri="{FF2B5EF4-FFF2-40B4-BE49-F238E27FC236}">
                  <a16:creationId xmlns:a16="http://schemas.microsoft.com/office/drawing/2014/main" id="{D90FDCCF-2206-6279-46CB-B574020685EA}"/>
                </a:ext>
              </a:extLst>
            </p:cNvPr>
            <p:cNvSpPr/>
            <p:nvPr/>
          </p:nvSpPr>
          <p:spPr>
            <a:xfrm>
              <a:off x="2552390" y="3684345"/>
              <a:ext cx="45750" cy="53843"/>
            </a:xfrm>
            <a:custGeom>
              <a:avLst/>
              <a:gdLst/>
              <a:ahLst/>
              <a:cxnLst/>
              <a:rect l="l" t="t" r="r" b="b"/>
              <a:pathLst>
                <a:path w="667" h="785" extrusionOk="0">
                  <a:moveTo>
                    <a:pt x="1" y="0"/>
                  </a:moveTo>
                  <a:lnTo>
                    <a:pt x="1" y="311"/>
                  </a:lnTo>
                  <a:lnTo>
                    <a:pt x="329" y="383"/>
                  </a:lnTo>
                  <a:lnTo>
                    <a:pt x="1" y="475"/>
                  </a:lnTo>
                  <a:lnTo>
                    <a:pt x="1" y="785"/>
                  </a:lnTo>
                  <a:lnTo>
                    <a:pt x="666" y="538"/>
                  </a:lnTo>
                  <a:lnTo>
                    <a:pt x="666" y="2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99;p19">
              <a:extLst>
                <a:ext uri="{FF2B5EF4-FFF2-40B4-BE49-F238E27FC236}">
                  <a16:creationId xmlns:a16="http://schemas.microsoft.com/office/drawing/2014/main" id="{B1DDF21F-E15C-25DE-AB9A-86DFE68A1D23}"/>
                </a:ext>
              </a:extLst>
            </p:cNvPr>
            <p:cNvSpPr/>
            <p:nvPr/>
          </p:nvSpPr>
          <p:spPr>
            <a:xfrm>
              <a:off x="2552390" y="3800055"/>
              <a:ext cx="45750" cy="53226"/>
            </a:xfrm>
            <a:custGeom>
              <a:avLst/>
              <a:gdLst/>
              <a:ahLst/>
              <a:cxnLst/>
              <a:rect l="l" t="t" r="r" b="b"/>
              <a:pathLst>
                <a:path w="667" h="776" extrusionOk="0">
                  <a:moveTo>
                    <a:pt x="1" y="0"/>
                  </a:moveTo>
                  <a:lnTo>
                    <a:pt x="1" y="301"/>
                  </a:lnTo>
                  <a:lnTo>
                    <a:pt x="329" y="383"/>
                  </a:lnTo>
                  <a:lnTo>
                    <a:pt x="1" y="475"/>
                  </a:lnTo>
                  <a:lnTo>
                    <a:pt x="1" y="776"/>
                  </a:lnTo>
                  <a:lnTo>
                    <a:pt x="666" y="538"/>
                  </a:lnTo>
                  <a:lnTo>
                    <a:pt x="666" y="2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00;p19">
              <a:extLst>
                <a:ext uri="{FF2B5EF4-FFF2-40B4-BE49-F238E27FC236}">
                  <a16:creationId xmlns:a16="http://schemas.microsoft.com/office/drawing/2014/main" id="{5F12751B-C91D-CD7C-9CD5-BDB18D4ABC3E}"/>
                </a:ext>
              </a:extLst>
            </p:cNvPr>
            <p:cNvSpPr/>
            <p:nvPr/>
          </p:nvSpPr>
          <p:spPr>
            <a:xfrm>
              <a:off x="2552390" y="3568018"/>
              <a:ext cx="735628" cy="55078"/>
            </a:xfrm>
            <a:custGeom>
              <a:avLst/>
              <a:gdLst/>
              <a:ahLst/>
              <a:cxnLst/>
              <a:rect l="l" t="t" r="r" b="b"/>
              <a:pathLst>
                <a:path w="10725" h="803" extrusionOk="0">
                  <a:moveTo>
                    <a:pt x="1" y="0"/>
                  </a:moveTo>
                  <a:lnTo>
                    <a:pt x="1" y="803"/>
                  </a:lnTo>
                  <a:lnTo>
                    <a:pt x="10724" y="803"/>
                  </a:lnTo>
                  <a:lnTo>
                    <a:pt x="107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01;p19">
              <a:extLst>
                <a:ext uri="{FF2B5EF4-FFF2-40B4-BE49-F238E27FC236}">
                  <a16:creationId xmlns:a16="http://schemas.microsoft.com/office/drawing/2014/main" id="{810F26ED-3EFB-2DCD-5286-B041586AF846}"/>
                </a:ext>
              </a:extLst>
            </p:cNvPr>
            <p:cNvSpPr/>
            <p:nvPr/>
          </p:nvSpPr>
          <p:spPr>
            <a:xfrm>
              <a:off x="2634354" y="3683728"/>
              <a:ext cx="238350" cy="55078"/>
            </a:xfrm>
            <a:custGeom>
              <a:avLst/>
              <a:gdLst/>
              <a:ahLst/>
              <a:cxnLst/>
              <a:rect l="l" t="t" r="r" b="b"/>
              <a:pathLst>
                <a:path w="3475" h="803" extrusionOk="0">
                  <a:moveTo>
                    <a:pt x="0" y="0"/>
                  </a:moveTo>
                  <a:lnTo>
                    <a:pt x="0" y="803"/>
                  </a:lnTo>
                  <a:lnTo>
                    <a:pt x="3475" y="803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02;p19">
              <a:extLst>
                <a:ext uri="{FF2B5EF4-FFF2-40B4-BE49-F238E27FC236}">
                  <a16:creationId xmlns:a16="http://schemas.microsoft.com/office/drawing/2014/main" id="{F8362BBF-D43F-A7F3-6E40-76C5F72E1333}"/>
                </a:ext>
              </a:extLst>
            </p:cNvPr>
            <p:cNvSpPr/>
            <p:nvPr/>
          </p:nvSpPr>
          <p:spPr>
            <a:xfrm>
              <a:off x="2634354" y="3799438"/>
              <a:ext cx="653663" cy="55078"/>
            </a:xfrm>
            <a:custGeom>
              <a:avLst/>
              <a:gdLst/>
              <a:ahLst/>
              <a:cxnLst/>
              <a:rect l="l" t="t" r="r" b="b"/>
              <a:pathLst>
                <a:path w="9530" h="803" extrusionOk="0">
                  <a:moveTo>
                    <a:pt x="0" y="0"/>
                  </a:moveTo>
                  <a:lnTo>
                    <a:pt x="0" y="803"/>
                  </a:lnTo>
                  <a:lnTo>
                    <a:pt x="9529" y="803"/>
                  </a:lnTo>
                  <a:lnTo>
                    <a:pt x="95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03;p19">
              <a:extLst>
                <a:ext uri="{FF2B5EF4-FFF2-40B4-BE49-F238E27FC236}">
                  <a16:creationId xmlns:a16="http://schemas.microsoft.com/office/drawing/2014/main" id="{D3E75702-F077-A07E-BC88-0740179BFF80}"/>
                </a:ext>
              </a:extLst>
            </p:cNvPr>
            <p:cNvSpPr/>
            <p:nvPr/>
          </p:nvSpPr>
          <p:spPr>
            <a:xfrm>
              <a:off x="2552390" y="4030240"/>
              <a:ext cx="735628" cy="55078"/>
            </a:xfrm>
            <a:custGeom>
              <a:avLst/>
              <a:gdLst/>
              <a:ahLst/>
              <a:cxnLst/>
              <a:rect l="l" t="t" r="r" b="b"/>
              <a:pathLst>
                <a:path w="10725" h="803" extrusionOk="0">
                  <a:moveTo>
                    <a:pt x="1" y="0"/>
                  </a:moveTo>
                  <a:lnTo>
                    <a:pt x="1" y="802"/>
                  </a:lnTo>
                  <a:lnTo>
                    <a:pt x="10724" y="802"/>
                  </a:lnTo>
                  <a:lnTo>
                    <a:pt x="107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04;p19">
              <a:extLst>
                <a:ext uri="{FF2B5EF4-FFF2-40B4-BE49-F238E27FC236}">
                  <a16:creationId xmlns:a16="http://schemas.microsoft.com/office/drawing/2014/main" id="{A0257CC3-F974-6072-6699-9653F1266A6D}"/>
                </a:ext>
              </a:extLst>
            </p:cNvPr>
            <p:cNvSpPr/>
            <p:nvPr/>
          </p:nvSpPr>
          <p:spPr>
            <a:xfrm>
              <a:off x="2551773" y="3915148"/>
              <a:ext cx="736245" cy="55078"/>
            </a:xfrm>
            <a:custGeom>
              <a:avLst/>
              <a:gdLst/>
              <a:ahLst/>
              <a:cxnLst/>
              <a:rect l="l" t="t" r="r" b="b"/>
              <a:pathLst>
                <a:path w="10734" h="803" extrusionOk="0">
                  <a:moveTo>
                    <a:pt x="1" y="0"/>
                  </a:moveTo>
                  <a:lnTo>
                    <a:pt x="1" y="803"/>
                  </a:lnTo>
                  <a:lnTo>
                    <a:pt x="10733" y="803"/>
                  </a:lnTo>
                  <a:lnTo>
                    <a:pt x="107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05;p19">
              <a:extLst>
                <a:ext uri="{FF2B5EF4-FFF2-40B4-BE49-F238E27FC236}">
                  <a16:creationId xmlns:a16="http://schemas.microsoft.com/office/drawing/2014/main" id="{4C48B2EF-4CBA-2EB9-EEFE-AD81E100053F}"/>
                </a:ext>
              </a:extLst>
            </p:cNvPr>
            <p:cNvSpPr/>
            <p:nvPr/>
          </p:nvSpPr>
          <p:spPr>
            <a:xfrm>
              <a:off x="2474198" y="3339753"/>
              <a:ext cx="45750" cy="53226"/>
            </a:xfrm>
            <a:custGeom>
              <a:avLst/>
              <a:gdLst/>
              <a:ahLst/>
              <a:cxnLst/>
              <a:rect l="l" t="t" r="r" b="b"/>
              <a:pathLst>
                <a:path w="667" h="776" extrusionOk="0">
                  <a:moveTo>
                    <a:pt x="1" y="0"/>
                  </a:moveTo>
                  <a:lnTo>
                    <a:pt x="1" y="301"/>
                  </a:lnTo>
                  <a:lnTo>
                    <a:pt x="329" y="374"/>
                  </a:lnTo>
                  <a:lnTo>
                    <a:pt x="1" y="474"/>
                  </a:lnTo>
                  <a:lnTo>
                    <a:pt x="1" y="775"/>
                  </a:lnTo>
                  <a:lnTo>
                    <a:pt x="667" y="529"/>
                  </a:lnTo>
                  <a:lnTo>
                    <a:pt x="667" y="22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06;p19">
              <a:extLst>
                <a:ext uri="{FF2B5EF4-FFF2-40B4-BE49-F238E27FC236}">
                  <a16:creationId xmlns:a16="http://schemas.microsoft.com/office/drawing/2014/main" id="{DCEA5646-FA97-2440-581D-CE8619BA04B4}"/>
                </a:ext>
              </a:extLst>
            </p:cNvPr>
            <p:cNvSpPr/>
            <p:nvPr/>
          </p:nvSpPr>
          <p:spPr>
            <a:xfrm>
              <a:off x="2474198" y="3455463"/>
              <a:ext cx="38273" cy="53226"/>
            </a:xfrm>
            <a:custGeom>
              <a:avLst/>
              <a:gdLst/>
              <a:ahLst/>
              <a:cxnLst/>
              <a:rect l="l" t="t" r="r" b="b"/>
              <a:pathLst>
                <a:path w="558" h="776" extrusionOk="0">
                  <a:moveTo>
                    <a:pt x="1" y="0"/>
                  </a:moveTo>
                  <a:lnTo>
                    <a:pt x="1" y="301"/>
                  </a:lnTo>
                  <a:lnTo>
                    <a:pt x="275" y="374"/>
                  </a:lnTo>
                  <a:lnTo>
                    <a:pt x="1" y="474"/>
                  </a:lnTo>
                  <a:lnTo>
                    <a:pt x="1" y="775"/>
                  </a:lnTo>
                  <a:lnTo>
                    <a:pt x="557" y="529"/>
                  </a:lnTo>
                  <a:lnTo>
                    <a:pt x="557" y="22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07;p19">
              <a:extLst>
                <a:ext uri="{FF2B5EF4-FFF2-40B4-BE49-F238E27FC236}">
                  <a16:creationId xmlns:a16="http://schemas.microsoft.com/office/drawing/2014/main" id="{322078BA-746A-3491-5901-57798F23ADEA}"/>
                </a:ext>
              </a:extLst>
            </p:cNvPr>
            <p:cNvSpPr/>
            <p:nvPr/>
          </p:nvSpPr>
          <p:spPr>
            <a:xfrm>
              <a:off x="2552390" y="3108333"/>
              <a:ext cx="45750" cy="53226"/>
            </a:xfrm>
            <a:custGeom>
              <a:avLst/>
              <a:gdLst/>
              <a:ahLst/>
              <a:cxnLst/>
              <a:rect l="l" t="t" r="r" b="b"/>
              <a:pathLst>
                <a:path w="667" h="776" extrusionOk="0">
                  <a:moveTo>
                    <a:pt x="1" y="0"/>
                  </a:moveTo>
                  <a:lnTo>
                    <a:pt x="1" y="301"/>
                  </a:lnTo>
                  <a:lnTo>
                    <a:pt x="329" y="383"/>
                  </a:lnTo>
                  <a:lnTo>
                    <a:pt x="1" y="474"/>
                  </a:lnTo>
                  <a:lnTo>
                    <a:pt x="1" y="775"/>
                  </a:lnTo>
                  <a:lnTo>
                    <a:pt x="666" y="538"/>
                  </a:lnTo>
                  <a:lnTo>
                    <a:pt x="666" y="2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08;p19">
              <a:extLst>
                <a:ext uri="{FF2B5EF4-FFF2-40B4-BE49-F238E27FC236}">
                  <a16:creationId xmlns:a16="http://schemas.microsoft.com/office/drawing/2014/main" id="{3EEEBE1C-A437-1156-E052-42945CF62CEE}"/>
                </a:ext>
              </a:extLst>
            </p:cNvPr>
            <p:cNvSpPr/>
            <p:nvPr/>
          </p:nvSpPr>
          <p:spPr>
            <a:xfrm>
              <a:off x="2552390" y="3224043"/>
              <a:ext cx="45750" cy="53226"/>
            </a:xfrm>
            <a:custGeom>
              <a:avLst/>
              <a:gdLst/>
              <a:ahLst/>
              <a:cxnLst/>
              <a:rect l="l" t="t" r="r" b="b"/>
              <a:pathLst>
                <a:path w="667" h="776" extrusionOk="0">
                  <a:moveTo>
                    <a:pt x="1" y="0"/>
                  </a:moveTo>
                  <a:lnTo>
                    <a:pt x="1" y="301"/>
                  </a:lnTo>
                  <a:lnTo>
                    <a:pt x="329" y="383"/>
                  </a:lnTo>
                  <a:lnTo>
                    <a:pt x="1" y="474"/>
                  </a:lnTo>
                  <a:lnTo>
                    <a:pt x="1" y="775"/>
                  </a:lnTo>
                  <a:lnTo>
                    <a:pt x="666" y="538"/>
                  </a:lnTo>
                  <a:lnTo>
                    <a:pt x="666" y="22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09;p19">
              <a:extLst>
                <a:ext uri="{FF2B5EF4-FFF2-40B4-BE49-F238E27FC236}">
                  <a16:creationId xmlns:a16="http://schemas.microsoft.com/office/drawing/2014/main" id="{1996896E-26F5-3485-EC93-E93637FEE54F}"/>
                </a:ext>
              </a:extLst>
            </p:cNvPr>
            <p:cNvSpPr/>
            <p:nvPr/>
          </p:nvSpPr>
          <p:spPr>
            <a:xfrm>
              <a:off x="2634354" y="3107716"/>
              <a:ext cx="388494" cy="55078"/>
            </a:xfrm>
            <a:custGeom>
              <a:avLst/>
              <a:gdLst/>
              <a:ahLst/>
              <a:cxnLst/>
              <a:rect l="l" t="t" r="r" b="b"/>
              <a:pathLst>
                <a:path w="5664" h="803" extrusionOk="0">
                  <a:moveTo>
                    <a:pt x="0" y="0"/>
                  </a:moveTo>
                  <a:lnTo>
                    <a:pt x="0" y="803"/>
                  </a:lnTo>
                  <a:lnTo>
                    <a:pt x="5663" y="803"/>
                  </a:lnTo>
                  <a:lnTo>
                    <a:pt x="56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10;p19">
              <a:extLst>
                <a:ext uri="{FF2B5EF4-FFF2-40B4-BE49-F238E27FC236}">
                  <a16:creationId xmlns:a16="http://schemas.microsoft.com/office/drawing/2014/main" id="{EBF1D3E5-E066-7D65-7E2F-4290ED775990}"/>
                </a:ext>
              </a:extLst>
            </p:cNvPr>
            <p:cNvSpPr/>
            <p:nvPr/>
          </p:nvSpPr>
          <p:spPr>
            <a:xfrm>
              <a:off x="2634354" y="3223426"/>
              <a:ext cx="653663" cy="55078"/>
            </a:xfrm>
            <a:custGeom>
              <a:avLst/>
              <a:gdLst/>
              <a:ahLst/>
              <a:cxnLst/>
              <a:rect l="l" t="t" r="r" b="b"/>
              <a:pathLst>
                <a:path w="9530" h="803" extrusionOk="0">
                  <a:moveTo>
                    <a:pt x="0" y="0"/>
                  </a:moveTo>
                  <a:lnTo>
                    <a:pt x="0" y="803"/>
                  </a:lnTo>
                  <a:lnTo>
                    <a:pt x="9529" y="803"/>
                  </a:lnTo>
                  <a:lnTo>
                    <a:pt x="95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11;p19">
              <a:extLst>
                <a:ext uri="{FF2B5EF4-FFF2-40B4-BE49-F238E27FC236}">
                  <a16:creationId xmlns:a16="http://schemas.microsoft.com/office/drawing/2014/main" id="{7792783B-CB15-3C71-5C5E-99EDA4D82CFA}"/>
                </a:ext>
              </a:extLst>
            </p:cNvPr>
            <p:cNvSpPr/>
            <p:nvPr/>
          </p:nvSpPr>
          <p:spPr>
            <a:xfrm>
              <a:off x="2539289" y="3454160"/>
              <a:ext cx="616761" cy="55146"/>
            </a:xfrm>
            <a:custGeom>
              <a:avLst/>
              <a:gdLst/>
              <a:ahLst/>
              <a:cxnLst/>
              <a:rect l="l" t="t" r="r" b="b"/>
              <a:pathLst>
                <a:path w="8992" h="804" extrusionOk="0">
                  <a:moveTo>
                    <a:pt x="0" y="1"/>
                  </a:moveTo>
                  <a:lnTo>
                    <a:pt x="0" y="803"/>
                  </a:lnTo>
                  <a:lnTo>
                    <a:pt x="8991" y="803"/>
                  </a:lnTo>
                  <a:lnTo>
                    <a:pt x="89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12;p19">
              <a:extLst>
                <a:ext uri="{FF2B5EF4-FFF2-40B4-BE49-F238E27FC236}">
                  <a16:creationId xmlns:a16="http://schemas.microsoft.com/office/drawing/2014/main" id="{B94FDFF4-F5C0-BFA7-5D9E-5D31AF2D2551}"/>
                </a:ext>
              </a:extLst>
            </p:cNvPr>
            <p:cNvSpPr/>
            <p:nvPr/>
          </p:nvSpPr>
          <p:spPr>
            <a:xfrm>
              <a:off x="2551773" y="3338450"/>
              <a:ext cx="736245" cy="55146"/>
            </a:xfrm>
            <a:custGeom>
              <a:avLst/>
              <a:gdLst/>
              <a:ahLst/>
              <a:cxnLst/>
              <a:rect l="l" t="t" r="r" b="b"/>
              <a:pathLst>
                <a:path w="10734" h="804" extrusionOk="0">
                  <a:moveTo>
                    <a:pt x="1" y="1"/>
                  </a:moveTo>
                  <a:lnTo>
                    <a:pt x="1" y="803"/>
                  </a:lnTo>
                  <a:lnTo>
                    <a:pt x="10733" y="803"/>
                  </a:lnTo>
                  <a:lnTo>
                    <a:pt x="107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18"/>
          <p:cNvGrpSpPr/>
          <p:nvPr/>
        </p:nvGrpSpPr>
        <p:grpSpPr>
          <a:xfrm>
            <a:off x="5908581" y="3624178"/>
            <a:ext cx="2595697" cy="680700"/>
            <a:chOff x="5136588" y="4051398"/>
            <a:chExt cx="2595697" cy="680700"/>
          </a:xfrm>
        </p:grpSpPr>
        <p:sp>
          <p:nvSpPr>
            <p:cNvPr id="174" name="Google Shape;174;p18"/>
            <p:cNvSpPr txBox="1"/>
            <p:nvPr/>
          </p:nvSpPr>
          <p:spPr>
            <a:xfrm>
              <a:off x="5671285" y="4233307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</a:t>
              </a:r>
              <a:r>
                <a:rPr lang="en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ha</a:t>
              </a: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nnel Selection 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6" name="Google Shape;176;p18"/>
            <p:cNvSpPr/>
            <p:nvPr/>
          </p:nvSpPr>
          <p:spPr>
            <a:xfrm>
              <a:off x="5136588" y="4051398"/>
              <a:ext cx="680700" cy="6807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77" name="Google Shape;177;p18"/>
          <p:cNvGrpSpPr/>
          <p:nvPr/>
        </p:nvGrpSpPr>
        <p:grpSpPr>
          <a:xfrm>
            <a:off x="5558781" y="874740"/>
            <a:ext cx="2061000" cy="680700"/>
            <a:chOff x="4786788" y="1301960"/>
            <a:chExt cx="2061000" cy="680700"/>
          </a:xfrm>
        </p:grpSpPr>
        <p:sp>
          <p:nvSpPr>
            <p:cNvPr id="179" name="Google Shape;179;p18"/>
            <p:cNvSpPr txBox="1"/>
            <p:nvPr/>
          </p:nvSpPr>
          <p:spPr>
            <a:xfrm>
              <a:off x="4786788" y="1474274"/>
              <a:ext cx="20610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SSVEP</a:t>
              </a: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5136588" y="1301960"/>
              <a:ext cx="680700" cy="6807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82" name="Google Shape;182;p18"/>
          <p:cNvGrpSpPr/>
          <p:nvPr/>
        </p:nvGrpSpPr>
        <p:grpSpPr>
          <a:xfrm>
            <a:off x="5908581" y="2249459"/>
            <a:ext cx="2960200" cy="680700"/>
            <a:chOff x="5136588" y="2676685"/>
            <a:chExt cx="2960200" cy="680700"/>
          </a:xfrm>
        </p:grpSpPr>
        <p:sp>
          <p:nvSpPr>
            <p:cNvPr id="184" name="Google Shape;184;p18"/>
            <p:cNvSpPr txBox="1"/>
            <p:nvPr/>
          </p:nvSpPr>
          <p:spPr>
            <a:xfrm>
              <a:off x="5306782" y="2858728"/>
              <a:ext cx="2790006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</a:t>
              </a: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xpermint Setup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6" name="Google Shape;186;p18"/>
            <p:cNvSpPr/>
            <p:nvPr/>
          </p:nvSpPr>
          <p:spPr>
            <a:xfrm>
              <a:off x="5136588" y="2676685"/>
              <a:ext cx="680700" cy="680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194" name="Google Shape;194;p18"/>
          <p:cNvCxnSpPr>
            <a:cxnSpLocks/>
            <a:stCxn id="186" idx="2"/>
          </p:cNvCxnSpPr>
          <p:nvPr/>
        </p:nvCxnSpPr>
        <p:spPr>
          <a:xfrm rot="10800000">
            <a:off x="3960173" y="2589809"/>
            <a:ext cx="1948408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95" name="Google Shape;195;p18"/>
          <p:cNvCxnSpPr>
            <a:cxnSpLocks/>
            <a:stCxn id="181" idx="2"/>
          </p:cNvCxnSpPr>
          <p:nvPr/>
        </p:nvCxnSpPr>
        <p:spPr>
          <a:xfrm rot="10800000" flipV="1">
            <a:off x="3960173" y="1215090"/>
            <a:ext cx="1948408" cy="66971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96" name="Google Shape;196;p18"/>
          <p:cNvCxnSpPr>
            <a:cxnSpLocks/>
            <a:stCxn id="176" idx="2"/>
          </p:cNvCxnSpPr>
          <p:nvPr/>
        </p:nvCxnSpPr>
        <p:spPr>
          <a:xfrm rot="10800000">
            <a:off x="3976065" y="3270510"/>
            <a:ext cx="1932517" cy="69401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2" name="Google Shape;230;p19">
            <a:extLst>
              <a:ext uri="{FF2B5EF4-FFF2-40B4-BE49-F238E27FC236}">
                <a16:creationId xmlns:a16="http://schemas.microsoft.com/office/drawing/2014/main" id="{3EC3EEC5-53BD-5E10-E234-7130304F1BA1}"/>
              </a:ext>
            </a:extLst>
          </p:cNvPr>
          <p:cNvGrpSpPr/>
          <p:nvPr/>
        </p:nvGrpSpPr>
        <p:grpSpPr>
          <a:xfrm>
            <a:off x="890537" y="1699251"/>
            <a:ext cx="3242177" cy="1967257"/>
            <a:chOff x="922500" y="2861275"/>
            <a:chExt cx="2802712" cy="1700603"/>
          </a:xfrm>
        </p:grpSpPr>
        <p:sp>
          <p:nvSpPr>
            <p:cNvPr id="3" name="Google Shape;231;p19">
              <a:extLst>
                <a:ext uri="{FF2B5EF4-FFF2-40B4-BE49-F238E27FC236}">
                  <a16:creationId xmlns:a16="http://schemas.microsoft.com/office/drawing/2014/main" id="{BA025663-3B9F-5121-4356-17AF0D2AFE53}"/>
                </a:ext>
              </a:extLst>
            </p:cNvPr>
            <p:cNvSpPr/>
            <p:nvPr/>
          </p:nvSpPr>
          <p:spPr>
            <a:xfrm>
              <a:off x="1123878" y="2861275"/>
              <a:ext cx="2400581" cy="1481132"/>
            </a:xfrm>
            <a:custGeom>
              <a:avLst/>
              <a:gdLst/>
              <a:ahLst/>
              <a:cxnLst/>
              <a:rect l="l" t="t" r="r" b="b"/>
              <a:pathLst>
                <a:path w="34999" h="21594" extrusionOk="0">
                  <a:moveTo>
                    <a:pt x="1569" y="0"/>
                  </a:moveTo>
                  <a:lnTo>
                    <a:pt x="1414" y="10"/>
                  </a:lnTo>
                  <a:lnTo>
                    <a:pt x="1259" y="37"/>
                  </a:lnTo>
                  <a:lnTo>
                    <a:pt x="1104" y="73"/>
                  </a:lnTo>
                  <a:lnTo>
                    <a:pt x="958" y="128"/>
                  </a:lnTo>
                  <a:lnTo>
                    <a:pt x="822" y="192"/>
                  </a:lnTo>
                  <a:lnTo>
                    <a:pt x="694" y="274"/>
                  </a:lnTo>
                  <a:lnTo>
                    <a:pt x="575" y="365"/>
                  </a:lnTo>
                  <a:lnTo>
                    <a:pt x="457" y="466"/>
                  </a:lnTo>
                  <a:lnTo>
                    <a:pt x="357" y="575"/>
                  </a:lnTo>
                  <a:lnTo>
                    <a:pt x="265" y="703"/>
                  </a:lnTo>
                  <a:lnTo>
                    <a:pt x="192" y="830"/>
                  </a:lnTo>
                  <a:lnTo>
                    <a:pt x="119" y="967"/>
                  </a:lnTo>
                  <a:lnTo>
                    <a:pt x="65" y="1113"/>
                  </a:lnTo>
                  <a:lnTo>
                    <a:pt x="28" y="1259"/>
                  </a:lnTo>
                  <a:lnTo>
                    <a:pt x="10" y="1414"/>
                  </a:lnTo>
                  <a:lnTo>
                    <a:pt x="1" y="1578"/>
                  </a:lnTo>
                  <a:lnTo>
                    <a:pt x="1" y="20016"/>
                  </a:lnTo>
                  <a:lnTo>
                    <a:pt x="10" y="20180"/>
                  </a:lnTo>
                  <a:lnTo>
                    <a:pt x="28" y="20335"/>
                  </a:lnTo>
                  <a:lnTo>
                    <a:pt x="65" y="20481"/>
                  </a:lnTo>
                  <a:lnTo>
                    <a:pt x="119" y="20627"/>
                  </a:lnTo>
                  <a:lnTo>
                    <a:pt x="192" y="20763"/>
                  </a:lnTo>
                  <a:lnTo>
                    <a:pt x="265" y="20891"/>
                  </a:lnTo>
                  <a:lnTo>
                    <a:pt x="357" y="21019"/>
                  </a:lnTo>
                  <a:lnTo>
                    <a:pt x="457" y="21128"/>
                  </a:lnTo>
                  <a:lnTo>
                    <a:pt x="575" y="21228"/>
                  </a:lnTo>
                  <a:lnTo>
                    <a:pt x="694" y="21320"/>
                  </a:lnTo>
                  <a:lnTo>
                    <a:pt x="822" y="21402"/>
                  </a:lnTo>
                  <a:lnTo>
                    <a:pt x="958" y="21466"/>
                  </a:lnTo>
                  <a:lnTo>
                    <a:pt x="1104" y="21520"/>
                  </a:lnTo>
                  <a:lnTo>
                    <a:pt x="1259" y="21557"/>
                  </a:lnTo>
                  <a:lnTo>
                    <a:pt x="1414" y="21584"/>
                  </a:lnTo>
                  <a:lnTo>
                    <a:pt x="1569" y="21593"/>
                  </a:lnTo>
                  <a:lnTo>
                    <a:pt x="33421" y="21593"/>
                  </a:lnTo>
                  <a:lnTo>
                    <a:pt x="33585" y="21584"/>
                  </a:lnTo>
                  <a:lnTo>
                    <a:pt x="33740" y="21557"/>
                  </a:lnTo>
                  <a:lnTo>
                    <a:pt x="33886" y="21520"/>
                  </a:lnTo>
                  <a:lnTo>
                    <a:pt x="34032" y="21466"/>
                  </a:lnTo>
                  <a:lnTo>
                    <a:pt x="34168" y="21402"/>
                  </a:lnTo>
                  <a:lnTo>
                    <a:pt x="34296" y="21320"/>
                  </a:lnTo>
                  <a:lnTo>
                    <a:pt x="34424" y="21228"/>
                  </a:lnTo>
                  <a:lnTo>
                    <a:pt x="34533" y="21128"/>
                  </a:lnTo>
                  <a:lnTo>
                    <a:pt x="34633" y="21019"/>
                  </a:lnTo>
                  <a:lnTo>
                    <a:pt x="34725" y="20891"/>
                  </a:lnTo>
                  <a:lnTo>
                    <a:pt x="34807" y="20763"/>
                  </a:lnTo>
                  <a:lnTo>
                    <a:pt x="34870" y="20627"/>
                  </a:lnTo>
                  <a:lnTo>
                    <a:pt x="34925" y="20481"/>
                  </a:lnTo>
                  <a:lnTo>
                    <a:pt x="34962" y="20335"/>
                  </a:lnTo>
                  <a:lnTo>
                    <a:pt x="34989" y="20180"/>
                  </a:lnTo>
                  <a:lnTo>
                    <a:pt x="34998" y="20016"/>
                  </a:lnTo>
                  <a:lnTo>
                    <a:pt x="34998" y="1578"/>
                  </a:lnTo>
                  <a:lnTo>
                    <a:pt x="34989" y="1414"/>
                  </a:lnTo>
                  <a:lnTo>
                    <a:pt x="34962" y="1259"/>
                  </a:lnTo>
                  <a:lnTo>
                    <a:pt x="34925" y="1113"/>
                  </a:lnTo>
                  <a:lnTo>
                    <a:pt x="34870" y="967"/>
                  </a:lnTo>
                  <a:lnTo>
                    <a:pt x="34807" y="830"/>
                  </a:lnTo>
                  <a:lnTo>
                    <a:pt x="34725" y="703"/>
                  </a:lnTo>
                  <a:lnTo>
                    <a:pt x="34633" y="575"/>
                  </a:lnTo>
                  <a:lnTo>
                    <a:pt x="34533" y="466"/>
                  </a:lnTo>
                  <a:lnTo>
                    <a:pt x="34424" y="365"/>
                  </a:lnTo>
                  <a:lnTo>
                    <a:pt x="34296" y="274"/>
                  </a:lnTo>
                  <a:lnTo>
                    <a:pt x="34168" y="192"/>
                  </a:lnTo>
                  <a:lnTo>
                    <a:pt x="34032" y="128"/>
                  </a:lnTo>
                  <a:lnTo>
                    <a:pt x="33886" y="73"/>
                  </a:lnTo>
                  <a:lnTo>
                    <a:pt x="33740" y="37"/>
                  </a:lnTo>
                  <a:lnTo>
                    <a:pt x="33585" y="10"/>
                  </a:lnTo>
                  <a:lnTo>
                    <a:pt x="33421" y="0"/>
                  </a:lnTo>
                  <a:close/>
                </a:path>
              </a:pathLst>
            </a:custGeom>
            <a:solidFill>
              <a:srgbClr val="1A22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32;p19">
              <a:extLst>
                <a:ext uri="{FF2B5EF4-FFF2-40B4-BE49-F238E27FC236}">
                  <a16:creationId xmlns:a16="http://schemas.microsoft.com/office/drawing/2014/main" id="{0721F364-AF51-E4AC-9E94-99820B312D4E}"/>
                </a:ext>
              </a:extLst>
            </p:cNvPr>
            <p:cNvSpPr/>
            <p:nvPr/>
          </p:nvSpPr>
          <p:spPr>
            <a:xfrm>
              <a:off x="1123878" y="2861275"/>
              <a:ext cx="1211574" cy="1481132"/>
            </a:xfrm>
            <a:custGeom>
              <a:avLst/>
              <a:gdLst/>
              <a:ahLst/>
              <a:cxnLst/>
              <a:rect l="l" t="t" r="r" b="b"/>
              <a:pathLst>
                <a:path w="17664" h="21594" extrusionOk="0">
                  <a:moveTo>
                    <a:pt x="1569" y="0"/>
                  </a:moveTo>
                  <a:lnTo>
                    <a:pt x="1414" y="10"/>
                  </a:lnTo>
                  <a:lnTo>
                    <a:pt x="1259" y="37"/>
                  </a:lnTo>
                  <a:lnTo>
                    <a:pt x="1104" y="73"/>
                  </a:lnTo>
                  <a:lnTo>
                    <a:pt x="958" y="128"/>
                  </a:lnTo>
                  <a:lnTo>
                    <a:pt x="822" y="192"/>
                  </a:lnTo>
                  <a:lnTo>
                    <a:pt x="694" y="274"/>
                  </a:lnTo>
                  <a:lnTo>
                    <a:pt x="575" y="365"/>
                  </a:lnTo>
                  <a:lnTo>
                    <a:pt x="457" y="466"/>
                  </a:lnTo>
                  <a:lnTo>
                    <a:pt x="357" y="575"/>
                  </a:lnTo>
                  <a:lnTo>
                    <a:pt x="265" y="703"/>
                  </a:lnTo>
                  <a:lnTo>
                    <a:pt x="192" y="830"/>
                  </a:lnTo>
                  <a:lnTo>
                    <a:pt x="119" y="967"/>
                  </a:lnTo>
                  <a:lnTo>
                    <a:pt x="65" y="1113"/>
                  </a:lnTo>
                  <a:lnTo>
                    <a:pt x="28" y="1259"/>
                  </a:lnTo>
                  <a:lnTo>
                    <a:pt x="10" y="1414"/>
                  </a:lnTo>
                  <a:lnTo>
                    <a:pt x="1" y="1578"/>
                  </a:lnTo>
                  <a:lnTo>
                    <a:pt x="1" y="20016"/>
                  </a:lnTo>
                  <a:lnTo>
                    <a:pt x="10" y="20180"/>
                  </a:lnTo>
                  <a:lnTo>
                    <a:pt x="28" y="20335"/>
                  </a:lnTo>
                  <a:lnTo>
                    <a:pt x="65" y="20481"/>
                  </a:lnTo>
                  <a:lnTo>
                    <a:pt x="119" y="20627"/>
                  </a:lnTo>
                  <a:lnTo>
                    <a:pt x="192" y="20763"/>
                  </a:lnTo>
                  <a:lnTo>
                    <a:pt x="265" y="20891"/>
                  </a:lnTo>
                  <a:lnTo>
                    <a:pt x="357" y="21019"/>
                  </a:lnTo>
                  <a:lnTo>
                    <a:pt x="457" y="21128"/>
                  </a:lnTo>
                  <a:lnTo>
                    <a:pt x="575" y="21228"/>
                  </a:lnTo>
                  <a:lnTo>
                    <a:pt x="694" y="21320"/>
                  </a:lnTo>
                  <a:lnTo>
                    <a:pt x="822" y="21402"/>
                  </a:lnTo>
                  <a:lnTo>
                    <a:pt x="958" y="21466"/>
                  </a:lnTo>
                  <a:lnTo>
                    <a:pt x="1104" y="21520"/>
                  </a:lnTo>
                  <a:lnTo>
                    <a:pt x="1259" y="21557"/>
                  </a:lnTo>
                  <a:lnTo>
                    <a:pt x="1414" y="21584"/>
                  </a:lnTo>
                  <a:lnTo>
                    <a:pt x="1569" y="21593"/>
                  </a:lnTo>
                  <a:lnTo>
                    <a:pt x="17664" y="21593"/>
                  </a:lnTo>
                  <a:lnTo>
                    <a:pt x="17664" y="0"/>
                  </a:lnTo>
                  <a:close/>
                </a:path>
              </a:pathLst>
            </a:custGeom>
            <a:solidFill>
              <a:srgbClr val="CCCCCC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33;p19">
              <a:extLst>
                <a:ext uri="{FF2B5EF4-FFF2-40B4-BE49-F238E27FC236}">
                  <a16:creationId xmlns:a16="http://schemas.microsoft.com/office/drawing/2014/main" id="{EB27CCDB-3C6B-E1FE-7DFC-C69D116E72E3}"/>
                </a:ext>
              </a:extLst>
            </p:cNvPr>
            <p:cNvSpPr/>
            <p:nvPr/>
          </p:nvSpPr>
          <p:spPr>
            <a:xfrm>
              <a:off x="2335373" y="2861275"/>
              <a:ext cx="1189076" cy="1481132"/>
            </a:xfrm>
            <a:custGeom>
              <a:avLst/>
              <a:gdLst/>
              <a:ahLst/>
              <a:cxnLst/>
              <a:rect l="l" t="t" r="r" b="b"/>
              <a:pathLst>
                <a:path w="17336" h="21594" extrusionOk="0">
                  <a:moveTo>
                    <a:pt x="1" y="0"/>
                  </a:moveTo>
                  <a:lnTo>
                    <a:pt x="1" y="21593"/>
                  </a:lnTo>
                  <a:lnTo>
                    <a:pt x="15758" y="21593"/>
                  </a:lnTo>
                  <a:lnTo>
                    <a:pt x="15922" y="21584"/>
                  </a:lnTo>
                  <a:lnTo>
                    <a:pt x="16077" y="21557"/>
                  </a:lnTo>
                  <a:lnTo>
                    <a:pt x="16223" y="21520"/>
                  </a:lnTo>
                  <a:lnTo>
                    <a:pt x="16369" y="21466"/>
                  </a:lnTo>
                  <a:lnTo>
                    <a:pt x="16505" y="21402"/>
                  </a:lnTo>
                  <a:lnTo>
                    <a:pt x="16633" y="21320"/>
                  </a:lnTo>
                  <a:lnTo>
                    <a:pt x="16761" y="21228"/>
                  </a:lnTo>
                  <a:lnTo>
                    <a:pt x="16870" y="21128"/>
                  </a:lnTo>
                  <a:lnTo>
                    <a:pt x="16970" y="21019"/>
                  </a:lnTo>
                  <a:lnTo>
                    <a:pt x="17062" y="20891"/>
                  </a:lnTo>
                  <a:lnTo>
                    <a:pt x="17144" y="20763"/>
                  </a:lnTo>
                  <a:lnTo>
                    <a:pt x="17207" y="20627"/>
                  </a:lnTo>
                  <a:lnTo>
                    <a:pt x="17262" y="20481"/>
                  </a:lnTo>
                  <a:lnTo>
                    <a:pt x="17299" y="20335"/>
                  </a:lnTo>
                  <a:lnTo>
                    <a:pt x="17326" y="20180"/>
                  </a:lnTo>
                  <a:lnTo>
                    <a:pt x="17335" y="20016"/>
                  </a:lnTo>
                  <a:lnTo>
                    <a:pt x="17335" y="1578"/>
                  </a:lnTo>
                  <a:lnTo>
                    <a:pt x="17326" y="1414"/>
                  </a:lnTo>
                  <a:lnTo>
                    <a:pt x="17299" y="1259"/>
                  </a:lnTo>
                  <a:lnTo>
                    <a:pt x="17262" y="1113"/>
                  </a:lnTo>
                  <a:lnTo>
                    <a:pt x="17207" y="967"/>
                  </a:lnTo>
                  <a:lnTo>
                    <a:pt x="17144" y="830"/>
                  </a:lnTo>
                  <a:lnTo>
                    <a:pt x="17062" y="703"/>
                  </a:lnTo>
                  <a:lnTo>
                    <a:pt x="16970" y="575"/>
                  </a:lnTo>
                  <a:lnTo>
                    <a:pt x="16870" y="466"/>
                  </a:lnTo>
                  <a:lnTo>
                    <a:pt x="16761" y="365"/>
                  </a:lnTo>
                  <a:lnTo>
                    <a:pt x="16633" y="274"/>
                  </a:lnTo>
                  <a:lnTo>
                    <a:pt x="16505" y="192"/>
                  </a:lnTo>
                  <a:lnTo>
                    <a:pt x="16369" y="128"/>
                  </a:lnTo>
                  <a:lnTo>
                    <a:pt x="16223" y="73"/>
                  </a:lnTo>
                  <a:lnTo>
                    <a:pt x="16077" y="37"/>
                  </a:lnTo>
                  <a:lnTo>
                    <a:pt x="15922" y="10"/>
                  </a:lnTo>
                  <a:lnTo>
                    <a:pt x="15758" y="0"/>
                  </a:lnTo>
                  <a:close/>
                </a:path>
              </a:pathLst>
            </a:custGeom>
            <a:solidFill>
              <a:srgbClr val="CCCCCC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34;p19">
              <a:extLst>
                <a:ext uri="{FF2B5EF4-FFF2-40B4-BE49-F238E27FC236}">
                  <a16:creationId xmlns:a16="http://schemas.microsoft.com/office/drawing/2014/main" id="{C7BF4259-200C-63A3-67B5-08450E13BA59}"/>
                </a:ext>
              </a:extLst>
            </p:cNvPr>
            <p:cNvSpPr/>
            <p:nvPr/>
          </p:nvSpPr>
          <p:spPr>
            <a:xfrm>
              <a:off x="1210233" y="2957574"/>
              <a:ext cx="2227254" cy="1287846"/>
            </a:xfrm>
            <a:custGeom>
              <a:avLst/>
              <a:gdLst/>
              <a:ahLst/>
              <a:cxnLst/>
              <a:rect l="l" t="t" r="r" b="b"/>
              <a:pathLst>
                <a:path w="32472" h="18776" extrusionOk="0">
                  <a:moveTo>
                    <a:pt x="949" y="1"/>
                  </a:moveTo>
                  <a:lnTo>
                    <a:pt x="848" y="10"/>
                  </a:lnTo>
                  <a:lnTo>
                    <a:pt x="757" y="28"/>
                  </a:lnTo>
                  <a:lnTo>
                    <a:pt x="666" y="46"/>
                  </a:lnTo>
                  <a:lnTo>
                    <a:pt x="584" y="83"/>
                  </a:lnTo>
                  <a:lnTo>
                    <a:pt x="502" y="119"/>
                  </a:lnTo>
                  <a:lnTo>
                    <a:pt x="420" y="165"/>
                  </a:lnTo>
                  <a:lnTo>
                    <a:pt x="347" y="220"/>
                  </a:lnTo>
                  <a:lnTo>
                    <a:pt x="283" y="283"/>
                  </a:lnTo>
                  <a:lnTo>
                    <a:pt x="219" y="347"/>
                  </a:lnTo>
                  <a:lnTo>
                    <a:pt x="164" y="420"/>
                  </a:lnTo>
                  <a:lnTo>
                    <a:pt x="119" y="502"/>
                  </a:lnTo>
                  <a:lnTo>
                    <a:pt x="73" y="584"/>
                  </a:lnTo>
                  <a:lnTo>
                    <a:pt x="46" y="675"/>
                  </a:lnTo>
                  <a:lnTo>
                    <a:pt x="19" y="758"/>
                  </a:lnTo>
                  <a:lnTo>
                    <a:pt x="9" y="858"/>
                  </a:lnTo>
                  <a:lnTo>
                    <a:pt x="0" y="949"/>
                  </a:lnTo>
                  <a:lnTo>
                    <a:pt x="0" y="17837"/>
                  </a:lnTo>
                  <a:lnTo>
                    <a:pt x="9" y="17928"/>
                  </a:lnTo>
                  <a:lnTo>
                    <a:pt x="19" y="18028"/>
                  </a:lnTo>
                  <a:lnTo>
                    <a:pt x="46" y="18119"/>
                  </a:lnTo>
                  <a:lnTo>
                    <a:pt x="73" y="18201"/>
                  </a:lnTo>
                  <a:lnTo>
                    <a:pt x="119" y="18283"/>
                  </a:lnTo>
                  <a:lnTo>
                    <a:pt x="164" y="18366"/>
                  </a:lnTo>
                  <a:lnTo>
                    <a:pt x="219" y="18438"/>
                  </a:lnTo>
                  <a:lnTo>
                    <a:pt x="283" y="18502"/>
                  </a:lnTo>
                  <a:lnTo>
                    <a:pt x="347" y="18566"/>
                  </a:lnTo>
                  <a:lnTo>
                    <a:pt x="420" y="18621"/>
                  </a:lnTo>
                  <a:lnTo>
                    <a:pt x="502" y="18666"/>
                  </a:lnTo>
                  <a:lnTo>
                    <a:pt x="584" y="18703"/>
                  </a:lnTo>
                  <a:lnTo>
                    <a:pt x="666" y="18739"/>
                  </a:lnTo>
                  <a:lnTo>
                    <a:pt x="757" y="18758"/>
                  </a:lnTo>
                  <a:lnTo>
                    <a:pt x="848" y="18776"/>
                  </a:lnTo>
                  <a:lnTo>
                    <a:pt x="31624" y="18776"/>
                  </a:lnTo>
                  <a:lnTo>
                    <a:pt x="31715" y="18758"/>
                  </a:lnTo>
                  <a:lnTo>
                    <a:pt x="31806" y="18739"/>
                  </a:lnTo>
                  <a:lnTo>
                    <a:pt x="31897" y="18703"/>
                  </a:lnTo>
                  <a:lnTo>
                    <a:pt x="31979" y="18666"/>
                  </a:lnTo>
                  <a:lnTo>
                    <a:pt x="32052" y="18621"/>
                  </a:lnTo>
                  <a:lnTo>
                    <a:pt x="32125" y="18566"/>
                  </a:lnTo>
                  <a:lnTo>
                    <a:pt x="32189" y="18502"/>
                  </a:lnTo>
                  <a:lnTo>
                    <a:pt x="32253" y="18438"/>
                  </a:lnTo>
                  <a:lnTo>
                    <a:pt x="32308" y="18366"/>
                  </a:lnTo>
                  <a:lnTo>
                    <a:pt x="32353" y="18283"/>
                  </a:lnTo>
                  <a:lnTo>
                    <a:pt x="32399" y="18201"/>
                  </a:lnTo>
                  <a:lnTo>
                    <a:pt x="32426" y="18119"/>
                  </a:lnTo>
                  <a:lnTo>
                    <a:pt x="32453" y="18028"/>
                  </a:lnTo>
                  <a:lnTo>
                    <a:pt x="32463" y="17928"/>
                  </a:lnTo>
                  <a:lnTo>
                    <a:pt x="32472" y="17837"/>
                  </a:lnTo>
                  <a:lnTo>
                    <a:pt x="32472" y="949"/>
                  </a:lnTo>
                  <a:lnTo>
                    <a:pt x="32463" y="858"/>
                  </a:lnTo>
                  <a:lnTo>
                    <a:pt x="32453" y="758"/>
                  </a:lnTo>
                  <a:lnTo>
                    <a:pt x="32426" y="675"/>
                  </a:lnTo>
                  <a:lnTo>
                    <a:pt x="32399" y="584"/>
                  </a:lnTo>
                  <a:lnTo>
                    <a:pt x="32353" y="502"/>
                  </a:lnTo>
                  <a:lnTo>
                    <a:pt x="32308" y="420"/>
                  </a:lnTo>
                  <a:lnTo>
                    <a:pt x="32253" y="347"/>
                  </a:lnTo>
                  <a:lnTo>
                    <a:pt x="32189" y="283"/>
                  </a:lnTo>
                  <a:lnTo>
                    <a:pt x="32125" y="220"/>
                  </a:lnTo>
                  <a:lnTo>
                    <a:pt x="32052" y="165"/>
                  </a:lnTo>
                  <a:lnTo>
                    <a:pt x="31979" y="119"/>
                  </a:lnTo>
                  <a:lnTo>
                    <a:pt x="31897" y="83"/>
                  </a:lnTo>
                  <a:lnTo>
                    <a:pt x="31806" y="46"/>
                  </a:lnTo>
                  <a:lnTo>
                    <a:pt x="31715" y="28"/>
                  </a:lnTo>
                  <a:lnTo>
                    <a:pt x="31624" y="10"/>
                  </a:lnTo>
                  <a:lnTo>
                    <a:pt x="31523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35;p19">
              <a:extLst>
                <a:ext uri="{FF2B5EF4-FFF2-40B4-BE49-F238E27FC236}">
                  <a16:creationId xmlns:a16="http://schemas.microsoft.com/office/drawing/2014/main" id="{1F340D5F-A6EE-9B59-5916-F7D4E633EA38}"/>
                </a:ext>
              </a:extLst>
            </p:cNvPr>
            <p:cNvSpPr/>
            <p:nvPr/>
          </p:nvSpPr>
          <p:spPr>
            <a:xfrm>
              <a:off x="2335373" y="4342321"/>
              <a:ext cx="1389839" cy="219557"/>
            </a:xfrm>
            <a:custGeom>
              <a:avLst/>
              <a:gdLst/>
              <a:ahLst/>
              <a:cxnLst/>
              <a:rect l="l" t="t" r="r" b="b"/>
              <a:pathLst>
                <a:path w="20263" h="3201" extrusionOk="0">
                  <a:moveTo>
                    <a:pt x="1" y="0"/>
                  </a:moveTo>
                  <a:lnTo>
                    <a:pt x="1" y="3201"/>
                  </a:lnTo>
                  <a:lnTo>
                    <a:pt x="17572" y="3201"/>
                  </a:lnTo>
                  <a:lnTo>
                    <a:pt x="17718" y="3192"/>
                  </a:lnTo>
                  <a:lnTo>
                    <a:pt x="17855" y="3173"/>
                  </a:lnTo>
                  <a:lnTo>
                    <a:pt x="18001" y="3146"/>
                  </a:lnTo>
                  <a:lnTo>
                    <a:pt x="18138" y="3119"/>
                  </a:lnTo>
                  <a:lnTo>
                    <a:pt x="18265" y="3073"/>
                  </a:lnTo>
                  <a:lnTo>
                    <a:pt x="18402" y="3037"/>
                  </a:lnTo>
                  <a:lnTo>
                    <a:pt x="18530" y="2982"/>
                  </a:lnTo>
                  <a:lnTo>
                    <a:pt x="18657" y="2927"/>
                  </a:lnTo>
                  <a:lnTo>
                    <a:pt x="18776" y="2863"/>
                  </a:lnTo>
                  <a:lnTo>
                    <a:pt x="18894" y="2791"/>
                  </a:lnTo>
                  <a:lnTo>
                    <a:pt x="19013" y="2718"/>
                  </a:lnTo>
                  <a:lnTo>
                    <a:pt x="19122" y="2645"/>
                  </a:lnTo>
                  <a:lnTo>
                    <a:pt x="19232" y="2553"/>
                  </a:lnTo>
                  <a:lnTo>
                    <a:pt x="19332" y="2471"/>
                  </a:lnTo>
                  <a:lnTo>
                    <a:pt x="19432" y="2371"/>
                  </a:lnTo>
                  <a:lnTo>
                    <a:pt x="19524" y="2280"/>
                  </a:lnTo>
                  <a:lnTo>
                    <a:pt x="19615" y="2170"/>
                  </a:lnTo>
                  <a:lnTo>
                    <a:pt x="19697" y="2061"/>
                  </a:lnTo>
                  <a:lnTo>
                    <a:pt x="19779" y="1952"/>
                  </a:lnTo>
                  <a:lnTo>
                    <a:pt x="19852" y="1842"/>
                  </a:lnTo>
                  <a:lnTo>
                    <a:pt x="19925" y="1724"/>
                  </a:lnTo>
                  <a:lnTo>
                    <a:pt x="19980" y="1596"/>
                  </a:lnTo>
                  <a:lnTo>
                    <a:pt x="20043" y="1468"/>
                  </a:lnTo>
                  <a:lnTo>
                    <a:pt x="20089" y="1341"/>
                  </a:lnTo>
                  <a:lnTo>
                    <a:pt x="20135" y="1213"/>
                  </a:lnTo>
                  <a:lnTo>
                    <a:pt x="20171" y="1076"/>
                  </a:lnTo>
                  <a:lnTo>
                    <a:pt x="20208" y="939"/>
                  </a:lnTo>
                  <a:lnTo>
                    <a:pt x="20226" y="803"/>
                  </a:lnTo>
                  <a:lnTo>
                    <a:pt x="20244" y="657"/>
                  </a:lnTo>
                  <a:lnTo>
                    <a:pt x="20262" y="511"/>
                  </a:lnTo>
                  <a:lnTo>
                    <a:pt x="20262" y="365"/>
                  </a:lnTo>
                  <a:lnTo>
                    <a:pt x="20262" y="0"/>
                  </a:lnTo>
                  <a:close/>
                </a:path>
              </a:pathLst>
            </a:custGeom>
            <a:solidFill>
              <a:srgbClr val="B7B7B7"/>
            </a:solidFill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36;p19">
              <a:extLst>
                <a:ext uri="{FF2B5EF4-FFF2-40B4-BE49-F238E27FC236}">
                  <a16:creationId xmlns:a16="http://schemas.microsoft.com/office/drawing/2014/main" id="{38E19CB5-659B-FB50-8217-DA747A11D385}"/>
                </a:ext>
              </a:extLst>
            </p:cNvPr>
            <p:cNvSpPr/>
            <p:nvPr/>
          </p:nvSpPr>
          <p:spPr>
            <a:xfrm>
              <a:off x="922500" y="4342321"/>
              <a:ext cx="1412954" cy="219557"/>
            </a:xfrm>
            <a:custGeom>
              <a:avLst/>
              <a:gdLst/>
              <a:ahLst/>
              <a:cxnLst/>
              <a:rect l="l" t="t" r="r" b="b"/>
              <a:pathLst>
                <a:path w="20600" h="3201" extrusionOk="0">
                  <a:moveTo>
                    <a:pt x="1" y="0"/>
                  </a:moveTo>
                  <a:lnTo>
                    <a:pt x="1" y="365"/>
                  </a:lnTo>
                  <a:lnTo>
                    <a:pt x="10" y="511"/>
                  </a:lnTo>
                  <a:lnTo>
                    <a:pt x="19" y="657"/>
                  </a:lnTo>
                  <a:lnTo>
                    <a:pt x="37" y="803"/>
                  </a:lnTo>
                  <a:lnTo>
                    <a:pt x="55" y="939"/>
                  </a:lnTo>
                  <a:lnTo>
                    <a:pt x="92" y="1076"/>
                  </a:lnTo>
                  <a:lnTo>
                    <a:pt x="128" y="1213"/>
                  </a:lnTo>
                  <a:lnTo>
                    <a:pt x="174" y="1341"/>
                  </a:lnTo>
                  <a:lnTo>
                    <a:pt x="229" y="1468"/>
                  </a:lnTo>
                  <a:lnTo>
                    <a:pt x="283" y="1596"/>
                  </a:lnTo>
                  <a:lnTo>
                    <a:pt x="347" y="1724"/>
                  </a:lnTo>
                  <a:lnTo>
                    <a:pt x="411" y="1842"/>
                  </a:lnTo>
                  <a:lnTo>
                    <a:pt x="484" y="1952"/>
                  </a:lnTo>
                  <a:lnTo>
                    <a:pt x="566" y="2061"/>
                  </a:lnTo>
                  <a:lnTo>
                    <a:pt x="648" y="2170"/>
                  </a:lnTo>
                  <a:lnTo>
                    <a:pt x="739" y="2280"/>
                  </a:lnTo>
                  <a:lnTo>
                    <a:pt x="831" y="2371"/>
                  </a:lnTo>
                  <a:lnTo>
                    <a:pt x="931" y="2471"/>
                  </a:lnTo>
                  <a:lnTo>
                    <a:pt x="1031" y="2553"/>
                  </a:lnTo>
                  <a:lnTo>
                    <a:pt x="1141" y="2645"/>
                  </a:lnTo>
                  <a:lnTo>
                    <a:pt x="1250" y="2718"/>
                  </a:lnTo>
                  <a:lnTo>
                    <a:pt x="1369" y="2791"/>
                  </a:lnTo>
                  <a:lnTo>
                    <a:pt x="1487" y="2863"/>
                  </a:lnTo>
                  <a:lnTo>
                    <a:pt x="1606" y="2927"/>
                  </a:lnTo>
                  <a:lnTo>
                    <a:pt x="1733" y="2982"/>
                  </a:lnTo>
                  <a:lnTo>
                    <a:pt x="1861" y="3037"/>
                  </a:lnTo>
                  <a:lnTo>
                    <a:pt x="1998" y="3073"/>
                  </a:lnTo>
                  <a:lnTo>
                    <a:pt x="2125" y="3119"/>
                  </a:lnTo>
                  <a:lnTo>
                    <a:pt x="2271" y="3146"/>
                  </a:lnTo>
                  <a:lnTo>
                    <a:pt x="2408" y="3173"/>
                  </a:lnTo>
                  <a:lnTo>
                    <a:pt x="2545" y="3192"/>
                  </a:lnTo>
                  <a:lnTo>
                    <a:pt x="2691" y="3201"/>
                  </a:lnTo>
                  <a:lnTo>
                    <a:pt x="20600" y="3201"/>
                  </a:lnTo>
                  <a:lnTo>
                    <a:pt x="20600" y="0"/>
                  </a:lnTo>
                  <a:close/>
                </a:path>
              </a:pathLst>
            </a:custGeom>
            <a:solidFill>
              <a:srgbClr val="B7B7B7"/>
            </a:solidFill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37;p19">
              <a:extLst>
                <a:ext uri="{FF2B5EF4-FFF2-40B4-BE49-F238E27FC236}">
                  <a16:creationId xmlns:a16="http://schemas.microsoft.com/office/drawing/2014/main" id="{B1A98F30-39FC-D4B5-5AF8-263D8A0402A1}"/>
                </a:ext>
              </a:extLst>
            </p:cNvPr>
            <p:cNvSpPr/>
            <p:nvPr/>
          </p:nvSpPr>
          <p:spPr>
            <a:xfrm>
              <a:off x="1548584" y="3087688"/>
              <a:ext cx="33815" cy="33815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192" y="0"/>
                  </a:moveTo>
                  <a:lnTo>
                    <a:pt x="146" y="19"/>
                  </a:lnTo>
                  <a:lnTo>
                    <a:pt x="110" y="37"/>
                  </a:lnTo>
                  <a:lnTo>
                    <a:pt x="73" y="73"/>
                  </a:lnTo>
                  <a:lnTo>
                    <a:pt x="37" y="110"/>
                  </a:lnTo>
                  <a:lnTo>
                    <a:pt x="19" y="146"/>
                  </a:lnTo>
                  <a:lnTo>
                    <a:pt x="0" y="192"/>
                  </a:lnTo>
                  <a:lnTo>
                    <a:pt x="0" y="247"/>
                  </a:lnTo>
                  <a:lnTo>
                    <a:pt x="0" y="292"/>
                  </a:lnTo>
                  <a:lnTo>
                    <a:pt x="19" y="338"/>
                  </a:lnTo>
                  <a:lnTo>
                    <a:pt x="37" y="383"/>
                  </a:lnTo>
                  <a:lnTo>
                    <a:pt x="73" y="420"/>
                  </a:lnTo>
                  <a:lnTo>
                    <a:pt x="110" y="447"/>
                  </a:lnTo>
                  <a:lnTo>
                    <a:pt x="146" y="475"/>
                  </a:lnTo>
                  <a:lnTo>
                    <a:pt x="192" y="484"/>
                  </a:lnTo>
                  <a:lnTo>
                    <a:pt x="247" y="493"/>
                  </a:lnTo>
                  <a:lnTo>
                    <a:pt x="292" y="484"/>
                  </a:lnTo>
                  <a:lnTo>
                    <a:pt x="338" y="475"/>
                  </a:lnTo>
                  <a:lnTo>
                    <a:pt x="383" y="447"/>
                  </a:lnTo>
                  <a:lnTo>
                    <a:pt x="420" y="420"/>
                  </a:lnTo>
                  <a:lnTo>
                    <a:pt x="447" y="383"/>
                  </a:lnTo>
                  <a:lnTo>
                    <a:pt x="475" y="338"/>
                  </a:lnTo>
                  <a:lnTo>
                    <a:pt x="484" y="292"/>
                  </a:lnTo>
                  <a:lnTo>
                    <a:pt x="493" y="247"/>
                  </a:lnTo>
                  <a:lnTo>
                    <a:pt x="484" y="192"/>
                  </a:lnTo>
                  <a:lnTo>
                    <a:pt x="475" y="146"/>
                  </a:lnTo>
                  <a:lnTo>
                    <a:pt x="447" y="110"/>
                  </a:lnTo>
                  <a:lnTo>
                    <a:pt x="420" y="73"/>
                  </a:lnTo>
                  <a:lnTo>
                    <a:pt x="383" y="37"/>
                  </a:lnTo>
                  <a:lnTo>
                    <a:pt x="338" y="19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38;p19">
              <a:extLst>
                <a:ext uri="{FF2B5EF4-FFF2-40B4-BE49-F238E27FC236}">
                  <a16:creationId xmlns:a16="http://schemas.microsoft.com/office/drawing/2014/main" id="{A08FDDA9-E99F-8FA3-16AC-C261C91A7845}"/>
                </a:ext>
              </a:extLst>
            </p:cNvPr>
            <p:cNvSpPr/>
            <p:nvPr/>
          </p:nvSpPr>
          <p:spPr>
            <a:xfrm>
              <a:off x="1557363" y="3104561"/>
              <a:ext cx="140129" cy="204604"/>
            </a:xfrm>
            <a:custGeom>
              <a:avLst/>
              <a:gdLst/>
              <a:ahLst/>
              <a:cxnLst/>
              <a:rect l="l" t="t" r="r" b="b"/>
              <a:pathLst>
                <a:path w="2043" h="2983" extrusionOk="0">
                  <a:moveTo>
                    <a:pt x="0" y="1"/>
                  </a:moveTo>
                  <a:lnTo>
                    <a:pt x="0" y="1405"/>
                  </a:lnTo>
                  <a:lnTo>
                    <a:pt x="1897" y="2982"/>
                  </a:lnTo>
                  <a:lnTo>
                    <a:pt x="2043" y="2809"/>
                  </a:lnTo>
                  <a:lnTo>
                    <a:pt x="228" y="1295"/>
                  </a:lnTo>
                  <a:lnTo>
                    <a:pt x="228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39;p19">
              <a:extLst>
                <a:ext uri="{FF2B5EF4-FFF2-40B4-BE49-F238E27FC236}">
                  <a16:creationId xmlns:a16="http://schemas.microsoft.com/office/drawing/2014/main" id="{F79D2D1A-EB9A-BD8C-5B59-8BECDED8A785}"/>
                </a:ext>
              </a:extLst>
            </p:cNvPr>
            <p:cNvSpPr/>
            <p:nvPr/>
          </p:nvSpPr>
          <p:spPr>
            <a:xfrm>
              <a:off x="2120208" y="3108333"/>
              <a:ext cx="33883" cy="33815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47" y="0"/>
                  </a:moveTo>
                  <a:lnTo>
                    <a:pt x="192" y="9"/>
                  </a:lnTo>
                  <a:lnTo>
                    <a:pt x="147" y="19"/>
                  </a:lnTo>
                  <a:lnTo>
                    <a:pt x="101" y="46"/>
                  </a:lnTo>
                  <a:lnTo>
                    <a:pt x="65" y="73"/>
                  </a:lnTo>
                  <a:lnTo>
                    <a:pt x="37" y="110"/>
                  </a:lnTo>
                  <a:lnTo>
                    <a:pt x="19" y="155"/>
                  </a:lnTo>
                  <a:lnTo>
                    <a:pt x="1" y="201"/>
                  </a:lnTo>
                  <a:lnTo>
                    <a:pt x="1" y="246"/>
                  </a:lnTo>
                  <a:lnTo>
                    <a:pt x="1" y="301"/>
                  </a:lnTo>
                  <a:lnTo>
                    <a:pt x="19" y="347"/>
                  </a:lnTo>
                  <a:lnTo>
                    <a:pt x="37" y="383"/>
                  </a:lnTo>
                  <a:lnTo>
                    <a:pt x="65" y="420"/>
                  </a:lnTo>
                  <a:lnTo>
                    <a:pt x="101" y="456"/>
                  </a:lnTo>
                  <a:lnTo>
                    <a:pt x="147" y="474"/>
                  </a:lnTo>
                  <a:lnTo>
                    <a:pt x="192" y="493"/>
                  </a:lnTo>
                  <a:lnTo>
                    <a:pt x="293" y="493"/>
                  </a:lnTo>
                  <a:lnTo>
                    <a:pt x="338" y="474"/>
                  </a:lnTo>
                  <a:lnTo>
                    <a:pt x="384" y="456"/>
                  </a:lnTo>
                  <a:lnTo>
                    <a:pt x="420" y="420"/>
                  </a:lnTo>
                  <a:lnTo>
                    <a:pt x="448" y="383"/>
                  </a:lnTo>
                  <a:lnTo>
                    <a:pt x="466" y="347"/>
                  </a:lnTo>
                  <a:lnTo>
                    <a:pt x="484" y="301"/>
                  </a:lnTo>
                  <a:lnTo>
                    <a:pt x="493" y="246"/>
                  </a:lnTo>
                  <a:lnTo>
                    <a:pt x="484" y="201"/>
                  </a:lnTo>
                  <a:lnTo>
                    <a:pt x="466" y="155"/>
                  </a:lnTo>
                  <a:lnTo>
                    <a:pt x="448" y="110"/>
                  </a:lnTo>
                  <a:lnTo>
                    <a:pt x="420" y="73"/>
                  </a:lnTo>
                  <a:lnTo>
                    <a:pt x="384" y="46"/>
                  </a:lnTo>
                  <a:lnTo>
                    <a:pt x="338" y="19"/>
                  </a:lnTo>
                  <a:lnTo>
                    <a:pt x="293" y="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40;p19">
              <a:extLst>
                <a:ext uri="{FF2B5EF4-FFF2-40B4-BE49-F238E27FC236}">
                  <a16:creationId xmlns:a16="http://schemas.microsoft.com/office/drawing/2014/main" id="{52FC1C20-1483-D5E0-8994-BA73AB6124A3}"/>
                </a:ext>
              </a:extLst>
            </p:cNvPr>
            <p:cNvSpPr/>
            <p:nvPr/>
          </p:nvSpPr>
          <p:spPr>
            <a:xfrm>
              <a:off x="2058340" y="3125206"/>
              <a:ext cx="86355" cy="203369"/>
            </a:xfrm>
            <a:custGeom>
              <a:avLst/>
              <a:gdLst/>
              <a:ahLst/>
              <a:cxnLst/>
              <a:rect l="l" t="t" r="r" b="b"/>
              <a:pathLst>
                <a:path w="1259" h="2965" extrusionOk="0">
                  <a:moveTo>
                    <a:pt x="1031" y="0"/>
                  </a:moveTo>
                  <a:lnTo>
                    <a:pt x="1031" y="1323"/>
                  </a:lnTo>
                  <a:lnTo>
                    <a:pt x="0" y="2836"/>
                  </a:lnTo>
                  <a:lnTo>
                    <a:pt x="192" y="2964"/>
                  </a:lnTo>
                  <a:lnTo>
                    <a:pt x="1258" y="1396"/>
                  </a:lnTo>
                  <a:lnTo>
                    <a:pt x="1258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41;p19">
              <a:extLst>
                <a:ext uri="{FF2B5EF4-FFF2-40B4-BE49-F238E27FC236}">
                  <a16:creationId xmlns:a16="http://schemas.microsoft.com/office/drawing/2014/main" id="{F33AE933-3AC0-319F-C076-AF40D6B3E191}"/>
                </a:ext>
              </a:extLst>
            </p:cNvPr>
            <p:cNvSpPr/>
            <p:nvPr/>
          </p:nvSpPr>
          <p:spPr>
            <a:xfrm>
              <a:off x="2156492" y="4058362"/>
              <a:ext cx="33883" cy="33815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47" y="0"/>
                  </a:moveTo>
                  <a:lnTo>
                    <a:pt x="192" y="10"/>
                  </a:lnTo>
                  <a:lnTo>
                    <a:pt x="147" y="19"/>
                  </a:lnTo>
                  <a:lnTo>
                    <a:pt x="110" y="46"/>
                  </a:lnTo>
                  <a:lnTo>
                    <a:pt x="74" y="73"/>
                  </a:lnTo>
                  <a:lnTo>
                    <a:pt x="37" y="110"/>
                  </a:lnTo>
                  <a:lnTo>
                    <a:pt x="19" y="155"/>
                  </a:lnTo>
                  <a:lnTo>
                    <a:pt x="1" y="201"/>
                  </a:lnTo>
                  <a:lnTo>
                    <a:pt x="1" y="247"/>
                  </a:lnTo>
                  <a:lnTo>
                    <a:pt x="1" y="301"/>
                  </a:lnTo>
                  <a:lnTo>
                    <a:pt x="19" y="347"/>
                  </a:lnTo>
                  <a:lnTo>
                    <a:pt x="37" y="383"/>
                  </a:lnTo>
                  <a:lnTo>
                    <a:pt x="74" y="420"/>
                  </a:lnTo>
                  <a:lnTo>
                    <a:pt x="110" y="456"/>
                  </a:lnTo>
                  <a:lnTo>
                    <a:pt x="147" y="475"/>
                  </a:lnTo>
                  <a:lnTo>
                    <a:pt x="192" y="493"/>
                  </a:lnTo>
                  <a:lnTo>
                    <a:pt x="293" y="493"/>
                  </a:lnTo>
                  <a:lnTo>
                    <a:pt x="338" y="475"/>
                  </a:lnTo>
                  <a:lnTo>
                    <a:pt x="384" y="456"/>
                  </a:lnTo>
                  <a:lnTo>
                    <a:pt x="420" y="420"/>
                  </a:lnTo>
                  <a:lnTo>
                    <a:pt x="448" y="383"/>
                  </a:lnTo>
                  <a:lnTo>
                    <a:pt x="475" y="347"/>
                  </a:lnTo>
                  <a:lnTo>
                    <a:pt x="484" y="301"/>
                  </a:lnTo>
                  <a:lnTo>
                    <a:pt x="493" y="247"/>
                  </a:lnTo>
                  <a:lnTo>
                    <a:pt x="484" y="201"/>
                  </a:lnTo>
                  <a:lnTo>
                    <a:pt x="475" y="155"/>
                  </a:lnTo>
                  <a:lnTo>
                    <a:pt x="448" y="110"/>
                  </a:lnTo>
                  <a:lnTo>
                    <a:pt x="420" y="73"/>
                  </a:lnTo>
                  <a:lnTo>
                    <a:pt x="384" y="46"/>
                  </a:lnTo>
                  <a:lnTo>
                    <a:pt x="338" y="19"/>
                  </a:lnTo>
                  <a:lnTo>
                    <a:pt x="293" y="10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42;p19">
              <a:extLst>
                <a:ext uri="{FF2B5EF4-FFF2-40B4-BE49-F238E27FC236}">
                  <a16:creationId xmlns:a16="http://schemas.microsoft.com/office/drawing/2014/main" id="{A4591E79-C47E-8114-3688-EE70600E689A}"/>
                </a:ext>
              </a:extLst>
            </p:cNvPr>
            <p:cNvSpPr/>
            <p:nvPr/>
          </p:nvSpPr>
          <p:spPr>
            <a:xfrm>
              <a:off x="2040782" y="3870702"/>
              <a:ext cx="140198" cy="204604"/>
            </a:xfrm>
            <a:custGeom>
              <a:avLst/>
              <a:gdLst/>
              <a:ahLst/>
              <a:cxnLst/>
              <a:rect l="l" t="t" r="r" b="b"/>
              <a:pathLst>
                <a:path w="2044" h="2983" extrusionOk="0">
                  <a:moveTo>
                    <a:pt x="147" y="1"/>
                  </a:moveTo>
                  <a:lnTo>
                    <a:pt x="1" y="174"/>
                  </a:lnTo>
                  <a:lnTo>
                    <a:pt x="1815" y="1688"/>
                  </a:lnTo>
                  <a:lnTo>
                    <a:pt x="1815" y="2983"/>
                  </a:lnTo>
                  <a:lnTo>
                    <a:pt x="2043" y="2983"/>
                  </a:lnTo>
                  <a:lnTo>
                    <a:pt x="2043" y="1578"/>
                  </a:lnTo>
                  <a:lnTo>
                    <a:pt x="147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43;p19">
              <a:extLst>
                <a:ext uri="{FF2B5EF4-FFF2-40B4-BE49-F238E27FC236}">
                  <a16:creationId xmlns:a16="http://schemas.microsoft.com/office/drawing/2014/main" id="{89C453F2-645A-23B7-0277-E415C0D22EA9}"/>
                </a:ext>
              </a:extLst>
            </p:cNvPr>
            <p:cNvSpPr/>
            <p:nvPr/>
          </p:nvSpPr>
          <p:spPr>
            <a:xfrm>
              <a:off x="1314008" y="3516096"/>
              <a:ext cx="33883" cy="33815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47" y="1"/>
                  </a:moveTo>
                  <a:lnTo>
                    <a:pt x="202" y="10"/>
                  </a:lnTo>
                  <a:lnTo>
                    <a:pt x="156" y="28"/>
                  </a:lnTo>
                  <a:lnTo>
                    <a:pt x="110" y="46"/>
                  </a:lnTo>
                  <a:lnTo>
                    <a:pt x="74" y="74"/>
                  </a:lnTo>
                  <a:lnTo>
                    <a:pt x="47" y="110"/>
                  </a:lnTo>
                  <a:lnTo>
                    <a:pt x="19" y="156"/>
                  </a:lnTo>
                  <a:lnTo>
                    <a:pt x="10" y="201"/>
                  </a:lnTo>
                  <a:lnTo>
                    <a:pt x="1" y="247"/>
                  </a:lnTo>
                  <a:lnTo>
                    <a:pt x="10" y="302"/>
                  </a:lnTo>
                  <a:lnTo>
                    <a:pt x="19" y="347"/>
                  </a:lnTo>
                  <a:lnTo>
                    <a:pt x="47" y="384"/>
                  </a:lnTo>
                  <a:lnTo>
                    <a:pt x="74" y="420"/>
                  </a:lnTo>
                  <a:lnTo>
                    <a:pt x="110" y="457"/>
                  </a:lnTo>
                  <a:lnTo>
                    <a:pt x="156" y="475"/>
                  </a:lnTo>
                  <a:lnTo>
                    <a:pt x="202" y="493"/>
                  </a:lnTo>
                  <a:lnTo>
                    <a:pt x="302" y="493"/>
                  </a:lnTo>
                  <a:lnTo>
                    <a:pt x="347" y="475"/>
                  </a:lnTo>
                  <a:lnTo>
                    <a:pt x="384" y="457"/>
                  </a:lnTo>
                  <a:lnTo>
                    <a:pt x="420" y="420"/>
                  </a:lnTo>
                  <a:lnTo>
                    <a:pt x="457" y="384"/>
                  </a:lnTo>
                  <a:lnTo>
                    <a:pt x="475" y="347"/>
                  </a:lnTo>
                  <a:lnTo>
                    <a:pt x="493" y="302"/>
                  </a:lnTo>
                  <a:lnTo>
                    <a:pt x="493" y="247"/>
                  </a:lnTo>
                  <a:lnTo>
                    <a:pt x="493" y="201"/>
                  </a:lnTo>
                  <a:lnTo>
                    <a:pt x="475" y="156"/>
                  </a:lnTo>
                  <a:lnTo>
                    <a:pt x="457" y="110"/>
                  </a:lnTo>
                  <a:lnTo>
                    <a:pt x="420" y="74"/>
                  </a:lnTo>
                  <a:lnTo>
                    <a:pt x="384" y="46"/>
                  </a:lnTo>
                  <a:lnTo>
                    <a:pt x="347" y="28"/>
                  </a:lnTo>
                  <a:lnTo>
                    <a:pt x="302" y="10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44;p19">
              <a:extLst>
                <a:ext uri="{FF2B5EF4-FFF2-40B4-BE49-F238E27FC236}">
                  <a16:creationId xmlns:a16="http://schemas.microsoft.com/office/drawing/2014/main" id="{8D3DE08B-3501-62B6-94D3-34B8CC62F089}"/>
                </a:ext>
              </a:extLst>
            </p:cNvPr>
            <p:cNvSpPr/>
            <p:nvPr/>
          </p:nvSpPr>
          <p:spPr>
            <a:xfrm>
              <a:off x="1323405" y="3525493"/>
              <a:ext cx="210846" cy="96986"/>
            </a:xfrm>
            <a:custGeom>
              <a:avLst/>
              <a:gdLst/>
              <a:ahLst/>
              <a:cxnLst/>
              <a:rect l="l" t="t" r="r" b="b"/>
              <a:pathLst>
                <a:path w="3074" h="1414" extrusionOk="0">
                  <a:moveTo>
                    <a:pt x="1" y="0"/>
                  </a:moveTo>
                  <a:lnTo>
                    <a:pt x="1" y="228"/>
                  </a:lnTo>
                  <a:lnTo>
                    <a:pt x="1724" y="228"/>
                  </a:lnTo>
                  <a:lnTo>
                    <a:pt x="2910" y="1414"/>
                  </a:lnTo>
                  <a:lnTo>
                    <a:pt x="3074" y="1250"/>
                  </a:lnTo>
                  <a:lnTo>
                    <a:pt x="1824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45;p19">
              <a:extLst>
                <a:ext uri="{FF2B5EF4-FFF2-40B4-BE49-F238E27FC236}">
                  <a16:creationId xmlns:a16="http://schemas.microsoft.com/office/drawing/2014/main" id="{340F92A4-7962-0193-09CA-0B53DF840D2E}"/>
                </a:ext>
              </a:extLst>
            </p:cNvPr>
            <p:cNvSpPr/>
            <p:nvPr/>
          </p:nvSpPr>
          <p:spPr>
            <a:xfrm>
              <a:off x="1529791" y="3895737"/>
              <a:ext cx="209611" cy="206456"/>
            </a:xfrm>
            <a:custGeom>
              <a:avLst/>
              <a:gdLst/>
              <a:ahLst/>
              <a:cxnLst/>
              <a:rect l="l" t="t" r="r" b="b"/>
              <a:pathLst>
                <a:path w="3056" h="3010" extrusionOk="0">
                  <a:moveTo>
                    <a:pt x="2983" y="1"/>
                  </a:moveTo>
                  <a:lnTo>
                    <a:pt x="1" y="1004"/>
                  </a:lnTo>
                  <a:lnTo>
                    <a:pt x="1" y="3010"/>
                  </a:lnTo>
                  <a:lnTo>
                    <a:pt x="229" y="3010"/>
                  </a:lnTo>
                  <a:lnTo>
                    <a:pt x="229" y="1177"/>
                  </a:lnTo>
                  <a:lnTo>
                    <a:pt x="3056" y="219"/>
                  </a:lnTo>
                  <a:lnTo>
                    <a:pt x="2983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46;p19">
              <a:extLst>
                <a:ext uri="{FF2B5EF4-FFF2-40B4-BE49-F238E27FC236}">
                  <a16:creationId xmlns:a16="http://schemas.microsoft.com/office/drawing/2014/main" id="{215675B9-440E-F9D2-1F65-15D6556C3034}"/>
                </a:ext>
              </a:extLst>
            </p:cNvPr>
            <p:cNvSpPr/>
            <p:nvPr/>
          </p:nvSpPr>
          <p:spPr>
            <a:xfrm>
              <a:off x="2175285" y="3712467"/>
              <a:ext cx="233960" cy="130801"/>
            </a:xfrm>
            <a:custGeom>
              <a:avLst/>
              <a:gdLst/>
              <a:ahLst/>
              <a:cxnLst/>
              <a:rect l="l" t="t" r="r" b="b"/>
              <a:pathLst>
                <a:path w="3411" h="1907" extrusionOk="0">
                  <a:moveTo>
                    <a:pt x="155" y="1"/>
                  </a:moveTo>
                  <a:lnTo>
                    <a:pt x="0" y="165"/>
                  </a:lnTo>
                  <a:lnTo>
                    <a:pt x="1742" y="1907"/>
                  </a:lnTo>
                  <a:lnTo>
                    <a:pt x="3411" y="1907"/>
                  </a:lnTo>
                  <a:lnTo>
                    <a:pt x="3411" y="1679"/>
                  </a:lnTo>
                  <a:lnTo>
                    <a:pt x="1833" y="1679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47;p19">
              <a:extLst>
                <a:ext uri="{FF2B5EF4-FFF2-40B4-BE49-F238E27FC236}">
                  <a16:creationId xmlns:a16="http://schemas.microsoft.com/office/drawing/2014/main" id="{3E220280-13C1-E179-8E38-83F16EEBC437}"/>
                </a:ext>
              </a:extLst>
            </p:cNvPr>
            <p:cNvSpPr/>
            <p:nvPr/>
          </p:nvSpPr>
          <p:spPr>
            <a:xfrm>
              <a:off x="2179058" y="3444146"/>
              <a:ext cx="250216" cy="80799"/>
            </a:xfrm>
            <a:custGeom>
              <a:avLst/>
              <a:gdLst/>
              <a:ahLst/>
              <a:cxnLst/>
              <a:rect l="l" t="t" r="r" b="b"/>
              <a:pathLst>
                <a:path w="3648" h="1178" extrusionOk="0">
                  <a:moveTo>
                    <a:pt x="1705" y="1"/>
                  </a:moveTo>
                  <a:lnTo>
                    <a:pt x="1687" y="19"/>
                  </a:lnTo>
                  <a:lnTo>
                    <a:pt x="976" y="420"/>
                  </a:lnTo>
                  <a:lnTo>
                    <a:pt x="456" y="721"/>
                  </a:lnTo>
                  <a:lnTo>
                    <a:pt x="137" y="922"/>
                  </a:lnTo>
                  <a:lnTo>
                    <a:pt x="46" y="986"/>
                  </a:lnTo>
                  <a:lnTo>
                    <a:pt x="0" y="1022"/>
                  </a:lnTo>
                  <a:lnTo>
                    <a:pt x="182" y="1168"/>
                  </a:lnTo>
                  <a:lnTo>
                    <a:pt x="173" y="1177"/>
                  </a:lnTo>
                  <a:lnTo>
                    <a:pt x="237" y="1132"/>
                  </a:lnTo>
                  <a:lnTo>
                    <a:pt x="356" y="1059"/>
                  </a:lnTo>
                  <a:lnTo>
                    <a:pt x="729" y="831"/>
                  </a:lnTo>
                  <a:lnTo>
                    <a:pt x="1769" y="238"/>
                  </a:lnTo>
                  <a:lnTo>
                    <a:pt x="3647" y="238"/>
                  </a:lnTo>
                  <a:lnTo>
                    <a:pt x="3647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48;p19">
              <a:extLst>
                <a:ext uri="{FF2B5EF4-FFF2-40B4-BE49-F238E27FC236}">
                  <a16:creationId xmlns:a16="http://schemas.microsoft.com/office/drawing/2014/main" id="{98DCAA5F-95D8-3C7D-E2A2-0944D5B0F619}"/>
                </a:ext>
              </a:extLst>
            </p:cNvPr>
            <p:cNvSpPr/>
            <p:nvPr/>
          </p:nvSpPr>
          <p:spPr>
            <a:xfrm>
              <a:off x="2407941" y="3437287"/>
              <a:ext cx="33815" cy="33883"/>
            </a:xfrm>
            <a:custGeom>
              <a:avLst/>
              <a:gdLst/>
              <a:ahLst/>
              <a:cxnLst/>
              <a:rect l="l" t="t" r="r" b="b"/>
              <a:pathLst>
                <a:path w="493" h="494" extrusionOk="0">
                  <a:moveTo>
                    <a:pt x="192" y="1"/>
                  </a:moveTo>
                  <a:lnTo>
                    <a:pt x="146" y="19"/>
                  </a:lnTo>
                  <a:lnTo>
                    <a:pt x="110" y="37"/>
                  </a:lnTo>
                  <a:lnTo>
                    <a:pt x="73" y="74"/>
                  </a:lnTo>
                  <a:lnTo>
                    <a:pt x="37" y="110"/>
                  </a:lnTo>
                  <a:lnTo>
                    <a:pt x="19" y="147"/>
                  </a:lnTo>
                  <a:lnTo>
                    <a:pt x="0" y="192"/>
                  </a:lnTo>
                  <a:lnTo>
                    <a:pt x="0" y="247"/>
                  </a:lnTo>
                  <a:lnTo>
                    <a:pt x="0" y="292"/>
                  </a:lnTo>
                  <a:lnTo>
                    <a:pt x="19" y="338"/>
                  </a:lnTo>
                  <a:lnTo>
                    <a:pt x="37" y="384"/>
                  </a:lnTo>
                  <a:lnTo>
                    <a:pt x="73" y="420"/>
                  </a:lnTo>
                  <a:lnTo>
                    <a:pt x="110" y="447"/>
                  </a:lnTo>
                  <a:lnTo>
                    <a:pt x="146" y="475"/>
                  </a:lnTo>
                  <a:lnTo>
                    <a:pt x="192" y="484"/>
                  </a:lnTo>
                  <a:lnTo>
                    <a:pt x="247" y="493"/>
                  </a:lnTo>
                  <a:lnTo>
                    <a:pt x="292" y="484"/>
                  </a:lnTo>
                  <a:lnTo>
                    <a:pt x="338" y="475"/>
                  </a:lnTo>
                  <a:lnTo>
                    <a:pt x="383" y="447"/>
                  </a:lnTo>
                  <a:lnTo>
                    <a:pt x="420" y="420"/>
                  </a:lnTo>
                  <a:lnTo>
                    <a:pt x="447" y="384"/>
                  </a:lnTo>
                  <a:lnTo>
                    <a:pt x="475" y="338"/>
                  </a:lnTo>
                  <a:lnTo>
                    <a:pt x="484" y="292"/>
                  </a:lnTo>
                  <a:lnTo>
                    <a:pt x="493" y="247"/>
                  </a:lnTo>
                  <a:lnTo>
                    <a:pt x="484" y="192"/>
                  </a:lnTo>
                  <a:lnTo>
                    <a:pt x="475" y="147"/>
                  </a:lnTo>
                  <a:lnTo>
                    <a:pt x="447" y="110"/>
                  </a:lnTo>
                  <a:lnTo>
                    <a:pt x="420" y="74"/>
                  </a:lnTo>
                  <a:lnTo>
                    <a:pt x="383" y="37"/>
                  </a:lnTo>
                  <a:lnTo>
                    <a:pt x="338" y="19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49;p19">
              <a:extLst>
                <a:ext uri="{FF2B5EF4-FFF2-40B4-BE49-F238E27FC236}">
                  <a16:creationId xmlns:a16="http://schemas.microsoft.com/office/drawing/2014/main" id="{19895BB6-E4A2-ACAB-A058-A0BAF412D3FC}"/>
                </a:ext>
              </a:extLst>
            </p:cNvPr>
            <p:cNvSpPr/>
            <p:nvPr/>
          </p:nvSpPr>
          <p:spPr>
            <a:xfrm>
              <a:off x="2391068" y="3818163"/>
              <a:ext cx="33815" cy="33883"/>
            </a:xfrm>
            <a:custGeom>
              <a:avLst/>
              <a:gdLst/>
              <a:ahLst/>
              <a:cxnLst/>
              <a:rect l="l" t="t" r="r" b="b"/>
              <a:pathLst>
                <a:path w="493" h="494" extrusionOk="0">
                  <a:moveTo>
                    <a:pt x="246" y="1"/>
                  </a:moveTo>
                  <a:lnTo>
                    <a:pt x="192" y="10"/>
                  </a:lnTo>
                  <a:lnTo>
                    <a:pt x="146" y="28"/>
                  </a:lnTo>
                  <a:lnTo>
                    <a:pt x="110" y="46"/>
                  </a:lnTo>
                  <a:lnTo>
                    <a:pt x="73" y="74"/>
                  </a:lnTo>
                  <a:lnTo>
                    <a:pt x="37" y="110"/>
                  </a:lnTo>
                  <a:lnTo>
                    <a:pt x="18" y="156"/>
                  </a:lnTo>
                  <a:lnTo>
                    <a:pt x="0" y="201"/>
                  </a:lnTo>
                  <a:lnTo>
                    <a:pt x="0" y="256"/>
                  </a:lnTo>
                  <a:lnTo>
                    <a:pt x="0" y="302"/>
                  </a:lnTo>
                  <a:lnTo>
                    <a:pt x="18" y="347"/>
                  </a:lnTo>
                  <a:lnTo>
                    <a:pt x="37" y="393"/>
                  </a:lnTo>
                  <a:lnTo>
                    <a:pt x="73" y="429"/>
                  </a:lnTo>
                  <a:lnTo>
                    <a:pt x="110" y="457"/>
                  </a:lnTo>
                  <a:lnTo>
                    <a:pt x="146" y="475"/>
                  </a:lnTo>
                  <a:lnTo>
                    <a:pt x="192" y="493"/>
                  </a:lnTo>
                  <a:lnTo>
                    <a:pt x="292" y="493"/>
                  </a:lnTo>
                  <a:lnTo>
                    <a:pt x="338" y="475"/>
                  </a:lnTo>
                  <a:lnTo>
                    <a:pt x="383" y="457"/>
                  </a:lnTo>
                  <a:lnTo>
                    <a:pt x="420" y="429"/>
                  </a:lnTo>
                  <a:lnTo>
                    <a:pt x="447" y="393"/>
                  </a:lnTo>
                  <a:lnTo>
                    <a:pt x="474" y="347"/>
                  </a:lnTo>
                  <a:lnTo>
                    <a:pt x="484" y="302"/>
                  </a:lnTo>
                  <a:lnTo>
                    <a:pt x="493" y="256"/>
                  </a:lnTo>
                  <a:lnTo>
                    <a:pt x="484" y="201"/>
                  </a:lnTo>
                  <a:lnTo>
                    <a:pt x="474" y="156"/>
                  </a:lnTo>
                  <a:lnTo>
                    <a:pt x="447" y="110"/>
                  </a:lnTo>
                  <a:lnTo>
                    <a:pt x="420" y="74"/>
                  </a:lnTo>
                  <a:lnTo>
                    <a:pt x="383" y="46"/>
                  </a:lnTo>
                  <a:lnTo>
                    <a:pt x="338" y="28"/>
                  </a:lnTo>
                  <a:lnTo>
                    <a:pt x="292" y="10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50;p19">
              <a:extLst>
                <a:ext uri="{FF2B5EF4-FFF2-40B4-BE49-F238E27FC236}">
                  <a16:creationId xmlns:a16="http://schemas.microsoft.com/office/drawing/2014/main" id="{7C18C242-70A0-EBB2-1CAA-029FFA725160}"/>
                </a:ext>
              </a:extLst>
            </p:cNvPr>
            <p:cNvSpPr/>
            <p:nvPr/>
          </p:nvSpPr>
          <p:spPr>
            <a:xfrm>
              <a:off x="1521080" y="4075235"/>
              <a:ext cx="33815" cy="33815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246" y="1"/>
                  </a:moveTo>
                  <a:lnTo>
                    <a:pt x="192" y="10"/>
                  </a:lnTo>
                  <a:lnTo>
                    <a:pt x="146" y="19"/>
                  </a:lnTo>
                  <a:lnTo>
                    <a:pt x="101" y="46"/>
                  </a:lnTo>
                  <a:lnTo>
                    <a:pt x="73" y="74"/>
                  </a:lnTo>
                  <a:lnTo>
                    <a:pt x="37" y="110"/>
                  </a:lnTo>
                  <a:lnTo>
                    <a:pt x="18" y="156"/>
                  </a:lnTo>
                  <a:lnTo>
                    <a:pt x="0" y="201"/>
                  </a:lnTo>
                  <a:lnTo>
                    <a:pt x="0" y="247"/>
                  </a:lnTo>
                  <a:lnTo>
                    <a:pt x="0" y="302"/>
                  </a:lnTo>
                  <a:lnTo>
                    <a:pt x="18" y="347"/>
                  </a:lnTo>
                  <a:lnTo>
                    <a:pt x="37" y="384"/>
                  </a:lnTo>
                  <a:lnTo>
                    <a:pt x="73" y="420"/>
                  </a:lnTo>
                  <a:lnTo>
                    <a:pt x="101" y="447"/>
                  </a:lnTo>
                  <a:lnTo>
                    <a:pt x="146" y="475"/>
                  </a:lnTo>
                  <a:lnTo>
                    <a:pt x="192" y="493"/>
                  </a:lnTo>
                  <a:lnTo>
                    <a:pt x="292" y="493"/>
                  </a:lnTo>
                  <a:lnTo>
                    <a:pt x="338" y="475"/>
                  </a:lnTo>
                  <a:lnTo>
                    <a:pt x="383" y="447"/>
                  </a:lnTo>
                  <a:lnTo>
                    <a:pt x="420" y="420"/>
                  </a:lnTo>
                  <a:lnTo>
                    <a:pt x="447" y="384"/>
                  </a:lnTo>
                  <a:lnTo>
                    <a:pt x="465" y="347"/>
                  </a:lnTo>
                  <a:lnTo>
                    <a:pt x="484" y="302"/>
                  </a:lnTo>
                  <a:lnTo>
                    <a:pt x="493" y="247"/>
                  </a:lnTo>
                  <a:lnTo>
                    <a:pt x="484" y="201"/>
                  </a:lnTo>
                  <a:lnTo>
                    <a:pt x="465" y="156"/>
                  </a:lnTo>
                  <a:lnTo>
                    <a:pt x="447" y="110"/>
                  </a:lnTo>
                  <a:lnTo>
                    <a:pt x="420" y="74"/>
                  </a:lnTo>
                  <a:lnTo>
                    <a:pt x="383" y="46"/>
                  </a:lnTo>
                  <a:lnTo>
                    <a:pt x="338" y="19"/>
                  </a:lnTo>
                  <a:lnTo>
                    <a:pt x="292" y="10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51;p19">
              <a:extLst>
                <a:ext uri="{FF2B5EF4-FFF2-40B4-BE49-F238E27FC236}">
                  <a16:creationId xmlns:a16="http://schemas.microsoft.com/office/drawing/2014/main" id="{8EBAA953-DC70-C742-A6CC-D190C11AA277}"/>
                </a:ext>
              </a:extLst>
            </p:cNvPr>
            <p:cNvSpPr/>
            <p:nvPr/>
          </p:nvSpPr>
          <p:spPr>
            <a:xfrm>
              <a:off x="1443505" y="3183370"/>
              <a:ext cx="412226" cy="839404"/>
            </a:xfrm>
            <a:custGeom>
              <a:avLst/>
              <a:gdLst/>
              <a:ahLst/>
              <a:cxnLst/>
              <a:rect l="l" t="t" r="r" b="b"/>
              <a:pathLst>
                <a:path w="6010" h="12238" extrusionOk="0">
                  <a:moveTo>
                    <a:pt x="4551" y="1"/>
                  </a:moveTo>
                  <a:lnTo>
                    <a:pt x="4396" y="10"/>
                  </a:lnTo>
                  <a:lnTo>
                    <a:pt x="4259" y="28"/>
                  </a:lnTo>
                  <a:lnTo>
                    <a:pt x="4113" y="64"/>
                  </a:lnTo>
                  <a:lnTo>
                    <a:pt x="3985" y="110"/>
                  </a:lnTo>
                  <a:lnTo>
                    <a:pt x="3858" y="174"/>
                  </a:lnTo>
                  <a:lnTo>
                    <a:pt x="3739" y="247"/>
                  </a:lnTo>
                  <a:lnTo>
                    <a:pt x="3621" y="329"/>
                  </a:lnTo>
                  <a:lnTo>
                    <a:pt x="3520" y="420"/>
                  </a:lnTo>
                  <a:lnTo>
                    <a:pt x="3429" y="520"/>
                  </a:lnTo>
                  <a:lnTo>
                    <a:pt x="3347" y="639"/>
                  </a:lnTo>
                  <a:lnTo>
                    <a:pt x="3265" y="757"/>
                  </a:lnTo>
                  <a:lnTo>
                    <a:pt x="3210" y="876"/>
                  </a:lnTo>
                  <a:lnTo>
                    <a:pt x="3156" y="1013"/>
                  </a:lnTo>
                  <a:lnTo>
                    <a:pt x="3119" y="1149"/>
                  </a:lnTo>
                  <a:lnTo>
                    <a:pt x="3092" y="1295"/>
                  </a:lnTo>
                  <a:lnTo>
                    <a:pt x="3083" y="1441"/>
                  </a:lnTo>
                  <a:lnTo>
                    <a:pt x="2900" y="1414"/>
                  </a:lnTo>
                  <a:lnTo>
                    <a:pt x="2709" y="1405"/>
                  </a:lnTo>
                  <a:lnTo>
                    <a:pt x="2499" y="1414"/>
                  </a:lnTo>
                  <a:lnTo>
                    <a:pt x="2298" y="1450"/>
                  </a:lnTo>
                  <a:lnTo>
                    <a:pt x="2098" y="1496"/>
                  </a:lnTo>
                  <a:lnTo>
                    <a:pt x="1906" y="1569"/>
                  </a:lnTo>
                  <a:lnTo>
                    <a:pt x="1724" y="1660"/>
                  </a:lnTo>
                  <a:lnTo>
                    <a:pt x="1551" y="1760"/>
                  </a:lnTo>
                  <a:lnTo>
                    <a:pt x="1396" y="1879"/>
                  </a:lnTo>
                  <a:lnTo>
                    <a:pt x="1241" y="2016"/>
                  </a:lnTo>
                  <a:lnTo>
                    <a:pt x="1113" y="2162"/>
                  </a:lnTo>
                  <a:lnTo>
                    <a:pt x="994" y="2326"/>
                  </a:lnTo>
                  <a:lnTo>
                    <a:pt x="885" y="2490"/>
                  </a:lnTo>
                  <a:lnTo>
                    <a:pt x="803" y="2672"/>
                  </a:lnTo>
                  <a:lnTo>
                    <a:pt x="730" y="2864"/>
                  </a:lnTo>
                  <a:lnTo>
                    <a:pt x="675" y="3064"/>
                  </a:lnTo>
                  <a:lnTo>
                    <a:pt x="648" y="3274"/>
                  </a:lnTo>
                  <a:lnTo>
                    <a:pt x="639" y="3484"/>
                  </a:lnTo>
                  <a:lnTo>
                    <a:pt x="639" y="3621"/>
                  </a:lnTo>
                  <a:lnTo>
                    <a:pt x="657" y="3766"/>
                  </a:lnTo>
                  <a:lnTo>
                    <a:pt x="675" y="3894"/>
                  </a:lnTo>
                  <a:lnTo>
                    <a:pt x="712" y="4031"/>
                  </a:lnTo>
                  <a:lnTo>
                    <a:pt x="748" y="4159"/>
                  </a:lnTo>
                  <a:lnTo>
                    <a:pt x="794" y="4286"/>
                  </a:lnTo>
                  <a:lnTo>
                    <a:pt x="858" y="4405"/>
                  </a:lnTo>
                  <a:lnTo>
                    <a:pt x="912" y="4523"/>
                  </a:lnTo>
                  <a:lnTo>
                    <a:pt x="849" y="4642"/>
                  </a:lnTo>
                  <a:lnTo>
                    <a:pt x="794" y="4760"/>
                  </a:lnTo>
                  <a:lnTo>
                    <a:pt x="739" y="4888"/>
                  </a:lnTo>
                  <a:lnTo>
                    <a:pt x="703" y="5016"/>
                  </a:lnTo>
                  <a:lnTo>
                    <a:pt x="666" y="5143"/>
                  </a:lnTo>
                  <a:lnTo>
                    <a:pt x="639" y="5280"/>
                  </a:lnTo>
                  <a:lnTo>
                    <a:pt x="630" y="5417"/>
                  </a:lnTo>
                  <a:lnTo>
                    <a:pt x="621" y="5563"/>
                  </a:lnTo>
                  <a:lnTo>
                    <a:pt x="621" y="5608"/>
                  </a:lnTo>
                  <a:lnTo>
                    <a:pt x="484" y="5745"/>
                  </a:lnTo>
                  <a:lnTo>
                    <a:pt x="365" y="5900"/>
                  </a:lnTo>
                  <a:lnTo>
                    <a:pt x="256" y="6064"/>
                  </a:lnTo>
                  <a:lnTo>
                    <a:pt x="165" y="6247"/>
                  </a:lnTo>
                  <a:lnTo>
                    <a:pt x="101" y="6429"/>
                  </a:lnTo>
                  <a:lnTo>
                    <a:pt x="46" y="6630"/>
                  </a:lnTo>
                  <a:lnTo>
                    <a:pt x="10" y="6830"/>
                  </a:lnTo>
                  <a:lnTo>
                    <a:pt x="1" y="6931"/>
                  </a:lnTo>
                  <a:lnTo>
                    <a:pt x="1" y="7040"/>
                  </a:lnTo>
                  <a:lnTo>
                    <a:pt x="10" y="7168"/>
                  </a:lnTo>
                  <a:lnTo>
                    <a:pt x="19" y="7295"/>
                  </a:lnTo>
                  <a:lnTo>
                    <a:pt x="37" y="7414"/>
                  </a:lnTo>
                  <a:lnTo>
                    <a:pt x="64" y="7532"/>
                  </a:lnTo>
                  <a:lnTo>
                    <a:pt x="101" y="7651"/>
                  </a:lnTo>
                  <a:lnTo>
                    <a:pt x="137" y="7770"/>
                  </a:lnTo>
                  <a:lnTo>
                    <a:pt x="192" y="7879"/>
                  </a:lnTo>
                  <a:lnTo>
                    <a:pt x="247" y="7988"/>
                  </a:lnTo>
                  <a:lnTo>
                    <a:pt x="311" y="8089"/>
                  </a:lnTo>
                  <a:lnTo>
                    <a:pt x="374" y="8189"/>
                  </a:lnTo>
                  <a:lnTo>
                    <a:pt x="447" y="8280"/>
                  </a:lnTo>
                  <a:lnTo>
                    <a:pt x="529" y="8371"/>
                  </a:lnTo>
                  <a:lnTo>
                    <a:pt x="611" y="8453"/>
                  </a:lnTo>
                  <a:lnTo>
                    <a:pt x="703" y="8535"/>
                  </a:lnTo>
                  <a:lnTo>
                    <a:pt x="794" y="8608"/>
                  </a:lnTo>
                  <a:lnTo>
                    <a:pt x="894" y="8681"/>
                  </a:lnTo>
                  <a:lnTo>
                    <a:pt x="867" y="8836"/>
                  </a:lnTo>
                  <a:lnTo>
                    <a:pt x="867" y="9001"/>
                  </a:lnTo>
                  <a:lnTo>
                    <a:pt x="876" y="9192"/>
                  </a:lnTo>
                  <a:lnTo>
                    <a:pt x="903" y="9384"/>
                  </a:lnTo>
                  <a:lnTo>
                    <a:pt x="949" y="9566"/>
                  </a:lnTo>
                  <a:lnTo>
                    <a:pt x="1004" y="9739"/>
                  </a:lnTo>
                  <a:lnTo>
                    <a:pt x="1086" y="9903"/>
                  </a:lnTo>
                  <a:lnTo>
                    <a:pt x="1177" y="10067"/>
                  </a:lnTo>
                  <a:lnTo>
                    <a:pt x="1286" y="10213"/>
                  </a:lnTo>
                  <a:lnTo>
                    <a:pt x="1405" y="10350"/>
                  </a:lnTo>
                  <a:lnTo>
                    <a:pt x="1532" y="10478"/>
                  </a:lnTo>
                  <a:lnTo>
                    <a:pt x="1678" y="10587"/>
                  </a:lnTo>
                  <a:lnTo>
                    <a:pt x="1824" y="10687"/>
                  </a:lnTo>
                  <a:lnTo>
                    <a:pt x="1988" y="10779"/>
                  </a:lnTo>
                  <a:lnTo>
                    <a:pt x="2162" y="10852"/>
                  </a:lnTo>
                  <a:lnTo>
                    <a:pt x="2335" y="10906"/>
                  </a:lnTo>
                  <a:lnTo>
                    <a:pt x="2526" y="10943"/>
                  </a:lnTo>
                  <a:lnTo>
                    <a:pt x="2718" y="10961"/>
                  </a:lnTo>
                  <a:lnTo>
                    <a:pt x="2754" y="11098"/>
                  </a:lnTo>
                  <a:lnTo>
                    <a:pt x="2800" y="11225"/>
                  </a:lnTo>
                  <a:lnTo>
                    <a:pt x="2864" y="11353"/>
                  </a:lnTo>
                  <a:lnTo>
                    <a:pt x="2937" y="11472"/>
                  </a:lnTo>
                  <a:lnTo>
                    <a:pt x="3010" y="11581"/>
                  </a:lnTo>
                  <a:lnTo>
                    <a:pt x="3101" y="11691"/>
                  </a:lnTo>
                  <a:lnTo>
                    <a:pt x="3192" y="11782"/>
                  </a:lnTo>
                  <a:lnTo>
                    <a:pt x="3301" y="11873"/>
                  </a:lnTo>
                  <a:lnTo>
                    <a:pt x="3411" y="11955"/>
                  </a:lnTo>
                  <a:lnTo>
                    <a:pt x="3529" y="12028"/>
                  </a:lnTo>
                  <a:lnTo>
                    <a:pt x="3648" y="12092"/>
                  </a:lnTo>
                  <a:lnTo>
                    <a:pt x="3776" y="12137"/>
                  </a:lnTo>
                  <a:lnTo>
                    <a:pt x="3912" y="12183"/>
                  </a:lnTo>
                  <a:lnTo>
                    <a:pt x="4049" y="12210"/>
                  </a:lnTo>
                  <a:lnTo>
                    <a:pt x="4195" y="12229"/>
                  </a:lnTo>
                  <a:lnTo>
                    <a:pt x="4341" y="12238"/>
                  </a:lnTo>
                  <a:lnTo>
                    <a:pt x="4505" y="12229"/>
                  </a:lnTo>
                  <a:lnTo>
                    <a:pt x="4678" y="12201"/>
                  </a:lnTo>
                  <a:lnTo>
                    <a:pt x="4833" y="12165"/>
                  </a:lnTo>
                  <a:lnTo>
                    <a:pt x="4988" y="12110"/>
                  </a:lnTo>
                  <a:lnTo>
                    <a:pt x="5134" y="12037"/>
                  </a:lnTo>
                  <a:lnTo>
                    <a:pt x="5271" y="11955"/>
                  </a:lnTo>
                  <a:lnTo>
                    <a:pt x="5399" y="11855"/>
                  </a:lnTo>
                  <a:lnTo>
                    <a:pt x="5517" y="11745"/>
                  </a:lnTo>
                  <a:lnTo>
                    <a:pt x="5627" y="11627"/>
                  </a:lnTo>
                  <a:lnTo>
                    <a:pt x="5727" y="11499"/>
                  </a:lnTo>
                  <a:lnTo>
                    <a:pt x="5809" y="11362"/>
                  </a:lnTo>
                  <a:lnTo>
                    <a:pt x="5882" y="11216"/>
                  </a:lnTo>
                  <a:lnTo>
                    <a:pt x="5937" y="11061"/>
                  </a:lnTo>
                  <a:lnTo>
                    <a:pt x="5973" y="10906"/>
                  </a:lnTo>
                  <a:lnTo>
                    <a:pt x="6001" y="10733"/>
                  </a:lnTo>
                  <a:lnTo>
                    <a:pt x="6010" y="10569"/>
                  </a:lnTo>
                  <a:lnTo>
                    <a:pt x="6010" y="1459"/>
                  </a:lnTo>
                  <a:lnTo>
                    <a:pt x="6001" y="1314"/>
                  </a:lnTo>
                  <a:lnTo>
                    <a:pt x="5982" y="1168"/>
                  </a:lnTo>
                  <a:lnTo>
                    <a:pt x="5946" y="1031"/>
                  </a:lnTo>
                  <a:lnTo>
                    <a:pt x="5891" y="894"/>
                  </a:lnTo>
                  <a:lnTo>
                    <a:pt x="5836" y="766"/>
                  </a:lnTo>
                  <a:lnTo>
                    <a:pt x="5763" y="648"/>
                  </a:lnTo>
                  <a:lnTo>
                    <a:pt x="5672" y="529"/>
                  </a:lnTo>
                  <a:lnTo>
                    <a:pt x="5581" y="429"/>
                  </a:lnTo>
                  <a:lnTo>
                    <a:pt x="5481" y="338"/>
                  </a:lnTo>
                  <a:lnTo>
                    <a:pt x="5362" y="247"/>
                  </a:lnTo>
                  <a:lnTo>
                    <a:pt x="5244" y="174"/>
                  </a:lnTo>
                  <a:lnTo>
                    <a:pt x="5116" y="119"/>
                  </a:lnTo>
                  <a:lnTo>
                    <a:pt x="4979" y="64"/>
                  </a:lnTo>
                  <a:lnTo>
                    <a:pt x="4843" y="28"/>
                  </a:lnTo>
                  <a:lnTo>
                    <a:pt x="4697" y="10"/>
                  </a:lnTo>
                  <a:lnTo>
                    <a:pt x="45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52;p19">
              <a:extLst>
                <a:ext uri="{FF2B5EF4-FFF2-40B4-BE49-F238E27FC236}">
                  <a16:creationId xmlns:a16="http://schemas.microsoft.com/office/drawing/2014/main" id="{4FF2AF8A-9E88-639A-B5C9-03AEECD7989A}"/>
                </a:ext>
              </a:extLst>
            </p:cNvPr>
            <p:cNvSpPr/>
            <p:nvPr/>
          </p:nvSpPr>
          <p:spPr>
            <a:xfrm>
              <a:off x="1882546" y="3183370"/>
              <a:ext cx="412226" cy="839404"/>
            </a:xfrm>
            <a:custGeom>
              <a:avLst/>
              <a:gdLst/>
              <a:ahLst/>
              <a:cxnLst/>
              <a:rect l="l" t="t" r="r" b="b"/>
              <a:pathLst>
                <a:path w="6010" h="12238" extrusionOk="0">
                  <a:moveTo>
                    <a:pt x="1469" y="1"/>
                  </a:moveTo>
                  <a:lnTo>
                    <a:pt x="1314" y="10"/>
                  </a:lnTo>
                  <a:lnTo>
                    <a:pt x="1168" y="28"/>
                  </a:lnTo>
                  <a:lnTo>
                    <a:pt x="1031" y="64"/>
                  </a:lnTo>
                  <a:lnTo>
                    <a:pt x="894" y="119"/>
                  </a:lnTo>
                  <a:lnTo>
                    <a:pt x="767" y="174"/>
                  </a:lnTo>
                  <a:lnTo>
                    <a:pt x="648" y="247"/>
                  </a:lnTo>
                  <a:lnTo>
                    <a:pt x="539" y="338"/>
                  </a:lnTo>
                  <a:lnTo>
                    <a:pt x="429" y="429"/>
                  </a:lnTo>
                  <a:lnTo>
                    <a:pt x="338" y="529"/>
                  </a:lnTo>
                  <a:lnTo>
                    <a:pt x="256" y="648"/>
                  </a:lnTo>
                  <a:lnTo>
                    <a:pt x="183" y="766"/>
                  </a:lnTo>
                  <a:lnTo>
                    <a:pt x="119" y="894"/>
                  </a:lnTo>
                  <a:lnTo>
                    <a:pt x="74" y="1031"/>
                  </a:lnTo>
                  <a:lnTo>
                    <a:pt x="37" y="1168"/>
                  </a:lnTo>
                  <a:lnTo>
                    <a:pt x="10" y="1314"/>
                  </a:lnTo>
                  <a:lnTo>
                    <a:pt x="1" y="1459"/>
                  </a:lnTo>
                  <a:lnTo>
                    <a:pt x="1" y="10569"/>
                  </a:lnTo>
                  <a:lnTo>
                    <a:pt x="10" y="10733"/>
                  </a:lnTo>
                  <a:lnTo>
                    <a:pt x="37" y="10906"/>
                  </a:lnTo>
                  <a:lnTo>
                    <a:pt x="83" y="11061"/>
                  </a:lnTo>
                  <a:lnTo>
                    <a:pt x="138" y="11216"/>
                  </a:lnTo>
                  <a:lnTo>
                    <a:pt x="201" y="11362"/>
                  </a:lnTo>
                  <a:lnTo>
                    <a:pt x="293" y="11499"/>
                  </a:lnTo>
                  <a:lnTo>
                    <a:pt x="384" y="11627"/>
                  </a:lnTo>
                  <a:lnTo>
                    <a:pt x="493" y="11745"/>
                  </a:lnTo>
                  <a:lnTo>
                    <a:pt x="612" y="11855"/>
                  </a:lnTo>
                  <a:lnTo>
                    <a:pt x="739" y="11955"/>
                  </a:lnTo>
                  <a:lnTo>
                    <a:pt x="876" y="12037"/>
                  </a:lnTo>
                  <a:lnTo>
                    <a:pt x="1022" y="12110"/>
                  </a:lnTo>
                  <a:lnTo>
                    <a:pt x="1177" y="12165"/>
                  </a:lnTo>
                  <a:lnTo>
                    <a:pt x="1341" y="12201"/>
                  </a:lnTo>
                  <a:lnTo>
                    <a:pt x="1505" y="12229"/>
                  </a:lnTo>
                  <a:lnTo>
                    <a:pt x="1679" y="12238"/>
                  </a:lnTo>
                  <a:lnTo>
                    <a:pt x="1825" y="12229"/>
                  </a:lnTo>
                  <a:lnTo>
                    <a:pt x="1961" y="12210"/>
                  </a:lnTo>
                  <a:lnTo>
                    <a:pt x="2098" y="12183"/>
                  </a:lnTo>
                  <a:lnTo>
                    <a:pt x="2235" y="12137"/>
                  </a:lnTo>
                  <a:lnTo>
                    <a:pt x="2363" y="12092"/>
                  </a:lnTo>
                  <a:lnTo>
                    <a:pt x="2490" y="12028"/>
                  </a:lnTo>
                  <a:lnTo>
                    <a:pt x="2609" y="11955"/>
                  </a:lnTo>
                  <a:lnTo>
                    <a:pt x="2718" y="11873"/>
                  </a:lnTo>
                  <a:lnTo>
                    <a:pt x="2818" y="11782"/>
                  </a:lnTo>
                  <a:lnTo>
                    <a:pt x="2919" y="11691"/>
                  </a:lnTo>
                  <a:lnTo>
                    <a:pt x="3001" y="11581"/>
                  </a:lnTo>
                  <a:lnTo>
                    <a:pt x="3083" y="11472"/>
                  </a:lnTo>
                  <a:lnTo>
                    <a:pt x="3147" y="11353"/>
                  </a:lnTo>
                  <a:lnTo>
                    <a:pt x="3211" y="11225"/>
                  </a:lnTo>
                  <a:lnTo>
                    <a:pt x="3256" y="11098"/>
                  </a:lnTo>
                  <a:lnTo>
                    <a:pt x="3302" y="10961"/>
                  </a:lnTo>
                  <a:lnTo>
                    <a:pt x="3493" y="10943"/>
                  </a:lnTo>
                  <a:lnTo>
                    <a:pt x="3676" y="10906"/>
                  </a:lnTo>
                  <a:lnTo>
                    <a:pt x="3849" y="10852"/>
                  </a:lnTo>
                  <a:lnTo>
                    <a:pt x="4022" y="10779"/>
                  </a:lnTo>
                  <a:lnTo>
                    <a:pt x="4186" y="10687"/>
                  </a:lnTo>
                  <a:lnTo>
                    <a:pt x="4341" y="10587"/>
                  </a:lnTo>
                  <a:lnTo>
                    <a:pt x="4478" y="10478"/>
                  </a:lnTo>
                  <a:lnTo>
                    <a:pt x="4615" y="10350"/>
                  </a:lnTo>
                  <a:lnTo>
                    <a:pt x="4733" y="10213"/>
                  </a:lnTo>
                  <a:lnTo>
                    <a:pt x="4834" y="10067"/>
                  </a:lnTo>
                  <a:lnTo>
                    <a:pt x="4925" y="9903"/>
                  </a:lnTo>
                  <a:lnTo>
                    <a:pt x="5007" y="9739"/>
                  </a:lnTo>
                  <a:lnTo>
                    <a:pt x="5071" y="9566"/>
                  </a:lnTo>
                  <a:lnTo>
                    <a:pt x="5116" y="9384"/>
                  </a:lnTo>
                  <a:lnTo>
                    <a:pt x="5144" y="9192"/>
                  </a:lnTo>
                  <a:lnTo>
                    <a:pt x="5153" y="9001"/>
                  </a:lnTo>
                  <a:lnTo>
                    <a:pt x="5144" y="8836"/>
                  </a:lnTo>
                  <a:lnTo>
                    <a:pt x="5125" y="8681"/>
                  </a:lnTo>
                  <a:lnTo>
                    <a:pt x="5226" y="8608"/>
                  </a:lnTo>
                  <a:lnTo>
                    <a:pt x="5317" y="8535"/>
                  </a:lnTo>
                  <a:lnTo>
                    <a:pt x="5408" y="8453"/>
                  </a:lnTo>
                  <a:lnTo>
                    <a:pt x="5490" y="8371"/>
                  </a:lnTo>
                  <a:lnTo>
                    <a:pt x="5563" y="8280"/>
                  </a:lnTo>
                  <a:lnTo>
                    <a:pt x="5636" y="8189"/>
                  </a:lnTo>
                  <a:lnTo>
                    <a:pt x="5709" y="8089"/>
                  </a:lnTo>
                  <a:lnTo>
                    <a:pt x="5773" y="7988"/>
                  </a:lnTo>
                  <a:lnTo>
                    <a:pt x="5828" y="7879"/>
                  </a:lnTo>
                  <a:lnTo>
                    <a:pt x="5873" y="7770"/>
                  </a:lnTo>
                  <a:lnTo>
                    <a:pt x="5910" y="7651"/>
                  </a:lnTo>
                  <a:lnTo>
                    <a:pt x="5946" y="7532"/>
                  </a:lnTo>
                  <a:lnTo>
                    <a:pt x="5973" y="7414"/>
                  </a:lnTo>
                  <a:lnTo>
                    <a:pt x="6001" y="7295"/>
                  </a:lnTo>
                  <a:lnTo>
                    <a:pt x="6010" y="7168"/>
                  </a:lnTo>
                  <a:lnTo>
                    <a:pt x="6010" y="7040"/>
                  </a:lnTo>
                  <a:lnTo>
                    <a:pt x="6010" y="6931"/>
                  </a:lnTo>
                  <a:lnTo>
                    <a:pt x="6001" y="6830"/>
                  </a:lnTo>
                  <a:lnTo>
                    <a:pt x="5973" y="6630"/>
                  </a:lnTo>
                  <a:lnTo>
                    <a:pt x="5919" y="6429"/>
                  </a:lnTo>
                  <a:lnTo>
                    <a:pt x="5846" y="6247"/>
                  </a:lnTo>
                  <a:lnTo>
                    <a:pt x="5755" y="6064"/>
                  </a:lnTo>
                  <a:lnTo>
                    <a:pt x="5654" y="5900"/>
                  </a:lnTo>
                  <a:lnTo>
                    <a:pt x="5527" y="5745"/>
                  </a:lnTo>
                  <a:lnTo>
                    <a:pt x="5390" y="5608"/>
                  </a:lnTo>
                  <a:lnTo>
                    <a:pt x="5390" y="5563"/>
                  </a:lnTo>
                  <a:lnTo>
                    <a:pt x="5390" y="5417"/>
                  </a:lnTo>
                  <a:lnTo>
                    <a:pt x="5372" y="5280"/>
                  </a:lnTo>
                  <a:lnTo>
                    <a:pt x="5353" y="5143"/>
                  </a:lnTo>
                  <a:lnTo>
                    <a:pt x="5317" y="5016"/>
                  </a:lnTo>
                  <a:lnTo>
                    <a:pt x="5271" y="4888"/>
                  </a:lnTo>
                  <a:lnTo>
                    <a:pt x="5226" y="4760"/>
                  </a:lnTo>
                  <a:lnTo>
                    <a:pt x="5162" y="4642"/>
                  </a:lnTo>
                  <a:lnTo>
                    <a:pt x="5098" y="4523"/>
                  </a:lnTo>
                  <a:lnTo>
                    <a:pt x="5162" y="4405"/>
                  </a:lnTo>
                  <a:lnTo>
                    <a:pt x="5217" y="4286"/>
                  </a:lnTo>
                  <a:lnTo>
                    <a:pt x="5262" y="4159"/>
                  </a:lnTo>
                  <a:lnTo>
                    <a:pt x="5308" y="4031"/>
                  </a:lnTo>
                  <a:lnTo>
                    <a:pt x="5335" y="3894"/>
                  </a:lnTo>
                  <a:lnTo>
                    <a:pt x="5363" y="3766"/>
                  </a:lnTo>
                  <a:lnTo>
                    <a:pt x="5372" y="3621"/>
                  </a:lnTo>
                  <a:lnTo>
                    <a:pt x="5381" y="3484"/>
                  </a:lnTo>
                  <a:lnTo>
                    <a:pt x="5363" y="3274"/>
                  </a:lnTo>
                  <a:lnTo>
                    <a:pt x="5335" y="3064"/>
                  </a:lnTo>
                  <a:lnTo>
                    <a:pt x="5280" y="2864"/>
                  </a:lnTo>
                  <a:lnTo>
                    <a:pt x="5217" y="2672"/>
                  </a:lnTo>
                  <a:lnTo>
                    <a:pt x="5125" y="2490"/>
                  </a:lnTo>
                  <a:lnTo>
                    <a:pt x="5025" y="2326"/>
                  </a:lnTo>
                  <a:lnTo>
                    <a:pt x="4907" y="2162"/>
                  </a:lnTo>
                  <a:lnTo>
                    <a:pt x="4770" y="2016"/>
                  </a:lnTo>
                  <a:lnTo>
                    <a:pt x="4624" y="1879"/>
                  </a:lnTo>
                  <a:lnTo>
                    <a:pt x="4460" y="1760"/>
                  </a:lnTo>
                  <a:lnTo>
                    <a:pt x="4287" y="1660"/>
                  </a:lnTo>
                  <a:lnTo>
                    <a:pt x="4113" y="1569"/>
                  </a:lnTo>
                  <a:lnTo>
                    <a:pt x="3922" y="1496"/>
                  </a:lnTo>
                  <a:lnTo>
                    <a:pt x="3721" y="1450"/>
                  </a:lnTo>
                  <a:lnTo>
                    <a:pt x="3511" y="1414"/>
                  </a:lnTo>
                  <a:lnTo>
                    <a:pt x="3302" y="1405"/>
                  </a:lnTo>
                  <a:lnTo>
                    <a:pt x="3110" y="1414"/>
                  </a:lnTo>
                  <a:lnTo>
                    <a:pt x="2928" y="1441"/>
                  </a:lnTo>
                  <a:lnTo>
                    <a:pt x="2919" y="1295"/>
                  </a:lnTo>
                  <a:lnTo>
                    <a:pt x="2891" y="1149"/>
                  </a:lnTo>
                  <a:lnTo>
                    <a:pt x="2855" y="1013"/>
                  </a:lnTo>
                  <a:lnTo>
                    <a:pt x="2809" y="876"/>
                  </a:lnTo>
                  <a:lnTo>
                    <a:pt x="2745" y="757"/>
                  </a:lnTo>
                  <a:lnTo>
                    <a:pt x="2673" y="639"/>
                  </a:lnTo>
                  <a:lnTo>
                    <a:pt x="2590" y="520"/>
                  </a:lnTo>
                  <a:lnTo>
                    <a:pt x="2490" y="420"/>
                  </a:lnTo>
                  <a:lnTo>
                    <a:pt x="2390" y="329"/>
                  </a:lnTo>
                  <a:lnTo>
                    <a:pt x="2280" y="247"/>
                  </a:lnTo>
                  <a:lnTo>
                    <a:pt x="2162" y="174"/>
                  </a:lnTo>
                  <a:lnTo>
                    <a:pt x="2034" y="110"/>
                  </a:lnTo>
                  <a:lnTo>
                    <a:pt x="1897" y="64"/>
                  </a:lnTo>
                  <a:lnTo>
                    <a:pt x="1761" y="28"/>
                  </a:lnTo>
                  <a:lnTo>
                    <a:pt x="1615" y="10"/>
                  </a:lnTo>
                  <a:lnTo>
                    <a:pt x="14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3;p19">
              <a:extLst>
                <a:ext uri="{FF2B5EF4-FFF2-40B4-BE49-F238E27FC236}">
                  <a16:creationId xmlns:a16="http://schemas.microsoft.com/office/drawing/2014/main" id="{3E9527E6-8905-97BE-5206-5F31B1842FF3}"/>
                </a:ext>
              </a:extLst>
            </p:cNvPr>
            <p:cNvSpPr/>
            <p:nvPr/>
          </p:nvSpPr>
          <p:spPr>
            <a:xfrm>
              <a:off x="1435343" y="3175208"/>
              <a:ext cx="428550" cy="855729"/>
            </a:xfrm>
            <a:custGeom>
              <a:avLst/>
              <a:gdLst/>
              <a:ahLst/>
              <a:cxnLst/>
              <a:rect l="l" t="t" r="r" b="b"/>
              <a:pathLst>
                <a:path w="6248" h="12476" extrusionOk="0">
                  <a:moveTo>
                    <a:pt x="4806" y="238"/>
                  </a:moveTo>
                  <a:lnTo>
                    <a:pt x="4934" y="265"/>
                  </a:lnTo>
                  <a:lnTo>
                    <a:pt x="5071" y="293"/>
                  </a:lnTo>
                  <a:lnTo>
                    <a:pt x="5189" y="338"/>
                  </a:lnTo>
                  <a:lnTo>
                    <a:pt x="5308" y="402"/>
                  </a:lnTo>
                  <a:lnTo>
                    <a:pt x="5417" y="466"/>
                  </a:lnTo>
                  <a:lnTo>
                    <a:pt x="5527" y="539"/>
                  </a:lnTo>
                  <a:lnTo>
                    <a:pt x="5618" y="630"/>
                  </a:lnTo>
                  <a:lnTo>
                    <a:pt x="5709" y="730"/>
                  </a:lnTo>
                  <a:lnTo>
                    <a:pt x="5782" y="831"/>
                  </a:lnTo>
                  <a:lnTo>
                    <a:pt x="5855" y="940"/>
                  </a:lnTo>
                  <a:lnTo>
                    <a:pt x="5910" y="1059"/>
                  </a:lnTo>
                  <a:lnTo>
                    <a:pt x="5955" y="1186"/>
                  </a:lnTo>
                  <a:lnTo>
                    <a:pt x="5983" y="1314"/>
                  </a:lnTo>
                  <a:lnTo>
                    <a:pt x="6010" y="1442"/>
                  </a:lnTo>
                  <a:lnTo>
                    <a:pt x="6010" y="1578"/>
                  </a:lnTo>
                  <a:lnTo>
                    <a:pt x="6010" y="10688"/>
                  </a:lnTo>
                  <a:lnTo>
                    <a:pt x="6010" y="10843"/>
                  </a:lnTo>
                  <a:lnTo>
                    <a:pt x="5983" y="10998"/>
                  </a:lnTo>
                  <a:lnTo>
                    <a:pt x="5946" y="11144"/>
                  </a:lnTo>
                  <a:lnTo>
                    <a:pt x="5892" y="11290"/>
                  </a:lnTo>
                  <a:lnTo>
                    <a:pt x="5828" y="11427"/>
                  </a:lnTo>
                  <a:lnTo>
                    <a:pt x="5746" y="11554"/>
                  </a:lnTo>
                  <a:lnTo>
                    <a:pt x="5655" y="11673"/>
                  </a:lnTo>
                  <a:lnTo>
                    <a:pt x="5554" y="11782"/>
                  </a:lnTo>
                  <a:lnTo>
                    <a:pt x="5445" y="11882"/>
                  </a:lnTo>
                  <a:lnTo>
                    <a:pt x="5326" y="11974"/>
                  </a:lnTo>
                  <a:lnTo>
                    <a:pt x="5199" y="12056"/>
                  </a:lnTo>
                  <a:lnTo>
                    <a:pt x="5062" y="12120"/>
                  </a:lnTo>
                  <a:lnTo>
                    <a:pt x="4916" y="12174"/>
                  </a:lnTo>
                  <a:lnTo>
                    <a:pt x="4770" y="12211"/>
                  </a:lnTo>
                  <a:lnTo>
                    <a:pt x="4615" y="12229"/>
                  </a:lnTo>
                  <a:lnTo>
                    <a:pt x="4460" y="12238"/>
                  </a:lnTo>
                  <a:lnTo>
                    <a:pt x="4323" y="12238"/>
                  </a:lnTo>
                  <a:lnTo>
                    <a:pt x="4196" y="12220"/>
                  </a:lnTo>
                  <a:lnTo>
                    <a:pt x="4068" y="12193"/>
                  </a:lnTo>
                  <a:lnTo>
                    <a:pt x="3940" y="12156"/>
                  </a:lnTo>
                  <a:lnTo>
                    <a:pt x="3822" y="12110"/>
                  </a:lnTo>
                  <a:lnTo>
                    <a:pt x="3703" y="12047"/>
                  </a:lnTo>
                  <a:lnTo>
                    <a:pt x="3603" y="11983"/>
                  </a:lnTo>
                  <a:lnTo>
                    <a:pt x="3493" y="11910"/>
                  </a:lnTo>
                  <a:lnTo>
                    <a:pt x="3402" y="11828"/>
                  </a:lnTo>
                  <a:lnTo>
                    <a:pt x="3311" y="11737"/>
                  </a:lnTo>
                  <a:lnTo>
                    <a:pt x="3229" y="11636"/>
                  </a:lnTo>
                  <a:lnTo>
                    <a:pt x="3156" y="11536"/>
                  </a:lnTo>
                  <a:lnTo>
                    <a:pt x="3083" y="11417"/>
                  </a:lnTo>
                  <a:lnTo>
                    <a:pt x="3028" y="11308"/>
                  </a:lnTo>
                  <a:lnTo>
                    <a:pt x="2983" y="11180"/>
                  </a:lnTo>
                  <a:lnTo>
                    <a:pt x="2946" y="11053"/>
                  </a:lnTo>
                  <a:lnTo>
                    <a:pt x="2928" y="10971"/>
                  </a:lnTo>
                  <a:lnTo>
                    <a:pt x="2837" y="10961"/>
                  </a:lnTo>
                  <a:lnTo>
                    <a:pt x="2664" y="10943"/>
                  </a:lnTo>
                  <a:lnTo>
                    <a:pt x="2481" y="10907"/>
                  </a:lnTo>
                  <a:lnTo>
                    <a:pt x="2317" y="10861"/>
                  </a:lnTo>
                  <a:lnTo>
                    <a:pt x="2153" y="10788"/>
                  </a:lnTo>
                  <a:lnTo>
                    <a:pt x="2007" y="10706"/>
                  </a:lnTo>
                  <a:lnTo>
                    <a:pt x="1861" y="10615"/>
                  </a:lnTo>
                  <a:lnTo>
                    <a:pt x="1724" y="10506"/>
                  </a:lnTo>
                  <a:lnTo>
                    <a:pt x="1606" y="10387"/>
                  </a:lnTo>
                  <a:lnTo>
                    <a:pt x="1487" y="10259"/>
                  </a:lnTo>
                  <a:lnTo>
                    <a:pt x="1396" y="10123"/>
                  </a:lnTo>
                  <a:lnTo>
                    <a:pt x="1305" y="9968"/>
                  </a:lnTo>
                  <a:lnTo>
                    <a:pt x="1232" y="9813"/>
                  </a:lnTo>
                  <a:lnTo>
                    <a:pt x="1177" y="9648"/>
                  </a:lnTo>
                  <a:lnTo>
                    <a:pt x="1132" y="9475"/>
                  </a:lnTo>
                  <a:lnTo>
                    <a:pt x="1104" y="9302"/>
                  </a:lnTo>
                  <a:lnTo>
                    <a:pt x="1095" y="9120"/>
                  </a:lnTo>
                  <a:lnTo>
                    <a:pt x="1104" y="8965"/>
                  </a:lnTo>
                  <a:lnTo>
                    <a:pt x="1123" y="8819"/>
                  </a:lnTo>
                  <a:lnTo>
                    <a:pt x="1132" y="8746"/>
                  </a:lnTo>
                  <a:lnTo>
                    <a:pt x="1068" y="8700"/>
                  </a:lnTo>
                  <a:lnTo>
                    <a:pt x="977" y="8636"/>
                  </a:lnTo>
                  <a:lnTo>
                    <a:pt x="885" y="8563"/>
                  </a:lnTo>
                  <a:lnTo>
                    <a:pt x="803" y="8490"/>
                  </a:lnTo>
                  <a:lnTo>
                    <a:pt x="721" y="8408"/>
                  </a:lnTo>
                  <a:lnTo>
                    <a:pt x="648" y="8317"/>
                  </a:lnTo>
                  <a:lnTo>
                    <a:pt x="575" y="8226"/>
                  </a:lnTo>
                  <a:lnTo>
                    <a:pt x="512" y="8135"/>
                  </a:lnTo>
                  <a:lnTo>
                    <a:pt x="457" y="8034"/>
                  </a:lnTo>
                  <a:lnTo>
                    <a:pt x="402" y="7934"/>
                  </a:lnTo>
                  <a:lnTo>
                    <a:pt x="366" y="7834"/>
                  </a:lnTo>
                  <a:lnTo>
                    <a:pt x="320" y="7724"/>
                  </a:lnTo>
                  <a:lnTo>
                    <a:pt x="293" y="7615"/>
                  </a:lnTo>
                  <a:lnTo>
                    <a:pt x="265" y="7506"/>
                  </a:lnTo>
                  <a:lnTo>
                    <a:pt x="247" y="7387"/>
                  </a:lnTo>
                  <a:lnTo>
                    <a:pt x="238" y="7278"/>
                  </a:lnTo>
                  <a:lnTo>
                    <a:pt x="238" y="7159"/>
                  </a:lnTo>
                  <a:lnTo>
                    <a:pt x="247" y="6968"/>
                  </a:lnTo>
                  <a:lnTo>
                    <a:pt x="275" y="6776"/>
                  </a:lnTo>
                  <a:lnTo>
                    <a:pt x="320" y="6594"/>
                  </a:lnTo>
                  <a:lnTo>
                    <a:pt x="384" y="6420"/>
                  </a:lnTo>
                  <a:lnTo>
                    <a:pt x="466" y="6256"/>
                  </a:lnTo>
                  <a:lnTo>
                    <a:pt x="566" y="6092"/>
                  </a:lnTo>
                  <a:lnTo>
                    <a:pt x="685" y="5946"/>
                  </a:lnTo>
                  <a:lnTo>
                    <a:pt x="822" y="5810"/>
                  </a:lnTo>
                  <a:lnTo>
                    <a:pt x="858" y="5773"/>
                  </a:lnTo>
                  <a:lnTo>
                    <a:pt x="858" y="5682"/>
                  </a:lnTo>
                  <a:lnTo>
                    <a:pt x="858" y="5545"/>
                  </a:lnTo>
                  <a:lnTo>
                    <a:pt x="876" y="5417"/>
                  </a:lnTo>
                  <a:lnTo>
                    <a:pt x="895" y="5299"/>
                  </a:lnTo>
                  <a:lnTo>
                    <a:pt x="922" y="5171"/>
                  </a:lnTo>
                  <a:lnTo>
                    <a:pt x="968" y="5053"/>
                  </a:lnTo>
                  <a:lnTo>
                    <a:pt x="1013" y="4934"/>
                  </a:lnTo>
                  <a:lnTo>
                    <a:pt x="1068" y="4816"/>
                  </a:lnTo>
                  <a:lnTo>
                    <a:pt x="1132" y="4706"/>
                  </a:lnTo>
                  <a:lnTo>
                    <a:pt x="1168" y="4642"/>
                  </a:lnTo>
                  <a:lnTo>
                    <a:pt x="1132" y="4588"/>
                  </a:lnTo>
                  <a:lnTo>
                    <a:pt x="1077" y="4469"/>
                  </a:lnTo>
                  <a:lnTo>
                    <a:pt x="1022" y="4351"/>
                  </a:lnTo>
                  <a:lnTo>
                    <a:pt x="977" y="4232"/>
                  </a:lnTo>
                  <a:lnTo>
                    <a:pt x="940" y="4113"/>
                  </a:lnTo>
                  <a:lnTo>
                    <a:pt x="913" y="3986"/>
                  </a:lnTo>
                  <a:lnTo>
                    <a:pt x="885" y="3858"/>
                  </a:lnTo>
                  <a:lnTo>
                    <a:pt x="876" y="3730"/>
                  </a:lnTo>
                  <a:lnTo>
                    <a:pt x="867" y="3603"/>
                  </a:lnTo>
                  <a:lnTo>
                    <a:pt x="876" y="3402"/>
                  </a:lnTo>
                  <a:lnTo>
                    <a:pt x="913" y="3211"/>
                  </a:lnTo>
                  <a:lnTo>
                    <a:pt x="958" y="3019"/>
                  </a:lnTo>
                  <a:lnTo>
                    <a:pt x="1022" y="2837"/>
                  </a:lnTo>
                  <a:lnTo>
                    <a:pt x="1104" y="2664"/>
                  </a:lnTo>
                  <a:lnTo>
                    <a:pt x="1205" y="2509"/>
                  </a:lnTo>
                  <a:lnTo>
                    <a:pt x="1323" y="2354"/>
                  </a:lnTo>
                  <a:lnTo>
                    <a:pt x="1442" y="2217"/>
                  </a:lnTo>
                  <a:lnTo>
                    <a:pt x="1588" y="2089"/>
                  </a:lnTo>
                  <a:lnTo>
                    <a:pt x="1734" y="1980"/>
                  </a:lnTo>
                  <a:lnTo>
                    <a:pt x="1898" y="1879"/>
                  </a:lnTo>
                  <a:lnTo>
                    <a:pt x="2071" y="1797"/>
                  </a:lnTo>
                  <a:lnTo>
                    <a:pt x="2253" y="1724"/>
                  </a:lnTo>
                  <a:lnTo>
                    <a:pt x="2436" y="1679"/>
                  </a:lnTo>
                  <a:lnTo>
                    <a:pt x="2636" y="1651"/>
                  </a:lnTo>
                  <a:lnTo>
                    <a:pt x="2828" y="1642"/>
                  </a:lnTo>
                  <a:lnTo>
                    <a:pt x="3010" y="1651"/>
                  </a:lnTo>
                  <a:lnTo>
                    <a:pt x="3183" y="1670"/>
                  </a:lnTo>
                  <a:lnTo>
                    <a:pt x="3320" y="1697"/>
                  </a:lnTo>
                  <a:lnTo>
                    <a:pt x="3320" y="1560"/>
                  </a:lnTo>
                  <a:lnTo>
                    <a:pt x="3329" y="1423"/>
                  </a:lnTo>
                  <a:lnTo>
                    <a:pt x="3348" y="1296"/>
                  </a:lnTo>
                  <a:lnTo>
                    <a:pt x="3384" y="1168"/>
                  </a:lnTo>
                  <a:lnTo>
                    <a:pt x="3430" y="1050"/>
                  </a:lnTo>
                  <a:lnTo>
                    <a:pt x="3493" y="931"/>
                  </a:lnTo>
                  <a:lnTo>
                    <a:pt x="3557" y="822"/>
                  </a:lnTo>
                  <a:lnTo>
                    <a:pt x="3639" y="721"/>
                  </a:lnTo>
                  <a:lnTo>
                    <a:pt x="3721" y="621"/>
                  </a:lnTo>
                  <a:lnTo>
                    <a:pt x="3822" y="539"/>
                  </a:lnTo>
                  <a:lnTo>
                    <a:pt x="3922" y="466"/>
                  </a:lnTo>
                  <a:lnTo>
                    <a:pt x="4031" y="393"/>
                  </a:lnTo>
                  <a:lnTo>
                    <a:pt x="4150" y="338"/>
                  </a:lnTo>
                  <a:lnTo>
                    <a:pt x="4268" y="293"/>
                  </a:lnTo>
                  <a:lnTo>
                    <a:pt x="4396" y="265"/>
                  </a:lnTo>
                  <a:lnTo>
                    <a:pt x="4533" y="238"/>
                  </a:lnTo>
                  <a:close/>
                  <a:moveTo>
                    <a:pt x="4670" y="1"/>
                  </a:moveTo>
                  <a:lnTo>
                    <a:pt x="4515" y="10"/>
                  </a:lnTo>
                  <a:lnTo>
                    <a:pt x="4369" y="28"/>
                  </a:lnTo>
                  <a:lnTo>
                    <a:pt x="4223" y="65"/>
                  </a:lnTo>
                  <a:lnTo>
                    <a:pt x="4086" y="110"/>
                  </a:lnTo>
                  <a:lnTo>
                    <a:pt x="3958" y="174"/>
                  </a:lnTo>
                  <a:lnTo>
                    <a:pt x="3831" y="247"/>
                  </a:lnTo>
                  <a:lnTo>
                    <a:pt x="3712" y="329"/>
                  </a:lnTo>
                  <a:lnTo>
                    <a:pt x="3603" y="420"/>
                  </a:lnTo>
                  <a:lnTo>
                    <a:pt x="3503" y="521"/>
                  </a:lnTo>
                  <a:lnTo>
                    <a:pt x="3411" y="630"/>
                  </a:lnTo>
                  <a:lnTo>
                    <a:pt x="3329" y="740"/>
                  </a:lnTo>
                  <a:lnTo>
                    <a:pt x="3265" y="867"/>
                  </a:lnTo>
                  <a:lnTo>
                    <a:pt x="3202" y="995"/>
                  </a:lnTo>
                  <a:lnTo>
                    <a:pt x="3156" y="1141"/>
                  </a:lnTo>
                  <a:lnTo>
                    <a:pt x="3120" y="1278"/>
                  </a:lnTo>
                  <a:lnTo>
                    <a:pt x="3101" y="1423"/>
                  </a:lnTo>
                  <a:lnTo>
                    <a:pt x="2965" y="1414"/>
                  </a:lnTo>
                  <a:lnTo>
                    <a:pt x="2828" y="1405"/>
                  </a:lnTo>
                  <a:lnTo>
                    <a:pt x="2718" y="1414"/>
                  </a:lnTo>
                  <a:lnTo>
                    <a:pt x="2609" y="1423"/>
                  </a:lnTo>
                  <a:lnTo>
                    <a:pt x="2499" y="1433"/>
                  </a:lnTo>
                  <a:lnTo>
                    <a:pt x="2390" y="1451"/>
                  </a:lnTo>
                  <a:lnTo>
                    <a:pt x="2180" y="1506"/>
                  </a:lnTo>
                  <a:lnTo>
                    <a:pt x="1980" y="1578"/>
                  </a:lnTo>
                  <a:lnTo>
                    <a:pt x="1788" y="1670"/>
                  </a:lnTo>
                  <a:lnTo>
                    <a:pt x="1606" y="1788"/>
                  </a:lnTo>
                  <a:lnTo>
                    <a:pt x="1442" y="1907"/>
                  </a:lnTo>
                  <a:lnTo>
                    <a:pt x="1287" y="2053"/>
                  </a:lnTo>
                  <a:lnTo>
                    <a:pt x="1141" y="2208"/>
                  </a:lnTo>
                  <a:lnTo>
                    <a:pt x="1013" y="2381"/>
                  </a:lnTo>
                  <a:lnTo>
                    <a:pt x="904" y="2554"/>
                  </a:lnTo>
                  <a:lnTo>
                    <a:pt x="813" y="2746"/>
                  </a:lnTo>
                  <a:lnTo>
                    <a:pt x="740" y="2946"/>
                  </a:lnTo>
                  <a:lnTo>
                    <a:pt x="685" y="3165"/>
                  </a:lnTo>
                  <a:lnTo>
                    <a:pt x="667" y="3265"/>
                  </a:lnTo>
                  <a:lnTo>
                    <a:pt x="648" y="3375"/>
                  </a:lnTo>
                  <a:lnTo>
                    <a:pt x="639" y="3493"/>
                  </a:lnTo>
                  <a:lnTo>
                    <a:pt x="639" y="3603"/>
                  </a:lnTo>
                  <a:lnTo>
                    <a:pt x="648" y="3740"/>
                  </a:lnTo>
                  <a:lnTo>
                    <a:pt x="658" y="3876"/>
                  </a:lnTo>
                  <a:lnTo>
                    <a:pt x="676" y="4004"/>
                  </a:lnTo>
                  <a:lnTo>
                    <a:pt x="703" y="4141"/>
                  </a:lnTo>
                  <a:lnTo>
                    <a:pt x="740" y="4268"/>
                  </a:lnTo>
                  <a:lnTo>
                    <a:pt x="785" y="4396"/>
                  </a:lnTo>
                  <a:lnTo>
                    <a:pt x="840" y="4524"/>
                  </a:lnTo>
                  <a:lnTo>
                    <a:pt x="904" y="4642"/>
                  </a:lnTo>
                  <a:lnTo>
                    <a:pt x="840" y="4761"/>
                  </a:lnTo>
                  <a:lnTo>
                    <a:pt x="785" y="4889"/>
                  </a:lnTo>
                  <a:lnTo>
                    <a:pt x="730" y="5007"/>
                  </a:lnTo>
                  <a:lnTo>
                    <a:pt x="694" y="5144"/>
                  </a:lnTo>
                  <a:lnTo>
                    <a:pt x="667" y="5272"/>
                  </a:lnTo>
                  <a:lnTo>
                    <a:pt x="639" y="5408"/>
                  </a:lnTo>
                  <a:lnTo>
                    <a:pt x="630" y="5536"/>
                  </a:lnTo>
                  <a:lnTo>
                    <a:pt x="621" y="5673"/>
                  </a:lnTo>
                  <a:lnTo>
                    <a:pt x="484" y="5828"/>
                  </a:lnTo>
                  <a:lnTo>
                    <a:pt x="366" y="5992"/>
                  </a:lnTo>
                  <a:lnTo>
                    <a:pt x="256" y="6174"/>
                  </a:lnTo>
                  <a:lnTo>
                    <a:pt x="165" y="6357"/>
                  </a:lnTo>
                  <a:lnTo>
                    <a:pt x="101" y="6548"/>
                  </a:lnTo>
                  <a:lnTo>
                    <a:pt x="47" y="6749"/>
                  </a:lnTo>
                  <a:lnTo>
                    <a:pt x="19" y="6949"/>
                  </a:lnTo>
                  <a:lnTo>
                    <a:pt x="1" y="7159"/>
                  </a:lnTo>
                  <a:lnTo>
                    <a:pt x="10" y="7287"/>
                  </a:lnTo>
                  <a:lnTo>
                    <a:pt x="19" y="7405"/>
                  </a:lnTo>
                  <a:lnTo>
                    <a:pt x="37" y="7533"/>
                  </a:lnTo>
                  <a:lnTo>
                    <a:pt x="65" y="7651"/>
                  </a:lnTo>
                  <a:lnTo>
                    <a:pt x="101" y="7770"/>
                  </a:lnTo>
                  <a:lnTo>
                    <a:pt x="138" y="7889"/>
                  </a:lnTo>
                  <a:lnTo>
                    <a:pt x="183" y="7998"/>
                  </a:lnTo>
                  <a:lnTo>
                    <a:pt x="238" y="8117"/>
                  </a:lnTo>
                  <a:lnTo>
                    <a:pt x="302" y="8217"/>
                  </a:lnTo>
                  <a:lnTo>
                    <a:pt x="366" y="8326"/>
                  </a:lnTo>
                  <a:lnTo>
                    <a:pt x="439" y="8427"/>
                  </a:lnTo>
                  <a:lnTo>
                    <a:pt x="512" y="8518"/>
                  </a:lnTo>
                  <a:lnTo>
                    <a:pt x="603" y="8609"/>
                  </a:lnTo>
                  <a:lnTo>
                    <a:pt x="685" y="8700"/>
                  </a:lnTo>
                  <a:lnTo>
                    <a:pt x="785" y="8782"/>
                  </a:lnTo>
                  <a:lnTo>
                    <a:pt x="885" y="8855"/>
                  </a:lnTo>
                  <a:lnTo>
                    <a:pt x="876" y="8983"/>
                  </a:lnTo>
                  <a:lnTo>
                    <a:pt x="867" y="9120"/>
                  </a:lnTo>
                  <a:lnTo>
                    <a:pt x="876" y="9320"/>
                  </a:lnTo>
                  <a:lnTo>
                    <a:pt x="904" y="9512"/>
                  </a:lnTo>
                  <a:lnTo>
                    <a:pt x="949" y="9703"/>
                  </a:lnTo>
                  <a:lnTo>
                    <a:pt x="1013" y="9886"/>
                  </a:lnTo>
                  <a:lnTo>
                    <a:pt x="1086" y="10059"/>
                  </a:lnTo>
                  <a:lnTo>
                    <a:pt x="1186" y="10223"/>
                  </a:lnTo>
                  <a:lnTo>
                    <a:pt x="1287" y="10378"/>
                  </a:lnTo>
                  <a:lnTo>
                    <a:pt x="1405" y="10515"/>
                  </a:lnTo>
                  <a:lnTo>
                    <a:pt x="1542" y="10651"/>
                  </a:lnTo>
                  <a:lnTo>
                    <a:pt x="1688" y="10770"/>
                  </a:lnTo>
                  <a:lnTo>
                    <a:pt x="1843" y="10879"/>
                  </a:lnTo>
                  <a:lnTo>
                    <a:pt x="2007" y="10971"/>
                  </a:lnTo>
                  <a:lnTo>
                    <a:pt x="2180" y="11053"/>
                  </a:lnTo>
                  <a:lnTo>
                    <a:pt x="2363" y="11117"/>
                  </a:lnTo>
                  <a:lnTo>
                    <a:pt x="2545" y="11162"/>
                  </a:lnTo>
                  <a:lnTo>
                    <a:pt x="2746" y="11189"/>
                  </a:lnTo>
                  <a:lnTo>
                    <a:pt x="2791" y="11326"/>
                  </a:lnTo>
                  <a:lnTo>
                    <a:pt x="2846" y="11463"/>
                  </a:lnTo>
                  <a:lnTo>
                    <a:pt x="2919" y="11591"/>
                  </a:lnTo>
                  <a:lnTo>
                    <a:pt x="2992" y="11709"/>
                  </a:lnTo>
                  <a:lnTo>
                    <a:pt x="3083" y="11819"/>
                  </a:lnTo>
                  <a:lnTo>
                    <a:pt x="3174" y="11928"/>
                  </a:lnTo>
                  <a:lnTo>
                    <a:pt x="3275" y="12028"/>
                  </a:lnTo>
                  <a:lnTo>
                    <a:pt x="3384" y="12110"/>
                  </a:lnTo>
                  <a:lnTo>
                    <a:pt x="3503" y="12193"/>
                  </a:lnTo>
                  <a:lnTo>
                    <a:pt x="3621" y="12265"/>
                  </a:lnTo>
                  <a:lnTo>
                    <a:pt x="3749" y="12329"/>
                  </a:lnTo>
                  <a:lnTo>
                    <a:pt x="3886" y="12375"/>
                  </a:lnTo>
                  <a:lnTo>
                    <a:pt x="4022" y="12420"/>
                  </a:lnTo>
                  <a:lnTo>
                    <a:pt x="4168" y="12448"/>
                  </a:lnTo>
                  <a:lnTo>
                    <a:pt x="4305" y="12466"/>
                  </a:lnTo>
                  <a:lnTo>
                    <a:pt x="4460" y="12475"/>
                  </a:lnTo>
                  <a:lnTo>
                    <a:pt x="4642" y="12466"/>
                  </a:lnTo>
                  <a:lnTo>
                    <a:pt x="4816" y="12439"/>
                  </a:lnTo>
                  <a:lnTo>
                    <a:pt x="4989" y="12393"/>
                  </a:lnTo>
                  <a:lnTo>
                    <a:pt x="5153" y="12329"/>
                  </a:lnTo>
                  <a:lnTo>
                    <a:pt x="5308" y="12256"/>
                  </a:lnTo>
                  <a:lnTo>
                    <a:pt x="5454" y="12165"/>
                  </a:lnTo>
                  <a:lnTo>
                    <a:pt x="5591" y="12065"/>
                  </a:lnTo>
                  <a:lnTo>
                    <a:pt x="5718" y="11946"/>
                  </a:lnTo>
                  <a:lnTo>
                    <a:pt x="5837" y="11819"/>
                  </a:lnTo>
                  <a:lnTo>
                    <a:pt x="5937" y="11682"/>
                  </a:lnTo>
                  <a:lnTo>
                    <a:pt x="6028" y="11536"/>
                  </a:lnTo>
                  <a:lnTo>
                    <a:pt x="6101" y="11381"/>
                  </a:lnTo>
                  <a:lnTo>
                    <a:pt x="6165" y="11217"/>
                  </a:lnTo>
                  <a:lnTo>
                    <a:pt x="6211" y="11044"/>
                  </a:lnTo>
                  <a:lnTo>
                    <a:pt x="6238" y="10870"/>
                  </a:lnTo>
                  <a:lnTo>
                    <a:pt x="6247" y="10688"/>
                  </a:lnTo>
                  <a:lnTo>
                    <a:pt x="6247" y="1578"/>
                  </a:lnTo>
                  <a:lnTo>
                    <a:pt x="6238" y="1423"/>
                  </a:lnTo>
                  <a:lnTo>
                    <a:pt x="6211" y="1268"/>
                  </a:lnTo>
                  <a:lnTo>
                    <a:pt x="6174" y="1113"/>
                  </a:lnTo>
                  <a:lnTo>
                    <a:pt x="6120" y="968"/>
                  </a:lnTo>
                  <a:lnTo>
                    <a:pt x="6056" y="831"/>
                  </a:lnTo>
                  <a:lnTo>
                    <a:pt x="5974" y="703"/>
                  </a:lnTo>
                  <a:lnTo>
                    <a:pt x="5882" y="575"/>
                  </a:lnTo>
                  <a:lnTo>
                    <a:pt x="5782" y="466"/>
                  </a:lnTo>
                  <a:lnTo>
                    <a:pt x="5673" y="366"/>
                  </a:lnTo>
                  <a:lnTo>
                    <a:pt x="5545" y="275"/>
                  </a:lnTo>
                  <a:lnTo>
                    <a:pt x="5417" y="192"/>
                  </a:lnTo>
                  <a:lnTo>
                    <a:pt x="5281" y="129"/>
                  </a:lnTo>
                  <a:lnTo>
                    <a:pt x="5135" y="74"/>
                  </a:lnTo>
                  <a:lnTo>
                    <a:pt x="4980" y="37"/>
                  </a:lnTo>
                  <a:lnTo>
                    <a:pt x="4825" y="10"/>
                  </a:lnTo>
                  <a:lnTo>
                    <a:pt x="4670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54;p19">
              <a:extLst>
                <a:ext uri="{FF2B5EF4-FFF2-40B4-BE49-F238E27FC236}">
                  <a16:creationId xmlns:a16="http://schemas.microsoft.com/office/drawing/2014/main" id="{45B46AA6-3255-67BF-D5B7-13C35DA15D57}"/>
                </a:ext>
              </a:extLst>
            </p:cNvPr>
            <p:cNvSpPr/>
            <p:nvPr/>
          </p:nvSpPr>
          <p:spPr>
            <a:xfrm>
              <a:off x="1479172" y="3271575"/>
              <a:ext cx="300904" cy="265238"/>
            </a:xfrm>
            <a:custGeom>
              <a:avLst/>
              <a:gdLst/>
              <a:ahLst/>
              <a:cxnLst/>
              <a:rect l="l" t="t" r="r" b="b"/>
              <a:pathLst>
                <a:path w="4387" h="3867" extrusionOk="0">
                  <a:moveTo>
                    <a:pt x="2189" y="0"/>
                  </a:moveTo>
                  <a:lnTo>
                    <a:pt x="2079" y="9"/>
                  </a:lnTo>
                  <a:lnTo>
                    <a:pt x="1970" y="18"/>
                  </a:lnTo>
                  <a:lnTo>
                    <a:pt x="1860" y="28"/>
                  </a:lnTo>
                  <a:lnTo>
                    <a:pt x="1751" y="46"/>
                  </a:lnTo>
                  <a:lnTo>
                    <a:pt x="1541" y="101"/>
                  </a:lnTo>
                  <a:lnTo>
                    <a:pt x="1341" y="173"/>
                  </a:lnTo>
                  <a:lnTo>
                    <a:pt x="1149" y="265"/>
                  </a:lnTo>
                  <a:lnTo>
                    <a:pt x="967" y="383"/>
                  </a:lnTo>
                  <a:lnTo>
                    <a:pt x="803" y="502"/>
                  </a:lnTo>
                  <a:lnTo>
                    <a:pt x="648" y="648"/>
                  </a:lnTo>
                  <a:lnTo>
                    <a:pt x="502" y="803"/>
                  </a:lnTo>
                  <a:lnTo>
                    <a:pt x="374" y="976"/>
                  </a:lnTo>
                  <a:lnTo>
                    <a:pt x="265" y="1149"/>
                  </a:lnTo>
                  <a:lnTo>
                    <a:pt x="174" y="1341"/>
                  </a:lnTo>
                  <a:lnTo>
                    <a:pt x="101" y="1541"/>
                  </a:lnTo>
                  <a:lnTo>
                    <a:pt x="46" y="1760"/>
                  </a:lnTo>
                  <a:lnTo>
                    <a:pt x="28" y="1860"/>
                  </a:lnTo>
                  <a:lnTo>
                    <a:pt x="9" y="1970"/>
                  </a:lnTo>
                  <a:lnTo>
                    <a:pt x="0" y="2088"/>
                  </a:lnTo>
                  <a:lnTo>
                    <a:pt x="0" y="2198"/>
                  </a:lnTo>
                  <a:lnTo>
                    <a:pt x="228" y="2198"/>
                  </a:lnTo>
                  <a:lnTo>
                    <a:pt x="237" y="1997"/>
                  </a:lnTo>
                  <a:lnTo>
                    <a:pt x="274" y="1806"/>
                  </a:lnTo>
                  <a:lnTo>
                    <a:pt x="319" y="1614"/>
                  </a:lnTo>
                  <a:lnTo>
                    <a:pt x="383" y="1432"/>
                  </a:lnTo>
                  <a:lnTo>
                    <a:pt x="465" y="1259"/>
                  </a:lnTo>
                  <a:lnTo>
                    <a:pt x="566" y="1104"/>
                  </a:lnTo>
                  <a:lnTo>
                    <a:pt x="684" y="949"/>
                  </a:lnTo>
                  <a:lnTo>
                    <a:pt x="803" y="812"/>
                  </a:lnTo>
                  <a:lnTo>
                    <a:pt x="949" y="684"/>
                  </a:lnTo>
                  <a:lnTo>
                    <a:pt x="1095" y="575"/>
                  </a:lnTo>
                  <a:lnTo>
                    <a:pt x="1259" y="474"/>
                  </a:lnTo>
                  <a:lnTo>
                    <a:pt x="1432" y="392"/>
                  </a:lnTo>
                  <a:lnTo>
                    <a:pt x="1614" y="319"/>
                  </a:lnTo>
                  <a:lnTo>
                    <a:pt x="1797" y="274"/>
                  </a:lnTo>
                  <a:lnTo>
                    <a:pt x="1997" y="246"/>
                  </a:lnTo>
                  <a:lnTo>
                    <a:pt x="2189" y="237"/>
                  </a:lnTo>
                  <a:lnTo>
                    <a:pt x="2389" y="246"/>
                  </a:lnTo>
                  <a:lnTo>
                    <a:pt x="2590" y="274"/>
                  </a:lnTo>
                  <a:lnTo>
                    <a:pt x="2772" y="319"/>
                  </a:lnTo>
                  <a:lnTo>
                    <a:pt x="2955" y="392"/>
                  </a:lnTo>
                  <a:lnTo>
                    <a:pt x="3128" y="474"/>
                  </a:lnTo>
                  <a:lnTo>
                    <a:pt x="3292" y="575"/>
                  </a:lnTo>
                  <a:lnTo>
                    <a:pt x="3438" y="684"/>
                  </a:lnTo>
                  <a:lnTo>
                    <a:pt x="3584" y="812"/>
                  </a:lnTo>
                  <a:lnTo>
                    <a:pt x="3702" y="949"/>
                  </a:lnTo>
                  <a:lnTo>
                    <a:pt x="3821" y="1104"/>
                  </a:lnTo>
                  <a:lnTo>
                    <a:pt x="3921" y="1259"/>
                  </a:lnTo>
                  <a:lnTo>
                    <a:pt x="4003" y="1432"/>
                  </a:lnTo>
                  <a:lnTo>
                    <a:pt x="4067" y="1614"/>
                  </a:lnTo>
                  <a:lnTo>
                    <a:pt x="4113" y="1806"/>
                  </a:lnTo>
                  <a:lnTo>
                    <a:pt x="4149" y="1997"/>
                  </a:lnTo>
                  <a:lnTo>
                    <a:pt x="4158" y="2198"/>
                  </a:lnTo>
                  <a:lnTo>
                    <a:pt x="4149" y="2307"/>
                  </a:lnTo>
                  <a:lnTo>
                    <a:pt x="4140" y="2408"/>
                  </a:lnTo>
                  <a:lnTo>
                    <a:pt x="4131" y="2517"/>
                  </a:lnTo>
                  <a:lnTo>
                    <a:pt x="4113" y="2617"/>
                  </a:lnTo>
                  <a:lnTo>
                    <a:pt x="4085" y="2718"/>
                  </a:lnTo>
                  <a:lnTo>
                    <a:pt x="4049" y="2827"/>
                  </a:lnTo>
                  <a:lnTo>
                    <a:pt x="4012" y="2918"/>
                  </a:lnTo>
                  <a:lnTo>
                    <a:pt x="3976" y="3018"/>
                  </a:lnTo>
                  <a:lnTo>
                    <a:pt x="3930" y="3110"/>
                  </a:lnTo>
                  <a:lnTo>
                    <a:pt x="3876" y="3201"/>
                  </a:lnTo>
                  <a:lnTo>
                    <a:pt x="3821" y="3292"/>
                  </a:lnTo>
                  <a:lnTo>
                    <a:pt x="3757" y="3374"/>
                  </a:lnTo>
                  <a:lnTo>
                    <a:pt x="3693" y="3465"/>
                  </a:lnTo>
                  <a:lnTo>
                    <a:pt x="3620" y="3538"/>
                  </a:lnTo>
                  <a:lnTo>
                    <a:pt x="3547" y="3620"/>
                  </a:lnTo>
                  <a:lnTo>
                    <a:pt x="3465" y="3684"/>
                  </a:lnTo>
                  <a:lnTo>
                    <a:pt x="3620" y="3867"/>
                  </a:lnTo>
                  <a:lnTo>
                    <a:pt x="3702" y="3784"/>
                  </a:lnTo>
                  <a:lnTo>
                    <a:pt x="3794" y="3702"/>
                  </a:lnTo>
                  <a:lnTo>
                    <a:pt x="3867" y="3611"/>
                  </a:lnTo>
                  <a:lnTo>
                    <a:pt x="3940" y="3520"/>
                  </a:lnTo>
                  <a:lnTo>
                    <a:pt x="4012" y="3420"/>
                  </a:lnTo>
                  <a:lnTo>
                    <a:pt x="4076" y="3319"/>
                  </a:lnTo>
                  <a:lnTo>
                    <a:pt x="4131" y="3219"/>
                  </a:lnTo>
                  <a:lnTo>
                    <a:pt x="4186" y="3119"/>
                  </a:lnTo>
                  <a:lnTo>
                    <a:pt x="4231" y="3009"/>
                  </a:lnTo>
                  <a:lnTo>
                    <a:pt x="4268" y="2900"/>
                  </a:lnTo>
                  <a:lnTo>
                    <a:pt x="4304" y="2781"/>
                  </a:lnTo>
                  <a:lnTo>
                    <a:pt x="4332" y="2672"/>
                  </a:lnTo>
                  <a:lnTo>
                    <a:pt x="4359" y="2553"/>
                  </a:lnTo>
                  <a:lnTo>
                    <a:pt x="4368" y="2435"/>
                  </a:lnTo>
                  <a:lnTo>
                    <a:pt x="4386" y="2316"/>
                  </a:lnTo>
                  <a:lnTo>
                    <a:pt x="4386" y="2198"/>
                  </a:lnTo>
                  <a:lnTo>
                    <a:pt x="4386" y="2088"/>
                  </a:lnTo>
                  <a:lnTo>
                    <a:pt x="4377" y="1970"/>
                  </a:lnTo>
                  <a:lnTo>
                    <a:pt x="4359" y="1860"/>
                  </a:lnTo>
                  <a:lnTo>
                    <a:pt x="4341" y="1760"/>
                  </a:lnTo>
                  <a:lnTo>
                    <a:pt x="4286" y="1541"/>
                  </a:lnTo>
                  <a:lnTo>
                    <a:pt x="4213" y="1341"/>
                  </a:lnTo>
                  <a:lnTo>
                    <a:pt x="4122" y="1149"/>
                  </a:lnTo>
                  <a:lnTo>
                    <a:pt x="4012" y="976"/>
                  </a:lnTo>
                  <a:lnTo>
                    <a:pt x="3885" y="803"/>
                  </a:lnTo>
                  <a:lnTo>
                    <a:pt x="3739" y="648"/>
                  </a:lnTo>
                  <a:lnTo>
                    <a:pt x="3584" y="502"/>
                  </a:lnTo>
                  <a:lnTo>
                    <a:pt x="3420" y="383"/>
                  </a:lnTo>
                  <a:lnTo>
                    <a:pt x="3237" y="265"/>
                  </a:lnTo>
                  <a:lnTo>
                    <a:pt x="3046" y="173"/>
                  </a:lnTo>
                  <a:lnTo>
                    <a:pt x="2845" y="101"/>
                  </a:lnTo>
                  <a:lnTo>
                    <a:pt x="2636" y="46"/>
                  </a:lnTo>
                  <a:lnTo>
                    <a:pt x="2526" y="28"/>
                  </a:lnTo>
                  <a:lnTo>
                    <a:pt x="2417" y="18"/>
                  </a:lnTo>
                  <a:lnTo>
                    <a:pt x="2307" y="9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55;p19">
              <a:extLst>
                <a:ext uri="{FF2B5EF4-FFF2-40B4-BE49-F238E27FC236}">
                  <a16:creationId xmlns:a16="http://schemas.microsoft.com/office/drawing/2014/main" id="{B670A2B5-DDD5-00AC-2FB9-7652C7C02A7F}"/>
                </a:ext>
              </a:extLst>
            </p:cNvPr>
            <p:cNvSpPr/>
            <p:nvPr/>
          </p:nvSpPr>
          <p:spPr>
            <a:xfrm>
              <a:off x="1736245" y="3265334"/>
              <a:ext cx="55078" cy="81348"/>
            </a:xfrm>
            <a:custGeom>
              <a:avLst/>
              <a:gdLst/>
              <a:ahLst/>
              <a:cxnLst/>
              <a:rect l="l" t="t" r="r" b="b"/>
              <a:pathLst>
                <a:path w="803" h="1186" extrusionOk="0">
                  <a:moveTo>
                    <a:pt x="565" y="0"/>
                  </a:moveTo>
                  <a:lnTo>
                    <a:pt x="547" y="146"/>
                  </a:lnTo>
                  <a:lnTo>
                    <a:pt x="520" y="292"/>
                  </a:lnTo>
                  <a:lnTo>
                    <a:pt x="465" y="429"/>
                  </a:lnTo>
                  <a:lnTo>
                    <a:pt x="401" y="556"/>
                  </a:lnTo>
                  <a:lnTo>
                    <a:pt x="319" y="684"/>
                  </a:lnTo>
                  <a:lnTo>
                    <a:pt x="228" y="802"/>
                  </a:lnTo>
                  <a:lnTo>
                    <a:pt x="119" y="903"/>
                  </a:lnTo>
                  <a:lnTo>
                    <a:pt x="0" y="994"/>
                  </a:lnTo>
                  <a:lnTo>
                    <a:pt x="137" y="1185"/>
                  </a:lnTo>
                  <a:lnTo>
                    <a:pt x="274" y="1076"/>
                  </a:lnTo>
                  <a:lnTo>
                    <a:pt x="401" y="948"/>
                  </a:lnTo>
                  <a:lnTo>
                    <a:pt x="511" y="821"/>
                  </a:lnTo>
                  <a:lnTo>
                    <a:pt x="602" y="675"/>
                  </a:lnTo>
                  <a:lnTo>
                    <a:pt x="675" y="520"/>
                  </a:lnTo>
                  <a:lnTo>
                    <a:pt x="739" y="356"/>
                  </a:lnTo>
                  <a:lnTo>
                    <a:pt x="775" y="192"/>
                  </a:lnTo>
                  <a:lnTo>
                    <a:pt x="802" y="18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56;p19">
              <a:extLst>
                <a:ext uri="{FF2B5EF4-FFF2-40B4-BE49-F238E27FC236}">
                  <a16:creationId xmlns:a16="http://schemas.microsoft.com/office/drawing/2014/main" id="{F9BCE966-151C-6333-4D86-1CDEBF48F9D2}"/>
                </a:ext>
              </a:extLst>
            </p:cNvPr>
            <p:cNvSpPr/>
            <p:nvPr/>
          </p:nvSpPr>
          <p:spPr>
            <a:xfrm>
              <a:off x="1478554" y="3444832"/>
              <a:ext cx="193287" cy="141364"/>
            </a:xfrm>
            <a:custGeom>
              <a:avLst/>
              <a:gdLst/>
              <a:ahLst/>
              <a:cxnLst/>
              <a:rect l="l" t="t" r="r" b="b"/>
              <a:pathLst>
                <a:path w="2818" h="2061" extrusionOk="0">
                  <a:moveTo>
                    <a:pt x="2590" y="0"/>
                  </a:moveTo>
                  <a:lnTo>
                    <a:pt x="2581" y="119"/>
                  </a:lnTo>
                  <a:lnTo>
                    <a:pt x="2572" y="246"/>
                  </a:lnTo>
                  <a:lnTo>
                    <a:pt x="2544" y="374"/>
                  </a:lnTo>
                  <a:lnTo>
                    <a:pt x="2517" y="492"/>
                  </a:lnTo>
                  <a:lnTo>
                    <a:pt x="2453" y="666"/>
                  </a:lnTo>
                  <a:lnTo>
                    <a:pt x="2380" y="839"/>
                  </a:lnTo>
                  <a:lnTo>
                    <a:pt x="2280" y="994"/>
                  </a:lnTo>
                  <a:lnTo>
                    <a:pt x="2170" y="1149"/>
                  </a:lnTo>
                  <a:lnTo>
                    <a:pt x="2034" y="1286"/>
                  </a:lnTo>
                  <a:lnTo>
                    <a:pt x="1897" y="1404"/>
                  </a:lnTo>
                  <a:lnTo>
                    <a:pt x="1733" y="1523"/>
                  </a:lnTo>
                  <a:lnTo>
                    <a:pt x="1569" y="1614"/>
                  </a:lnTo>
                  <a:lnTo>
                    <a:pt x="1386" y="1696"/>
                  </a:lnTo>
                  <a:lnTo>
                    <a:pt x="1195" y="1760"/>
                  </a:lnTo>
                  <a:lnTo>
                    <a:pt x="1012" y="1806"/>
                  </a:lnTo>
                  <a:lnTo>
                    <a:pt x="821" y="1824"/>
                  </a:lnTo>
                  <a:lnTo>
                    <a:pt x="629" y="1833"/>
                  </a:lnTo>
                  <a:lnTo>
                    <a:pt x="447" y="1815"/>
                  </a:lnTo>
                  <a:lnTo>
                    <a:pt x="265" y="1778"/>
                  </a:lnTo>
                  <a:lnTo>
                    <a:pt x="82" y="1723"/>
                  </a:lnTo>
                  <a:lnTo>
                    <a:pt x="0" y="1942"/>
                  </a:lnTo>
                  <a:lnTo>
                    <a:pt x="173" y="1997"/>
                  </a:lnTo>
                  <a:lnTo>
                    <a:pt x="338" y="2034"/>
                  </a:lnTo>
                  <a:lnTo>
                    <a:pt x="511" y="2052"/>
                  </a:lnTo>
                  <a:lnTo>
                    <a:pt x="693" y="2061"/>
                  </a:lnTo>
                  <a:lnTo>
                    <a:pt x="812" y="2061"/>
                  </a:lnTo>
                  <a:lnTo>
                    <a:pt x="939" y="2043"/>
                  </a:lnTo>
                  <a:lnTo>
                    <a:pt x="1058" y="2024"/>
                  </a:lnTo>
                  <a:lnTo>
                    <a:pt x="1186" y="1997"/>
                  </a:lnTo>
                  <a:lnTo>
                    <a:pt x="1313" y="1970"/>
                  </a:lnTo>
                  <a:lnTo>
                    <a:pt x="1432" y="1924"/>
                  </a:lnTo>
                  <a:lnTo>
                    <a:pt x="1550" y="1879"/>
                  </a:lnTo>
                  <a:lnTo>
                    <a:pt x="1669" y="1824"/>
                  </a:lnTo>
                  <a:lnTo>
                    <a:pt x="1769" y="1769"/>
                  </a:lnTo>
                  <a:lnTo>
                    <a:pt x="1860" y="1714"/>
                  </a:lnTo>
                  <a:lnTo>
                    <a:pt x="2034" y="1587"/>
                  </a:lnTo>
                  <a:lnTo>
                    <a:pt x="2198" y="1450"/>
                  </a:lnTo>
                  <a:lnTo>
                    <a:pt x="2344" y="1295"/>
                  </a:lnTo>
                  <a:lnTo>
                    <a:pt x="2471" y="1122"/>
                  </a:lnTo>
                  <a:lnTo>
                    <a:pt x="2526" y="1030"/>
                  </a:lnTo>
                  <a:lnTo>
                    <a:pt x="2581" y="939"/>
                  </a:lnTo>
                  <a:lnTo>
                    <a:pt x="2626" y="848"/>
                  </a:lnTo>
                  <a:lnTo>
                    <a:pt x="2672" y="757"/>
                  </a:lnTo>
                  <a:lnTo>
                    <a:pt x="2708" y="657"/>
                  </a:lnTo>
                  <a:lnTo>
                    <a:pt x="2736" y="556"/>
                  </a:lnTo>
                  <a:lnTo>
                    <a:pt x="2772" y="420"/>
                  </a:lnTo>
                  <a:lnTo>
                    <a:pt x="2800" y="283"/>
                  </a:lnTo>
                  <a:lnTo>
                    <a:pt x="2809" y="137"/>
                  </a:lnTo>
                  <a:lnTo>
                    <a:pt x="2818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57;p19">
              <a:extLst>
                <a:ext uri="{FF2B5EF4-FFF2-40B4-BE49-F238E27FC236}">
                  <a16:creationId xmlns:a16="http://schemas.microsoft.com/office/drawing/2014/main" id="{7737798D-8997-864A-0742-6D3B13D3BADE}"/>
                </a:ext>
              </a:extLst>
            </p:cNvPr>
            <p:cNvSpPr/>
            <p:nvPr/>
          </p:nvSpPr>
          <p:spPr>
            <a:xfrm>
              <a:off x="1621769" y="3527962"/>
              <a:ext cx="182038" cy="117083"/>
            </a:xfrm>
            <a:custGeom>
              <a:avLst/>
              <a:gdLst/>
              <a:ahLst/>
              <a:cxnLst/>
              <a:rect l="l" t="t" r="r" b="b"/>
              <a:pathLst>
                <a:path w="2654" h="1707" extrusionOk="0">
                  <a:moveTo>
                    <a:pt x="9" y="1"/>
                  </a:moveTo>
                  <a:lnTo>
                    <a:pt x="0" y="147"/>
                  </a:lnTo>
                  <a:lnTo>
                    <a:pt x="0" y="302"/>
                  </a:lnTo>
                  <a:lnTo>
                    <a:pt x="19" y="448"/>
                  </a:lnTo>
                  <a:lnTo>
                    <a:pt x="55" y="594"/>
                  </a:lnTo>
                  <a:lnTo>
                    <a:pt x="101" y="730"/>
                  </a:lnTo>
                  <a:lnTo>
                    <a:pt x="155" y="867"/>
                  </a:lnTo>
                  <a:lnTo>
                    <a:pt x="228" y="995"/>
                  </a:lnTo>
                  <a:lnTo>
                    <a:pt x="319" y="1122"/>
                  </a:lnTo>
                  <a:lnTo>
                    <a:pt x="420" y="1232"/>
                  </a:lnTo>
                  <a:lnTo>
                    <a:pt x="529" y="1332"/>
                  </a:lnTo>
                  <a:lnTo>
                    <a:pt x="639" y="1423"/>
                  </a:lnTo>
                  <a:lnTo>
                    <a:pt x="766" y="1505"/>
                  </a:lnTo>
                  <a:lnTo>
                    <a:pt x="894" y="1569"/>
                  </a:lnTo>
                  <a:lnTo>
                    <a:pt x="1040" y="1624"/>
                  </a:lnTo>
                  <a:lnTo>
                    <a:pt x="1177" y="1670"/>
                  </a:lnTo>
                  <a:lnTo>
                    <a:pt x="1332" y="1688"/>
                  </a:lnTo>
                  <a:lnTo>
                    <a:pt x="1423" y="1697"/>
                  </a:lnTo>
                  <a:lnTo>
                    <a:pt x="1514" y="1706"/>
                  </a:lnTo>
                  <a:lnTo>
                    <a:pt x="1678" y="1697"/>
                  </a:lnTo>
                  <a:lnTo>
                    <a:pt x="1833" y="1670"/>
                  </a:lnTo>
                  <a:lnTo>
                    <a:pt x="1988" y="1624"/>
                  </a:lnTo>
                  <a:lnTo>
                    <a:pt x="2143" y="1569"/>
                  </a:lnTo>
                  <a:lnTo>
                    <a:pt x="2280" y="1496"/>
                  </a:lnTo>
                  <a:lnTo>
                    <a:pt x="2417" y="1405"/>
                  </a:lnTo>
                  <a:lnTo>
                    <a:pt x="2544" y="1305"/>
                  </a:lnTo>
                  <a:lnTo>
                    <a:pt x="2654" y="1186"/>
                  </a:lnTo>
                  <a:lnTo>
                    <a:pt x="2481" y="1031"/>
                  </a:lnTo>
                  <a:lnTo>
                    <a:pt x="2371" y="1150"/>
                  </a:lnTo>
                  <a:lnTo>
                    <a:pt x="2253" y="1241"/>
                  </a:lnTo>
                  <a:lnTo>
                    <a:pt x="2116" y="1323"/>
                  </a:lnTo>
                  <a:lnTo>
                    <a:pt x="1970" y="1387"/>
                  </a:lnTo>
                  <a:lnTo>
                    <a:pt x="1824" y="1432"/>
                  </a:lnTo>
                  <a:lnTo>
                    <a:pt x="1669" y="1460"/>
                  </a:lnTo>
                  <a:lnTo>
                    <a:pt x="1514" y="1469"/>
                  </a:lnTo>
                  <a:lnTo>
                    <a:pt x="1359" y="1460"/>
                  </a:lnTo>
                  <a:lnTo>
                    <a:pt x="1222" y="1442"/>
                  </a:lnTo>
                  <a:lnTo>
                    <a:pt x="1104" y="1405"/>
                  </a:lnTo>
                  <a:lnTo>
                    <a:pt x="985" y="1360"/>
                  </a:lnTo>
                  <a:lnTo>
                    <a:pt x="876" y="1305"/>
                  </a:lnTo>
                  <a:lnTo>
                    <a:pt x="766" y="1232"/>
                  </a:lnTo>
                  <a:lnTo>
                    <a:pt x="666" y="1159"/>
                  </a:lnTo>
                  <a:lnTo>
                    <a:pt x="584" y="1068"/>
                  </a:lnTo>
                  <a:lnTo>
                    <a:pt x="502" y="977"/>
                  </a:lnTo>
                  <a:lnTo>
                    <a:pt x="429" y="876"/>
                  </a:lnTo>
                  <a:lnTo>
                    <a:pt x="365" y="767"/>
                  </a:lnTo>
                  <a:lnTo>
                    <a:pt x="319" y="657"/>
                  </a:lnTo>
                  <a:lnTo>
                    <a:pt x="274" y="539"/>
                  </a:lnTo>
                  <a:lnTo>
                    <a:pt x="247" y="411"/>
                  </a:lnTo>
                  <a:lnTo>
                    <a:pt x="237" y="293"/>
                  </a:lnTo>
                  <a:lnTo>
                    <a:pt x="228" y="156"/>
                  </a:lnTo>
                  <a:lnTo>
                    <a:pt x="237" y="28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58;p19">
              <a:extLst>
                <a:ext uri="{FF2B5EF4-FFF2-40B4-BE49-F238E27FC236}">
                  <a16:creationId xmlns:a16="http://schemas.microsoft.com/office/drawing/2014/main" id="{F41456EC-1A8D-F175-9A91-9843FAEFA861}"/>
                </a:ext>
              </a:extLst>
            </p:cNvPr>
            <p:cNvSpPr/>
            <p:nvPr/>
          </p:nvSpPr>
          <p:spPr>
            <a:xfrm>
              <a:off x="1657435" y="3763154"/>
              <a:ext cx="205839" cy="212698"/>
            </a:xfrm>
            <a:custGeom>
              <a:avLst/>
              <a:gdLst/>
              <a:ahLst/>
              <a:cxnLst/>
              <a:rect l="l" t="t" r="r" b="b"/>
              <a:pathLst>
                <a:path w="3001" h="3101" extrusionOk="0">
                  <a:moveTo>
                    <a:pt x="857" y="0"/>
                  </a:moveTo>
                  <a:lnTo>
                    <a:pt x="730" y="10"/>
                  </a:lnTo>
                  <a:lnTo>
                    <a:pt x="602" y="28"/>
                  </a:lnTo>
                  <a:lnTo>
                    <a:pt x="483" y="46"/>
                  </a:lnTo>
                  <a:lnTo>
                    <a:pt x="356" y="82"/>
                  </a:lnTo>
                  <a:lnTo>
                    <a:pt x="237" y="119"/>
                  </a:lnTo>
                  <a:lnTo>
                    <a:pt x="119" y="165"/>
                  </a:lnTo>
                  <a:lnTo>
                    <a:pt x="0" y="219"/>
                  </a:lnTo>
                  <a:lnTo>
                    <a:pt x="100" y="429"/>
                  </a:lnTo>
                  <a:lnTo>
                    <a:pt x="201" y="374"/>
                  </a:lnTo>
                  <a:lnTo>
                    <a:pt x="310" y="338"/>
                  </a:lnTo>
                  <a:lnTo>
                    <a:pt x="420" y="301"/>
                  </a:lnTo>
                  <a:lnTo>
                    <a:pt x="529" y="274"/>
                  </a:lnTo>
                  <a:lnTo>
                    <a:pt x="638" y="256"/>
                  </a:lnTo>
                  <a:lnTo>
                    <a:pt x="748" y="238"/>
                  </a:lnTo>
                  <a:lnTo>
                    <a:pt x="866" y="228"/>
                  </a:lnTo>
                  <a:lnTo>
                    <a:pt x="976" y="228"/>
                  </a:lnTo>
                  <a:lnTo>
                    <a:pt x="1085" y="238"/>
                  </a:lnTo>
                  <a:lnTo>
                    <a:pt x="1195" y="247"/>
                  </a:lnTo>
                  <a:lnTo>
                    <a:pt x="1304" y="265"/>
                  </a:lnTo>
                  <a:lnTo>
                    <a:pt x="1413" y="292"/>
                  </a:lnTo>
                  <a:lnTo>
                    <a:pt x="1523" y="329"/>
                  </a:lnTo>
                  <a:lnTo>
                    <a:pt x="1632" y="365"/>
                  </a:lnTo>
                  <a:lnTo>
                    <a:pt x="1733" y="420"/>
                  </a:lnTo>
                  <a:lnTo>
                    <a:pt x="1833" y="465"/>
                  </a:lnTo>
                  <a:lnTo>
                    <a:pt x="1997" y="575"/>
                  </a:lnTo>
                  <a:lnTo>
                    <a:pt x="2143" y="684"/>
                  </a:lnTo>
                  <a:lnTo>
                    <a:pt x="2271" y="812"/>
                  </a:lnTo>
                  <a:lnTo>
                    <a:pt x="2389" y="949"/>
                  </a:lnTo>
                  <a:lnTo>
                    <a:pt x="2489" y="1095"/>
                  </a:lnTo>
                  <a:lnTo>
                    <a:pt x="2581" y="1250"/>
                  </a:lnTo>
                  <a:lnTo>
                    <a:pt x="2654" y="1414"/>
                  </a:lnTo>
                  <a:lnTo>
                    <a:pt x="2708" y="1587"/>
                  </a:lnTo>
                  <a:lnTo>
                    <a:pt x="2745" y="1760"/>
                  </a:lnTo>
                  <a:lnTo>
                    <a:pt x="2772" y="1934"/>
                  </a:lnTo>
                  <a:lnTo>
                    <a:pt x="2772" y="2107"/>
                  </a:lnTo>
                  <a:lnTo>
                    <a:pt x="2763" y="2289"/>
                  </a:lnTo>
                  <a:lnTo>
                    <a:pt x="2736" y="2472"/>
                  </a:lnTo>
                  <a:lnTo>
                    <a:pt x="2690" y="2645"/>
                  </a:lnTo>
                  <a:lnTo>
                    <a:pt x="2617" y="2818"/>
                  </a:lnTo>
                  <a:lnTo>
                    <a:pt x="2535" y="2991"/>
                  </a:lnTo>
                  <a:lnTo>
                    <a:pt x="2736" y="3101"/>
                  </a:lnTo>
                  <a:lnTo>
                    <a:pt x="2836" y="2909"/>
                  </a:lnTo>
                  <a:lnTo>
                    <a:pt x="2909" y="2718"/>
                  </a:lnTo>
                  <a:lnTo>
                    <a:pt x="2955" y="2517"/>
                  </a:lnTo>
                  <a:lnTo>
                    <a:pt x="2991" y="2317"/>
                  </a:lnTo>
                  <a:lnTo>
                    <a:pt x="3000" y="2116"/>
                  </a:lnTo>
                  <a:lnTo>
                    <a:pt x="3000" y="1915"/>
                  </a:lnTo>
                  <a:lnTo>
                    <a:pt x="2973" y="1715"/>
                  </a:lnTo>
                  <a:lnTo>
                    <a:pt x="2927" y="1523"/>
                  </a:lnTo>
                  <a:lnTo>
                    <a:pt x="2863" y="1332"/>
                  </a:lnTo>
                  <a:lnTo>
                    <a:pt x="2781" y="1149"/>
                  </a:lnTo>
                  <a:lnTo>
                    <a:pt x="2690" y="976"/>
                  </a:lnTo>
                  <a:lnTo>
                    <a:pt x="2572" y="812"/>
                  </a:lnTo>
                  <a:lnTo>
                    <a:pt x="2444" y="657"/>
                  </a:lnTo>
                  <a:lnTo>
                    <a:pt x="2289" y="511"/>
                  </a:lnTo>
                  <a:lnTo>
                    <a:pt x="2125" y="383"/>
                  </a:lnTo>
                  <a:lnTo>
                    <a:pt x="1951" y="265"/>
                  </a:lnTo>
                  <a:lnTo>
                    <a:pt x="1833" y="210"/>
                  </a:lnTo>
                  <a:lnTo>
                    <a:pt x="1714" y="155"/>
                  </a:lnTo>
                  <a:lnTo>
                    <a:pt x="1596" y="110"/>
                  </a:lnTo>
                  <a:lnTo>
                    <a:pt x="1477" y="73"/>
                  </a:lnTo>
                  <a:lnTo>
                    <a:pt x="1359" y="46"/>
                  </a:lnTo>
                  <a:lnTo>
                    <a:pt x="1231" y="19"/>
                  </a:lnTo>
                  <a:lnTo>
                    <a:pt x="1103" y="10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59;p19">
              <a:extLst>
                <a:ext uri="{FF2B5EF4-FFF2-40B4-BE49-F238E27FC236}">
                  <a16:creationId xmlns:a16="http://schemas.microsoft.com/office/drawing/2014/main" id="{41463122-56C9-4A6C-862B-33960AFB7943}"/>
                </a:ext>
              </a:extLst>
            </p:cNvPr>
            <p:cNvSpPr/>
            <p:nvPr/>
          </p:nvSpPr>
          <p:spPr>
            <a:xfrm>
              <a:off x="1621152" y="3835104"/>
              <a:ext cx="81348" cy="100759"/>
            </a:xfrm>
            <a:custGeom>
              <a:avLst/>
              <a:gdLst/>
              <a:ahLst/>
              <a:cxnLst/>
              <a:rect l="l" t="t" r="r" b="b"/>
              <a:pathLst>
                <a:path w="1186" h="1469" extrusionOk="0">
                  <a:moveTo>
                    <a:pt x="1158" y="0"/>
                  </a:moveTo>
                  <a:lnTo>
                    <a:pt x="1031" y="18"/>
                  </a:lnTo>
                  <a:lnTo>
                    <a:pt x="912" y="55"/>
                  </a:lnTo>
                  <a:lnTo>
                    <a:pt x="794" y="100"/>
                  </a:lnTo>
                  <a:lnTo>
                    <a:pt x="675" y="155"/>
                  </a:lnTo>
                  <a:lnTo>
                    <a:pt x="575" y="228"/>
                  </a:lnTo>
                  <a:lnTo>
                    <a:pt x="474" y="310"/>
                  </a:lnTo>
                  <a:lnTo>
                    <a:pt x="383" y="392"/>
                  </a:lnTo>
                  <a:lnTo>
                    <a:pt x="301" y="492"/>
                  </a:lnTo>
                  <a:lnTo>
                    <a:pt x="228" y="593"/>
                  </a:lnTo>
                  <a:lnTo>
                    <a:pt x="155" y="702"/>
                  </a:lnTo>
                  <a:lnTo>
                    <a:pt x="110" y="821"/>
                  </a:lnTo>
                  <a:lnTo>
                    <a:pt x="64" y="948"/>
                  </a:lnTo>
                  <a:lnTo>
                    <a:pt x="28" y="1067"/>
                  </a:lnTo>
                  <a:lnTo>
                    <a:pt x="9" y="1204"/>
                  </a:lnTo>
                  <a:lnTo>
                    <a:pt x="0" y="1331"/>
                  </a:lnTo>
                  <a:lnTo>
                    <a:pt x="9" y="1468"/>
                  </a:lnTo>
                  <a:lnTo>
                    <a:pt x="237" y="1450"/>
                  </a:lnTo>
                  <a:lnTo>
                    <a:pt x="237" y="1331"/>
                  </a:lnTo>
                  <a:lnTo>
                    <a:pt x="237" y="1222"/>
                  </a:lnTo>
                  <a:lnTo>
                    <a:pt x="256" y="1113"/>
                  </a:lnTo>
                  <a:lnTo>
                    <a:pt x="283" y="1012"/>
                  </a:lnTo>
                  <a:lnTo>
                    <a:pt x="319" y="912"/>
                  </a:lnTo>
                  <a:lnTo>
                    <a:pt x="365" y="812"/>
                  </a:lnTo>
                  <a:lnTo>
                    <a:pt x="411" y="720"/>
                  </a:lnTo>
                  <a:lnTo>
                    <a:pt x="474" y="638"/>
                  </a:lnTo>
                  <a:lnTo>
                    <a:pt x="547" y="556"/>
                  </a:lnTo>
                  <a:lnTo>
                    <a:pt x="620" y="483"/>
                  </a:lnTo>
                  <a:lnTo>
                    <a:pt x="702" y="420"/>
                  </a:lnTo>
                  <a:lnTo>
                    <a:pt x="784" y="356"/>
                  </a:lnTo>
                  <a:lnTo>
                    <a:pt x="876" y="310"/>
                  </a:lnTo>
                  <a:lnTo>
                    <a:pt x="976" y="274"/>
                  </a:lnTo>
                  <a:lnTo>
                    <a:pt x="1076" y="246"/>
                  </a:lnTo>
                  <a:lnTo>
                    <a:pt x="1186" y="228"/>
                  </a:lnTo>
                  <a:lnTo>
                    <a:pt x="1158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60;p19">
              <a:extLst>
                <a:ext uri="{FF2B5EF4-FFF2-40B4-BE49-F238E27FC236}">
                  <a16:creationId xmlns:a16="http://schemas.microsoft.com/office/drawing/2014/main" id="{1C7F8197-DED4-1930-81F0-A26E18DF64B6}"/>
                </a:ext>
              </a:extLst>
            </p:cNvPr>
            <p:cNvSpPr/>
            <p:nvPr/>
          </p:nvSpPr>
          <p:spPr>
            <a:xfrm>
              <a:off x="1494810" y="3658075"/>
              <a:ext cx="142667" cy="142667"/>
            </a:xfrm>
            <a:custGeom>
              <a:avLst/>
              <a:gdLst/>
              <a:ahLst/>
              <a:cxnLst/>
              <a:rect l="l" t="t" r="r" b="b"/>
              <a:pathLst>
                <a:path w="2080" h="2080" extrusionOk="0">
                  <a:moveTo>
                    <a:pt x="2079" y="1"/>
                  </a:moveTo>
                  <a:lnTo>
                    <a:pt x="1870" y="10"/>
                  </a:lnTo>
                  <a:lnTo>
                    <a:pt x="1660" y="46"/>
                  </a:lnTo>
                  <a:lnTo>
                    <a:pt x="1459" y="92"/>
                  </a:lnTo>
                  <a:lnTo>
                    <a:pt x="1268" y="165"/>
                  </a:lnTo>
                  <a:lnTo>
                    <a:pt x="1085" y="256"/>
                  </a:lnTo>
                  <a:lnTo>
                    <a:pt x="921" y="356"/>
                  </a:lnTo>
                  <a:lnTo>
                    <a:pt x="757" y="475"/>
                  </a:lnTo>
                  <a:lnTo>
                    <a:pt x="611" y="611"/>
                  </a:lnTo>
                  <a:lnTo>
                    <a:pt x="474" y="757"/>
                  </a:lnTo>
                  <a:lnTo>
                    <a:pt x="356" y="921"/>
                  </a:lnTo>
                  <a:lnTo>
                    <a:pt x="256" y="1086"/>
                  </a:lnTo>
                  <a:lnTo>
                    <a:pt x="164" y="1268"/>
                  </a:lnTo>
                  <a:lnTo>
                    <a:pt x="91" y="1459"/>
                  </a:lnTo>
                  <a:lnTo>
                    <a:pt x="46" y="1660"/>
                  </a:lnTo>
                  <a:lnTo>
                    <a:pt x="9" y="1870"/>
                  </a:lnTo>
                  <a:lnTo>
                    <a:pt x="0" y="2080"/>
                  </a:lnTo>
                  <a:lnTo>
                    <a:pt x="228" y="2080"/>
                  </a:lnTo>
                  <a:lnTo>
                    <a:pt x="237" y="1888"/>
                  </a:lnTo>
                  <a:lnTo>
                    <a:pt x="265" y="1706"/>
                  </a:lnTo>
                  <a:lnTo>
                    <a:pt x="310" y="1532"/>
                  </a:lnTo>
                  <a:lnTo>
                    <a:pt x="374" y="1359"/>
                  </a:lnTo>
                  <a:lnTo>
                    <a:pt x="456" y="1195"/>
                  </a:lnTo>
                  <a:lnTo>
                    <a:pt x="547" y="1049"/>
                  </a:lnTo>
                  <a:lnTo>
                    <a:pt x="657" y="903"/>
                  </a:lnTo>
                  <a:lnTo>
                    <a:pt x="775" y="776"/>
                  </a:lnTo>
                  <a:lnTo>
                    <a:pt x="903" y="657"/>
                  </a:lnTo>
                  <a:lnTo>
                    <a:pt x="1049" y="548"/>
                  </a:lnTo>
                  <a:lnTo>
                    <a:pt x="1195" y="456"/>
                  </a:lnTo>
                  <a:lnTo>
                    <a:pt x="1359" y="374"/>
                  </a:lnTo>
                  <a:lnTo>
                    <a:pt x="1532" y="311"/>
                  </a:lnTo>
                  <a:lnTo>
                    <a:pt x="1705" y="265"/>
                  </a:lnTo>
                  <a:lnTo>
                    <a:pt x="1888" y="238"/>
                  </a:lnTo>
                  <a:lnTo>
                    <a:pt x="2079" y="228"/>
                  </a:lnTo>
                  <a:lnTo>
                    <a:pt x="2079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61;p19">
              <a:extLst>
                <a:ext uri="{FF2B5EF4-FFF2-40B4-BE49-F238E27FC236}">
                  <a16:creationId xmlns:a16="http://schemas.microsoft.com/office/drawing/2014/main" id="{EC382D33-B046-3084-08D1-AD162E347D6C}"/>
                </a:ext>
              </a:extLst>
            </p:cNvPr>
            <p:cNvSpPr/>
            <p:nvPr/>
          </p:nvSpPr>
          <p:spPr>
            <a:xfrm>
              <a:off x="1726848" y="3688118"/>
              <a:ext cx="81965" cy="82582"/>
            </a:xfrm>
            <a:custGeom>
              <a:avLst/>
              <a:gdLst/>
              <a:ahLst/>
              <a:cxnLst/>
              <a:rect l="l" t="t" r="r" b="b"/>
              <a:pathLst>
                <a:path w="1195" h="1204" extrusionOk="0">
                  <a:moveTo>
                    <a:pt x="1195" y="0"/>
                  </a:moveTo>
                  <a:lnTo>
                    <a:pt x="1076" y="9"/>
                  </a:lnTo>
                  <a:lnTo>
                    <a:pt x="958" y="28"/>
                  </a:lnTo>
                  <a:lnTo>
                    <a:pt x="839" y="55"/>
                  </a:lnTo>
                  <a:lnTo>
                    <a:pt x="730" y="101"/>
                  </a:lnTo>
                  <a:lnTo>
                    <a:pt x="629" y="146"/>
                  </a:lnTo>
                  <a:lnTo>
                    <a:pt x="529" y="210"/>
                  </a:lnTo>
                  <a:lnTo>
                    <a:pt x="438" y="274"/>
                  </a:lnTo>
                  <a:lnTo>
                    <a:pt x="347" y="356"/>
                  </a:lnTo>
                  <a:lnTo>
                    <a:pt x="274" y="438"/>
                  </a:lnTo>
                  <a:lnTo>
                    <a:pt x="201" y="529"/>
                  </a:lnTo>
                  <a:lnTo>
                    <a:pt x="146" y="629"/>
                  </a:lnTo>
                  <a:lnTo>
                    <a:pt x="91" y="739"/>
                  </a:lnTo>
                  <a:lnTo>
                    <a:pt x="55" y="848"/>
                  </a:lnTo>
                  <a:lnTo>
                    <a:pt x="18" y="958"/>
                  </a:lnTo>
                  <a:lnTo>
                    <a:pt x="0" y="1076"/>
                  </a:lnTo>
                  <a:lnTo>
                    <a:pt x="0" y="1204"/>
                  </a:lnTo>
                  <a:lnTo>
                    <a:pt x="228" y="1204"/>
                  </a:lnTo>
                  <a:lnTo>
                    <a:pt x="237" y="1104"/>
                  </a:lnTo>
                  <a:lnTo>
                    <a:pt x="246" y="1003"/>
                  </a:lnTo>
                  <a:lnTo>
                    <a:pt x="274" y="912"/>
                  </a:lnTo>
                  <a:lnTo>
                    <a:pt x="301" y="821"/>
                  </a:lnTo>
                  <a:lnTo>
                    <a:pt x="347" y="739"/>
                  </a:lnTo>
                  <a:lnTo>
                    <a:pt x="392" y="657"/>
                  </a:lnTo>
                  <a:lnTo>
                    <a:pt x="447" y="584"/>
                  </a:lnTo>
                  <a:lnTo>
                    <a:pt x="511" y="520"/>
                  </a:lnTo>
                  <a:lnTo>
                    <a:pt x="584" y="456"/>
                  </a:lnTo>
                  <a:lnTo>
                    <a:pt x="657" y="401"/>
                  </a:lnTo>
                  <a:lnTo>
                    <a:pt x="739" y="347"/>
                  </a:lnTo>
                  <a:lnTo>
                    <a:pt x="821" y="310"/>
                  </a:lnTo>
                  <a:lnTo>
                    <a:pt x="912" y="274"/>
                  </a:lnTo>
                  <a:lnTo>
                    <a:pt x="1003" y="256"/>
                  </a:lnTo>
                  <a:lnTo>
                    <a:pt x="1094" y="237"/>
                  </a:lnTo>
                  <a:lnTo>
                    <a:pt x="1195" y="23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62;p19">
              <a:extLst>
                <a:ext uri="{FF2B5EF4-FFF2-40B4-BE49-F238E27FC236}">
                  <a16:creationId xmlns:a16="http://schemas.microsoft.com/office/drawing/2014/main" id="{9B4AC967-0670-B56C-8D94-89A63C133F84}"/>
                </a:ext>
              </a:extLst>
            </p:cNvPr>
            <p:cNvSpPr/>
            <p:nvPr/>
          </p:nvSpPr>
          <p:spPr>
            <a:xfrm>
              <a:off x="1551053" y="3295307"/>
              <a:ext cx="65160" cy="100759"/>
            </a:xfrm>
            <a:custGeom>
              <a:avLst/>
              <a:gdLst/>
              <a:ahLst/>
              <a:cxnLst/>
              <a:rect l="l" t="t" r="r" b="b"/>
              <a:pathLst>
                <a:path w="950" h="1469" extrusionOk="0">
                  <a:moveTo>
                    <a:pt x="65" y="1"/>
                  </a:moveTo>
                  <a:lnTo>
                    <a:pt x="1" y="229"/>
                  </a:lnTo>
                  <a:lnTo>
                    <a:pt x="92" y="256"/>
                  </a:lnTo>
                  <a:lnTo>
                    <a:pt x="183" y="293"/>
                  </a:lnTo>
                  <a:lnTo>
                    <a:pt x="265" y="338"/>
                  </a:lnTo>
                  <a:lnTo>
                    <a:pt x="347" y="393"/>
                  </a:lnTo>
                  <a:lnTo>
                    <a:pt x="411" y="448"/>
                  </a:lnTo>
                  <a:lnTo>
                    <a:pt x="484" y="520"/>
                  </a:lnTo>
                  <a:lnTo>
                    <a:pt x="539" y="593"/>
                  </a:lnTo>
                  <a:lnTo>
                    <a:pt x="594" y="676"/>
                  </a:lnTo>
                  <a:lnTo>
                    <a:pt x="639" y="758"/>
                  </a:lnTo>
                  <a:lnTo>
                    <a:pt x="676" y="849"/>
                  </a:lnTo>
                  <a:lnTo>
                    <a:pt x="694" y="940"/>
                  </a:lnTo>
                  <a:lnTo>
                    <a:pt x="712" y="1031"/>
                  </a:lnTo>
                  <a:lnTo>
                    <a:pt x="721" y="1122"/>
                  </a:lnTo>
                  <a:lnTo>
                    <a:pt x="721" y="1223"/>
                  </a:lnTo>
                  <a:lnTo>
                    <a:pt x="712" y="1314"/>
                  </a:lnTo>
                  <a:lnTo>
                    <a:pt x="685" y="1405"/>
                  </a:lnTo>
                  <a:lnTo>
                    <a:pt x="913" y="1469"/>
                  </a:lnTo>
                  <a:lnTo>
                    <a:pt x="940" y="1350"/>
                  </a:lnTo>
                  <a:lnTo>
                    <a:pt x="949" y="1232"/>
                  </a:lnTo>
                  <a:lnTo>
                    <a:pt x="949" y="1122"/>
                  </a:lnTo>
                  <a:lnTo>
                    <a:pt x="940" y="1004"/>
                  </a:lnTo>
                  <a:lnTo>
                    <a:pt x="922" y="885"/>
                  </a:lnTo>
                  <a:lnTo>
                    <a:pt x="885" y="776"/>
                  </a:lnTo>
                  <a:lnTo>
                    <a:pt x="849" y="666"/>
                  </a:lnTo>
                  <a:lnTo>
                    <a:pt x="794" y="557"/>
                  </a:lnTo>
                  <a:lnTo>
                    <a:pt x="730" y="457"/>
                  </a:lnTo>
                  <a:lnTo>
                    <a:pt x="657" y="365"/>
                  </a:lnTo>
                  <a:lnTo>
                    <a:pt x="575" y="283"/>
                  </a:lnTo>
                  <a:lnTo>
                    <a:pt x="484" y="210"/>
                  </a:lnTo>
                  <a:lnTo>
                    <a:pt x="384" y="138"/>
                  </a:lnTo>
                  <a:lnTo>
                    <a:pt x="284" y="83"/>
                  </a:lnTo>
                  <a:lnTo>
                    <a:pt x="174" y="37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63;p19">
              <a:extLst>
                <a:ext uri="{FF2B5EF4-FFF2-40B4-BE49-F238E27FC236}">
                  <a16:creationId xmlns:a16="http://schemas.microsoft.com/office/drawing/2014/main" id="{A38DCE7B-A2FF-142F-E939-37EABC7193B3}"/>
                </a:ext>
              </a:extLst>
            </p:cNvPr>
            <p:cNvSpPr/>
            <p:nvPr/>
          </p:nvSpPr>
          <p:spPr>
            <a:xfrm>
              <a:off x="1749345" y="3897589"/>
              <a:ext cx="38822" cy="130801"/>
            </a:xfrm>
            <a:custGeom>
              <a:avLst/>
              <a:gdLst/>
              <a:ahLst/>
              <a:cxnLst/>
              <a:rect l="l" t="t" r="r" b="b"/>
              <a:pathLst>
                <a:path w="566" h="1907" extrusionOk="0">
                  <a:moveTo>
                    <a:pt x="165" y="1"/>
                  </a:moveTo>
                  <a:lnTo>
                    <a:pt x="1" y="165"/>
                  </a:lnTo>
                  <a:lnTo>
                    <a:pt x="73" y="247"/>
                  </a:lnTo>
                  <a:lnTo>
                    <a:pt x="146" y="329"/>
                  </a:lnTo>
                  <a:lnTo>
                    <a:pt x="201" y="429"/>
                  </a:lnTo>
                  <a:lnTo>
                    <a:pt x="247" y="521"/>
                  </a:lnTo>
                  <a:lnTo>
                    <a:pt x="283" y="621"/>
                  </a:lnTo>
                  <a:lnTo>
                    <a:pt x="311" y="730"/>
                  </a:lnTo>
                  <a:lnTo>
                    <a:pt x="329" y="840"/>
                  </a:lnTo>
                  <a:lnTo>
                    <a:pt x="329" y="949"/>
                  </a:lnTo>
                  <a:lnTo>
                    <a:pt x="329" y="1059"/>
                  </a:lnTo>
                  <a:lnTo>
                    <a:pt x="311" y="1168"/>
                  </a:lnTo>
                  <a:lnTo>
                    <a:pt x="283" y="1278"/>
                  </a:lnTo>
                  <a:lnTo>
                    <a:pt x="247" y="1378"/>
                  </a:lnTo>
                  <a:lnTo>
                    <a:pt x="201" y="1478"/>
                  </a:lnTo>
                  <a:lnTo>
                    <a:pt x="146" y="1569"/>
                  </a:lnTo>
                  <a:lnTo>
                    <a:pt x="83" y="1661"/>
                  </a:lnTo>
                  <a:lnTo>
                    <a:pt x="10" y="1743"/>
                  </a:lnTo>
                  <a:lnTo>
                    <a:pt x="165" y="1907"/>
                  </a:lnTo>
                  <a:lnTo>
                    <a:pt x="256" y="1806"/>
                  </a:lnTo>
                  <a:lnTo>
                    <a:pt x="338" y="1697"/>
                  </a:lnTo>
                  <a:lnTo>
                    <a:pt x="402" y="1588"/>
                  </a:lnTo>
                  <a:lnTo>
                    <a:pt x="456" y="1469"/>
                  </a:lnTo>
                  <a:lnTo>
                    <a:pt x="502" y="1341"/>
                  </a:lnTo>
                  <a:lnTo>
                    <a:pt x="539" y="1214"/>
                  </a:lnTo>
                  <a:lnTo>
                    <a:pt x="557" y="1086"/>
                  </a:lnTo>
                  <a:lnTo>
                    <a:pt x="566" y="949"/>
                  </a:lnTo>
                  <a:lnTo>
                    <a:pt x="557" y="822"/>
                  </a:lnTo>
                  <a:lnTo>
                    <a:pt x="539" y="685"/>
                  </a:lnTo>
                  <a:lnTo>
                    <a:pt x="502" y="557"/>
                  </a:lnTo>
                  <a:lnTo>
                    <a:pt x="456" y="439"/>
                  </a:lnTo>
                  <a:lnTo>
                    <a:pt x="402" y="320"/>
                  </a:lnTo>
                  <a:lnTo>
                    <a:pt x="338" y="202"/>
                  </a:lnTo>
                  <a:lnTo>
                    <a:pt x="256" y="101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64;p19">
              <a:extLst>
                <a:ext uri="{FF2B5EF4-FFF2-40B4-BE49-F238E27FC236}">
                  <a16:creationId xmlns:a16="http://schemas.microsoft.com/office/drawing/2014/main" id="{DC5217B0-FE78-9D41-06EF-1FCFF4C5ADCC}"/>
                </a:ext>
              </a:extLst>
            </p:cNvPr>
            <p:cNvSpPr/>
            <p:nvPr/>
          </p:nvSpPr>
          <p:spPr>
            <a:xfrm>
              <a:off x="1766218" y="3249010"/>
              <a:ext cx="33883" cy="33883"/>
            </a:xfrm>
            <a:custGeom>
              <a:avLst/>
              <a:gdLst/>
              <a:ahLst/>
              <a:cxnLst/>
              <a:rect l="l" t="t" r="r" b="b"/>
              <a:pathLst>
                <a:path w="494" h="494" extrusionOk="0">
                  <a:moveTo>
                    <a:pt x="247" y="1"/>
                  </a:moveTo>
                  <a:lnTo>
                    <a:pt x="192" y="10"/>
                  </a:lnTo>
                  <a:lnTo>
                    <a:pt x="147" y="19"/>
                  </a:lnTo>
                  <a:lnTo>
                    <a:pt x="110" y="47"/>
                  </a:lnTo>
                  <a:lnTo>
                    <a:pt x="74" y="74"/>
                  </a:lnTo>
                  <a:lnTo>
                    <a:pt x="46" y="110"/>
                  </a:lnTo>
                  <a:lnTo>
                    <a:pt x="19" y="156"/>
                  </a:lnTo>
                  <a:lnTo>
                    <a:pt x="1" y="202"/>
                  </a:lnTo>
                  <a:lnTo>
                    <a:pt x="1" y="247"/>
                  </a:lnTo>
                  <a:lnTo>
                    <a:pt x="1" y="302"/>
                  </a:lnTo>
                  <a:lnTo>
                    <a:pt x="19" y="347"/>
                  </a:lnTo>
                  <a:lnTo>
                    <a:pt x="46" y="384"/>
                  </a:lnTo>
                  <a:lnTo>
                    <a:pt x="74" y="420"/>
                  </a:lnTo>
                  <a:lnTo>
                    <a:pt x="110" y="448"/>
                  </a:lnTo>
                  <a:lnTo>
                    <a:pt x="147" y="475"/>
                  </a:lnTo>
                  <a:lnTo>
                    <a:pt x="192" y="493"/>
                  </a:lnTo>
                  <a:lnTo>
                    <a:pt x="293" y="493"/>
                  </a:lnTo>
                  <a:lnTo>
                    <a:pt x="338" y="475"/>
                  </a:lnTo>
                  <a:lnTo>
                    <a:pt x="384" y="448"/>
                  </a:lnTo>
                  <a:lnTo>
                    <a:pt x="420" y="420"/>
                  </a:lnTo>
                  <a:lnTo>
                    <a:pt x="448" y="384"/>
                  </a:lnTo>
                  <a:lnTo>
                    <a:pt x="475" y="347"/>
                  </a:lnTo>
                  <a:lnTo>
                    <a:pt x="484" y="302"/>
                  </a:lnTo>
                  <a:lnTo>
                    <a:pt x="493" y="247"/>
                  </a:lnTo>
                  <a:lnTo>
                    <a:pt x="484" y="202"/>
                  </a:lnTo>
                  <a:lnTo>
                    <a:pt x="475" y="156"/>
                  </a:lnTo>
                  <a:lnTo>
                    <a:pt x="448" y="110"/>
                  </a:lnTo>
                  <a:lnTo>
                    <a:pt x="420" y="74"/>
                  </a:lnTo>
                  <a:lnTo>
                    <a:pt x="384" y="47"/>
                  </a:lnTo>
                  <a:lnTo>
                    <a:pt x="338" y="19"/>
                  </a:lnTo>
                  <a:lnTo>
                    <a:pt x="293" y="10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65;p19">
              <a:extLst>
                <a:ext uri="{FF2B5EF4-FFF2-40B4-BE49-F238E27FC236}">
                  <a16:creationId xmlns:a16="http://schemas.microsoft.com/office/drawing/2014/main" id="{FE6D1F56-20EB-DCAA-50C1-C265B6A94D59}"/>
                </a:ext>
              </a:extLst>
            </p:cNvPr>
            <p:cNvSpPr/>
            <p:nvPr/>
          </p:nvSpPr>
          <p:spPr>
            <a:xfrm>
              <a:off x="1586720" y="3379123"/>
              <a:ext cx="33883" cy="33883"/>
            </a:xfrm>
            <a:custGeom>
              <a:avLst/>
              <a:gdLst/>
              <a:ahLst/>
              <a:cxnLst/>
              <a:rect l="l" t="t" r="r" b="b"/>
              <a:pathLst>
                <a:path w="494" h="494" extrusionOk="0">
                  <a:moveTo>
                    <a:pt x="247" y="1"/>
                  </a:moveTo>
                  <a:lnTo>
                    <a:pt x="201" y="10"/>
                  </a:lnTo>
                  <a:lnTo>
                    <a:pt x="156" y="19"/>
                  </a:lnTo>
                  <a:lnTo>
                    <a:pt x="110" y="46"/>
                  </a:lnTo>
                  <a:lnTo>
                    <a:pt x="74" y="74"/>
                  </a:lnTo>
                  <a:lnTo>
                    <a:pt x="46" y="110"/>
                  </a:lnTo>
                  <a:lnTo>
                    <a:pt x="19" y="147"/>
                  </a:lnTo>
                  <a:lnTo>
                    <a:pt x="10" y="201"/>
                  </a:lnTo>
                  <a:lnTo>
                    <a:pt x="1" y="247"/>
                  </a:lnTo>
                  <a:lnTo>
                    <a:pt x="10" y="292"/>
                  </a:lnTo>
                  <a:lnTo>
                    <a:pt x="19" y="338"/>
                  </a:lnTo>
                  <a:lnTo>
                    <a:pt x="46" y="384"/>
                  </a:lnTo>
                  <a:lnTo>
                    <a:pt x="74" y="420"/>
                  </a:lnTo>
                  <a:lnTo>
                    <a:pt x="110" y="447"/>
                  </a:lnTo>
                  <a:lnTo>
                    <a:pt x="156" y="475"/>
                  </a:lnTo>
                  <a:lnTo>
                    <a:pt x="201" y="484"/>
                  </a:lnTo>
                  <a:lnTo>
                    <a:pt x="247" y="493"/>
                  </a:lnTo>
                  <a:lnTo>
                    <a:pt x="292" y="484"/>
                  </a:lnTo>
                  <a:lnTo>
                    <a:pt x="347" y="475"/>
                  </a:lnTo>
                  <a:lnTo>
                    <a:pt x="384" y="447"/>
                  </a:lnTo>
                  <a:lnTo>
                    <a:pt x="420" y="420"/>
                  </a:lnTo>
                  <a:lnTo>
                    <a:pt x="447" y="384"/>
                  </a:lnTo>
                  <a:lnTo>
                    <a:pt x="475" y="338"/>
                  </a:lnTo>
                  <a:lnTo>
                    <a:pt x="484" y="292"/>
                  </a:lnTo>
                  <a:lnTo>
                    <a:pt x="493" y="247"/>
                  </a:lnTo>
                  <a:lnTo>
                    <a:pt x="484" y="201"/>
                  </a:lnTo>
                  <a:lnTo>
                    <a:pt x="475" y="147"/>
                  </a:lnTo>
                  <a:lnTo>
                    <a:pt x="447" y="110"/>
                  </a:lnTo>
                  <a:lnTo>
                    <a:pt x="420" y="74"/>
                  </a:lnTo>
                  <a:lnTo>
                    <a:pt x="384" y="46"/>
                  </a:lnTo>
                  <a:lnTo>
                    <a:pt x="347" y="19"/>
                  </a:lnTo>
                  <a:lnTo>
                    <a:pt x="292" y="10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66;p19">
              <a:extLst>
                <a:ext uri="{FF2B5EF4-FFF2-40B4-BE49-F238E27FC236}">
                  <a16:creationId xmlns:a16="http://schemas.microsoft.com/office/drawing/2014/main" id="{418BEC39-000B-0E26-CC02-83020344F2B9}"/>
                </a:ext>
              </a:extLst>
            </p:cNvPr>
            <p:cNvSpPr/>
            <p:nvPr/>
          </p:nvSpPr>
          <p:spPr>
            <a:xfrm>
              <a:off x="1700578" y="3516096"/>
              <a:ext cx="33815" cy="33815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246" y="1"/>
                  </a:moveTo>
                  <a:lnTo>
                    <a:pt x="201" y="10"/>
                  </a:lnTo>
                  <a:lnTo>
                    <a:pt x="155" y="28"/>
                  </a:lnTo>
                  <a:lnTo>
                    <a:pt x="110" y="46"/>
                  </a:lnTo>
                  <a:lnTo>
                    <a:pt x="73" y="74"/>
                  </a:lnTo>
                  <a:lnTo>
                    <a:pt x="46" y="110"/>
                  </a:lnTo>
                  <a:lnTo>
                    <a:pt x="19" y="156"/>
                  </a:lnTo>
                  <a:lnTo>
                    <a:pt x="9" y="201"/>
                  </a:lnTo>
                  <a:lnTo>
                    <a:pt x="0" y="247"/>
                  </a:lnTo>
                  <a:lnTo>
                    <a:pt x="9" y="302"/>
                  </a:lnTo>
                  <a:lnTo>
                    <a:pt x="19" y="347"/>
                  </a:lnTo>
                  <a:lnTo>
                    <a:pt x="46" y="384"/>
                  </a:lnTo>
                  <a:lnTo>
                    <a:pt x="73" y="420"/>
                  </a:lnTo>
                  <a:lnTo>
                    <a:pt x="110" y="457"/>
                  </a:lnTo>
                  <a:lnTo>
                    <a:pt x="155" y="475"/>
                  </a:lnTo>
                  <a:lnTo>
                    <a:pt x="201" y="493"/>
                  </a:lnTo>
                  <a:lnTo>
                    <a:pt x="301" y="493"/>
                  </a:lnTo>
                  <a:lnTo>
                    <a:pt x="347" y="475"/>
                  </a:lnTo>
                  <a:lnTo>
                    <a:pt x="383" y="457"/>
                  </a:lnTo>
                  <a:lnTo>
                    <a:pt x="420" y="420"/>
                  </a:lnTo>
                  <a:lnTo>
                    <a:pt x="456" y="384"/>
                  </a:lnTo>
                  <a:lnTo>
                    <a:pt x="474" y="347"/>
                  </a:lnTo>
                  <a:lnTo>
                    <a:pt x="493" y="302"/>
                  </a:lnTo>
                  <a:lnTo>
                    <a:pt x="493" y="247"/>
                  </a:lnTo>
                  <a:lnTo>
                    <a:pt x="493" y="201"/>
                  </a:lnTo>
                  <a:lnTo>
                    <a:pt x="474" y="156"/>
                  </a:lnTo>
                  <a:lnTo>
                    <a:pt x="456" y="110"/>
                  </a:lnTo>
                  <a:lnTo>
                    <a:pt x="420" y="74"/>
                  </a:lnTo>
                  <a:lnTo>
                    <a:pt x="383" y="46"/>
                  </a:lnTo>
                  <a:lnTo>
                    <a:pt x="347" y="28"/>
                  </a:lnTo>
                  <a:lnTo>
                    <a:pt x="301" y="10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67;p19">
              <a:extLst>
                <a:ext uri="{FF2B5EF4-FFF2-40B4-BE49-F238E27FC236}">
                  <a16:creationId xmlns:a16="http://schemas.microsoft.com/office/drawing/2014/main" id="{BE9B72F6-8047-DAAC-102C-81CF3910A583}"/>
                </a:ext>
              </a:extLst>
            </p:cNvPr>
            <p:cNvSpPr/>
            <p:nvPr/>
          </p:nvSpPr>
          <p:spPr>
            <a:xfrm>
              <a:off x="1780005" y="3586125"/>
              <a:ext cx="33198" cy="33883"/>
            </a:xfrm>
            <a:custGeom>
              <a:avLst/>
              <a:gdLst/>
              <a:ahLst/>
              <a:cxnLst/>
              <a:rect l="l" t="t" r="r" b="b"/>
              <a:pathLst>
                <a:path w="484" h="494" extrusionOk="0">
                  <a:moveTo>
                    <a:pt x="247" y="1"/>
                  </a:moveTo>
                  <a:lnTo>
                    <a:pt x="192" y="10"/>
                  </a:lnTo>
                  <a:lnTo>
                    <a:pt x="146" y="19"/>
                  </a:lnTo>
                  <a:lnTo>
                    <a:pt x="101" y="46"/>
                  </a:lnTo>
                  <a:lnTo>
                    <a:pt x="64" y="74"/>
                  </a:lnTo>
                  <a:lnTo>
                    <a:pt x="37" y="110"/>
                  </a:lnTo>
                  <a:lnTo>
                    <a:pt x="19" y="147"/>
                  </a:lnTo>
                  <a:lnTo>
                    <a:pt x="0" y="201"/>
                  </a:lnTo>
                  <a:lnTo>
                    <a:pt x="0" y="247"/>
                  </a:lnTo>
                  <a:lnTo>
                    <a:pt x="0" y="293"/>
                  </a:lnTo>
                  <a:lnTo>
                    <a:pt x="19" y="338"/>
                  </a:lnTo>
                  <a:lnTo>
                    <a:pt x="37" y="384"/>
                  </a:lnTo>
                  <a:lnTo>
                    <a:pt x="64" y="420"/>
                  </a:lnTo>
                  <a:lnTo>
                    <a:pt x="101" y="448"/>
                  </a:lnTo>
                  <a:lnTo>
                    <a:pt x="146" y="475"/>
                  </a:lnTo>
                  <a:lnTo>
                    <a:pt x="192" y="484"/>
                  </a:lnTo>
                  <a:lnTo>
                    <a:pt x="247" y="493"/>
                  </a:lnTo>
                  <a:lnTo>
                    <a:pt x="292" y="484"/>
                  </a:lnTo>
                  <a:lnTo>
                    <a:pt x="338" y="475"/>
                  </a:lnTo>
                  <a:lnTo>
                    <a:pt x="383" y="448"/>
                  </a:lnTo>
                  <a:lnTo>
                    <a:pt x="420" y="420"/>
                  </a:lnTo>
                  <a:lnTo>
                    <a:pt x="447" y="384"/>
                  </a:lnTo>
                  <a:lnTo>
                    <a:pt x="465" y="338"/>
                  </a:lnTo>
                  <a:lnTo>
                    <a:pt x="484" y="293"/>
                  </a:lnTo>
                  <a:lnTo>
                    <a:pt x="484" y="247"/>
                  </a:lnTo>
                  <a:lnTo>
                    <a:pt x="484" y="201"/>
                  </a:lnTo>
                  <a:lnTo>
                    <a:pt x="465" y="147"/>
                  </a:lnTo>
                  <a:lnTo>
                    <a:pt x="447" y="110"/>
                  </a:lnTo>
                  <a:lnTo>
                    <a:pt x="420" y="74"/>
                  </a:lnTo>
                  <a:lnTo>
                    <a:pt x="383" y="46"/>
                  </a:lnTo>
                  <a:lnTo>
                    <a:pt x="338" y="19"/>
                  </a:lnTo>
                  <a:lnTo>
                    <a:pt x="292" y="10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68;p19">
              <a:extLst>
                <a:ext uri="{FF2B5EF4-FFF2-40B4-BE49-F238E27FC236}">
                  <a16:creationId xmlns:a16="http://schemas.microsoft.com/office/drawing/2014/main" id="{BF217867-BB8D-59A0-4E4C-79469240FD0E}"/>
                </a:ext>
              </a:extLst>
            </p:cNvPr>
            <p:cNvSpPr/>
            <p:nvPr/>
          </p:nvSpPr>
          <p:spPr>
            <a:xfrm>
              <a:off x="1646804" y="3427273"/>
              <a:ext cx="33815" cy="33883"/>
            </a:xfrm>
            <a:custGeom>
              <a:avLst/>
              <a:gdLst/>
              <a:ahLst/>
              <a:cxnLst/>
              <a:rect l="l" t="t" r="r" b="b"/>
              <a:pathLst>
                <a:path w="493" h="494" extrusionOk="0">
                  <a:moveTo>
                    <a:pt x="246" y="1"/>
                  </a:moveTo>
                  <a:lnTo>
                    <a:pt x="201" y="10"/>
                  </a:lnTo>
                  <a:lnTo>
                    <a:pt x="155" y="28"/>
                  </a:lnTo>
                  <a:lnTo>
                    <a:pt x="109" y="46"/>
                  </a:lnTo>
                  <a:lnTo>
                    <a:pt x="73" y="74"/>
                  </a:lnTo>
                  <a:lnTo>
                    <a:pt x="46" y="110"/>
                  </a:lnTo>
                  <a:lnTo>
                    <a:pt x="18" y="156"/>
                  </a:lnTo>
                  <a:lnTo>
                    <a:pt x="9" y="201"/>
                  </a:lnTo>
                  <a:lnTo>
                    <a:pt x="0" y="256"/>
                  </a:lnTo>
                  <a:lnTo>
                    <a:pt x="9" y="302"/>
                  </a:lnTo>
                  <a:lnTo>
                    <a:pt x="18" y="347"/>
                  </a:lnTo>
                  <a:lnTo>
                    <a:pt x="46" y="393"/>
                  </a:lnTo>
                  <a:lnTo>
                    <a:pt x="73" y="429"/>
                  </a:lnTo>
                  <a:lnTo>
                    <a:pt x="109" y="457"/>
                  </a:lnTo>
                  <a:lnTo>
                    <a:pt x="155" y="475"/>
                  </a:lnTo>
                  <a:lnTo>
                    <a:pt x="201" y="493"/>
                  </a:lnTo>
                  <a:lnTo>
                    <a:pt x="301" y="493"/>
                  </a:lnTo>
                  <a:lnTo>
                    <a:pt x="347" y="475"/>
                  </a:lnTo>
                  <a:lnTo>
                    <a:pt x="383" y="457"/>
                  </a:lnTo>
                  <a:lnTo>
                    <a:pt x="420" y="429"/>
                  </a:lnTo>
                  <a:lnTo>
                    <a:pt x="447" y="393"/>
                  </a:lnTo>
                  <a:lnTo>
                    <a:pt x="474" y="347"/>
                  </a:lnTo>
                  <a:lnTo>
                    <a:pt x="492" y="302"/>
                  </a:lnTo>
                  <a:lnTo>
                    <a:pt x="492" y="256"/>
                  </a:lnTo>
                  <a:lnTo>
                    <a:pt x="492" y="201"/>
                  </a:lnTo>
                  <a:lnTo>
                    <a:pt x="474" y="156"/>
                  </a:lnTo>
                  <a:lnTo>
                    <a:pt x="447" y="110"/>
                  </a:lnTo>
                  <a:lnTo>
                    <a:pt x="420" y="74"/>
                  </a:lnTo>
                  <a:lnTo>
                    <a:pt x="383" y="46"/>
                  </a:lnTo>
                  <a:lnTo>
                    <a:pt x="347" y="28"/>
                  </a:lnTo>
                  <a:lnTo>
                    <a:pt x="301" y="10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69;p19">
              <a:extLst>
                <a:ext uri="{FF2B5EF4-FFF2-40B4-BE49-F238E27FC236}">
                  <a16:creationId xmlns:a16="http://schemas.microsoft.com/office/drawing/2014/main" id="{B017C947-DE90-BFBE-848A-4BC80A2B07C5}"/>
                </a:ext>
              </a:extLst>
            </p:cNvPr>
            <p:cNvSpPr/>
            <p:nvPr/>
          </p:nvSpPr>
          <p:spPr>
            <a:xfrm>
              <a:off x="1620534" y="3649296"/>
              <a:ext cx="33815" cy="33883"/>
            </a:xfrm>
            <a:custGeom>
              <a:avLst/>
              <a:gdLst/>
              <a:ahLst/>
              <a:cxnLst/>
              <a:rect l="l" t="t" r="r" b="b"/>
              <a:pathLst>
                <a:path w="493" h="494" extrusionOk="0">
                  <a:moveTo>
                    <a:pt x="201" y="1"/>
                  </a:moveTo>
                  <a:lnTo>
                    <a:pt x="146" y="19"/>
                  </a:lnTo>
                  <a:lnTo>
                    <a:pt x="110" y="37"/>
                  </a:lnTo>
                  <a:lnTo>
                    <a:pt x="73" y="74"/>
                  </a:lnTo>
                  <a:lnTo>
                    <a:pt x="46" y="110"/>
                  </a:lnTo>
                  <a:lnTo>
                    <a:pt x="18" y="147"/>
                  </a:lnTo>
                  <a:lnTo>
                    <a:pt x="9" y="192"/>
                  </a:lnTo>
                  <a:lnTo>
                    <a:pt x="0" y="247"/>
                  </a:lnTo>
                  <a:lnTo>
                    <a:pt x="9" y="293"/>
                  </a:lnTo>
                  <a:lnTo>
                    <a:pt x="18" y="338"/>
                  </a:lnTo>
                  <a:lnTo>
                    <a:pt x="46" y="384"/>
                  </a:lnTo>
                  <a:lnTo>
                    <a:pt x="73" y="420"/>
                  </a:lnTo>
                  <a:lnTo>
                    <a:pt x="110" y="448"/>
                  </a:lnTo>
                  <a:lnTo>
                    <a:pt x="146" y="475"/>
                  </a:lnTo>
                  <a:lnTo>
                    <a:pt x="201" y="484"/>
                  </a:lnTo>
                  <a:lnTo>
                    <a:pt x="246" y="493"/>
                  </a:lnTo>
                  <a:lnTo>
                    <a:pt x="292" y="484"/>
                  </a:lnTo>
                  <a:lnTo>
                    <a:pt x="337" y="475"/>
                  </a:lnTo>
                  <a:lnTo>
                    <a:pt x="383" y="448"/>
                  </a:lnTo>
                  <a:lnTo>
                    <a:pt x="420" y="420"/>
                  </a:lnTo>
                  <a:lnTo>
                    <a:pt x="447" y="384"/>
                  </a:lnTo>
                  <a:lnTo>
                    <a:pt x="474" y="338"/>
                  </a:lnTo>
                  <a:lnTo>
                    <a:pt x="483" y="293"/>
                  </a:lnTo>
                  <a:lnTo>
                    <a:pt x="492" y="247"/>
                  </a:lnTo>
                  <a:lnTo>
                    <a:pt x="483" y="192"/>
                  </a:lnTo>
                  <a:lnTo>
                    <a:pt x="474" y="147"/>
                  </a:lnTo>
                  <a:lnTo>
                    <a:pt x="447" y="110"/>
                  </a:lnTo>
                  <a:lnTo>
                    <a:pt x="420" y="74"/>
                  </a:lnTo>
                  <a:lnTo>
                    <a:pt x="383" y="37"/>
                  </a:lnTo>
                  <a:lnTo>
                    <a:pt x="337" y="19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70;p19">
              <a:extLst>
                <a:ext uri="{FF2B5EF4-FFF2-40B4-BE49-F238E27FC236}">
                  <a16:creationId xmlns:a16="http://schemas.microsoft.com/office/drawing/2014/main" id="{F57C608E-E425-CCCA-B02D-4D6562F27365}"/>
                </a:ext>
              </a:extLst>
            </p:cNvPr>
            <p:cNvSpPr/>
            <p:nvPr/>
          </p:nvSpPr>
          <p:spPr>
            <a:xfrm>
              <a:off x="1647421" y="3767544"/>
              <a:ext cx="33815" cy="33815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246" y="0"/>
                  </a:moveTo>
                  <a:lnTo>
                    <a:pt x="201" y="9"/>
                  </a:lnTo>
                  <a:lnTo>
                    <a:pt x="155" y="18"/>
                  </a:lnTo>
                  <a:lnTo>
                    <a:pt x="110" y="46"/>
                  </a:lnTo>
                  <a:lnTo>
                    <a:pt x="73" y="73"/>
                  </a:lnTo>
                  <a:lnTo>
                    <a:pt x="46" y="110"/>
                  </a:lnTo>
                  <a:lnTo>
                    <a:pt x="28" y="146"/>
                  </a:lnTo>
                  <a:lnTo>
                    <a:pt x="9" y="201"/>
                  </a:lnTo>
                  <a:lnTo>
                    <a:pt x="0" y="246"/>
                  </a:lnTo>
                  <a:lnTo>
                    <a:pt x="9" y="292"/>
                  </a:lnTo>
                  <a:lnTo>
                    <a:pt x="28" y="338"/>
                  </a:lnTo>
                  <a:lnTo>
                    <a:pt x="46" y="383"/>
                  </a:lnTo>
                  <a:lnTo>
                    <a:pt x="73" y="420"/>
                  </a:lnTo>
                  <a:lnTo>
                    <a:pt x="110" y="447"/>
                  </a:lnTo>
                  <a:lnTo>
                    <a:pt x="155" y="474"/>
                  </a:lnTo>
                  <a:lnTo>
                    <a:pt x="201" y="484"/>
                  </a:lnTo>
                  <a:lnTo>
                    <a:pt x="246" y="493"/>
                  </a:lnTo>
                  <a:lnTo>
                    <a:pt x="301" y="484"/>
                  </a:lnTo>
                  <a:lnTo>
                    <a:pt x="347" y="474"/>
                  </a:lnTo>
                  <a:lnTo>
                    <a:pt x="392" y="447"/>
                  </a:lnTo>
                  <a:lnTo>
                    <a:pt x="429" y="420"/>
                  </a:lnTo>
                  <a:lnTo>
                    <a:pt x="456" y="383"/>
                  </a:lnTo>
                  <a:lnTo>
                    <a:pt x="474" y="338"/>
                  </a:lnTo>
                  <a:lnTo>
                    <a:pt x="493" y="292"/>
                  </a:lnTo>
                  <a:lnTo>
                    <a:pt x="493" y="246"/>
                  </a:lnTo>
                  <a:lnTo>
                    <a:pt x="493" y="201"/>
                  </a:lnTo>
                  <a:lnTo>
                    <a:pt x="474" y="146"/>
                  </a:lnTo>
                  <a:lnTo>
                    <a:pt x="456" y="110"/>
                  </a:lnTo>
                  <a:lnTo>
                    <a:pt x="429" y="73"/>
                  </a:lnTo>
                  <a:lnTo>
                    <a:pt x="392" y="46"/>
                  </a:lnTo>
                  <a:lnTo>
                    <a:pt x="347" y="18"/>
                  </a:lnTo>
                  <a:lnTo>
                    <a:pt x="301" y="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71;p19">
              <a:extLst>
                <a:ext uri="{FF2B5EF4-FFF2-40B4-BE49-F238E27FC236}">
                  <a16:creationId xmlns:a16="http://schemas.microsoft.com/office/drawing/2014/main" id="{7DDAFB5D-9CBC-E54D-B566-A62EAE66D710}"/>
                </a:ext>
              </a:extLst>
            </p:cNvPr>
            <p:cNvSpPr/>
            <p:nvPr/>
          </p:nvSpPr>
          <p:spPr>
            <a:xfrm>
              <a:off x="1683019" y="3826325"/>
              <a:ext cx="33883" cy="33815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02" y="0"/>
                  </a:moveTo>
                  <a:lnTo>
                    <a:pt x="156" y="19"/>
                  </a:lnTo>
                  <a:lnTo>
                    <a:pt x="110" y="37"/>
                  </a:lnTo>
                  <a:lnTo>
                    <a:pt x="74" y="73"/>
                  </a:lnTo>
                  <a:lnTo>
                    <a:pt x="47" y="110"/>
                  </a:lnTo>
                  <a:lnTo>
                    <a:pt x="19" y="146"/>
                  </a:lnTo>
                  <a:lnTo>
                    <a:pt x="10" y="192"/>
                  </a:lnTo>
                  <a:lnTo>
                    <a:pt x="1" y="247"/>
                  </a:lnTo>
                  <a:lnTo>
                    <a:pt x="10" y="292"/>
                  </a:lnTo>
                  <a:lnTo>
                    <a:pt x="19" y="338"/>
                  </a:lnTo>
                  <a:lnTo>
                    <a:pt x="47" y="383"/>
                  </a:lnTo>
                  <a:lnTo>
                    <a:pt x="74" y="420"/>
                  </a:lnTo>
                  <a:lnTo>
                    <a:pt x="110" y="447"/>
                  </a:lnTo>
                  <a:lnTo>
                    <a:pt x="156" y="475"/>
                  </a:lnTo>
                  <a:lnTo>
                    <a:pt x="202" y="484"/>
                  </a:lnTo>
                  <a:lnTo>
                    <a:pt x="247" y="493"/>
                  </a:lnTo>
                  <a:lnTo>
                    <a:pt x="302" y="484"/>
                  </a:lnTo>
                  <a:lnTo>
                    <a:pt x="347" y="475"/>
                  </a:lnTo>
                  <a:lnTo>
                    <a:pt x="384" y="447"/>
                  </a:lnTo>
                  <a:lnTo>
                    <a:pt x="420" y="420"/>
                  </a:lnTo>
                  <a:lnTo>
                    <a:pt x="457" y="383"/>
                  </a:lnTo>
                  <a:lnTo>
                    <a:pt x="475" y="338"/>
                  </a:lnTo>
                  <a:lnTo>
                    <a:pt x="493" y="292"/>
                  </a:lnTo>
                  <a:lnTo>
                    <a:pt x="493" y="247"/>
                  </a:lnTo>
                  <a:lnTo>
                    <a:pt x="493" y="192"/>
                  </a:lnTo>
                  <a:lnTo>
                    <a:pt x="475" y="146"/>
                  </a:lnTo>
                  <a:lnTo>
                    <a:pt x="457" y="110"/>
                  </a:lnTo>
                  <a:lnTo>
                    <a:pt x="420" y="73"/>
                  </a:lnTo>
                  <a:lnTo>
                    <a:pt x="384" y="37"/>
                  </a:lnTo>
                  <a:lnTo>
                    <a:pt x="347" y="1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72;p19">
              <a:extLst>
                <a:ext uri="{FF2B5EF4-FFF2-40B4-BE49-F238E27FC236}">
                  <a16:creationId xmlns:a16="http://schemas.microsoft.com/office/drawing/2014/main" id="{8ECC8B19-5E9D-D085-4C85-1C7560CDF453}"/>
                </a:ext>
              </a:extLst>
            </p:cNvPr>
            <p:cNvSpPr/>
            <p:nvPr/>
          </p:nvSpPr>
          <p:spPr>
            <a:xfrm>
              <a:off x="1741183" y="3888878"/>
              <a:ext cx="33883" cy="33815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47" y="0"/>
                  </a:moveTo>
                  <a:lnTo>
                    <a:pt x="202" y="9"/>
                  </a:lnTo>
                  <a:lnTo>
                    <a:pt x="156" y="18"/>
                  </a:lnTo>
                  <a:lnTo>
                    <a:pt x="110" y="46"/>
                  </a:lnTo>
                  <a:lnTo>
                    <a:pt x="74" y="73"/>
                  </a:lnTo>
                  <a:lnTo>
                    <a:pt x="47" y="110"/>
                  </a:lnTo>
                  <a:lnTo>
                    <a:pt x="19" y="155"/>
                  </a:lnTo>
                  <a:lnTo>
                    <a:pt x="10" y="201"/>
                  </a:lnTo>
                  <a:lnTo>
                    <a:pt x="1" y="246"/>
                  </a:lnTo>
                  <a:lnTo>
                    <a:pt x="10" y="301"/>
                  </a:lnTo>
                  <a:lnTo>
                    <a:pt x="19" y="347"/>
                  </a:lnTo>
                  <a:lnTo>
                    <a:pt x="47" y="383"/>
                  </a:lnTo>
                  <a:lnTo>
                    <a:pt x="74" y="420"/>
                  </a:lnTo>
                  <a:lnTo>
                    <a:pt x="110" y="456"/>
                  </a:lnTo>
                  <a:lnTo>
                    <a:pt x="156" y="474"/>
                  </a:lnTo>
                  <a:lnTo>
                    <a:pt x="202" y="493"/>
                  </a:lnTo>
                  <a:lnTo>
                    <a:pt x="302" y="493"/>
                  </a:lnTo>
                  <a:lnTo>
                    <a:pt x="347" y="474"/>
                  </a:lnTo>
                  <a:lnTo>
                    <a:pt x="384" y="456"/>
                  </a:lnTo>
                  <a:lnTo>
                    <a:pt x="420" y="420"/>
                  </a:lnTo>
                  <a:lnTo>
                    <a:pt x="457" y="383"/>
                  </a:lnTo>
                  <a:lnTo>
                    <a:pt x="475" y="347"/>
                  </a:lnTo>
                  <a:lnTo>
                    <a:pt x="493" y="301"/>
                  </a:lnTo>
                  <a:lnTo>
                    <a:pt x="493" y="246"/>
                  </a:lnTo>
                  <a:lnTo>
                    <a:pt x="493" y="201"/>
                  </a:lnTo>
                  <a:lnTo>
                    <a:pt x="475" y="155"/>
                  </a:lnTo>
                  <a:lnTo>
                    <a:pt x="457" y="110"/>
                  </a:lnTo>
                  <a:lnTo>
                    <a:pt x="420" y="73"/>
                  </a:lnTo>
                  <a:lnTo>
                    <a:pt x="384" y="46"/>
                  </a:lnTo>
                  <a:lnTo>
                    <a:pt x="347" y="18"/>
                  </a:lnTo>
                  <a:lnTo>
                    <a:pt x="302" y="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73;p19">
              <a:extLst>
                <a:ext uri="{FF2B5EF4-FFF2-40B4-BE49-F238E27FC236}">
                  <a16:creationId xmlns:a16="http://schemas.microsoft.com/office/drawing/2014/main" id="{92BF1ACF-BC82-5096-DD5C-C8BBC4E04306}"/>
                </a:ext>
              </a:extLst>
            </p:cNvPr>
            <p:cNvSpPr/>
            <p:nvPr/>
          </p:nvSpPr>
          <p:spPr>
            <a:xfrm>
              <a:off x="1788716" y="3679338"/>
              <a:ext cx="33883" cy="33815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02" y="1"/>
                  </a:moveTo>
                  <a:lnTo>
                    <a:pt x="156" y="19"/>
                  </a:lnTo>
                  <a:lnTo>
                    <a:pt x="110" y="46"/>
                  </a:lnTo>
                  <a:lnTo>
                    <a:pt x="74" y="73"/>
                  </a:lnTo>
                  <a:lnTo>
                    <a:pt x="47" y="110"/>
                  </a:lnTo>
                  <a:lnTo>
                    <a:pt x="19" y="146"/>
                  </a:lnTo>
                  <a:lnTo>
                    <a:pt x="10" y="201"/>
                  </a:lnTo>
                  <a:lnTo>
                    <a:pt x="1" y="247"/>
                  </a:lnTo>
                  <a:lnTo>
                    <a:pt x="10" y="292"/>
                  </a:lnTo>
                  <a:lnTo>
                    <a:pt x="19" y="338"/>
                  </a:lnTo>
                  <a:lnTo>
                    <a:pt x="47" y="384"/>
                  </a:lnTo>
                  <a:lnTo>
                    <a:pt x="74" y="420"/>
                  </a:lnTo>
                  <a:lnTo>
                    <a:pt x="110" y="447"/>
                  </a:lnTo>
                  <a:lnTo>
                    <a:pt x="156" y="475"/>
                  </a:lnTo>
                  <a:lnTo>
                    <a:pt x="202" y="484"/>
                  </a:lnTo>
                  <a:lnTo>
                    <a:pt x="247" y="493"/>
                  </a:lnTo>
                  <a:lnTo>
                    <a:pt x="293" y="484"/>
                  </a:lnTo>
                  <a:lnTo>
                    <a:pt x="348" y="475"/>
                  </a:lnTo>
                  <a:lnTo>
                    <a:pt x="384" y="447"/>
                  </a:lnTo>
                  <a:lnTo>
                    <a:pt x="420" y="420"/>
                  </a:lnTo>
                  <a:lnTo>
                    <a:pt x="448" y="384"/>
                  </a:lnTo>
                  <a:lnTo>
                    <a:pt x="475" y="338"/>
                  </a:lnTo>
                  <a:lnTo>
                    <a:pt x="493" y="292"/>
                  </a:lnTo>
                  <a:lnTo>
                    <a:pt x="493" y="247"/>
                  </a:lnTo>
                  <a:lnTo>
                    <a:pt x="493" y="201"/>
                  </a:lnTo>
                  <a:lnTo>
                    <a:pt x="475" y="146"/>
                  </a:lnTo>
                  <a:lnTo>
                    <a:pt x="448" y="110"/>
                  </a:lnTo>
                  <a:lnTo>
                    <a:pt x="420" y="73"/>
                  </a:lnTo>
                  <a:lnTo>
                    <a:pt x="384" y="46"/>
                  </a:lnTo>
                  <a:lnTo>
                    <a:pt x="348" y="19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74;p19">
              <a:extLst>
                <a:ext uri="{FF2B5EF4-FFF2-40B4-BE49-F238E27FC236}">
                  <a16:creationId xmlns:a16="http://schemas.microsoft.com/office/drawing/2014/main" id="{1628C6E6-637D-6312-8AEC-71123B72A697}"/>
                </a:ext>
              </a:extLst>
            </p:cNvPr>
            <p:cNvSpPr/>
            <p:nvPr/>
          </p:nvSpPr>
          <p:spPr>
            <a:xfrm>
              <a:off x="1875070" y="3175208"/>
              <a:ext cx="427864" cy="855729"/>
            </a:xfrm>
            <a:custGeom>
              <a:avLst/>
              <a:gdLst/>
              <a:ahLst/>
              <a:cxnLst/>
              <a:rect l="l" t="t" r="r" b="b"/>
              <a:pathLst>
                <a:path w="6238" h="12476" extrusionOk="0">
                  <a:moveTo>
                    <a:pt x="1715" y="238"/>
                  </a:moveTo>
                  <a:lnTo>
                    <a:pt x="1842" y="265"/>
                  </a:lnTo>
                  <a:lnTo>
                    <a:pt x="1970" y="293"/>
                  </a:lnTo>
                  <a:lnTo>
                    <a:pt x="2089" y="338"/>
                  </a:lnTo>
                  <a:lnTo>
                    <a:pt x="2207" y="393"/>
                  </a:lnTo>
                  <a:lnTo>
                    <a:pt x="2316" y="466"/>
                  </a:lnTo>
                  <a:lnTo>
                    <a:pt x="2426" y="539"/>
                  </a:lnTo>
                  <a:lnTo>
                    <a:pt x="2517" y="621"/>
                  </a:lnTo>
                  <a:lnTo>
                    <a:pt x="2608" y="721"/>
                  </a:lnTo>
                  <a:lnTo>
                    <a:pt x="2681" y="822"/>
                  </a:lnTo>
                  <a:lnTo>
                    <a:pt x="2754" y="931"/>
                  </a:lnTo>
                  <a:lnTo>
                    <a:pt x="2809" y="1050"/>
                  </a:lnTo>
                  <a:lnTo>
                    <a:pt x="2854" y="1168"/>
                  </a:lnTo>
                  <a:lnTo>
                    <a:pt x="2891" y="1296"/>
                  </a:lnTo>
                  <a:lnTo>
                    <a:pt x="2909" y="1423"/>
                  </a:lnTo>
                  <a:lnTo>
                    <a:pt x="2918" y="1560"/>
                  </a:lnTo>
                  <a:lnTo>
                    <a:pt x="2927" y="1697"/>
                  </a:lnTo>
                  <a:lnTo>
                    <a:pt x="3055" y="1670"/>
                  </a:lnTo>
                  <a:lnTo>
                    <a:pt x="3237" y="1651"/>
                  </a:lnTo>
                  <a:lnTo>
                    <a:pt x="3411" y="1642"/>
                  </a:lnTo>
                  <a:lnTo>
                    <a:pt x="3611" y="1651"/>
                  </a:lnTo>
                  <a:lnTo>
                    <a:pt x="3803" y="1679"/>
                  </a:lnTo>
                  <a:lnTo>
                    <a:pt x="3994" y="1724"/>
                  </a:lnTo>
                  <a:lnTo>
                    <a:pt x="4177" y="1797"/>
                  </a:lnTo>
                  <a:lnTo>
                    <a:pt x="4341" y="1879"/>
                  </a:lnTo>
                  <a:lnTo>
                    <a:pt x="4505" y="1980"/>
                  </a:lnTo>
                  <a:lnTo>
                    <a:pt x="4660" y="2089"/>
                  </a:lnTo>
                  <a:lnTo>
                    <a:pt x="4797" y="2217"/>
                  </a:lnTo>
                  <a:lnTo>
                    <a:pt x="4924" y="2354"/>
                  </a:lnTo>
                  <a:lnTo>
                    <a:pt x="5034" y="2509"/>
                  </a:lnTo>
                  <a:lnTo>
                    <a:pt x="5134" y="2664"/>
                  </a:lnTo>
                  <a:lnTo>
                    <a:pt x="5216" y="2837"/>
                  </a:lnTo>
                  <a:lnTo>
                    <a:pt x="5280" y="3019"/>
                  </a:lnTo>
                  <a:lnTo>
                    <a:pt x="5335" y="3211"/>
                  </a:lnTo>
                  <a:lnTo>
                    <a:pt x="5362" y="3402"/>
                  </a:lnTo>
                  <a:lnTo>
                    <a:pt x="5371" y="3603"/>
                  </a:lnTo>
                  <a:lnTo>
                    <a:pt x="5371" y="3730"/>
                  </a:lnTo>
                  <a:lnTo>
                    <a:pt x="5353" y="3858"/>
                  </a:lnTo>
                  <a:lnTo>
                    <a:pt x="5335" y="3986"/>
                  </a:lnTo>
                  <a:lnTo>
                    <a:pt x="5307" y="4113"/>
                  </a:lnTo>
                  <a:lnTo>
                    <a:pt x="5271" y="4232"/>
                  </a:lnTo>
                  <a:lnTo>
                    <a:pt x="5225" y="4351"/>
                  </a:lnTo>
                  <a:lnTo>
                    <a:pt x="5171" y="4469"/>
                  </a:lnTo>
                  <a:lnTo>
                    <a:pt x="5107" y="4588"/>
                  </a:lnTo>
                  <a:lnTo>
                    <a:pt x="5070" y="4642"/>
                  </a:lnTo>
                  <a:lnTo>
                    <a:pt x="5107" y="4706"/>
                  </a:lnTo>
                  <a:lnTo>
                    <a:pt x="5171" y="4816"/>
                  </a:lnTo>
                  <a:lnTo>
                    <a:pt x="5225" y="4934"/>
                  </a:lnTo>
                  <a:lnTo>
                    <a:pt x="5280" y="5053"/>
                  </a:lnTo>
                  <a:lnTo>
                    <a:pt x="5317" y="5171"/>
                  </a:lnTo>
                  <a:lnTo>
                    <a:pt x="5344" y="5299"/>
                  </a:lnTo>
                  <a:lnTo>
                    <a:pt x="5371" y="5417"/>
                  </a:lnTo>
                  <a:lnTo>
                    <a:pt x="5380" y="5545"/>
                  </a:lnTo>
                  <a:lnTo>
                    <a:pt x="5389" y="5682"/>
                  </a:lnTo>
                  <a:lnTo>
                    <a:pt x="5389" y="5700"/>
                  </a:lnTo>
                  <a:lnTo>
                    <a:pt x="5380" y="5773"/>
                  </a:lnTo>
                  <a:lnTo>
                    <a:pt x="5426" y="5810"/>
                  </a:lnTo>
                  <a:lnTo>
                    <a:pt x="5554" y="5946"/>
                  </a:lnTo>
                  <a:lnTo>
                    <a:pt x="5672" y="6092"/>
                  </a:lnTo>
                  <a:lnTo>
                    <a:pt x="5772" y="6256"/>
                  </a:lnTo>
                  <a:lnTo>
                    <a:pt x="5855" y="6420"/>
                  </a:lnTo>
                  <a:lnTo>
                    <a:pt x="5918" y="6594"/>
                  </a:lnTo>
                  <a:lnTo>
                    <a:pt x="5964" y="6776"/>
                  </a:lnTo>
                  <a:lnTo>
                    <a:pt x="6000" y="6968"/>
                  </a:lnTo>
                  <a:lnTo>
                    <a:pt x="6010" y="7159"/>
                  </a:lnTo>
                  <a:lnTo>
                    <a:pt x="6000" y="7278"/>
                  </a:lnTo>
                  <a:lnTo>
                    <a:pt x="5991" y="7387"/>
                  </a:lnTo>
                  <a:lnTo>
                    <a:pt x="5973" y="7506"/>
                  </a:lnTo>
                  <a:lnTo>
                    <a:pt x="5946" y="7615"/>
                  </a:lnTo>
                  <a:lnTo>
                    <a:pt x="5918" y="7724"/>
                  </a:lnTo>
                  <a:lnTo>
                    <a:pt x="5882" y="7834"/>
                  </a:lnTo>
                  <a:lnTo>
                    <a:pt x="5836" y="7934"/>
                  </a:lnTo>
                  <a:lnTo>
                    <a:pt x="5782" y="8034"/>
                  </a:lnTo>
                  <a:lnTo>
                    <a:pt x="5727" y="8135"/>
                  </a:lnTo>
                  <a:lnTo>
                    <a:pt x="5663" y="8226"/>
                  </a:lnTo>
                  <a:lnTo>
                    <a:pt x="5599" y="8317"/>
                  </a:lnTo>
                  <a:lnTo>
                    <a:pt x="5517" y="8408"/>
                  </a:lnTo>
                  <a:lnTo>
                    <a:pt x="5444" y="8490"/>
                  </a:lnTo>
                  <a:lnTo>
                    <a:pt x="5353" y="8563"/>
                  </a:lnTo>
                  <a:lnTo>
                    <a:pt x="5262" y="8636"/>
                  </a:lnTo>
                  <a:lnTo>
                    <a:pt x="5171" y="8700"/>
                  </a:lnTo>
                  <a:lnTo>
                    <a:pt x="5107" y="8746"/>
                  </a:lnTo>
                  <a:lnTo>
                    <a:pt x="5116" y="8819"/>
                  </a:lnTo>
                  <a:lnTo>
                    <a:pt x="5134" y="8965"/>
                  </a:lnTo>
                  <a:lnTo>
                    <a:pt x="5143" y="9120"/>
                  </a:lnTo>
                  <a:lnTo>
                    <a:pt x="5134" y="9302"/>
                  </a:lnTo>
                  <a:lnTo>
                    <a:pt x="5107" y="9475"/>
                  </a:lnTo>
                  <a:lnTo>
                    <a:pt x="5070" y="9648"/>
                  </a:lnTo>
                  <a:lnTo>
                    <a:pt x="5006" y="9813"/>
                  </a:lnTo>
                  <a:lnTo>
                    <a:pt x="4934" y="9968"/>
                  </a:lnTo>
                  <a:lnTo>
                    <a:pt x="4851" y="10123"/>
                  </a:lnTo>
                  <a:lnTo>
                    <a:pt x="4751" y="10259"/>
                  </a:lnTo>
                  <a:lnTo>
                    <a:pt x="4642" y="10387"/>
                  </a:lnTo>
                  <a:lnTo>
                    <a:pt x="4514" y="10506"/>
                  </a:lnTo>
                  <a:lnTo>
                    <a:pt x="4386" y="10615"/>
                  </a:lnTo>
                  <a:lnTo>
                    <a:pt x="4241" y="10706"/>
                  </a:lnTo>
                  <a:lnTo>
                    <a:pt x="4086" y="10788"/>
                  </a:lnTo>
                  <a:lnTo>
                    <a:pt x="3921" y="10861"/>
                  </a:lnTo>
                  <a:lnTo>
                    <a:pt x="3757" y="10907"/>
                  </a:lnTo>
                  <a:lnTo>
                    <a:pt x="3584" y="10943"/>
                  </a:lnTo>
                  <a:lnTo>
                    <a:pt x="3402" y="10961"/>
                  </a:lnTo>
                  <a:lnTo>
                    <a:pt x="3320" y="10971"/>
                  </a:lnTo>
                  <a:lnTo>
                    <a:pt x="3292" y="11053"/>
                  </a:lnTo>
                  <a:lnTo>
                    <a:pt x="3256" y="11180"/>
                  </a:lnTo>
                  <a:lnTo>
                    <a:pt x="3210" y="11308"/>
                  </a:lnTo>
                  <a:lnTo>
                    <a:pt x="3155" y="11417"/>
                  </a:lnTo>
                  <a:lnTo>
                    <a:pt x="3092" y="11536"/>
                  </a:lnTo>
                  <a:lnTo>
                    <a:pt x="3019" y="11636"/>
                  </a:lnTo>
                  <a:lnTo>
                    <a:pt x="2937" y="11737"/>
                  </a:lnTo>
                  <a:lnTo>
                    <a:pt x="2845" y="11828"/>
                  </a:lnTo>
                  <a:lnTo>
                    <a:pt x="2745" y="11910"/>
                  </a:lnTo>
                  <a:lnTo>
                    <a:pt x="2645" y="11983"/>
                  </a:lnTo>
                  <a:lnTo>
                    <a:pt x="2535" y="12047"/>
                  </a:lnTo>
                  <a:lnTo>
                    <a:pt x="2417" y="12110"/>
                  </a:lnTo>
                  <a:lnTo>
                    <a:pt x="2298" y="12156"/>
                  </a:lnTo>
                  <a:lnTo>
                    <a:pt x="2180" y="12193"/>
                  </a:lnTo>
                  <a:lnTo>
                    <a:pt x="2052" y="12220"/>
                  </a:lnTo>
                  <a:lnTo>
                    <a:pt x="1915" y="12238"/>
                  </a:lnTo>
                  <a:lnTo>
                    <a:pt x="1788" y="12238"/>
                  </a:lnTo>
                  <a:lnTo>
                    <a:pt x="1623" y="12229"/>
                  </a:lnTo>
                  <a:lnTo>
                    <a:pt x="1468" y="12211"/>
                  </a:lnTo>
                  <a:lnTo>
                    <a:pt x="1323" y="12174"/>
                  </a:lnTo>
                  <a:lnTo>
                    <a:pt x="1177" y="12120"/>
                  </a:lnTo>
                  <a:lnTo>
                    <a:pt x="1040" y="12056"/>
                  </a:lnTo>
                  <a:lnTo>
                    <a:pt x="912" y="11974"/>
                  </a:lnTo>
                  <a:lnTo>
                    <a:pt x="794" y="11882"/>
                  </a:lnTo>
                  <a:lnTo>
                    <a:pt x="684" y="11782"/>
                  </a:lnTo>
                  <a:lnTo>
                    <a:pt x="584" y="11673"/>
                  </a:lnTo>
                  <a:lnTo>
                    <a:pt x="493" y="11554"/>
                  </a:lnTo>
                  <a:lnTo>
                    <a:pt x="420" y="11427"/>
                  </a:lnTo>
                  <a:lnTo>
                    <a:pt x="347" y="11290"/>
                  </a:lnTo>
                  <a:lnTo>
                    <a:pt x="301" y="11144"/>
                  </a:lnTo>
                  <a:lnTo>
                    <a:pt x="256" y="10998"/>
                  </a:lnTo>
                  <a:lnTo>
                    <a:pt x="237" y="10843"/>
                  </a:lnTo>
                  <a:lnTo>
                    <a:pt x="228" y="10688"/>
                  </a:lnTo>
                  <a:lnTo>
                    <a:pt x="228" y="1578"/>
                  </a:lnTo>
                  <a:lnTo>
                    <a:pt x="237" y="1442"/>
                  </a:lnTo>
                  <a:lnTo>
                    <a:pt x="256" y="1314"/>
                  </a:lnTo>
                  <a:lnTo>
                    <a:pt x="292" y="1186"/>
                  </a:lnTo>
                  <a:lnTo>
                    <a:pt x="338" y="1059"/>
                  </a:lnTo>
                  <a:lnTo>
                    <a:pt x="392" y="940"/>
                  </a:lnTo>
                  <a:lnTo>
                    <a:pt x="456" y="831"/>
                  </a:lnTo>
                  <a:lnTo>
                    <a:pt x="538" y="730"/>
                  </a:lnTo>
                  <a:lnTo>
                    <a:pt x="620" y="630"/>
                  </a:lnTo>
                  <a:lnTo>
                    <a:pt x="721" y="539"/>
                  </a:lnTo>
                  <a:lnTo>
                    <a:pt x="821" y="466"/>
                  </a:lnTo>
                  <a:lnTo>
                    <a:pt x="930" y="402"/>
                  </a:lnTo>
                  <a:lnTo>
                    <a:pt x="1049" y="338"/>
                  </a:lnTo>
                  <a:lnTo>
                    <a:pt x="1177" y="293"/>
                  </a:lnTo>
                  <a:lnTo>
                    <a:pt x="1304" y="265"/>
                  </a:lnTo>
                  <a:lnTo>
                    <a:pt x="1441" y="238"/>
                  </a:lnTo>
                  <a:close/>
                  <a:moveTo>
                    <a:pt x="1578" y="1"/>
                  </a:moveTo>
                  <a:lnTo>
                    <a:pt x="1414" y="10"/>
                  </a:lnTo>
                  <a:lnTo>
                    <a:pt x="1259" y="37"/>
                  </a:lnTo>
                  <a:lnTo>
                    <a:pt x="1104" y="74"/>
                  </a:lnTo>
                  <a:lnTo>
                    <a:pt x="958" y="129"/>
                  </a:lnTo>
                  <a:lnTo>
                    <a:pt x="821" y="192"/>
                  </a:lnTo>
                  <a:lnTo>
                    <a:pt x="693" y="275"/>
                  </a:lnTo>
                  <a:lnTo>
                    <a:pt x="575" y="366"/>
                  </a:lnTo>
                  <a:lnTo>
                    <a:pt x="456" y="466"/>
                  </a:lnTo>
                  <a:lnTo>
                    <a:pt x="356" y="575"/>
                  </a:lnTo>
                  <a:lnTo>
                    <a:pt x="265" y="703"/>
                  </a:lnTo>
                  <a:lnTo>
                    <a:pt x="192" y="831"/>
                  </a:lnTo>
                  <a:lnTo>
                    <a:pt x="119" y="968"/>
                  </a:lnTo>
                  <a:lnTo>
                    <a:pt x="73" y="1113"/>
                  </a:lnTo>
                  <a:lnTo>
                    <a:pt x="28" y="1268"/>
                  </a:lnTo>
                  <a:lnTo>
                    <a:pt x="9" y="1423"/>
                  </a:lnTo>
                  <a:lnTo>
                    <a:pt x="0" y="1578"/>
                  </a:lnTo>
                  <a:lnTo>
                    <a:pt x="0" y="10688"/>
                  </a:lnTo>
                  <a:lnTo>
                    <a:pt x="9" y="10870"/>
                  </a:lnTo>
                  <a:lnTo>
                    <a:pt x="37" y="11044"/>
                  </a:lnTo>
                  <a:lnTo>
                    <a:pt x="82" y="11217"/>
                  </a:lnTo>
                  <a:lnTo>
                    <a:pt x="137" y="11381"/>
                  </a:lnTo>
                  <a:lnTo>
                    <a:pt x="210" y="11536"/>
                  </a:lnTo>
                  <a:lnTo>
                    <a:pt x="301" y="11682"/>
                  </a:lnTo>
                  <a:lnTo>
                    <a:pt x="411" y="11819"/>
                  </a:lnTo>
                  <a:lnTo>
                    <a:pt x="520" y="11946"/>
                  </a:lnTo>
                  <a:lnTo>
                    <a:pt x="648" y="12065"/>
                  </a:lnTo>
                  <a:lnTo>
                    <a:pt x="785" y="12165"/>
                  </a:lnTo>
                  <a:lnTo>
                    <a:pt x="930" y="12256"/>
                  </a:lnTo>
                  <a:lnTo>
                    <a:pt x="1085" y="12329"/>
                  </a:lnTo>
                  <a:lnTo>
                    <a:pt x="1250" y="12393"/>
                  </a:lnTo>
                  <a:lnTo>
                    <a:pt x="1423" y="12439"/>
                  </a:lnTo>
                  <a:lnTo>
                    <a:pt x="1605" y="12466"/>
                  </a:lnTo>
                  <a:lnTo>
                    <a:pt x="1788" y="12475"/>
                  </a:lnTo>
                  <a:lnTo>
                    <a:pt x="1934" y="12466"/>
                  </a:lnTo>
                  <a:lnTo>
                    <a:pt x="2079" y="12448"/>
                  </a:lnTo>
                  <a:lnTo>
                    <a:pt x="2216" y="12420"/>
                  </a:lnTo>
                  <a:lnTo>
                    <a:pt x="2362" y="12375"/>
                  </a:lnTo>
                  <a:lnTo>
                    <a:pt x="2490" y="12329"/>
                  </a:lnTo>
                  <a:lnTo>
                    <a:pt x="2617" y="12265"/>
                  </a:lnTo>
                  <a:lnTo>
                    <a:pt x="2745" y="12193"/>
                  </a:lnTo>
                  <a:lnTo>
                    <a:pt x="2854" y="12110"/>
                  </a:lnTo>
                  <a:lnTo>
                    <a:pt x="2964" y="12028"/>
                  </a:lnTo>
                  <a:lnTo>
                    <a:pt x="3064" y="11928"/>
                  </a:lnTo>
                  <a:lnTo>
                    <a:pt x="3165" y="11819"/>
                  </a:lnTo>
                  <a:lnTo>
                    <a:pt x="3247" y="11709"/>
                  </a:lnTo>
                  <a:lnTo>
                    <a:pt x="3329" y="11591"/>
                  </a:lnTo>
                  <a:lnTo>
                    <a:pt x="3392" y="11463"/>
                  </a:lnTo>
                  <a:lnTo>
                    <a:pt x="3447" y="11326"/>
                  </a:lnTo>
                  <a:lnTo>
                    <a:pt x="3502" y="11189"/>
                  </a:lnTo>
                  <a:lnTo>
                    <a:pt x="3693" y="11162"/>
                  </a:lnTo>
                  <a:lnTo>
                    <a:pt x="3885" y="11117"/>
                  </a:lnTo>
                  <a:lnTo>
                    <a:pt x="4067" y="11053"/>
                  </a:lnTo>
                  <a:lnTo>
                    <a:pt x="4241" y="10971"/>
                  </a:lnTo>
                  <a:lnTo>
                    <a:pt x="4405" y="10879"/>
                  </a:lnTo>
                  <a:lnTo>
                    <a:pt x="4560" y="10770"/>
                  </a:lnTo>
                  <a:lnTo>
                    <a:pt x="4696" y="10651"/>
                  </a:lnTo>
                  <a:lnTo>
                    <a:pt x="4833" y="10515"/>
                  </a:lnTo>
                  <a:lnTo>
                    <a:pt x="4952" y="10378"/>
                  </a:lnTo>
                  <a:lnTo>
                    <a:pt x="5061" y="10223"/>
                  </a:lnTo>
                  <a:lnTo>
                    <a:pt x="5152" y="10059"/>
                  </a:lnTo>
                  <a:lnTo>
                    <a:pt x="5234" y="9886"/>
                  </a:lnTo>
                  <a:lnTo>
                    <a:pt x="5289" y="9703"/>
                  </a:lnTo>
                  <a:lnTo>
                    <a:pt x="5335" y="9512"/>
                  </a:lnTo>
                  <a:lnTo>
                    <a:pt x="5362" y="9320"/>
                  </a:lnTo>
                  <a:lnTo>
                    <a:pt x="5371" y="9120"/>
                  </a:lnTo>
                  <a:lnTo>
                    <a:pt x="5371" y="8983"/>
                  </a:lnTo>
                  <a:lnTo>
                    <a:pt x="5353" y="8855"/>
                  </a:lnTo>
                  <a:lnTo>
                    <a:pt x="5462" y="8782"/>
                  </a:lnTo>
                  <a:lnTo>
                    <a:pt x="5554" y="8700"/>
                  </a:lnTo>
                  <a:lnTo>
                    <a:pt x="5645" y="8609"/>
                  </a:lnTo>
                  <a:lnTo>
                    <a:pt x="5727" y="8518"/>
                  </a:lnTo>
                  <a:lnTo>
                    <a:pt x="5809" y="8427"/>
                  </a:lnTo>
                  <a:lnTo>
                    <a:pt x="5882" y="8326"/>
                  </a:lnTo>
                  <a:lnTo>
                    <a:pt x="5946" y="8217"/>
                  </a:lnTo>
                  <a:lnTo>
                    <a:pt x="6000" y="8117"/>
                  </a:lnTo>
                  <a:lnTo>
                    <a:pt x="6055" y="7998"/>
                  </a:lnTo>
                  <a:lnTo>
                    <a:pt x="6101" y="7889"/>
                  </a:lnTo>
                  <a:lnTo>
                    <a:pt x="6146" y="7770"/>
                  </a:lnTo>
                  <a:lnTo>
                    <a:pt x="6174" y="7651"/>
                  </a:lnTo>
                  <a:lnTo>
                    <a:pt x="6201" y="7533"/>
                  </a:lnTo>
                  <a:lnTo>
                    <a:pt x="6219" y="7405"/>
                  </a:lnTo>
                  <a:lnTo>
                    <a:pt x="6228" y="7287"/>
                  </a:lnTo>
                  <a:lnTo>
                    <a:pt x="6237" y="7159"/>
                  </a:lnTo>
                  <a:lnTo>
                    <a:pt x="6228" y="6949"/>
                  </a:lnTo>
                  <a:lnTo>
                    <a:pt x="6192" y="6749"/>
                  </a:lnTo>
                  <a:lnTo>
                    <a:pt x="6146" y="6548"/>
                  </a:lnTo>
                  <a:lnTo>
                    <a:pt x="6073" y="6357"/>
                  </a:lnTo>
                  <a:lnTo>
                    <a:pt x="5982" y="6174"/>
                  </a:lnTo>
                  <a:lnTo>
                    <a:pt x="5882" y="5992"/>
                  </a:lnTo>
                  <a:lnTo>
                    <a:pt x="5754" y="5828"/>
                  </a:lnTo>
                  <a:lnTo>
                    <a:pt x="5617" y="5673"/>
                  </a:lnTo>
                  <a:lnTo>
                    <a:pt x="5608" y="5545"/>
                  </a:lnTo>
                  <a:lnTo>
                    <a:pt x="5599" y="5408"/>
                  </a:lnTo>
                  <a:lnTo>
                    <a:pt x="5581" y="5272"/>
                  </a:lnTo>
                  <a:lnTo>
                    <a:pt x="5544" y="5144"/>
                  </a:lnTo>
                  <a:lnTo>
                    <a:pt x="5508" y="5007"/>
                  </a:lnTo>
                  <a:lnTo>
                    <a:pt x="5462" y="4889"/>
                  </a:lnTo>
                  <a:lnTo>
                    <a:pt x="5408" y="4761"/>
                  </a:lnTo>
                  <a:lnTo>
                    <a:pt x="5344" y="4642"/>
                  </a:lnTo>
                  <a:lnTo>
                    <a:pt x="5399" y="4524"/>
                  </a:lnTo>
                  <a:lnTo>
                    <a:pt x="5453" y="4396"/>
                  </a:lnTo>
                  <a:lnTo>
                    <a:pt x="5499" y="4268"/>
                  </a:lnTo>
                  <a:lnTo>
                    <a:pt x="5535" y="4141"/>
                  </a:lnTo>
                  <a:lnTo>
                    <a:pt x="5563" y="4004"/>
                  </a:lnTo>
                  <a:lnTo>
                    <a:pt x="5581" y="3876"/>
                  </a:lnTo>
                  <a:lnTo>
                    <a:pt x="5599" y="3740"/>
                  </a:lnTo>
                  <a:lnTo>
                    <a:pt x="5599" y="3603"/>
                  </a:lnTo>
                  <a:lnTo>
                    <a:pt x="5599" y="3493"/>
                  </a:lnTo>
                  <a:lnTo>
                    <a:pt x="5590" y="3375"/>
                  </a:lnTo>
                  <a:lnTo>
                    <a:pt x="5581" y="3265"/>
                  </a:lnTo>
                  <a:lnTo>
                    <a:pt x="5554" y="3165"/>
                  </a:lnTo>
                  <a:lnTo>
                    <a:pt x="5499" y="2946"/>
                  </a:lnTo>
                  <a:lnTo>
                    <a:pt x="5426" y="2746"/>
                  </a:lnTo>
                  <a:lnTo>
                    <a:pt x="5335" y="2554"/>
                  </a:lnTo>
                  <a:lnTo>
                    <a:pt x="5225" y="2381"/>
                  </a:lnTo>
                  <a:lnTo>
                    <a:pt x="5098" y="2208"/>
                  </a:lnTo>
                  <a:lnTo>
                    <a:pt x="4961" y="2053"/>
                  </a:lnTo>
                  <a:lnTo>
                    <a:pt x="4806" y="1907"/>
                  </a:lnTo>
                  <a:lnTo>
                    <a:pt x="4633" y="1788"/>
                  </a:lnTo>
                  <a:lnTo>
                    <a:pt x="4450" y="1670"/>
                  </a:lnTo>
                  <a:lnTo>
                    <a:pt x="4259" y="1578"/>
                  </a:lnTo>
                  <a:lnTo>
                    <a:pt x="4058" y="1506"/>
                  </a:lnTo>
                  <a:lnTo>
                    <a:pt x="3848" y="1451"/>
                  </a:lnTo>
                  <a:lnTo>
                    <a:pt x="3739" y="1433"/>
                  </a:lnTo>
                  <a:lnTo>
                    <a:pt x="3630" y="1423"/>
                  </a:lnTo>
                  <a:lnTo>
                    <a:pt x="3520" y="1414"/>
                  </a:lnTo>
                  <a:lnTo>
                    <a:pt x="3411" y="1405"/>
                  </a:lnTo>
                  <a:lnTo>
                    <a:pt x="3274" y="1414"/>
                  </a:lnTo>
                  <a:lnTo>
                    <a:pt x="3146" y="1423"/>
                  </a:lnTo>
                  <a:lnTo>
                    <a:pt x="3119" y="1278"/>
                  </a:lnTo>
                  <a:lnTo>
                    <a:pt x="3092" y="1141"/>
                  </a:lnTo>
                  <a:lnTo>
                    <a:pt x="3037" y="995"/>
                  </a:lnTo>
                  <a:lnTo>
                    <a:pt x="2982" y="867"/>
                  </a:lnTo>
                  <a:lnTo>
                    <a:pt x="2909" y="740"/>
                  </a:lnTo>
                  <a:lnTo>
                    <a:pt x="2827" y="630"/>
                  </a:lnTo>
                  <a:lnTo>
                    <a:pt x="2736" y="521"/>
                  </a:lnTo>
                  <a:lnTo>
                    <a:pt x="2636" y="420"/>
                  </a:lnTo>
                  <a:lnTo>
                    <a:pt x="2526" y="329"/>
                  </a:lnTo>
                  <a:lnTo>
                    <a:pt x="2408" y="247"/>
                  </a:lnTo>
                  <a:lnTo>
                    <a:pt x="2280" y="174"/>
                  </a:lnTo>
                  <a:lnTo>
                    <a:pt x="2152" y="110"/>
                  </a:lnTo>
                  <a:lnTo>
                    <a:pt x="2016" y="65"/>
                  </a:lnTo>
                  <a:lnTo>
                    <a:pt x="1870" y="28"/>
                  </a:lnTo>
                  <a:lnTo>
                    <a:pt x="1724" y="10"/>
                  </a:lnTo>
                  <a:lnTo>
                    <a:pt x="1578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75;p19">
              <a:extLst>
                <a:ext uri="{FF2B5EF4-FFF2-40B4-BE49-F238E27FC236}">
                  <a16:creationId xmlns:a16="http://schemas.microsoft.com/office/drawing/2014/main" id="{0D7542D7-A124-C509-4BAC-6326138F5340}"/>
                </a:ext>
              </a:extLst>
            </p:cNvPr>
            <p:cNvSpPr/>
            <p:nvPr/>
          </p:nvSpPr>
          <p:spPr>
            <a:xfrm>
              <a:off x="1958269" y="3271575"/>
              <a:ext cx="300904" cy="265238"/>
            </a:xfrm>
            <a:custGeom>
              <a:avLst/>
              <a:gdLst/>
              <a:ahLst/>
              <a:cxnLst/>
              <a:rect l="l" t="t" r="r" b="b"/>
              <a:pathLst>
                <a:path w="4387" h="3867" extrusionOk="0">
                  <a:moveTo>
                    <a:pt x="2198" y="0"/>
                  </a:moveTo>
                  <a:lnTo>
                    <a:pt x="2088" y="9"/>
                  </a:lnTo>
                  <a:lnTo>
                    <a:pt x="1970" y="18"/>
                  </a:lnTo>
                  <a:lnTo>
                    <a:pt x="1860" y="28"/>
                  </a:lnTo>
                  <a:lnTo>
                    <a:pt x="1760" y="46"/>
                  </a:lnTo>
                  <a:lnTo>
                    <a:pt x="1541" y="101"/>
                  </a:lnTo>
                  <a:lnTo>
                    <a:pt x="1341" y="173"/>
                  </a:lnTo>
                  <a:lnTo>
                    <a:pt x="1149" y="265"/>
                  </a:lnTo>
                  <a:lnTo>
                    <a:pt x="976" y="383"/>
                  </a:lnTo>
                  <a:lnTo>
                    <a:pt x="803" y="502"/>
                  </a:lnTo>
                  <a:lnTo>
                    <a:pt x="648" y="648"/>
                  </a:lnTo>
                  <a:lnTo>
                    <a:pt x="502" y="803"/>
                  </a:lnTo>
                  <a:lnTo>
                    <a:pt x="383" y="976"/>
                  </a:lnTo>
                  <a:lnTo>
                    <a:pt x="274" y="1149"/>
                  </a:lnTo>
                  <a:lnTo>
                    <a:pt x="173" y="1341"/>
                  </a:lnTo>
                  <a:lnTo>
                    <a:pt x="100" y="1541"/>
                  </a:lnTo>
                  <a:lnTo>
                    <a:pt x="46" y="1760"/>
                  </a:lnTo>
                  <a:lnTo>
                    <a:pt x="27" y="1860"/>
                  </a:lnTo>
                  <a:lnTo>
                    <a:pt x="18" y="1970"/>
                  </a:lnTo>
                  <a:lnTo>
                    <a:pt x="9" y="2088"/>
                  </a:lnTo>
                  <a:lnTo>
                    <a:pt x="0" y="2198"/>
                  </a:lnTo>
                  <a:lnTo>
                    <a:pt x="9" y="2316"/>
                  </a:lnTo>
                  <a:lnTo>
                    <a:pt x="18" y="2435"/>
                  </a:lnTo>
                  <a:lnTo>
                    <a:pt x="37" y="2553"/>
                  </a:lnTo>
                  <a:lnTo>
                    <a:pt x="55" y="2672"/>
                  </a:lnTo>
                  <a:lnTo>
                    <a:pt x="82" y="2781"/>
                  </a:lnTo>
                  <a:lnTo>
                    <a:pt x="119" y="2900"/>
                  </a:lnTo>
                  <a:lnTo>
                    <a:pt x="155" y="3009"/>
                  </a:lnTo>
                  <a:lnTo>
                    <a:pt x="210" y="3119"/>
                  </a:lnTo>
                  <a:lnTo>
                    <a:pt x="255" y="3219"/>
                  </a:lnTo>
                  <a:lnTo>
                    <a:pt x="319" y="3319"/>
                  </a:lnTo>
                  <a:lnTo>
                    <a:pt x="374" y="3420"/>
                  </a:lnTo>
                  <a:lnTo>
                    <a:pt x="447" y="3520"/>
                  </a:lnTo>
                  <a:lnTo>
                    <a:pt x="520" y="3611"/>
                  </a:lnTo>
                  <a:lnTo>
                    <a:pt x="602" y="3702"/>
                  </a:lnTo>
                  <a:lnTo>
                    <a:pt x="684" y="3784"/>
                  </a:lnTo>
                  <a:lnTo>
                    <a:pt x="775" y="3867"/>
                  </a:lnTo>
                  <a:lnTo>
                    <a:pt x="921" y="3684"/>
                  </a:lnTo>
                  <a:lnTo>
                    <a:pt x="839" y="3620"/>
                  </a:lnTo>
                  <a:lnTo>
                    <a:pt x="766" y="3538"/>
                  </a:lnTo>
                  <a:lnTo>
                    <a:pt x="693" y="3465"/>
                  </a:lnTo>
                  <a:lnTo>
                    <a:pt x="629" y="3374"/>
                  </a:lnTo>
                  <a:lnTo>
                    <a:pt x="565" y="3292"/>
                  </a:lnTo>
                  <a:lnTo>
                    <a:pt x="511" y="3201"/>
                  </a:lnTo>
                  <a:lnTo>
                    <a:pt x="465" y="3110"/>
                  </a:lnTo>
                  <a:lnTo>
                    <a:pt x="410" y="3018"/>
                  </a:lnTo>
                  <a:lnTo>
                    <a:pt x="374" y="2918"/>
                  </a:lnTo>
                  <a:lnTo>
                    <a:pt x="338" y="2827"/>
                  </a:lnTo>
                  <a:lnTo>
                    <a:pt x="310" y="2718"/>
                  </a:lnTo>
                  <a:lnTo>
                    <a:pt x="283" y="2617"/>
                  </a:lnTo>
                  <a:lnTo>
                    <a:pt x="265" y="2517"/>
                  </a:lnTo>
                  <a:lnTo>
                    <a:pt x="246" y="2408"/>
                  </a:lnTo>
                  <a:lnTo>
                    <a:pt x="237" y="2307"/>
                  </a:lnTo>
                  <a:lnTo>
                    <a:pt x="237" y="2198"/>
                  </a:lnTo>
                  <a:lnTo>
                    <a:pt x="246" y="1997"/>
                  </a:lnTo>
                  <a:lnTo>
                    <a:pt x="274" y="1806"/>
                  </a:lnTo>
                  <a:lnTo>
                    <a:pt x="319" y="1614"/>
                  </a:lnTo>
                  <a:lnTo>
                    <a:pt x="392" y="1432"/>
                  </a:lnTo>
                  <a:lnTo>
                    <a:pt x="474" y="1259"/>
                  </a:lnTo>
                  <a:lnTo>
                    <a:pt x="575" y="1104"/>
                  </a:lnTo>
                  <a:lnTo>
                    <a:pt x="684" y="949"/>
                  </a:lnTo>
                  <a:lnTo>
                    <a:pt x="812" y="812"/>
                  </a:lnTo>
                  <a:lnTo>
                    <a:pt x="948" y="684"/>
                  </a:lnTo>
                  <a:lnTo>
                    <a:pt x="1103" y="575"/>
                  </a:lnTo>
                  <a:lnTo>
                    <a:pt x="1259" y="474"/>
                  </a:lnTo>
                  <a:lnTo>
                    <a:pt x="1432" y="392"/>
                  </a:lnTo>
                  <a:lnTo>
                    <a:pt x="1614" y="319"/>
                  </a:lnTo>
                  <a:lnTo>
                    <a:pt x="1806" y="274"/>
                  </a:lnTo>
                  <a:lnTo>
                    <a:pt x="1997" y="246"/>
                  </a:lnTo>
                  <a:lnTo>
                    <a:pt x="2198" y="237"/>
                  </a:lnTo>
                  <a:lnTo>
                    <a:pt x="2398" y="246"/>
                  </a:lnTo>
                  <a:lnTo>
                    <a:pt x="2590" y="274"/>
                  </a:lnTo>
                  <a:lnTo>
                    <a:pt x="2781" y="319"/>
                  </a:lnTo>
                  <a:lnTo>
                    <a:pt x="2964" y="392"/>
                  </a:lnTo>
                  <a:lnTo>
                    <a:pt x="3128" y="474"/>
                  </a:lnTo>
                  <a:lnTo>
                    <a:pt x="3292" y="575"/>
                  </a:lnTo>
                  <a:lnTo>
                    <a:pt x="3447" y="684"/>
                  </a:lnTo>
                  <a:lnTo>
                    <a:pt x="3584" y="812"/>
                  </a:lnTo>
                  <a:lnTo>
                    <a:pt x="3711" y="949"/>
                  </a:lnTo>
                  <a:lnTo>
                    <a:pt x="3821" y="1104"/>
                  </a:lnTo>
                  <a:lnTo>
                    <a:pt x="3921" y="1259"/>
                  </a:lnTo>
                  <a:lnTo>
                    <a:pt x="4003" y="1432"/>
                  </a:lnTo>
                  <a:lnTo>
                    <a:pt x="4067" y="1614"/>
                  </a:lnTo>
                  <a:lnTo>
                    <a:pt x="4122" y="1806"/>
                  </a:lnTo>
                  <a:lnTo>
                    <a:pt x="4149" y="1997"/>
                  </a:lnTo>
                  <a:lnTo>
                    <a:pt x="4158" y="2198"/>
                  </a:lnTo>
                  <a:lnTo>
                    <a:pt x="4386" y="2198"/>
                  </a:lnTo>
                  <a:lnTo>
                    <a:pt x="4386" y="2088"/>
                  </a:lnTo>
                  <a:lnTo>
                    <a:pt x="4377" y="1970"/>
                  </a:lnTo>
                  <a:lnTo>
                    <a:pt x="4368" y="1860"/>
                  </a:lnTo>
                  <a:lnTo>
                    <a:pt x="4341" y="1760"/>
                  </a:lnTo>
                  <a:lnTo>
                    <a:pt x="4286" y="1541"/>
                  </a:lnTo>
                  <a:lnTo>
                    <a:pt x="4213" y="1341"/>
                  </a:lnTo>
                  <a:lnTo>
                    <a:pt x="4122" y="1149"/>
                  </a:lnTo>
                  <a:lnTo>
                    <a:pt x="4012" y="976"/>
                  </a:lnTo>
                  <a:lnTo>
                    <a:pt x="3885" y="803"/>
                  </a:lnTo>
                  <a:lnTo>
                    <a:pt x="3748" y="648"/>
                  </a:lnTo>
                  <a:lnTo>
                    <a:pt x="3593" y="502"/>
                  </a:lnTo>
                  <a:lnTo>
                    <a:pt x="3420" y="383"/>
                  </a:lnTo>
                  <a:lnTo>
                    <a:pt x="3237" y="265"/>
                  </a:lnTo>
                  <a:lnTo>
                    <a:pt x="3046" y="173"/>
                  </a:lnTo>
                  <a:lnTo>
                    <a:pt x="2845" y="101"/>
                  </a:lnTo>
                  <a:lnTo>
                    <a:pt x="2635" y="46"/>
                  </a:lnTo>
                  <a:lnTo>
                    <a:pt x="2526" y="28"/>
                  </a:lnTo>
                  <a:lnTo>
                    <a:pt x="2417" y="18"/>
                  </a:lnTo>
                  <a:lnTo>
                    <a:pt x="2307" y="9"/>
                  </a:lnTo>
                  <a:lnTo>
                    <a:pt x="2198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76;p19">
              <a:extLst>
                <a:ext uri="{FF2B5EF4-FFF2-40B4-BE49-F238E27FC236}">
                  <a16:creationId xmlns:a16="http://schemas.microsoft.com/office/drawing/2014/main" id="{F4ADB1AB-2B58-96BE-E9FB-AAA9D08F123C}"/>
                </a:ext>
              </a:extLst>
            </p:cNvPr>
            <p:cNvSpPr/>
            <p:nvPr/>
          </p:nvSpPr>
          <p:spPr>
            <a:xfrm>
              <a:off x="1947637" y="3265334"/>
              <a:ext cx="54460" cy="81348"/>
            </a:xfrm>
            <a:custGeom>
              <a:avLst/>
              <a:gdLst/>
              <a:ahLst/>
              <a:cxnLst/>
              <a:rect l="l" t="t" r="r" b="b"/>
              <a:pathLst>
                <a:path w="794" h="1186" extrusionOk="0">
                  <a:moveTo>
                    <a:pt x="228" y="0"/>
                  </a:moveTo>
                  <a:lnTo>
                    <a:pt x="0" y="18"/>
                  </a:lnTo>
                  <a:lnTo>
                    <a:pt x="18" y="192"/>
                  </a:lnTo>
                  <a:lnTo>
                    <a:pt x="55" y="356"/>
                  </a:lnTo>
                  <a:lnTo>
                    <a:pt x="119" y="520"/>
                  </a:lnTo>
                  <a:lnTo>
                    <a:pt x="192" y="675"/>
                  </a:lnTo>
                  <a:lnTo>
                    <a:pt x="292" y="821"/>
                  </a:lnTo>
                  <a:lnTo>
                    <a:pt x="401" y="948"/>
                  </a:lnTo>
                  <a:lnTo>
                    <a:pt x="529" y="1076"/>
                  </a:lnTo>
                  <a:lnTo>
                    <a:pt x="666" y="1185"/>
                  </a:lnTo>
                  <a:lnTo>
                    <a:pt x="793" y="994"/>
                  </a:lnTo>
                  <a:lnTo>
                    <a:pt x="675" y="903"/>
                  </a:lnTo>
                  <a:lnTo>
                    <a:pt x="565" y="802"/>
                  </a:lnTo>
                  <a:lnTo>
                    <a:pt x="474" y="684"/>
                  </a:lnTo>
                  <a:lnTo>
                    <a:pt x="392" y="556"/>
                  </a:lnTo>
                  <a:lnTo>
                    <a:pt x="328" y="429"/>
                  </a:lnTo>
                  <a:lnTo>
                    <a:pt x="283" y="292"/>
                  </a:lnTo>
                  <a:lnTo>
                    <a:pt x="246" y="146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77;p19">
              <a:extLst>
                <a:ext uri="{FF2B5EF4-FFF2-40B4-BE49-F238E27FC236}">
                  <a16:creationId xmlns:a16="http://schemas.microsoft.com/office/drawing/2014/main" id="{58AE889B-4C80-DA81-7789-D9221FC96B30}"/>
                </a:ext>
              </a:extLst>
            </p:cNvPr>
            <p:cNvSpPr/>
            <p:nvPr/>
          </p:nvSpPr>
          <p:spPr>
            <a:xfrm>
              <a:off x="2067051" y="3444832"/>
              <a:ext cx="192738" cy="141364"/>
            </a:xfrm>
            <a:custGeom>
              <a:avLst/>
              <a:gdLst/>
              <a:ahLst/>
              <a:cxnLst/>
              <a:rect l="l" t="t" r="r" b="b"/>
              <a:pathLst>
                <a:path w="2810" h="2061" extrusionOk="0">
                  <a:moveTo>
                    <a:pt x="1" y="0"/>
                  </a:moveTo>
                  <a:lnTo>
                    <a:pt x="1" y="137"/>
                  </a:lnTo>
                  <a:lnTo>
                    <a:pt x="19" y="283"/>
                  </a:lnTo>
                  <a:lnTo>
                    <a:pt x="37" y="420"/>
                  </a:lnTo>
                  <a:lnTo>
                    <a:pt x="74" y="556"/>
                  </a:lnTo>
                  <a:lnTo>
                    <a:pt x="110" y="657"/>
                  </a:lnTo>
                  <a:lnTo>
                    <a:pt x="147" y="757"/>
                  </a:lnTo>
                  <a:lnTo>
                    <a:pt x="183" y="848"/>
                  </a:lnTo>
                  <a:lnTo>
                    <a:pt x="229" y="939"/>
                  </a:lnTo>
                  <a:lnTo>
                    <a:pt x="283" y="1030"/>
                  </a:lnTo>
                  <a:lnTo>
                    <a:pt x="338" y="1122"/>
                  </a:lnTo>
                  <a:lnTo>
                    <a:pt x="466" y="1295"/>
                  </a:lnTo>
                  <a:lnTo>
                    <a:pt x="612" y="1450"/>
                  </a:lnTo>
                  <a:lnTo>
                    <a:pt x="776" y="1587"/>
                  </a:lnTo>
                  <a:lnTo>
                    <a:pt x="949" y="1714"/>
                  </a:lnTo>
                  <a:lnTo>
                    <a:pt x="1049" y="1769"/>
                  </a:lnTo>
                  <a:lnTo>
                    <a:pt x="1141" y="1824"/>
                  </a:lnTo>
                  <a:lnTo>
                    <a:pt x="1259" y="1879"/>
                  </a:lnTo>
                  <a:lnTo>
                    <a:pt x="1378" y="1924"/>
                  </a:lnTo>
                  <a:lnTo>
                    <a:pt x="1505" y="1970"/>
                  </a:lnTo>
                  <a:lnTo>
                    <a:pt x="1624" y="1997"/>
                  </a:lnTo>
                  <a:lnTo>
                    <a:pt x="1752" y="2024"/>
                  </a:lnTo>
                  <a:lnTo>
                    <a:pt x="1879" y="2043"/>
                  </a:lnTo>
                  <a:lnTo>
                    <a:pt x="1998" y="2061"/>
                  </a:lnTo>
                  <a:lnTo>
                    <a:pt x="2125" y="2061"/>
                  </a:lnTo>
                  <a:lnTo>
                    <a:pt x="2299" y="2052"/>
                  </a:lnTo>
                  <a:lnTo>
                    <a:pt x="2472" y="2034"/>
                  </a:lnTo>
                  <a:lnTo>
                    <a:pt x="2645" y="1997"/>
                  </a:lnTo>
                  <a:lnTo>
                    <a:pt x="2809" y="1942"/>
                  </a:lnTo>
                  <a:lnTo>
                    <a:pt x="2727" y="1723"/>
                  </a:lnTo>
                  <a:lnTo>
                    <a:pt x="2554" y="1778"/>
                  </a:lnTo>
                  <a:lnTo>
                    <a:pt x="2372" y="1815"/>
                  </a:lnTo>
                  <a:lnTo>
                    <a:pt x="2180" y="1833"/>
                  </a:lnTo>
                  <a:lnTo>
                    <a:pt x="1989" y="1824"/>
                  </a:lnTo>
                  <a:lnTo>
                    <a:pt x="1806" y="1806"/>
                  </a:lnTo>
                  <a:lnTo>
                    <a:pt x="1615" y="1760"/>
                  </a:lnTo>
                  <a:lnTo>
                    <a:pt x="1432" y="1696"/>
                  </a:lnTo>
                  <a:lnTo>
                    <a:pt x="1250" y="1614"/>
                  </a:lnTo>
                  <a:lnTo>
                    <a:pt x="1077" y="1523"/>
                  </a:lnTo>
                  <a:lnTo>
                    <a:pt x="922" y="1404"/>
                  </a:lnTo>
                  <a:lnTo>
                    <a:pt x="776" y="1286"/>
                  </a:lnTo>
                  <a:lnTo>
                    <a:pt x="648" y="1149"/>
                  </a:lnTo>
                  <a:lnTo>
                    <a:pt x="530" y="994"/>
                  </a:lnTo>
                  <a:lnTo>
                    <a:pt x="438" y="839"/>
                  </a:lnTo>
                  <a:lnTo>
                    <a:pt x="356" y="666"/>
                  </a:lnTo>
                  <a:lnTo>
                    <a:pt x="293" y="492"/>
                  </a:lnTo>
                  <a:lnTo>
                    <a:pt x="265" y="374"/>
                  </a:lnTo>
                  <a:lnTo>
                    <a:pt x="247" y="246"/>
                  </a:lnTo>
                  <a:lnTo>
                    <a:pt x="229" y="119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78;p19">
              <a:extLst>
                <a:ext uri="{FF2B5EF4-FFF2-40B4-BE49-F238E27FC236}">
                  <a16:creationId xmlns:a16="http://schemas.microsoft.com/office/drawing/2014/main" id="{3ED67DB9-1981-6F9B-8558-CF6986618AA9}"/>
                </a:ext>
              </a:extLst>
            </p:cNvPr>
            <p:cNvSpPr/>
            <p:nvPr/>
          </p:nvSpPr>
          <p:spPr>
            <a:xfrm>
              <a:off x="1934468" y="3527962"/>
              <a:ext cx="182106" cy="117083"/>
            </a:xfrm>
            <a:custGeom>
              <a:avLst/>
              <a:gdLst/>
              <a:ahLst/>
              <a:cxnLst/>
              <a:rect l="l" t="t" r="r" b="b"/>
              <a:pathLst>
                <a:path w="2655" h="1707" extrusionOk="0">
                  <a:moveTo>
                    <a:pt x="2645" y="1"/>
                  </a:moveTo>
                  <a:lnTo>
                    <a:pt x="2417" y="28"/>
                  </a:lnTo>
                  <a:lnTo>
                    <a:pt x="2426" y="156"/>
                  </a:lnTo>
                  <a:lnTo>
                    <a:pt x="2426" y="284"/>
                  </a:lnTo>
                  <a:lnTo>
                    <a:pt x="2408" y="402"/>
                  </a:lnTo>
                  <a:lnTo>
                    <a:pt x="2381" y="530"/>
                  </a:lnTo>
                  <a:lnTo>
                    <a:pt x="2344" y="648"/>
                  </a:lnTo>
                  <a:lnTo>
                    <a:pt x="2289" y="767"/>
                  </a:lnTo>
                  <a:lnTo>
                    <a:pt x="2235" y="876"/>
                  </a:lnTo>
                  <a:lnTo>
                    <a:pt x="2162" y="977"/>
                  </a:lnTo>
                  <a:lnTo>
                    <a:pt x="2071" y="1077"/>
                  </a:lnTo>
                  <a:lnTo>
                    <a:pt x="1979" y="1159"/>
                  </a:lnTo>
                  <a:lnTo>
                    <a:pt x="1888" y="1241"/>
                  </a:lnTo>
                  <a:lnTo>
                    <a:pt x="1779" y="1305"/>
                  </a:lnTo>
                  <a:lnTo>
                    <a:pt x="1669" y="1360"/>
                  </a:lnTo>
                  <a:lnTo>
                    <a:pt x="1551" y="1405"/>
                  </a:lnTo>
                  <a:lnTo>
                    <a:pt x="1423" y="1442"/>
                  </a:lnTo>
                  <a:lnTo>
                    <a:pt x="1305" y="1460"/>
                  </a:lnTo>
                  <a:lnTo>
                    <a:pt x="1140" y="1469"/>
                  </a:lnTo>
                  <a:lnTo>
                    <a:pt x="985" y="1460"/>
                  </a:lnTo>
                  <a:lnTo>
                    <a:pt x="830" y="1432"/>
                  </a:lnTo>
                  <a:lnTo>
                    <a:pt x="685" y="1387"/>
                  </a:lnTo>
                  <a:lnTo>
                    <a:pt x="539" y="1323"/>
                  </a:lnTo>
                  <a:lnTo>
                    <a:pt x="411" y="1241"/>
                  </a:lnTo>
                  <a:lnTo>
                    <a:pt x="283" y="1150"/>
                  </a:lnTo>
                  <a:lnTo>
                    <a:pt x="174" y="1031"/>
                  </a:lnTo>
                  <a:lnTo>
                    <a:pt x="1" y="1186"/>
                  </a:lnTo>
                  <a:lnTo>
                    <a:pt x="110" y="1305"/>
                  </a:lnTo>
                  <a:lnTo>
                    <a:pt x="238" y="1405"/>
                  </a:lnTo>
                  <a:lnTo>
                    <a:pt x="374" y="1496"/>
                  </a:lnTo>
                  <a:lnTo>
                    <a:pt x="520" y="1569"/>
                  </a:lnTo>
                  <a:lnTo>
                    <a:pt x="666" y="1624"/>
                  </a:lnTo>
                  <a:lnTo>
                    <a:pt x="821" y="1670"/>
                  </a:lnTo>
                  <a:lnTo>
                    <a:pt x="976" y="1697"/>
                  </a:lnTo>
                  <a:lnTo>
                    <a:pt x="1140" y="1706"/>
                  </a:lnTo>
                  <a:lnTo>
                    <a:pt x="1232" y="1697"/>
                  </a:lnTo>
                  <a:lnTo>
                    <a:pt x="1332" y="1688"/>
                  </a:lnTo>
                  <a:lnTo>
                    <a:pt x="1478" y="1670"/>
                  </a:lnTo>
                  <a:lnTo>
                    <a:pt x="1624" y="1624"/>
                  </a:lnTo>
                  <a:lnTo>
                    <a:pt x="1761" y="1569"/>
                  </a:lnTo>
                  <a:lnTo>
                    <a:pt x="1888" y="1505"/>
                  </a:lnTo>
                  <a:lnTo>
                    <a:pt x="2016" y="1423"/>
                  </a:lnTo>
                  <a:lnTo>
                    <a:pt x="2134" y="1332"/>
                  </a:lnTo>
                  <a:lnTo>
                    <a:pt x="2244" y="1232"/>
                  </a:lnTo>
                  <a:lnTo>
                    <a:pt x="2335" y="1122"/>
                  </a:lnTo>
                  <a:lnTo>
                    <a:pt x="2426" y="995"/>
                  </a:lnTo>
                  <a:lnTo>
                    <a:pt x="2499" y="867"/>
                  </a:lnTo>
                  <a:lnTo>
                    <a:pt x="2563" y="730"/>
                  </a:lnTo>
                  <a:lnTo>
                    <a:pt x="2609" y="594"/>
                  </a:lnTo>
                  <a:lnTo>
                    <a:pt x="2636" y="448"/>
                  </a:lnTo>
                  <a:lnTo>
                    <a:pt x="2654" y="302"/>
                  </a:lnTo>
                  <a:lnTo>
                    <a:pt x="2654" y="147"/>
                  </a:lnTo>
                  <a:lnTo>
                    <a:pt x="2645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79;p19">
              <a:extLst>
                <a:ext uri="{FF2B5EF4-FFF2-40B4-BE49-F238E27FC236}">
                  <a16:creationId xmlns:a16="http://schemas.microsoft.com/office/drawing/2014/main" id="{79571556-2ECA-D866-AC22-310E29D47502}"/>
                </a:ext>
              </a:extLst>
            </p:cNvPr>
            <p:cNvSpPr/>
            <p:nvPr/>
          </p:nvSpPr>
          <p:spPr>
            <a:xfrm>
              <a:off x="1875070" y="3763154"/>
              <a:ext cx="206456" cy="212698"/>
            </a:xfrm>
            <a:custGeom>
              <a:avLst/>
              <a:gdLst/>
              <a:ahLst/>
              <a:cxnLst/>
              <a:rect l="l" t="t" r="r" b="b"/>
              <a:pathLst>
                <a:path w="3010" h="3101" extrusionOk="0">
                  <a:moveTo>
                    <a:pt x="2025" y="0"/>
                  </a:moveTo>
                  <a:lnTo>
                    <a:pt x="1897" y="10"/>
                  </a:lnTo>
                  <a:lnTo>
                    <a:pt x="1769" y="19"/>
                  </a:lnTo>
                  <a:lnTo>
                    <a:pt x="1651" y="46"/>
                  </a:lnTo>
                  <a:lnTo>
                    <a:pt x="1523" y="73"/>
                  </a:lnTo>
                  <a:lnTo>
                    <a:pt x="1405" y="110"/>
                  </a:lnTo>
                  <a:lnTo>
                    <a:pt x="1286" y="155"/>
                  </a:lnTo>
                  <a:lnTo>
                    <a:pt x="1168" y="210"/>
                  </a:lnTo>
                  <a:lnTo>
                    <a:pt x="1058" y="265"/>
                  </a:lnTo>
                  <a:lnTo>
                    <a:pt x="876" y="383"/>
                  </a:lnTo>
                  <a:lnTo>
                    <a:pt x="712" y="511"/>
                  </a:lnTo>
                  <a:lnTo>
                    <a:pt x="566" y="657"/>
                  </a:lnTo>
                  <a:lnTo>
                    <a:pt x="429" y="812"/>
                  </a:lnTo>
                  <a:lnTo>
                    <a:pt x="320" y="976"/>
                  </a:lnTo>
                  <a:lnTo>
                    <a:pt x="219" y="1149"/>
                  </a:lnTo>
                  <a:lnTo>
                    <a:pt x="137" y="1332"/>
                  </a:lnTo>
                  <a:lnTo>
                    <a:pt x="73" y="1523"/>
                  </a:lnTo>
                  <a:lnTo>
                    <a:pt x="28" y="1715"/>
                  </a:lnTo>
                  <a:lnTo>
                    <a:pt x="9" y="1915"/>
                  </a:lnTo>
                  <a:lnTo>
                    <a:pt x="0" y="2116"/>
                  </a:lnTo>
                  <a:lnTo>
                    <a:pt x="9" y="2317"/>
                  </a:lnTo>
                  <a:lnTo>
                    <a:pt x="46" y="2517"/>
                  </a:lnTo>
                  <a:lnTo>
                    <a:pt x="101" y="2718"/>
                  </a:lnTo>
                  <a:lnTo>
                    <a:pt x="174" y="2909"/>
                  </a:lnTo>
                  <a:lnTo>
                    <a:pt x="265" y="3101"/>
                  </a:lnTo>
                  <a:lnTo>
                    <a:pt x="465" y="2991"/>
                  </a:lnTo>
                  <a:lnTo>
                    <a:pt x="383" y="2818"/>
                  </a:lnTo>
                  <a:lnTo>
                    <a:pt x="320" y="2645"/>
                  </a:lnTo>
                  <a:lnTo>
                    <a:pt x="274" y="2472"/>
                  </a:lnTo>
                  <a:lnTo>
                    <a:pt x="237" y="2289"/>
                  </a:lnTo>
                  <a:lnTo>
                    <a:pt x="228" y="2107"/>
                  </a:lnTo>
                  <a:lnTo>
                    <a:pt x="237" y="1934"/>
                  </a:lnTo>
                  <a:lnTo>
                    <a:pt x="256" y="1760"/>
                  </a:lnTo>
                  <a:lnTo>
                    <a:pt x="301" y="1587"/>
                  </a:lnTo>
                  <a:lnTo>
                    <a:pt x="356" y="1414"/>
                  </a:lnTo>
                  <a:lnTo>
                    <a:pt x="420" y="1250"/>
                  </a:lnTo>
                  <a:lnTo>
                    <a:pt x="511" y="1095"/>
                  </a:lnTo>
                  <a:lnTo>
                    <a:pt x="611" y="949"/>
                  </a:lnTo>
                  <a:lnTo>
                    <a:pt x="730" y="812"/>
                  </a:lnTo>
                  <a:lnTo>
                    <a:pt x="867" y="684"/>
                  </a:lnTo>
                  <a:lnTo>
                    <a:pt x="1013" y="575"/>
                  </a:lnTo>
                  <a:lnTo>
                    <a:pt x="1168" y="465"/>
                  </a:lnTo>
                  <a:lnTo>
                    <a:pt x="1268" y="420"/>
                  </a:lnTo>
                  <a:lnTo>
                    <a:pt x="1377" y="365"/>
                  </a:lnTo>
                  <a:lnTo>
                    <a:pt x="1478" y="329"/>
                  </a:lnTo>
                  <a:lnTo>
                    <a:pt x="1587" y="292"/>
                  </a:lnTo>
                  <a:lnTo>
                    <a:pt x="1696" y="265"/>
                  </a:lnTo>
                  <a:lnTo>
                    <a:pt x="1806" y="247"/>
                  </a:lnTo>
                  <a:lnTo>
                    <a:pt x="1915" y="238"/>
                  </a:lnTo>
                  <a:lnTo>
                    <a:pt x="2034" y="228"/>
                  </a:lnTo>
                  <a:lnTo>
                    <a:pt x="2143" y="228"/>
                  </a:lnTo>
                  <a:lnTo>
                    <a:pt x="2253" y="238"/>
                  </a:lnTo>
                  <a:lnTo>
                    <a:pt x="2362" y="256"/>
                  </a:lnTo>
                  <a:lnTo>
                    <a:pt x="2472" y="274"/>
                  </a:lnTo>
                  <a:lnTo>
                    <a:pt x="2581" y="301"/>
                  </a:lnTo>
                  <a:lnTo>
                    <a:pt x="2690" y="338"/>
                  </a:lnTo>
                  <a:lnTo>
                    <a:pt x="2800" y="374"/>
                  </a:lnTo>
                  <a:lnTo>
                    <a:pt x="2900" y="429"/>
                  </a:lnTo>
                  <a:lnTo>
                    <a:pt x="3010" y="219"/>
                  </a:lnTo>
                  <a:lnTo>
                    <a:pt x="2891" y="165"/>
                  </a:lnTo>
                  <a:lnTo>
                    <a:pt x="2772" y="119"/>
                  </a:lnTo>
                  <a:lnTo>
                    <a:pt x="2645" y="82"/>
                  </a:lnTo>
                  <a:lnTo>
                    <a:pt x="2526" y="46"/>
                  </a:lnTo>
                  <a:lnTo>
                    <a:pt x="2399" y="28"/>
                  </a:lnTo>
                  <a:lnTo>
                    <a:pt x="2271" y="10"/>
                  </a:lnTo>
                  <a:lnTo>
                    <a:pt x="2152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80;p19">
              <a:extLst>
                <a:ext uri="{FF2B5EF4-FFF2-40B4-BE49-F238E27FC236}">
                  <a16:creationId xmlns:a16="http://schemas.microsoft.com/office/drawing/2014/main" id="{0057F104-0F39-2E32-C736-9B3E39F2D6D5}"/>
                </a:ext>
              </a:extLst>
            </p:cNvPr>
            <p:cNvSpPr/>
            <p:nvPr/>
          </p:nvSpPr>
          <p:spPr>
            <a:xfrm>
              <a:off x="2035775" y="3835104"/>
              <a:ext cx="81416" cy="100759"/>
            </a:xfrm>
            <a:custGeom>
              <a:avLst/>
              <a:gdLst/>
              <a:ahLst/>
              <a:cxnLst/>
              <a:rect l="l" t="t" r="r" b="b"/>
              <a:pathLst>
                <a:path w="1187" h="1469" extrusionOk="0">
                  <a:moveTo>
                    <a:pt x="28" y="0"/>
                  </a:moveTo>
                  <a:lnTo>
                    <a:pt x="1" y="228"/>
                  </a:lnTo>
                  <a:lnTo>
                    <a:pt x="110" y="246"/>
                  </a:lnTo>
                  <a:lnTo>
                    <a:pt x="211" y="274"/>
                  </a:lnTo>
                  <a:lnTo>
                    <a:pt x="311" y="310"/>
                  </a:lnTo>
                  <a:lnTo>
                    <a:pt x="402" y="356"/>
                  </a:lnTo>
                  <a:lnTo>
                    <a:pt x="493" y="420"/>
                  </a:lnTo>
                  <a:lnTo>
                    <a:pt x="575" y="483"/>
                  </a:lnTo>
                  <a:lnTo>
                    <a:pt x="648" y="556"/>
                  </a:lnTo>
                  <a:lnTo>
                    <a:pt x="712" y="638"/>
                  </a:lnTo>
                  <a:lnTo>
                    <a:pt x="776" y="720"/>
                  </a:lnTo>
                  <a:lnTo>
                    <a:pt x="831" y="812"/>
                  </a:lnTo>
                  <a:lnTo>
                    <a:pt x="876" y="912"/>
                  </a:lnTo>
                  <a:lnTo>
                    <a:pt x="913" y="1012"/>
                  </a:lnTo>
                  <a:lnTo>
                    <a:pt x="931" y="1113"/>
                  </a:lnTo>
                  <a:lnTo>
                    <a:pt x="949" y="1222"/>
                  </a:lnTo>
                  <a:lnTo>
                    <a:pt x="958" y="1331"/>
                  </a:lnTo>
                  <a:lnTo>
                    <a:pt x="949" y="1450"/>
                  </a:lnTo>
                  <a:lnTo>
                    <a:pt x="1177" y="1468"/>
                  </a:lnTo>
                  <a:lnTo>
                    <a:pt x="1186" y="1331"/>
                  </a:lnTo>
                  <a:lnTo>
                    <a:pt x="1177" y="1204"/>
                  </a:lnTo>
                  <a:lnTo>
                    <a:pt x="1159" y="1067"/>
                  </a:lnTo>
                  <a:lnTo>
                    <a:pt x="1132" y="948"/>
                  </a:lnTo>
                  <a:lnTo>
                    <a:pt x="1086" y="821"/>
                  </a:lnTo>
                  <a:lnTo>
                    <a:pt x="1031" y="702"/>
                  </a:lnTo>
                  <a:lnTo>
                    <a:pt x="967" y="593"/>
                  </a:lnTo>
                  <a:lnTo>
                    <a:pt x="894" y="492"/>
                  </a:lnTo>
                  <a:lnTo>
                    <a:pt x="812" y="392"/>
                  </a:lnTo>
                  <a:lnTo>
                    <a:pt x="721" y="310"/>
                  </a:lnTo>
                  <a:lnTo>
                    <a:pt x="621" y="228"/>
                  </a:lnTo>
                  <a:lnTo>
                    <a:pt x="511" y="155"/>
                  </a:lnTo>
                  <a:lnTo>
                    <a:pt x="402" y="100"/>
                  </a:lnTo>
                  <a:lnTo>
                    <a:pt x="284" y="55"/>
                  </a:lnTo>
                  <a:lnTo>
                    <a:pt x="156" y="1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81;p19">
              <a:extLst>
                <a:ext uri="{FF2B5EF4-FFF2-40B4-BE49-F238E27FC236}">
                  <a16:creationId xmlns:a16="http://schemas.microsoft.com/office/drawing/2014/main" id="{17709F6A-EB7C-8342-F4B8-BFEB8C4F1064}"/>
                </a:ext>
              </a:extLst>
            </p:cNvPr>
            <p:cNvSpPr/>
            <p:nvPr/>
          </p:nvSpPr>
          <p:spPr>
            <a:xfrm>
              <a:off x="2100866" y="3658075"/>
              <a:ext cx="142667" cy="142667"/>
            </a:xfrm>
            <a:custGeom>
              <a:avLst/>
              <a:gdLst/>
              <a:ahLst/>
              <a:cxnLst/>
              <a:rect l="l" t="t" r="r" b="b"/>
              <a:pathLst>
                <a:path w="2080" h="2080" extrusionOk="0">
                  <a:moveTo>
                    <a:pt x="0" y="1"/>
                  </a:moveTo>
                  <a:lnTo>
                    <a:pt x="0" y="228"/>
                  </a:lnTo>
                  <a:lnTo>
                    <a:pt x="192" y="238"/>
                  </a:lnTo>
                  <a:lnTo>
                    <a:pt x="374" y="265"/>
                  </a:lnTo>
                  <a:lnTo>
                    <a:pt x="556" y="311"/>
                  </a:lnTo>
                  <a:lnTo>
                    <a:pt x="721" y="374"/>
                  </a:lnTo>
                  <a:lnTo>
                    <a:pt x="885" y="456"/>
                  </a:lnTo>
                  <a:lnTo>
                    <a:pt x="1040" y="548"/>
                  </a:lnTo>
                  <a:lnTo>
                    <a:pt x="1176" y="657"/>
                  </a:lnTo>
                  <a:lnTo>
                    <a:pt x="1313" y="776"/>
                  </a:lnTo>
                  <a:lnTo>
                    <a:pt x="1432" y="903"/>
                  </a:lnTo>
                  <a:lnTo>
                    <a:pt x="1532" y="1049"/>
                  </a:lnTo>
                  <a:lnTo>
                    <a:pt x="1632" y="1195"/>
                  </a:lnTo>
                  <a:lnTo>
                    <a:pt x="1705" y="1359"/>
                  </a:lnTo>
                  <a:lnTo>
                    <a:pt x="1769" y="1532"/>
                  </a:lnTo>
                  <a:lnTo>
                    <a:pt x="1815" y="1706"/>
                  </a:lnTo>
                  <a:lnTo>
                    <a:pt x="1842" y="1888"/>
                  </a:lnTo>
                  <a:lnTo>
                    <a:pt x="1851" y="2080"/>
                  </a:lnTo>
                  <a:lnTo>
                    <a:pt x="2079" y="2080"/>
                  </a:lnTo>
                  <a:lnTo>
                    <a:pt x="2070" y="1870"/>
                  </a:lnTo>
                  <a:lnTo>
                    <a:pt x="2043" y="1660"/>
                  </a:lnTo>
                  <a:lnTo>
                    <a:pt x="1988" y="1459"/>
                  </a:lnTo>
                  <a:lnTo>
                    <a:pt x="1915" y="1268"/>
                  </a:lnTo>
                  <a:lnTo>
                    <a:pt x="1833" y="1086"/>
                  </a:lnTo>
                  <a:lnTo>
                    <a:pt x="1724" y="921"/>
                  </a:lnTo>
                  <a:lnTo>
                    <a:pt x="1605" y="757"/>
                  </a:lnTo>
                  <a:lnTo>
                    <a:pt x="1477" y="611"/>
                  </a:lnTo>
                  <a:lnTo>
                    <a:pt x="1322" y="475"/>
                  </a:lnTo>
                  <a:lnTo>
                    <a:pt x="1167" y="356"/>
                  </a:lnTo>
                  <a:lnTo>
                    <a:pt x="994" y="256"/>
                  </a:lnTo>
                  <a:lnTo>
                    <a:pt x="812" y="165"/>
                  </a:lnTo>
                  <a:lnTo>
                    <a:pt x="620" y="92"/>
                  </a:lnTo>
                  <a:lnTo>
                    <a:pt x="420" y="46"/>
                  </a:lnTo>
                  <a:lnTo>
                    <a:pt x="219" y="1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82;p19">
              <a:extLst>
                <a:ext uri="{FF2B5EF4-FFF2-40B4-BE49-F238E27FC236}">
                  <a16:creationId xmlns:a16="http://schemas.microsoft.com/office/drawing/2014/main" id="{59B5A6AA-F8C0-E8B1-5D7D-5677673DFAE8}"/>
                </a:ext>
              </a:extLst>
            </p:cNvPr>
            <p:cNvSpPr/>
            <p:nvPr/>
          </p:nvSpPr>
          <p:spPr>
            <a:xfrm>
              <a:off x="1929461" y="3688118"/>
              <a:ext cx="82651" cy="82582"/>
            </a:xfrm>
            <a:custGeom>
              <a:avLst/>
              <a:gdLst/>
              <a:ahLst/>
              <a:cxnLst/>
              <a:rect l="l" t="t" r="r" b="b"/>
              <a:pathLst>
                <a:path w="1205" h="1204" extrusionOk="0">
                  <a:moveTo>
                    <a:pt x="1" y="0"/>
                  </a:moveTo>
                  <a:lnTo>
                    <a:pt x="1" y="237"/>
                  </a:lnTo>
                  <a:lnTo>
                    <a:pt x="101" y="237"/>
                  </a:lnTo>
                  <a:lnTo>
                    <a:pt x="201" y="256"/>
                  </a:lnTo>
                  <a:lnTo>
                    <a:pt x="292" y="274"/>
                  </a:lnTo>
                  <a:lnTo>
                    <a:pt x="384" y="310"/>
                  </a:lnTo>
                  <a:lnTo>
                    <a:pt x="466" y="347"/>
                  </a:lnTo>
                  <a:lnTo>
                    <a:pt x="548" y="401"/>
                  </a:lnTo>
                  <a:lnTo>
                    <a:pt x="621" y="456"/>
                  </a:lnTo>
                  <a:lnTo>
                    <a:pt x="685" y="520"/>
                  </a:lnTo>
                  <a:lnTo>
                    <a:pt x="748" y="584"/>
                  </a:lnTo>
                  <a:lnTo>
                    <a:pt x="803" y="657"/>
                  </a:lnTo>
                  <a:lnTo>
                    <a:pt x="858" y="739"/>
                  </a:lnTo>
                  <a:lnTo>
                    <a:pt x="894" y="821"/>
                  </a:lnTo>
                  <a:lnTo>
                    <a:pt x="931" y="912"/>
                  </a:lnTo>
                  <a:lnTo>
                    <a:pt x="949" y="1003"/>
                  </a:lnTo>
                  <a:lnTo>
                    <a:pt x="967" y="1104"/>
                  </a:lnTo>
                  <a:lnTo>
                    <a:pt x="967" y="1204"/>
                  </a:lnTo>
                  <a:lnTo>
                    <a:pt x="1204" y="1204"/>
                  </a:lnTo>
                  <a:lnTo>
                    <a:pt x="1195" y="1076"/>
                  </a:lnTo>
                  <a:lnTo>
                    <a:pt x="1177" y="958"/>
                  </a:lnTo>
                  <a:lnTo>
                    <a:pt x="1150" y="848"/>
                  </a:lnTo>
                  <a:lnTo>
                    <a:pt x="1104" y="739"/>
                  </a:lnTo>
                  <a:lnTo>
                    <a:pt x="1058" y="629"/>
                  </a:lnTo>
                  <a:lnTo>
                    <a:pt x="995" y="529"/>
                  </a:lnTo>
                  <a:lnTo>
                    <a:pt x="931" y="438"/>
                  </a:lnTo>
                  <a:lnTo>
                    <a:pt x="849" y="356"/>
                  </a:lnTo>
                  <a:lnTo>
                    <a:pt x="767" y="274"/>
                  </a:lnTo>
                  <a:lnTo>
                    <a:pt x="675" y="210"/>
                  </a:lnTo>
                  <a:lnTo>
                    <a:pt x="575" y="146"/>
                  </a:lnTo>
                  <a:lnTo>
                    <a:pt x="466" y="101"/>
                  </a:lnTo>
                  <a:lnTo>
                    <a:pt x="356" y="55"/>
                  </a:lnTo>
                  <a:lnTo>
                    <a:pt x="247" y="28"/>
                  </a:lnTo>
                  <a:lnTo>
                    <a:pt x="128" y="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83;p19">
              <a:extLst>
                <a:ext uri="{FF2B5EF4-FFF2-40B4-BE49-F238E27FC236}">
                  <a16:creationId xmlns:a16="http://schemas.microsoft.com/office/drawing/2014/main" id="{BE28548A-9CF7-300B-3617-6FA9EB43126E}"/>
                </a:ext>
              </a:extLst>
            </p:cNvPr>
            <p:cNvSpPr/>
            <p:nvPr/>
          </p:nvSpPr>
          <p:spPr>
            <a:xfrm>
              <a:off x="2122129" y="3295307"/>
              <a:ext cx="65092" cy="100759"/>
            </a:xfrm>
            <a:custGeom>
              <a:avLst/>
              <a:gdLst/>
              <a:ahLst/>
              <a:cxnLst/>
              <a:rect l="l" t="t" r="r" b="b"/>
              <a:pathLst>
                <a:path w="949" h="1469" extrusionOk="0">
                  <a:moveTo>
                    <a:pt x="885" y="1"/>
                  </a:moveTo>
                  <a:lnTo>
                    <a:pt x="775" y="37"/>
                  </a:lnTo>
                  <a:lnTo>
                    <a:pt x="666" y="83"/>
                  </a:lnTo>
                  <a:lnTo>
                    <a:pt x="566" y="138"/>
                  </a:lnTo>
                  <a:lnTo>
                    <a:pt x="465" y="210"/>
                  </a:lnTo>
                  <a:lnTo>
                    <a:pt x="383" y="283"/>
                  </a:lnTo>
                  <a:lnTo>
                    <a:pt x="301" y="365"/>
                  </a:lnTo>
                  <a:lnTo>
                    <a:pt x="228" y="457"/>
                  </a:lnTo>
                  <a:lnTo>
                    <a:pt x="164" y="557"/>
                  </a:lnTo>
                  <a:lnTo>
                    <a:pt x="110" y="666"/>
                  </a:lnTo>
                  <a:lnTo>
                    <a:pt x="64" y="776"/>
                  </a:lnTo>
                  <a:lnTo>
                    <a:pt x="28" y="885"/>
                  </a:lnTo>
                  <a:lnTo>
                    <a:pt x="9" y="1004"/>
                  </a:lnTo>
                  <a:lnTo>
                    <a:pt x="0" y="1122"/>
                  </a:lnTo>
                  <a:lnTo>
                    <a:pt x="0" y="1232"/>
                  </a:lnTo>
                  <a:lnTo>
                    <a:pt x="18" y="1350"/>
                  </a:lnTo>
                  <a:lnTo>
                    <a:pt x="46" y="1469"/>
                  </a:lnTo>
                  <a:lnTo>
                    <a:pt x="265" y="1405"/>
                  </a:lnTo>
                  <a:lnTo>
                    <a:pt x="246" y="1314"/>
                  </a:lnTo>
                  <a:lnTo>
                    <a:pt x="228" y="1223"/>
                  </a:lnTo>
                  <a:lnTo>
                    <a:pt x="228" y="1122"/>
                  </a:lnTo>
                  <a:lnTo>
                    <a:pt x="237" y="1031"/>
                  </a:lnTo>
                  <a:lnTo>
                    <a:pt x="256" y="940"/>
                  </a:lnTo>
                  <a:lnTo>
                    <a:pt x="283" y="849"/>
                  </a:lnTo>
                  <a:lnTo>
                    <a:pt x="319" y="758"/>
                  </a:lnTo>
                  <a:lnTo>
                    <a:pt x="365" y="676"/>
                  </a:lnTo>
                  <a:lnTo>
                    <a:pt x="411" y="593"/>
                  </a:lnTo>
                  <a:lnTo>
                    <a:pt x="474" y="520"/>
                  </a:lnTo>
                  <a:lnTo>
                    <a:pt x="538" y="448"/>
                  </a:lnTo>
                  <a:lnTo>
                    <a:pt x="611" y="393"/>
                  </a:lnTo>
                  <a:lnTo>
                    <a:pt x="684" y="338"/>
                  </a:lnTo>
                  <a:lnTo>
                    <a:pt x="766" y="293"/>
                  </a:lnTo>
                  <a:lnTo>
                    <a:pt x="857" y="256"/>
                  </a:lnTo>
                  <a:lnTo>
                    <a:pt x="949" y="229"/>
                  </a:lnTo>
                  <a:lnTo>
                    <a:pt x="885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84;p19">
              <a:extLst>
                <a:ext uri="{FF2B5EF4-FFF2-40B4-BE49-F238E27FC236}">
                  <a16:creationId xmlns:a16="http://schemas.microsoft.com/office/drawing/2014/main" id="{FE87C170-A241-83F1-3E6C-6CC268C504FE}"/>
                </a:ext>
              </a:extLst>
            </p:cNvPr>
            <p:cNvSpPr/>
            <p:nvPr/>
          </p:nvSpPr>
          <p:spPr>
            <a:xfrm>
              <a:off x="1950724" y="3897589"/>
              <a:ext cx="38205" cy="130801"/>
            </a:xfrm>
            <a:custGeom>
              <a:avLst/>
              <a:gdLst/>
              <a:ahLst/>
              <a:cxnLst/>
              <a:rect l="l" t="t" r="r" b="b"/>
              <a:pathLst>
                <a:path w="557" h="1907" extrusionOk="0">
                  <a:moveTo>
                    <a:pt x="393" y="1"/>
                  </a:moveTo>
                  <a:lnTo>
                    <a:pt x="302" y="101"/>
                  </a:lnTo>
                  <a:lnTo>
                    <a:pt x="220" y="211"/>
                  </a:lnTo>
                  <a:lnTo>
                    <a:pt x="156" y="320"/>
                  </a:lnTo>
                  <a:lnTo>
                    <a:pt x="101" y="448"/>
                  </a:lnTo>
                  <a:lnTo>
                    <a:pt x="55" y="566"/>
                  </a:lnTo>
                  <a:lnTo>
                    <a:pt x="28" y="694"/>
                  </a:lnTo>
                  <a:lnTo>
                    <a:pt x="10" y="822"/>
                  </a:lnTo>
                  <a:lnTo>
                    <a:pt x="1" y="949"/>
                  </a:lnTo>
                  <a:lnTo>
                    <a:pt x="10" y="1077"/>
                  </a:lnTo>
                  <a:lnTo>
                    <a:pt x="28" y="1205"/>
                  </a:lnTo>
                  <a:lnTo>
                    <a:pt x="55" y="1332"/>
                  </a:lnTo>
                  <a:lnTo>
                    <a:pt x="101" y="1460"/>
                  </a:lnTo>
                  <a:lnTo>
                    <a:pt x="156" y="1578"/>
                  </a:lnTo>
                  <a:lnTo>
                    <a:pt x="220" y="1697"/>
                  </a:lnTo>
                  <a:lnTo>
                    <a:pt x="302" y="1806"/>
                  </a:lnTo>
                  <a:lnTo>
                    <a:pt x="393" y="1907"/>
                  </a:lnTo>
                  <a:lnTo>
                    <a:pt x="557" y="1743"/>
                  </a:lnTo>
                  <a:lnTo>
                    <a:pt x="475" y="1661"/>
                  </a:lnTo>
                  <a:lnTo>
                    <a:pt x="411" y="1569"/>
                  </a:lnTo>
                  <a:lnTo>
                    <a:pt x="356" y="1469"/>
                  </a:lnTo>
                  <a:lnTo>
                    <a:pt x="311" y="1369"/>
                  </a:lnTo>
                  <a:lnTo>
                    <a:pt x="274" y="1268"/>
                  </a:lnTo>
                  <a:lnTo>
                    <a:pt x="247" y="1168"/>
                  </a:lnTo>
                  <a:lnTo>
                    <a:pt x="238" y="1059"/>
                  </a:lnTo>
                  <a:lnTo>
                    <a:pt x="229" y="949"/>
                  </a:lnTo>
                  <a:lnTo>
                    <a:pt x="238" y="849"/>
                  </a:lnTo>
                  <a:lnTo>
                    <a:pt x="247" y="740"/>
                  </a:lnTo>
                  <a:lnTo>
                    <a:pt x="274" y="630"/>
                  </a:lnTo>
                  <a:lnTo>
                    <a:pt x="311" y="530"/>
                  </a:lnTo>
                  <a:lnTo>
                    <a:pt x="356" y="429"/>
                  </a:lnTo>
                  <a:lnTo>
                    <a:pt x="411" y="338"/>
                  </a:lnTo>
                  <a:lnTo>
                    <a:pt x="484" y="247"/>
                  </a:lnTo>
                  <a:lnTo>
                    <a:pt x="557" y="165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85;p19">
              <a:extLst>
                <a:ext uri="{FF2B5EF4-FFF2-40B4-BE49-F238E27FC236}">
                  <a16:creationId xmlns:a16="http://schemas.microsoft.com/office/drawing/2014/main" id="{3D56F29A-E9A4-1866-9D1B-DBC5C3982DF7}"/>
                </a:ext>
              </a:extLst>
            </p:cNvPr>
            <p:cNvSpPr/>
            <p:nvPr/>
          </p:nvSpPr>
          <p:spPr>
            <a:xfrm>
              <a:off x="1938858" y="3249010"/>
              <a:ext cx="33198" cy="33883"/>
            </a:xfrm>
            <a:custGeom>
              <a:avLst/>
              <a:gdLst/>
              <a:ahLst/>
              <a:cxnLst/>
              <a:rect l="l" t="t" r="r" b="b"/>
              <a:pathLst>
                <a:path w="484" h="494" extrusionOk="0">
                  <a:moveTo>
                    <a:pt x="238" y="1"/>
                  </a:moveTo>
                  <a:lnTo>
                    <a:pt x="192" y="10"/>
                  </a:lnTo>
                  <a:lnTo>
                    <a:pt x="146" y="19"/>
                  </a:lnTo>
                  <a:lnTo>
                    <a:pt x="101" y="47"/>
                  </a:lnTo>
                  <a:lnTo>
                    <a:pt x="64" y="74"/>
                  </a:lnTo>
                  <a:lnTo>
                    <a:pt x="37" y="110"/>
                  </a:lnTo>
                  <a:lnTo>
                    <a:pt x="19" y="156"/>
                  </a:lnTo>
                  <a:lnTo>
                    <a:pt x="0" y="202"/>
                  </a:lnTo>
                  <a:lnTo>
                    <a:pt x="0" y="247"/>
                  </a:lnTo>
                  <a:lnTo>
                    <a:pt x="0" y="302"/>
                  </a:lnTo>
                  <a:lnTo>
                    <a:pt x="19" y="347"/>
                  </a:lnTo>
                  <a:lnTo>
                    <a:pt x="37" y="384"/>
                  </a:lnTo>
                  <a:lnTo>
                    <a:pt x="64" y="420"/>
                  </a:lnTo>
                  <a:lnTo>
                    <a:pt x="101" y="448"/>
                  </a:lnTo>
                  <a:lnTo>
                    <a:pt x="146" y="475"/>
                  </a:lnTo>
                  <a:lnTo>
                    <a:pt x="192" y="493"/>
                  </a:lnTo>
                  <a:lnTo>
                    <a:pt x="292" y="493"/>
                  </a:lnTo>
                  <a:lnTo>
                    <a:pt x="338" y="475"/>
                  </a:lnTo>
                  <a:lnTo>
                    <a:pt x="383" y="448"/>
                  </a:lnTo>
                  <a:lnTo>
                    <a:pt x="420" y="420"/>
                  </a:lnTo>
                  <a:lnTo>
                    <a:pt x="447" y="384"/>
                  </a:lnTo>
                  <a:lnTo>
                    <a:pt x="466" y="347"/>
                  </a:lnTo>
                  <a:lnTo>
                    <a:pt x="484" y="302"/>
                  </a:lnTo>
                  <a:lnTo>
                    <a:pt x="484" y="247"/>
                  </a:lnTo>
                  <a:lnTo>
                    <a:pt x="484" y="202"/>
                  </a:lnTo>
                  <a:lnTo>
                    <a:pt x="466" y="156"/>
                  </a:lnTo>
                  <a:lnTo>
                    <a:pt x="447" y="110"/>
                  </a:lnTo>
                  <a:lnTo>
                    <a:pt x="420" y="74"/>
                  </a:lnTo>
                  <a:lnTo>
                    <a:pt x="383" y="47"/>
                  </a:lnTo>
                  <a:lnTo>
                    <a:pt x="338" y="19"/>
                  </a:lnTo>
                  <a:lnTo>
                    <a:pt x="292" y="10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86;p19">
              <a:extLst>
                <a:ext uri="{FF2B5EF4-FFF2-40B4-BE49-F238E27FC236}">
                  <a16:creationId xmlns:a16="http://schemas.microsoft.com/office/drawing/2014/main" id="{CF665F8D-438F-1674-8EB2-AAE583C8E429}"/>
                </a:ext>
              </a:extLst>
            </p:cNvPr>
            <p:cNvSpPr/>
            <p:nvPr/>
          </p:nvSpPr>
          <p:spPr>
            <a:xfrm>
              <a:off x="2117739" y="3379123"/>
              <a:ext cx="33815" cy="33883"/>
            </a:xfrm>
            <a:custGeom>
              <a:avLst/>
              <a:gdLst/>
              <a:ahLst/>
              <a:cxnLst/>
              <a:rect l="l" t="t" r="r" b="b"/>
              <a:pathLst>
                <a:path w="493" h="494" extrusionOk="0">
                  <a:moveTo>
                    <a:pt x="247" y="1"/>
                  </a:moveTo>
                  <a:lnTo>
                    <a:pt x="201" y="10"/>
                  </a:lnTo>
                  <a:lnTo>
                    <a:pt x="155" y="19"/>
                  </a:lnTo>
                  <a:lnTo>
                    <a:pt x="110" y="46"/>
                  </a:lnTo>
                  <a:lnTo>
                    <a:pt x="73" y="74"/>
                  </a:lnTo>
                  <a:lnTo>
                    <a:pt x="46" y="110"/>
                  </a:lnTo>
                  <a:lnTo>
                    <a:pt x="28" y="147"/>
                  </a:lnTo>
                  <a:lnTo>
                    <a:pt x="10" y="201"/>
                  </a:lnTo>
                  <a:lnTo>
                    <a:pt x="0" y="247"/>
                  </a:lnTo>
                  <a:lnTo>
                    <a:pt x="10" y="292"/>
                  </a:lnTo>
                  <a:lnTo>
                    <a:pt x="28" y="338"/>
                  </a:lnTo>
                  <a:lnTo>
                    <a:pt x="46" y="384"/>
                  </a:lnTo>
                  <a:lnTo>
                    <a:pt x="73" y="420"/>
                  </a:lnTo>
                  <a:lnTo>
                    <a:pt x="110" y="447"/>
                  </a:lnTo>
                  <a:lnTo>
                    <a:pt x="155" y="475"/>
                  </a:lnTo>
                  <a:lnTo>
                    <a:pt x="201" y="484"/>
                  </a:lnTo>
                  <a:lnTo>
                    <a:pt x="247" y="493"/>
                  </a:lnTo>
                  <a:lnTo>
                    <a:pt x="301" y="484"/>
                  </a:lnTo>
                  <a:lnTo>
                    <a:pt x="347" y="475"/>
                  </a:lnTo>
                  <a:lnTo>
                    <a:pt x="383" y="447"/>
                  </a:lnTo>
                  <a:lnTo>
                    <a:pt x="420" y="420"/>
                  </a:lnTo>
                  <a:lnTo>
                    <a:pt x="456" y="384"/>
                  </a:lnTo>
                  <a:lnTo>
                    <a:pt x="475" y="338"/>
                  </a:lnTo>
                  <a:lnTo>
                    <a:pt x="493" y="292"/>
                  </a:lnTo>
                  <a:lnTo>
                    <a:pt x="493" y="247"/>
                  </a:lnTo>
                  <a:lnTo>
                    <a:pt x="493" y="201"/>
                  </a:lnTo>
                  <a:lnTo>
                    <a:pt x="475" y="147"/>
                  </a:lnTo>
                  <a:lnTo>
                    <a:pt x="456" y="110"/>
                  </a:lnTo>
                  <a:lnTo>
                    <a:pt x="420" y="74"/>
                  </a:lnTo>
                  <a:lnTo>
                    <a:pt x="383" y="46"/>
                  </a:lnTo>
                  <a:lnTo>
                    <a:pt x="347" y="19"/>
                  </a:lnTo>
                  <a:lnTo>
                    <a:pt x="301" y="10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87;p19">
              <a:extLst>
                <a:ext uri="{FF2B5EF4-FFF2-40B4-BE49-F238E27FC236}">
                  <a16:creationId xmlns:a16="http://schemas.microsoft.com/office/drawing/2014/main" id="{7CE87690-D5CE-446D-36D2-64039C768B1F}"/>
                </a:ext>
              </a:extLst>
            </p:cNvPr>
            <p:cNvSpPr/>
            <p:nvPr/>
          </p:nvSpPr>
          <p:spPr>
            <a:xfrm>
              <a:off x="2003880" y="3516096"/>
              <a:ext cx="33883" cy="33815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47" y="1"/>
                  </a:moveTo>
                  <a:lnTo>
                    <a:pt x="201" y="10"/>
                  </a:lnTo>
                  <a:lnTo>
                    <a:pt x="156" y="28"/>
                  </a:lnTo>
                  <a:lnTo>
                    <a:pt x="110" y="46"/>
                  </a:lnTo>
                  <a:lnTo>
                    <a:pt x="74" y="74"/>
                  </a:lnTo>
                  <a:lnTo>
                    <a:pt x="46" y="110"/>
                  </a:lnTo>
                  <a:lnTo>
                    <a:pt x="19" y="156"/>
                  </a:lnTo>
                  <a:lnTo>
                    <a:pt x="10" y="201"/>
                  </a:lnTo>
                  <a:lnTo>
                    <a:pt x="1" y="247"/>
                  </a:lnTo>
                  <a:lnTo>
                    <a:pt x="10" y="302"/>
                  </a:lnTo>
                  <a:lnTo>
                    <a:pt x="19" y="347"/>
                  </a:lnTo>
                  <a:lnTo>
                    <a:pt x="46" y="384"/>
                  </a:lnTo>
                  <a:lnTo>
                    <a:pt x="74" y="420"/>
                  </a:lnTo>
                  <a:lnTo>
                    <a:pt x="110" y="457"/>
                  </a:lnTo>
                  <a:lnTo>
                    <a:pt x="156" y="475"/>
                  </a:lnTo>
                  <a:lnTo>
                    <a:pt x="201" y="493"/>
                  </a:lnTo>
                  <a:lnTo>
                    <a:pt x="302" y="493"/>
                  </a:lnTo>
                  <a:lnTo>
                    <a:pt x="347" y="475"/>
                  </a:lnTo>
                  <a:lnTo>
                    <a:pt x="384" y="457"/>
                  </a:lnTo>
                  <a:lnTo>
                    <a:pt x="420" y="420"/>
                  </a:lnTo>
                  <a:lnTo>
                    <a:pt x="457" y="384"/>
                  </a:lnTo>
                  <a:lnTo>
                    <a:pt x="475" y="347"/>
                  </a:lnTo>
                  <a:lnTo>
                    <a:pt x="493" y="302"/>
                  </a:lnTo>
                  <a:lnTo>
                    <a:pt x="493" y="247"/>
                  </a:lnTo>
                  <a:lnTo>
                    <a:pt x="493" y="201"/>
                  </a:lnTo>
                  <a:lnTo>
                    <a:pt x="475" y="156"/>
                  </a:lnTo>
                  <a:lnTo>
                    <a:pt x="457" y="110"/>
                  </a:lnTo>
                  <a:lnTo>
                    <a:pt x="420" y="74"/>
                  </a:lnTo>
                  <a:lnTo>
                    <a:pt x="384" y="46"/>
                  </a:lnTo>
                  <a:lnTo>
                    <a:pt x="347" y="28"/>
                  </a:lnTo>
                  <a:lnTo>
                    <a:pt x="302" y="10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88;p19">
              <a:extLst>
                <a:ext uri="{FF2B5EF4-FFF2-40B4-BE49-F238E27FC236}">
                  <a16:creationId xmlns:a16="http://schemas.microsoft.com/office/drawing/2014/main" id="{1088E9DD-B346-F2DF-37EF-45DEB337FB18}"/>
                </a:ext>
              </a:extLst>
            </p:cNvPr>
            <p:cNvSpPr/>
            <p:nvPr/>
          </p:nvSpPr>
          <p:spPr>
            <a:xfrm>
              <a:off x="1925071" y="3586125"/>
              <a:ext cx="33883" cy="33883"/>
            </a:xfrm>
            <a:custGeom>
              <a:avLst/>
              <a:gdLst/>
              <a:ahLst/>
              <a:cxnLst/>
              <a:rect l="l" t="t" r="r" b="b"/>
              <a:pathLst>
                <a:path w="494" h="494" extrusionOk="0">
                  <a:moveTo>
                    <a:pt x="247" y="1"/>
                  </a:moveTo>
                  <a:lnTo>
                    <a:pt x="192" y="10"/>
                  </a:lnTo>
                  <a:lnTo>
                    <a:pt x="147" y="19"/>
                  </a:lnTo>
                  <a:lnTo>
                    <a:pt x="110" y="46"/>
                  </a:lnTo>
                  <a:lnTo>
                    <a:pt x="74" y="74"/>
                  </a:lnTo>
                  <a:lnTo>
                    <a:pt x="37" y="110"/>
                  </a:lnTo>
                  <a:lnTo>
                    <a:pt x="19" y="147"/>
                  </a:lnTo>
                  <a:lnTo>
                    <a:pt x="1" y="201"/>
                  </a:lnTo>
                  <a:lnTo>
                    <a:pt x="1" y="247"/>
                  </a:lnTo>
                  <a:lnTo>
                    <a:pt x="1" y="293"/>
                  </a:lnTo>
                  <a:lnTo>
                    <a:pt x="19" y="338"/>
                  </a:lnTo>
                  <a:lnTo>
                    <a:pt x="37" y="384"/>
                  </a:lnTo>
                  <a:lnTo>
                    <a:pt x="74" y="420"/>
                  </a:lnTo>
                  <a:lnTo>
                    <a:pt x="110" y="448"/>
                  </a:lnTo>
                  <a:lnTo>
                    <a:pt x="147" y="475"/>
                  </a:lnTo>
                  <a:lnTo>
                    <a:pt x="192" y="484"/>
                  </a:lnTo>
                  <a:lnTo>
                    <a:pt x="247" y="493"/>
                  </a:lnTo>
                  <a:lnTo>
                    <a:pt x="293" y="484"/>
                  </a:lnTo>
                  <a:lnTo>
                    <a:pt x="338" y="475"/>
                  </a:lnTo>
                  <a:lnTo>
                    <a:pt x="384" y="448"/>
                  </a:lnTo>
                  <a:lnTo>
                    <a:pt x="420" y="420"/>
                  </a:lnTo>
                  <a:lnTo>
                    <a:pt x="448" y="384"/>
                  </a:lnTo>
                  <a:lnTo>
                    <a:pt x="475" y="338"/>
                  </a:lnTo>
                  <a:lnTo>
                    <a:pt x="484" y="293"/>
                  </a:lnTo>
                  <a:lnTo>
                    <a:pt x="493" y="247"/>
                  </a:lnTo>
                  <a:lnTo>
                    <a:pt x="484" y="201"/>
                  </a:lnTo>
                  <a:lnTo>
                    <a:pt x="475" y="147"/>
                  </a:lnTo>
                  <a:lnTo>
                    <a:pt x="448" y="110"/>
                  </a:lnTo>
                  <a:lnTo>
                    <a:pt x="420" y="74"/>
                  </a:lnTo>
                  <a:lnTo>
                    <a:pt x="384" y="46"/>
                  </a:lnTo>
                  <a:lnTo>
                    <a:pt x="338" y="19"/>
                  </a:lnTo>
                  <a:lnTo>
                    <a:pt x="293" y="10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89;p19">
              <a:extLst>
                <a:ext uri="{FF2B5EF4-FFF2-40B4-BE49-F238E27FC236}">
                  <a16:creationId xmlns:a16="http://schemas.microsoft.com/office/drawing/2014/main" id="{4DFC2CD2-E842-CE32-965A-80840FE92351}"/>
                </a:ext>
              </a:extLst>
            </p:cNvPr>
            <p:cNvSpPr/>
            <p:nvPr/>
          </p:nvSpPr>
          <p:spPr>
            <a:xfrm>
              <a:off x="2057655" y="3427273"/>
              <a:ext cx="33883" cy="33883"/>
            </a:xfrm>
            <a:custGeom>
              <a:avLst/>
              <a:gdLst/>
              <a:ahLst/>
              <a:cxnLst/>
              <a:rect l="l" t="t" r="r" b="b"/>
              <a:pathLst>
                <a:path w="494" h="494" extrusionOk="0">
                  <a:moveTo>
                    <a:pt x="247" y="1"/>
                  </a:moveTo>
                  <a:lnTo>
                    <a:pt x="202" y="10"/>
                  </a:lnTo>
                  <a:lnTo>
                    <a:pt x="156" y="28"/>
                  </a:lnTo>
                  <a:lnTo>
                    <a:pt x="110" y="46"/>
                  </a:lnTo>
                  <a:lnTo>
                    <a:pt x="74" y="74"/>
                  </a:lnTo>
                  <a:lnTo>
                    <a:pt x="47" y="110"/>
                  </a:lnTo>
                  <a:lnTo>
                    <a:pt x="19" y="156"/>
                  </a:lnTo>
                  <a:lnTo>
                    <a:pt x="10" y="201"/>
                  </a:lnTo>
                  <a:lnTo>
                    <a:pt x="1" y="256"/>
                  </a:lnTo>
                  <a:lnTo>
                    <a:pt x="10" y="302"/>
                  </a:lnTo>
                  <a:lnTo>
                    <a:pt x="19" y="347"/>
                  </a:lnTo>
                  <a:lnTo>
                    <a:pt x="47" y="393"/>
                  </a:lnTo>
                  <a:lnTo>
                    <a:pt x="74" y="429"/>
                  </a:lnTo>
                  <a:lnTo>
                    <a:pt x="110" y="457"/>
                  </a:lnTo>
                  <a:lnTo>
                    <a:pt x="156" y="475"/>
                  </a:lnTo>
                  <a:lnTo>
                    <a:pt x="202" y="493"/>
                  </a:lnTo>
                  <a:lnTo>
                    <a:pt x="302" y="493"/>
                  </a:lnTo>
                  <a:lnTo>
                    <a:pt x="348" y="475"/>
                  </a:lnTo>
                  <a:lnTo>
                    <a:pt x="384" y="457"/>
                  </a:lnTo>
                  <a:lnTo>
                    <a:pt x="420" y="429"/>
                  </a:lnTo>
                  <a:lnTo>
                    <a:pt x="457" y="393"/>
                  </a:lnTo>
                  <a:lnTo>
                    <a:pt x="475" y="347"/>
                  </a:lnTo>
                  <a:lnTo>
                    <a:pt x="493" y="302"/>
                  </a:lnTo>
                  <a:lnTo>
                    <a:pt x="493" y="256"/>
                  </a:lnTo>
                  <a:lnTo>
                    <a:pt x="493" y="201"/>
                  </a:lnTo>
                  <a:lnTo>
                    <a:pt x="475" y="156"/>
                  </a:lnTo>
                  <a:lnTo>
                    <a:pt x="457" y="110"/>
                  </a:lnTo>
                  <a:lnTo>
                    <a:pt x="420" y="74"/>
                  </a:lnTo>
                  <a:lnTo>
                    <a:pt x="384" y="46"/>
                  </a:lnTo>
                  <a:lnTo>
                    <a:pt x="348" y="28"/>
                  </a:lnTo>
                  <a:lnTo>
                    <a:pt x="302" y="10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90;p19">
              <a:extLst>
                <a:ext uri="{FF2B5EF4-FFF2-40B4-BE49-F238E27FC236}">
                  <a16:creationId xmlns:a16="http://schemas.microsoft.com/office/drawing/2014/main" id="{17837673-5937-C971-69CC-71A593815B8C}"/>
                </a:ext>
              </a:extLst>
            </p:cNvPr>
            <p:cNvSpPr/>
            <p:nvPr/>
          </p:nvSpPr>
          <p:spPr>
            <a:xfrm>
              <a:off x="2083924" y="3649296"/>
              <a:ext cx="33883" cy="33883"/>
            </a:xfrm>
            <a:custGeom>
              <a:avLst/>
              <a:gdLst/>
              <a:ahLst/>
              <a:cxnLst/>
              <a:rect l="l" t="t" r="r" b="b"/>
              <a:pathLst>
                <a:path w="494" h="494" extrusionOk="0">
                  <a:moveTo>
                    <a:pt x="202" y="1"/>
                  </a:moveTo>
                  <a:lnTo>
                    <a:pt x="156" y="19"/>
                  </a:lnTo>
                  <a:lnTo>
                    <a:pt x="110" y="37"/>
                  </a:lnTo>
                  <a:lnTo>
                    <a:pt x="74" y="74"/>
                  </a:lnTo>
                  <a:lnTo>
                    <a:pt x="47" y="110"/>
                  </a:lnTo>
                  <a:lnTo>
                    <a:pt x="28" y="147"/>
                  </a:lnTo>
                  <a:lnTo>
                    <a:pt x="10" y="192"/>
                  </a:lnTo>
                  <a:lnTo>
                    <a:pt x="1" y="247"/>
                  </a:lnTo>
                  <a:lnTo>
                    <a:pt x="10" y="293"/>
                  </a:lnTo>
                  <a:lnTo>
                    <a:pt x="28" y="338"/>
                  </a:lnTo>
                  <a:lnTo>
                    <a:pt x="47" y="384"/>
                  </a:lnTo>
                  <a:lnTo>
                    <a:pt x="74" y="420"/>
                  </a:lnTo>
                  <a:lnTo>
                    <a:pt x="110" y="448"/>
                  </a:lnTo>
                  <a:lnTo>
                    <a:pt x="156" y="475"/>
                  </a:lnTo>
                  <a:lnTo>
                    <a:pt x="202" y="484"/>
                  </a:lnTo>
                  <a:lnTo>
                    <a:pt x="247" y="493"/>
                  </a:lnTo>
                  <a:lnTo>
                    <a:pt x="302" y="484"/>
                  </a:lnTo>
                  <a:lnTo>
                    <a:pt x="347" y="475"/>
                  </a:lnTo>
                  <a:lnTo>
                    <a:pt x="393" y="448"/>
                  </a:lnTo>
                  <a:lnTo>
                    <a:pt x="430" y="420"/>
                  </a:lnTo>
                  <a:lnTo>
                    <a:pt x="457" y="384"/>
                  </a:lnTo>
                  <a:lnTo>
                    <a:pt x="475" y="338"/>
                  </a:lnTo>
                  <a:lnTo>
                    <a:pt x="493" y="293"/>
                  </a:lnTo>
                  <a:lnTo>
                    <a:pt x="493" y="247"/>
                  </a:lnTo>
                  <a:lnTo>
                    <a:pt x="493" y="192"/>
                  </a:lnTo>
                  <a:lnTo>
                    <a:pt x="475" y="147"/>
                  </a:lnTo>
                  <a:lnTo>
                    <a:pt x="457" y="110"/>
                  </a:lnTo>
                  <a:lnTo>
                    <a:pt x="430" y="74"/>
                  </a:lnTo>
                  <a:lnTo>
                    <a:pt x="393" y="37"/>
                  </a:lnTo>
                  <a:lnTo>
                    <a:pt x="347" y="19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91;p19">
              <a:extLst>
                <a:ext uri="{FF2B5EF4-FFF2-40B4-BE49-F238E27FC236}">
                  <a16:creationId xmlns:a16="http://schemas.microsoft.com/office/drawing/2014/main" id="{CF40AE3B-8492-39EE-6883-58CBF02043D4}"/>
                </a:ext>
              </a:extLst>
            </p:cNvPr>
            <p:cNvSpPr/>
            <p:nvPr/>
          </p:nvSpPr>
          <p:spPr>
            <a:xfrm>
              <a:off x="2057037" y="3767544"/>
              <a:ext cx="33883" cy="33815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47" y="0"/>
                  </a:moveTo>
                  <a:lnTo>
                    <a:pt x="192" y="9"/>
                  </a:lnTo>
                  <a:lnTo>
                    <a:pt x="147" y="18"/>
                  </a:lnTo>
                  <a:lnTo>
                    <a:pt x="110" y="46"/>
                  </a:lnTo>
                  <a:lnTo>
                    <a:pt x="74" y="73"/>
                  </a:lnTo>
                  <a:lnTo>
                    <a:pt x="46" y="110"/>
                  </a:lnTo>
                  <a:lnTo>
                    <a:pt x="19" y="146"/>
                  </a:lnTo>
                  <a:lnTo>
                    <a:pt x="10" y="201"/>
                  </a:lnTo>
                  <a:lnTo>
                    <a:pt x="1" y="246"/>
                  </a:lnTo>
                  <a:lnTo>
                    <a:pt x="10" y="292"/>
                  </a:lnTo>
                  <a:lnTo>
                    <a:pt x="19" y="338"/>
                  </a:lnTo>
                  <a:lnTo>
                    <a:pt x="46" y="383"/>
                  </a:lnTo>
                  <a:lnTo>
                    <a:pt x="74" y="420"/>
                  </a:lnTo>
                  <a:lnTo>
                    <a:pt x="110" y="447"/>
                  </a:lnTo>
                  <a:lnTo>
                    <a:pt x="147" y="474"/>
                  </a:lnTo>
                  <a:lnTo>
                    <a:pt x="192" y="484"/>
                  </a:lnTo>
                  <a:lnTo>
                    <a:pt x="247" y="493"/>
                  </a:lnTo>
                  <a:lnTo>
                    <a:pt x="293" y="484"/>
                  </a:lnTo>
                  <a:lnTo>
                    <a:pt x="338" y="474"/>
                  </a:lnTo>
                  <a:lnTo>
                    <a:pt x="384" y="447"/>
                  </a:lnTo>
                  <a:lnTo>
                    <a:pt x="420" y="420"/>
                  </a:lnTo>
                  <a:lnTo>
                    <a:pt x="448" y="383"/>
                  </a:lnTo>
                  <a:lnTo>
                    <a:pt x="475" y="338"/>
                  </a:lnTo>
                  <a:lnTo>
                    <a:pt x="484" y="292"/>
                  </a:lnTo>
                  <a:lnTo>
                    <a:pt x="493" y="246"/>
                  </a:lnTo>
                  <a:lnTo>
                    <a:pt x="484" y="201"/>
                  </a:lnTo>
                  <a:lnTo>
                    <a:pt x="475" y="146"/>
                  </a:lnTo>
                  <a:lnTo>
                    <a:pt x="448" y="110"/>
                  </a:lnTo>
                  <a:lnTo>
                    <a:pt x="420" y="73"/>
                  </a:lnTo>
                  <a:lnTo>
                    <a:pt x="384" y="46"/>
                  </a:lnTo>
                  <a:lnTo>
                    <a:pt x="338" y="18"/>
                  </a:lnTo>
                  <a:lnTo>
                    <a:pt x="293" y="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92;p19">
              <a:extLst>
                <a:ext uri="{FF2B5EF4-FFF2-40B4-BE49-F238E27FC236}">
                  <a16:creationId xmlns:a16="http://schemas.microsoft.com/office/drawing/2014/main" id="{57C781D8-C280-246D-B13C-C743D4E0FE1C}"/>
                </a:ext>
              </a:extLst>
            </p:cNvPr>
            <p:cNvSpPr/>
            <p:nvPr/>
          </p:nvSpPr>
          <p:spPr>
            <a:xfrm>
              <a:off x="2021439" y="3826325"/>
              <a:ext cx="33815" cy="33815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201" y="0"/>
                  </a:moveTo>
                  <a:lnTo>
                    <a:pt x="155" y="19"/>
                  </a:lnTo>
                  <a:lnTo>
                    <a:pt x="110" y="37"/>
                  </a:lnTo>
                  <a:lnTo>
                    <a:pt x="73" y="73"/>
                  </a:lnTo>
                  <a:lnTo>
                    <a:pt x="46" y="110"/>
                  </a:lnTo>
                  <a:lnTo>
                    <a:pt x="18" y="146"/>
                  </a:lnTo>
                  <a:lnTo>
                    <a:pt x="9" y="192"/>
                  </a:lnTo>
                  <a:lnTo>
                    <a:pt x="0" y="247"/>
                  </a:lnTo>
                  <a:lnTo>
                    <a:pt x="9" y="292"/>
                  </a:lnTo>
                  <a:lnTo>
                    <a:pt x="18" y="338"/>
                  </a:lnTo>
                  <a:lnTo>
                    <a:pt x="46" y="383"/>
                  </a:lnTo>
                  <a:lnTo>
                    <a:pt x="73" y="420"/>
                  </a:lnTo>
                  <a:lnTo>
                    <a:pt x="110" y="447"/>
                  </a:lnTo>
                  <a:lnTo>
                    <a:pt x="155" y="475"/>
                  </a:lnTo>
                  <a:lnTo>
                    <a:pt x="201" y="484"/>
                  </a:lnTo>
                  <a:lnTo>
                    <a:pt x="246" y="493"/>
                  </a:lnTo>
                  <a:lnTo>
                    <a:pt x="292" y="484"/>
                  </a:lnTo>
                  <a:lnTo>
                    <a:pt x="347" y="475"/>
                  </a:lnTo>
                  <a:lnTo>
                    <a:pt x="383" y="447"/>
                  </a:lnTo>
                  <a:lnTo>
                    <a:pt x="420" y="420"/>
                  </a:lnTo>
                  <a:lnTo>
                    <a:pt x="447" y="383"/>
                  </a:lnTo>
                  <a:lnTo>
                    <a:pt x="474" y="338"/>
                  </a:lnTo>
                  <a:lnTo>
                    <a:pt x="483" y="292"/>
                  </a:lnTo>
                  <a:lnTo>
                    <a:pt x="493" y="247"/>
                  </a:lnTo>
                  <a:lnTo>
                    <a:pt x="483" y="192"/>
                  </a:lnTo>
                  <a:lnTo>
                    <a:pt x="474" y="146"/>
                  </a:lnTo>
                  <a:lnTo>
                    <a:pt x="447" y="110"/>
                  </a:lnTo>
                  <a:lnTo>
                    <a:pt x="420" y="73"/>
                  </a:lnTo>
                  <a:lnTo>
                    <a:pt x="383" y="37"/>
                  </a:lnTo>
                  <a:lnTo>
                    <a:pt x="347" y="19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93;p19">
              <a:extLst>
                <a:ext uri="{FF2B5EF4-FFF2-40B4-BE49-F238E27FC236}">
                  <a16:creationId xmlns:a16="http://schemas.microsoft.com/office/drawing/2014/main" id="{7F1447C7-077B-88BB-CD69-662C5F57729F}"/>
                </a:ext>
              </a:extLst>
            </p:cNvPr>
            <p:cNvSpPr/>
            <p:nvPr/>
          </p:nvSpPr>
          <p:spPr>
            <a:xfrm>
              <a:off x="1963276" y="3888878"/>
              <a:ext cx="33815" cy="33815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246" y="0"/>
                  </a:moveTo>
                  <a:lnTo>
                    <a:pt x="201" y="9"/>
                  </a:lnTo>
                  <a:lnTo>
                    <a:pt x="155" y="18"/>
                  </a:lnTo>
                  <a:lnTo>
                    <a:pt x="110" y="46"/>
                  </a:lnTo>
                  <a:lnTo>
                    <a:pt x="73" y="73"/>
                  </a:lnTo>
                  <a:lnTo>
                    <a:pt x="46" y="110"/>
                  </a:lnTo>
                  <a:lnTo>
                    <a:pt x="18" y="155"/>
                  </a:lnTo>
                  <a:lnTo>
                    <a:pt x="9" y="201"/>
                  </a:lnTo>
                  <a:lnTo>
                    <a:pt x="0" y="246"/>
                  </a:lnTo>
                  <a:lnTo>
                    <a:pt x="9" y="301"/>
                  </a:lnTo>
                  <a:lnTo>
                    <a:pt x="18" y="347"/>
                  </a:lnTo>
                  <a:lnTo>
                    <a:pt x="46" y="383"/>
                  </a:lnTo>
                  <a:lnTo>
                    <a:pt x="73" y="420"/>
                  </a:lnTo>
                  <a:lnTo>
                    <a:pt x="110" y="456"/>
                  </a:lnTo>
                  <a:lnTo>
                    <a:pt x="155" y="474"/>
                  </a:lnTo>
                  <a:lnTo>
                    <a:pt x="201" y="493"/>
                  </a:lnTo>
                  <a:lnTo>
                    <a:pt x="301" y="493"/>
                  </a:lnTo>
                  <a:lnTo>
                    <a:pt x="347" y="474"/>
                  </a:lnTo>
                  <a:lnTo>
                    <a:pt x="383" y="456"/>
                  </a:lnTo>
                  <a:lnTo>
                    <a:pt x="420" y="420"/>
                  </a:lnTo>
                  <a:lnTo>
                    <a:pt x="456" y="383"/>
                  </a:lnTo>
                  <a:lnTo>
                    <a:pt x="474" y="347"/>
                  </a:lnTo>
                  <a:lnTo>
                    <a:pt x="492" y="301"/>
                  </a:lnTo>
                  <a:lnTo>
                    <a:pt x="492" y="246"/>
                  </a:lnTo>
                  <a:lnTo>
                    <a:pt x="492" y="201"/>
                  </a:lnTo>
                  <a:lnTo>
                    <a:pt x="474" y="155"/>
                  </a:lnTo>
                  <a:lnTo>
                    <a:pt x="456" y="110"/>
                  </a:lnTo>
                  <a:lnTo>
                    <a:pt x="420" y="73"/>
                  </a:lnTo>
                  <a:lnTo>
                    <a:pt x="383" y="46"/>
                  </a:lnTo>
                  <a:lnTo>
                    <a:pt x="347" y="18"/>
                  </a:lnTo>
                  <a:lnTo>
                    <a:pt x="301" y="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94;p19">
              <a:extLst>
                <a:ext uri="{FF2B5EF4-FFF2-40B4-BE49-F238E27FC236}">
                  <a16:creationId xmlns:a16="http://schemas.microsoft.com/office/drawing/2014/main" id="{119513BF-26EC-F447-97A9-344702266AEB}"/>
                </a:ext>
              </a:extLst>
            </p:cNvPr>
            <p:cNvSpPr/>
            <p:nvPr/>
          </p:nvSpPr>
          <p:spPr>
            <a:xfrm>
              <a:off x="1915743" y="3679338"/>
              <a:ext cx="33815" cy="33815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201" y="1"/>
                  </a:moveTo>
                  <a:lnTo>
                    <a:pt x="155" y="19"/>
                  </a:lnTo>
                  <a:lnTo>
                    <a:pt x="109" y="46"/>
                  </a:lnTo>
                  <a:lnTo>
                    <a:pt x="73" y="73"/>
                  </a:lnTo>
                  <a:lnTo>
                    <a:pt x="46" y="110"/>
                  </a:lnTo>
                  <a:lnTo>
                    <a:pt x="18" y="146"/>
                  </a:lnTo>
                  <a:lnTo>
                    <a:pt x="9" y="201"/>
                  </a:lnTo>
                  <a:lnTo>
                    <a:pt x="0" y="247"/>
                  </a:lnTo>
                  <a:lnTo>
                    <a:pt x="9" y="292"/>
                  </a:lnTo>
                  <a:lnTo>
                    <a:pt x="18" y="338"/>
                  </a:lnTo>
                  <a:lnTo>
                    <a:pt x="46" y="384"/>
                  </a:lnTo>
                  <a:lnTo>
                    <a:pt x="73" y="420"/>
                  </a:lnTo>
                  <a:lnTo>
                    <a:pt x="109" y="447"/>
                  </a:lnTo>
                  <a:lnTo>
                    <a:pt x="155" y="475"/>
                  </a:lnTo>
                  <a:lnTo>
                    <a:pt x="201" y="484"/>
                  </a:lnTo>
                  <a:lnTo>
                    <a:pt x="246" y="493"/>
                  </a:lnTo>
                  <a:lnTo>
                    <a:pt x="301" y="484"/>
                  </a:lnTo>
                  <a:lnTo>
                    <a:pt x="347" y="475"/>
                  </a:lnTo>
                  <a:lnTo>
                    <a:pt x="383" y="447"/>
                  </a:lnTo>
                  <a:lnTo>
                    <a:pt x="420" y="420"/>
                  </a:lnTo>
                  <a:lnTo>
                    <a:pt x="456" y="384"/>
                  </a:lnTo>
                  <a:lnTo>
                    <a:pt x="474" y="338"/>
                  </a:lnTo>
                  <a:lnTo>
                    <a:pt x="492" y="292"/>
                  </a:lnTo>
                  <a:lnTo>
                    <a:pt x="492" y="247"/>
                  </a:lnTo>
                  <a:lnTo>
                    <a:pt x="492" y="201"/>
                  </a:lnTo>
                  <a:lnTo>
                    <a:pt x="474" y="146"/>
                  </a:lnTo>
                  <a:lnTo>
                    <a:pt x="456" y="110"/>
                  </a:lnTo>
                  <a:lnTo>
                    <a:pt x="420" y="73"/>
                  </a:lnTo>
                  <a:lnTo>
                    <a:pt x="383" y="46"/>
                  </a:lnTo>
                  <a:lnTo>
                    <a:pt x="347" y="19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95;p19">
              <a:extLst>
                <a:ext uri="{FF2B5EF4-FFF2-40B4-BE49-F238E27FC236}">
                  <a16:creationId xmlns:a16="http://schemas.microsoft.com/office/drawing/2014/main" id="{22DE3A02-D4CA-277C-8FFE-0BC2C8AD633E}"/>
                </a:ext>
              </a:extLst>
            </p:cNvPr>
            <p:cNvSpPr/>
            <p:nvPr/>
          </p:nvSpPr>
          <p:spPr>
            <a:xfrm>
              <a:off x="2474198" y="3569252"/>
              <a:ext cx="45750" cy="53226"/>
            </a:xfrm>
            <a:custGeom>
              <a:avLst/>
              <a:gdLst/>
              <a:ahLst/>
              <a:cxnLst/>
              <a:rect l="l" t="t" r="r" b="b"/>
              <a:pathLst>
                <a:path w="667" h="776" extrusionOk="0">
                  <a:moveTo>
                    <a:pt x="1" y="1"/>
                  </a:moveTo>
                  <a:lnTo>
                    <a:pt x="1" y="302"/>
                  </a:lnTo>
                  <a:lnTo>
                    <a:pt x="329" y="375"/>
                  </a:lnTo>
                  <a:lnTo>
                    <a:pt x="1" y="475"/>
                  </a:lnTo>
                  <a:lnTo>
                    <a:pt x="1" y="776"/>
                  </a:lnTo>
                  <a:lnTo>
                    <a:pt x="667" y="530"/>
                  </a:lnTo>
                  <a:lnTo>
                    <a:pt x="667" y="2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96;p19">
              <a:extLst>
                <a:ext uri="{FF2B5EF4-FFF2-40B4-BE49-F238E27FC236}">
                  <a16:creationId xmlns:a16="http://schemas.microsoft.com/office/drawing/2014/main" id="{35321B55-45A8-2C7A-13D9-304E97429526}"/>
                </a:ext>
              </a:extLst>
            </p:cNvPr>
            <p:cNvSpPr/>
            <p:nvPr/>
          </p:nvSpPr>
          <p:spPr>
            <a:xfrm>
              <a:off x="2474198" y="3915765"/>
              <a:ext cx="45750" cy="53226"/>
            </a:xfrm>
            <a:custGeom>
              <a:avLst/>
              <a:gdLst/>
              <a:ahLst/>
              <a:cxnLst/>
              <a:rect l="l" t="t" r="r" b="b"/>
              <a:pathLst>
                <a:path w="667" h="776" extrusionOk="0">
                  <a:moveTo>
                    <a:pt x="1" y="0"/>
                  </a:moveTo>
                  <a:lnTo>
                    <a:pt x="1" y="301"/>
                  </a:lnTo>
                  <a:lnTo>
                    <a:pt x="329" y="383"/>
                  </a:lnTo>
                  <a:lnTo>
                    <a:pt x="1" y="475"/>
                  </a:lnTo>
                  <a:lnTo>
                    <a:pt x="1" y="775"/>
                  </a:lnTo>
                  <a:lnTo>
                    <a:pt x="667" y="538"/>
                  </a:lnTo>
                  <a:lnTo>
                    <a:pt x="667" y="22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97;p19">
              <a:extLst>
                <a:ext uri="{FF2B5EF4-FFF2-40B4-BE49-F238E27FC236}">
                  <a16:creationId xmlns:a16="http://schemas.microsoft.com/office/drawing/2014/main" id="{A45465EB-9E08-F792-9934-EE09656378AF}"/>
                </a:ext>
              </a:extLst>
            </p:cNvPr>
            <p:cNvSpPr/>
            <p:nvPr/>
          </p:nvSpPr>
          <p:spPr>
            <a:xfrm>
              <a:off x="2474198" y="4031475"/>
              <a:ext cx="45750" cy="53226"/>
            </a:xfrm>
            <a:custGeom>
              <a:avLst/>
              <a:gdLst/>
              <a:ahLst/>
              <a:cxnLst/>
              <a:rect l="l" t="t" r="r" b="b"/>
              <a:pathLst>
                <a:path w="667" h="776" extrusionOk="0">
                  <a:moveTo>
                    <a:pt x="1" y="0"/>
                  </a:moveTo>
                  <a:lnTo>
                    <a:pt x="1" y="301"/>
                  </a:lnTo>
                  <a:lnTo>
                    <a:pt x="329" y="374"/>
                  </a:lnTo>
                  <a:lnTo>
                    <a:pt x="1" y="474"/>
                  </a:lnTo>
                  <a:lnTo>
                    <a:pt x="1" y="775"/>
                  </a:lnTo>
                  <a:lnTo>
                    <a:pt x="667" y="529"/>
                  </a:lnTo>
                  <a:lnTo>
                    <a:pt x="667" y="22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98;p19">
              <a:extLst>
                <a:ext uri="{FF2B5EF4-FFF2-40B4-BE49-F238E27FC236}">
                  <a16:creationId xmlns:a16="http://schemas.microsoft.com/office/drawing/2014/main" id="{D90FDCCF-2206-6279-46CB-B574020685EA}"/>
                </a:ext>
              </a:extLst>
            </p:cNvPr>
            <p:cNvSpPr/>
            <p:nvPr/>
          </p:nvSpPr>
          <p:spPr>
            <a:xfrm>
              <a:off x="2552390" y="3684345"/>
              <a:ext cx="45750" cy="53843"/>
            </a:xfrm>
            <a:custGeom>
              <a:avLst/>
              <a:gdLst/>
              <a:ahLst/>
              <a:cxnLst/>
              <a:rect l="l" t="t" r="r" b="b"/>
              <a:pathLst>
                <a:path w="667" h="785" extrusionOk="0">
                  <a:moveTo>
                    <a:pt x="1" y="0"/>
                  </a:moveTo>
                  <a:lnTo>
                    <a:pt x="1" y="311"/>
                  </a:lnTo>
                  <a:lnTo>
                    <a:pt x="329" y="383"/>
                  </a:lnTo>
                  <a:lnTo>
                    <a:pt x="1" y="475"/>
                  </a:lnTo>
                  <a:lnTo>
                    <a:pt x="1" y="785"/>
                  </a:lnTo>
                  <a:lnTo>
                    <a:pt x="666" y="538"/>
                  </a:lnTo>
                  <a:lnTo>
                    <a:pt x="666" y="2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99;p19">
              <a:extLst>
                <a:ext uri="{FF2B5EF4-FFF2-40B4-BE49-F238E27FC236}">
                  <a16:creationId xmlns:a16="http://schemas.microsoft.com/office/drawing/2014/main" id="{B1DDF21F-E15C-25DE-AB9A-86DFE68A1D23}"/>
                </a:ext>
              </a:extLst>
            </p:cNvPr>
            <p:cNvSpPr/>
            <p:nvPr/>
          </p:nvSpPr>
          <p:spPr>
            <a:xfrm>
              <a:off x="2552390" y="3800055"/>
              <a:ext cx="45750" cy="53226"/>
            </a:xfrm>
            <a:custGeom>
              <a:avLst/>
              <a:gdLst/>
              <a:ahLst/>
              <a:cxnLst/>
              <a:rect l="l" t="t" r="r" b="b"/>
              <a:pathLst>
                <a:path w="667" h="776" extrusionOk="0">
                  <a:moveTo>
                    <a:pt x="1" y="0"/>
                  </a:moveTo>
                  <a:lnTo>
                    <a:pt x="1" y="301"/>
                  </a:lnTo>
                  <a:lnTo>
                    <a:pt x="329" y="383"/>
                  </a:lnTo>
                  <a:lnTo>
                    <a:pt x="1" y="475"/>
                  </a:lnTo>
                  <a:lnTo>
                    <a:pt x="1" y="776"/>
                  </a:lnTo>
                  <a:lnTo>
                    <a:pt x="666" y="538"/>
                  </a:lnTo>
                  <a:lnTo>
                    <a:pt x="666" y="2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00;p19">
              <a:extLst>
                <a:ext uri="{FF2B5EF4-FFF2-40B4-BE49-F238E27FC236}">
                  <a16:creationId xmlns:a16="http://schemas.microsoft.com/office/drawing/2014/main" id="{5F12751B-C91D-CD7C-9CD5-BDB18D4ABC3E}"/>
                </a:ext>
              </a:extLst>
            </p:cNvPr>
            <p:cNvSpPr/>
            <p:nvPr/>
          </p:nvSpPr>
          <p:spPr>
            <a:xfrm>
              <a:off x="2552390" y="3568018"/>
              <a:ext cx="735628" cy="55078"/>
            </a:xfrm>
            <a:custGeom>
              <a:avLst/>
              <a:gdLst/>
              <a:ahLst/>
              <a:cxnLst/>
              <a:rect l="l" t="t" r="r" b="b"/>
              <a:pathLst>
                <a:path w="10725" h="803" extrusionOk="0">
                  <a:moveTo>
                    <a:pt x="1" y="0"/>
                  </a:moveTo>
                  <a:lnTo>
                    <a:pt x="1" y="803"/>
                  </a:lnTo>
                  <a:lnTo>
                    <a:pt x="10724" y="803"/>
                  </a:lnTo>
                  <a:lnTo>
                    <a:pt x="107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01;p19">
              <a:extLst>
                <a:ext uri="{FF2B5EF4-FFF2-40B4-BE49-F238E27FC236}">
                  <a16:creationId xmlns:a16="http://schemas.microsoft.com/office/drawing/2014/main" id="{810F26ED-3EFB-2DCD-5286-B041586AF846}"/>
                </a:ext>
              </a:extLst>
            </p:cNvPr>
            <p:cNvSpPr/>
            <p:nvPr/>
          </p:nvSpPr>
          <p:spPr>
            <a:xfrm>
              <a:off x="2634354" y="3683728"/>
              <a:ext cx="238350" cy="55078"/>
            </a:xfrm>
            <a:custGeom>
              <a:avLst/>
              <a:gdLst/>
              <a:ahLst/>
              <a:cxnLst/>
              <a:rect l="l" t="t" r="r" b="b"/>
              <a:pathLst>
                <a:path w="3475" h="803" extrusionOk="0">
                  <a:moveTo>
                    <a:pt x="0" y="0"/>
                  </a:moveTo>
                  <a:lnTo>
                    <a:pt x="0" y="803"/>
                  </a:lnTo>
                  <a:lnTo>
                    <a:pt x="3475" y="803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02;p19">
              <a:extLst>
                <a:ext uri="{FF2B5EF4-FFF2-40B4-BE49-F238E27FC236}">
                  <a16:creationId xmlns:a16="http://schemas.microsoft.com/office/drawing/2014/main" id="{F8362BBF-D43F-A7F3-6E40-76C5F72E1333}"/>
                </a:ext>
              </a:extLst>
            </p:cNvPr>
            <p:cNvSpPr/>
            <p:nvPr/>
          </p:nvSpPr>
          <p:spPr>
            <a:xfrm>
              <a:off x="2634354" y="3799438"/>
              <a:ext cx="653663" cy="55078"/>
            </a:xfrm>
            <a:custGeom>
              <a:avLst/>
              <a:gdLst/>
              <a:ahLst/>
              <a:cxnLst/>
              <a:rect l="l" t="t" r="r" b="b"/>
              <a:pathLst>
                <a:path w="9530" h="803" extrusionOk="0">
                  <a:moveTo>
                    <a:pt x="0" y="0"/>
                  </a:moveTo>
                  <a:lnTo>
                    <a:pt x="0" y="803"/>
                  </a:lnTo>
                  <a:lnTo>
                    <a:pt x="9529" y="803"/>
                  </a:lnTo>
                  <a:lnTo>
                    <a:pt x="95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03;p19">
              <a:extLst>
                <a:ext uri="{FF2B5EF4-FFF2-40B4-BE49-F238E27FC236}">
                  <a16:creationId xmlns:a16="http://schemas.microsoft.com/office/drawing/2014/main" id="{D3E75702-F077-A07E-BC88-0740179BFF80}"/>
                </a:ext>
              </a:extLst>
            </p:cNvPr>
            <p:cNvSpPr/>
            <p:nvPr/>
          </p:nvSpPr>
          <p:spPr>
            <a:xfrm>
              <a:off x="2552390" y="4030240"/>
              <a:ext cx="735628" cy="55078"/>
            </a:xfrm>
            <a:custGeom>
              <a:avLst/>
              <a:gdLst/>
              <a:ahLst/>
              <a:cxnLst/>
              <a:rect l="l" t="t" r="r" b="b"/>
              <a:pathLst>
                <a:path w="10725" h="803" extrusionOk="0">
                  <a:moveTo>
                    <a:pt x="1" y="0"/>
                  </a:moveTo>
                  <a:lnTo>
                    <a:pt x="1" y="802"/>
                  </a:lnTo>
                  <a:lnTo>
                    <a:pt x="10724" y="802"/>
                  </a:lnTo>
                  <a:lnTo>
                    <a:pt x="107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04;p19">
              <a:extLst>
                <a:ext uri="{FF2B5EF4-FFF2-40B4-BE49-F238E27FC236}">
                  <a16:creationId xmlns:a16="http://schemas.microsoft.com/office/drawing/2014/main" id="{A0257CC3-F974-6072-6699-9653F1266A6D}"/>
                </a:ext>
              </a:extLst>
            </p:cNvPr>
            <p:cNvSpPr/>
            <p:nvPr/>
          </p:nvSpPr>
          <p:spPr>
            <a:xfrm>
              <a:off x="2551773" y="3915148"/>
              <a:ext cx="736245" cy="55078"/>
            </a:xfrm>
            <a:custGeom>
              <a:avLst/>
              <a:gdLst/>
              <a:ahLst/>
              <a:cxnLst/>
              <a:rect l="l" t="t" r="r" b="b"/>
              <a:pathLst>
                <a:path w="10734" h="803" extrusionOk="0">
                  <a:moveTo>
                    <a:pt x="1" y="0"/>
                  </a:moveTo>
                  <a:lnTo>
                    <a:pt x="1" y="803"/>
                  </a:lnTo>
                  <a:lnTo>
                    <a:pt x="10733" y="803"/>
                  </a:lnTo>
                  <a:lnTo>
                    <a:pt x="107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05;p19">
              <a:extLst>
                <a:ext uri="{FF2B5EF4-FFF2-40B4-BE49-F238E27FC236}">
                  <a16:creationId xmlns:a16="http://schemas.microsoft.com/office/drawing/2014/main" id="{4C48B2EF-4CBA-2EB9-EEFE-AD81E100053F}"/>
                </a:ext>
              </a:extLst>
            </p:cNvPr>
            <p:cNvSpPr/>
            <p:nvPr/>
          </p:nvSpPr>
          <p:spPr>
            <a:xfrm>
              <a:off x="2474198" y="3339753"/>
              <a:ext cx="45750" cy="53226"/>
            </a:xfrm>
            <a:custGeom>
              <a:avLst/>
              <a:gdLst/>
              <a:ahLst/>
              <a:cxnLst/>
              <a:rect l="l" t="t" r="r" b="b"/>
              <a:pathLst>
                <a:path w="667" h="776" extrusionOk="0">
                  <a:moveTo>
                    <a:pt x="1" y="0"/>
                  </a:moveTo>
                  <a:lnTo>
                    <a:pt x="1" y="301"/>
                  </a:lnTo>
                  <a:lnTo>
                    <a:pt x="329" y="374"/>
                  </a:lnTo>
                  <a:lnTo>
                    <a:pt x="1" y="474"/>
                  </a:lnTo>
                  <a:lnTo>
                    <a:pt x="1" y="775"/>
                  </a:lnTo>
                  <a:lnTo>
                    <a:pt x="667" y="529"/>
                  </a:lnTo>
                  <a:lnTo>
                    <a:pt x="667" y="22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06;p19">
              <a:extLst>
                <a:ext uri="{FF2B5EF4-FFF2-40B4-BE49-F238E27FC236}">
                  <a16:creationId xmlns:a16="http://schemas.microsoft.com/office/drawing/2014/main" id="{DCEA5646-FA97-2440-581D-CE8619BA04B4}"/>
                </a:ext>
              </a:extLst>
            </p:cNvPr>
            <p:cNvSpPr/>
            <p:nvPr/>
          </p:nvSpPr>
          <p:spPr>
            <a:xfrm>
              <a:off x="2474198" y="3455463"/>
              <a:ext cx="38273" cy="53226"/>
            </a:xfrm>
            <a:custGeom>
              <a:avLst/>
              <a:gdLst/>
              <a:ahLst/>
              <a:cxnLst/>
              <a:rect l="l" t="t" r="r" b="b"/>
              <a:pathLst>
                <a:path w="558" h="776" extrusionOk="0">
                  <a:moveTo>
                    <a:pt x="1" y="0"/>
                  </a:moveTo>
                  <a:lnTo>
                    <a:pt x="1" y="301"/>
                  </a:lnTo>
                  <a:lnTo>
                    <a:pt x="275" y="374"/>
                  </a:lnTo>
                  <a:lnTo>
                    <a:pt x="1" y="474"/>
                  </a:lnTo>
                  <a:lnTo>
                    <a:pt x="1" y="775"/>
                  </a:lnTo>
                  <a:lnTo>
                    <a:pt x="557" y="529"/>
                  </a:lnTo>
                  <a:lnTo>
                    <a:pt x="557" y="22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07;p19">
              <a:extLst>
                <a:ext uri="{FF2B5EF4-FFF2-40B4-BE49-F238E27FC236}">
                  <a16:creationId xmlns:a16="http://schemas.microsoft.com/office/drawing/2014/main" id="{322078BA-746A-3491-5901-57798F23ADEA}"/>
                </a:ext>
              </a:extLst>
            </p:cNvPr>
            <p:cNvSpPr/>
            <p:nvPr/>
          </p:nvSpPr>
          <p:spPr>
            <a:xfrm>
              <a:off x="2552390" y="3108333"/>
              <a:ext cx="45750" cy="53226"/>
            </a:xfrm>
            <a:custGeom>
              <a:avLst/>
              <a:gdLst/>
              <a:ahLst/>
              <a:cxnLst/>
              <a:rect l="l" t="t" r="r" b="b"/>
              <a:pathLst>
                <a:path w="667" h="776" extrusionOk="0">
                  <a:moveTo>
                    <a:pt x="1" y="0"/>
                  </a:moveTo>
                  <a:lnTo>
                    <a:pt x="1" y="301"/>
                  </a:lnTo>
                  <a:lnTo>
                    <a:pt x="329" y="383"/>
                  </a:lnTo>
                  <a:lnTo>
                    <a:pt x="1" y="474"/>
                  </a:lnTo>
                  <a:lnTo>
                    <a:pt x="1" y="775"/>
                  </a:lnTo>
                  <a:lnTo>
                    <a:pt x="666" y="538"/>
                  </a:lnTo>
                  <a:lnTo>
                    <a:pt x="666" y="2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08;p19">
              <a:extLst>
                <a:ext uri="{FF2B5EF4-FFF2-40B4-BE49-F238E27FC236}">
                  <a16:creationId xmlns:a16="http://schemas.microsoft.com/office/drawing/2014/main" id="{3EEEBE1C-A437-1156-E052-42945CF62CEE}"/>
                </a:ext>
              </a:extLst>
            </p:cNvPr>
            <p:cNvSpPr/>
            <p:nvPr/>
          </p:nvSpPr>
          <p:spPr>
            <a:xfrm>
              <a:off x="2552390" y="3224043"/>
              <a:ext cx="45750" cy="53226"/>
            </a:xfrm>
            <a:custGeom>
              <a:avLst/>
              <a:gdLst/>
              <a:ahLst/>
              <a:cxnLst/>
              <a:rect l="l" t="t" r="r" b="b"/>
              <a:pathLst>
                <a:path w="667" h="776" extrusionOk="0">
                  <a:moveTo>
                    <a:pt x="1" y="0"/>
                  </a:moveTo>
                  <a:lnTo>
                    <a:pt x="1" y="301"/>
                  </a:lnTo>
                  <a:lnTo>
                    <a:pt x="329" y="383"/>
                  </a:lnTo>
                  <a:lnTo>
                    <a:pt x="1" y="474"/>
                  </a:lnTo>
                  <a:lnTo>
                    <a:pt x="1" y="775"/>
                  </a:lnTo>
                  <a:lnTo>
                    <a:pt x="666" y="538"/>
                  </a:lnTo>
                  <a:lnTo>
                    <a:pt x="666" y="22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09;p19">
              <a:extLst>
                <a:ext uri="{FF2B5EF4-FFF2-40B4-BE49-F238E27FC236}">
                  <a16:creationId xmlns:a16="http://schemas.microsoft.com/office/drawing/2014/main" id="{1996896E-26F5-3485-EC93-E93637FEE54F}"/>
                </a:ext>
              </a:extLst>
            </p:cNvPr>
            <p:cNvSpPr/>
            <p:nvPr/>
          </p:nvSpPr>
          <p:spPr>
            <a:xfrm>
              <a:off x="2634354" y="3107716"/>
              <a:ext cx="388494" cy="55078"/>
            </a:xfrm>
            <a:custGeom>
              <a:avLst/>
              <a:gdLst/>
              <a:ahLst/>
              <a:cxnLst/>
              <a:rect l="l" t="t" r="r" b="b"/>
              <a:pathLst>
                <a:path w="5664" h="803" extrusionOk="0">
                  <a:moveTo>
                    <a:pt x="0" y="0"/>
                  </a:moveTo>
                  <a:lnTo>
                    <a:pt x="0" y="803"/>
                  </a:lnTo>
                  <a:lnTo>
                    <a:pt x="5663" y="803"/>
                  </a:lnTo>
                  <a:lnTo>
                    <a:pt x="56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10;p19">
              <a:extLst>
                <a:ext uri="{FF2B5EF4-FFF2-40B4-BE49-F238E27FC236}">
                  <a16:creationId xmlns:a16="http://schemas.microsoft.com/office/drawing/2014/main" id="{EBF1D3E5-E066-7D65-7E2F-4290ED775990}"/>
                </a:ext>
              </a:extLst>
            </p:cNvPr>
            <p:cNvSpPr/>
            <p:nvPr/>
          </p:nvSpPr>
          <p:spPr>
            <a:xfrm>
              <a:off x="2634354" y="3223426"/>
              <a:ext cx="653663" cy="55078"/>
            </a:xfrm>
            <a:custGeom>
              <a:avLst/>
              <a:gdLst/>
              <a:ahLst/>
              <a:cxnLst/>
              <a:rect l="l" t="t" r="r" b="b"/>
              <a:pathLst>
                <a:path w="9530" h="803" extrusionOk="0">
                  <a:moveTo>
                    <a:pt x="0" y="0"/>
                  </a:moveTo>
                  <a:lnTo>
                    <a:pt x="0" y="803"/>
                  </a:lnTo>
                  <a:lnTo>
                    <a:pt x="9529" y="803"/>
                  </a:lnTo>
                  <a:lnTo>
                    <a:pt x="95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11;p19">
              <a:extLst>
                <a:ext uri="{FF2B5EF4-FFF2-40B4-BE49-F238E27FC236}">
                  <a16:creationId xmlns:a16="http://schemas.microsoft.com/office/drawing/2014/main" id="{7792783B-CB15-3C71-5C5E-99EDA4D82CFA}"/>
                </a:ext>
              </a:extLst>
            </p:cNvPr>
            <p:cNvSpPr/>
            <p:nvPr/>
          </p:nvSpPr>
          <p:spPr>
            <a:xfrm>
              <a:off x="2539289" y="3454160"/>
              <a:ext cx="616761" cy="55146"/>
            </a:xfrm>
            <a:custGeom>
              <a:avLst/>
              <a:gdLst/>
              <a:ahLst/>
              <a:cxnLst/>
              <a:rect l="l" t="t" r="r" b="b"/>
              <a:pathLst>
                <a:path w="8992" h="804" extrusionOk="0">
                  <a:moveTo>
                    <a:pt x="0" y="1"/>
                  </a:moveTo>
                  <a:lnTo>
                    <a:pt x="0" y="803"/>
                  </a:lnTo>
                  <a:lnTo>
                    <a:pt x="8991" y="803"/>
                  </a:lnTo>
                  <a:lnTo>
                    <a:pt x="89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12;p19">
              <a:extLst>
                <a:ext uri="{FF2B5EF4-FFF2-40B4-BE49-F238E27FC236}">
                  <a16:creationId xmlns:a16="http://schemas.microsoft.com/office/drawing/2014/main" id="{B94FDFF4-F5C0-BFA7-5D9E-5D31AF2D2551}"/>
                </a:ext>
              </a:extLst>
            </p:cNvPr>
            <p:cNvSpPr/>
            <p:nvPr/>
          </p:nvSpPr>
          <p:spPr>
            <a:xfrm>
              <a:off x="2551773" y="3338450"/>
              <a:ext cx="736245" cy="55146"/>
            </a:xfrm>
            <a:custGeom>
              <a:avLst/>
              <a:gdLst/>
              <a:ahLst/>
              <a:cxnLst/>
              <a:rect l="l" t="t" r="r" b="b"/>
              <a:pathLst>
                <a:path w="10734" h="804" extrusionOk="0">
                  <a:moveTo>
                    <a:pt x="1" y="1"/>
                  </a:moveTo>
                  <a:lnTo>
                    <a:pt x="1" y="803"/>
                  </a:lnTo>
                  <a:lnTo>
                    <a:pt x="10733" y="803"/>
                  </a:lnTo>
                  <a:lnTo>
                    <a:pt x="107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3462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omparison of a number and a number&#10;&#10;Description automatically generated">
            <a:extLst>
              <a:ext uri="{FF2B5EF4-FFF2-40B4-BE49-F238E27FC236}">
                <a16:creationId xmlns:a16="http://schemas.microsoft.com/office/drawing/2014/main" id="{48CAFF37-54C0-6C01-7225-C786241EC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63" y="1117031"/>
            <a:ext cx="8476889" cy="292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17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18"/>
          <p:cNvGrpSpPr/>
          <p:nvPr/>
        </p:nvGrpSpPr>
        <p:grpSpPr>
          <a:xfrm>
            <a:off x="5908581" y="3624178"/>
            <a:ext cx="2595697" cy="680700"/>
            <a:chOff x="5136588" y="4051398"/>
            <a:chExt cx="2595697" cy="680700"/>
          </a:xfrm>
        </p:grpSpPr>
        <p:sp>
          <p:nvSpPr>
            <p:cNvPr id="174" name="Google Shape;174;p18"/>
            <p:cNvSpPr txBox="1"/>
            <p:nvPr/>
          </p:nvSpPr>
          <p:spPr>
            <a:xfrm>
              <a:off x="5671285" y="4233307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</a:t>
              </a:r>
              <a:r>
                <a:rPr lang="en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ha</a:t>
              </a: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nnel Selection 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6" name="Google Shape;176;p18"/>
            <p:cNvSpPr/>
            <p:nvPr/>
          </p:nvSpPr>
          <p:spPr>
            <a:xfrm>
              <a:off x="5136588" y="4051398"/>
              <a:ext cx="680700" cy="680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77" name="Google Shape;177;p18"/>
          <p:cNvGrpSpPr/>
          <p:nvPr/>
        </p:nvGrpSpPr>
        <p:grpSpPr>
          <a:xfrm>
            <a:off x="5558781" y="874740"/>
            <a:ext cx="2061000" cy="680700"/>
            <a:chOff x="4786788" y="1301960"/>
            <a:chExt cx="2061000" cy="680700"/>
          </a:xfrm>
        </p:grpSpPr>
        <p:sp>
          <p:nvSpPr>
            <p:cNvPr id="179" name="Google Shape;179;p18"/>
            <p:cNvSpPr txBox="1"/>
            <p:nvPr/>
          </p:nvSpPr>
          <p:spPr>
            <a:xfrm>
              <a:off x="4786788" y="1474274"/>
              <a:ext cx="20610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SSVEP</a:t>
              </a: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5136588" y="1301960"/>
              <a:ext cx="680700" cy="6807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82" name="Google Shape;182;p18"/>
          <p:cNvGrpSpPr/>
          <p:nvPr/>
        </p:nvGrpSpPr>
        <p:grpSpPr>
          <a:xfrm>
            <a:off x="5908581" y="2249459"/>
            <a:ext cx="2960200" cy="680700"/>
            <a:chOff x="5136588" y="2676685"/>
            <a:chExt cx="2960200" cy="680700"/>
          </a:xfrm>
        </p:grpSpPr>
        <p:sp>
          <p:nvSpPr>
            <p:cNvPr id="184" name="Google Shape;184;p18"/>
            <p:cNvSpPr txBox="1"/>
            <p:nvPr/>
          </p:nvSpPr>
          <p:spPr>
            <a:xfrm>
              <a:off x="5306782" y="2858728"/>
              <a:ext cx="2790006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</a:t>
              </a: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xpermint Setup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6" name="Google Shape;186;p18"/>
            <p:cNvSpPr/>
            <p:nvPr/>
          </p:nvSpPr>
          <p:spPr>
            <a:xfrm>
              <a:off x="5136588" y="2676685"/>
              <a:ext cx="680700" cy="6807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194" name="Google Shape;194;p18"/>
          <p:cNvCxnSpPr>
            <a:cxnSpLocks/>
            <a:stCxn id="186" idx="2"/>
          </p:cNvCxnSpPr>
          <p:nvPr/>
        </p:nvCxnSpPr>
        <p:spPr>
          <a:xfrm rot="10800000">
            <a:off x="3960173" y="2589809"/>
            <a:ext cx="1948408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95" name="Google Shape;195;p18"/>
          <p:cNvCxnSpPr>
            <a:cxnSpLocks/>
            <a:stCxn id="181" idx="2"/>
          </p:cNvCxnSpPr>
          <p:nvPr/>
        </p:nvCxnSpPr>
        <p:spPr>
          <a:xfrm rot="10800000" flipV="1">
            <a:off x="3960173" y="1215090"/>
            <a:ext cx="1948408" cy="66971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96" name="Google Shape;196;p18"/>
          <p:cNvCxnSpPr>
            <a:cxnSpLocks/>
            <a:stCxn id="176" idx="2"/>
          </p:cNvCxnSpPr>
          <p:nvPr/>
        </p:nvCxnSpPr>
        <p:spPr>
          <a:xfrm rot="10800000">
            <a:off x="3976065" y="3270510"/>
            <a:ext cx="1932517" cy="69401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2" name="Google Shape;230;p19">
            <a:extLst>
              <a:ext uri="{FF2B5EF4-FFF2-40B4-BE49-F238E27FC236}">
                <a16:creationId xmlns:a16="http://schemas.microsoft.com/office/drawing/2014/main" id="{3EC3EEC5-53BD-5E10-E234-7130304F1BA1}"/>
              </a:ext>
            </a:extLst>
          </p:cNvPr>
          <p:cNvGrpSpPr/>
          <p:nvPr/>
        </p:nvGrpSpPr>
        <p:grpSpPr>
          <a:xfrm>
            <a:off x="890537" y="1699251"/>
            <a:ext cx="3242177" cy="1967257"/>
            <a:chOff x="922500" y="2861275"/>
            <a:chExt cx="2802712" cy="1700603"/>
          </a:xfrm>
        </p:grpSpPr>
        <p:sp>
          <p:nvSpPr>
            <p:cNvPr id="3" name="Google Shape;231;p19">
              <a:extLst>
                <a:ext uri="{FF2B5EF4-FFF2-40B4-BE49-F238E27FC236}">
                  <a16:creationId xmlns:a16="http://schemas.microsoft.com/office/drawing/2014/main" id="{BA025663-3B9F-5121-4356-17AF0D2AFE53}"/>
                </a:ext>
              </a:extLst>
            </p:cNvPr>
            <p:cNvSpPr/>
            <p:nvPr/>
          </p:nvSpPr>
          <p:spPr>
            <a:xfrm>
              <a:off x="1123878" y="2861275"/>
              <a:ext cx="2400581" cy="1481132"/>
            </a:xfrm>
            <a:custGeom>
              <a:avLst/>
              <a:gdLst/>
              <a:ahLst/>
              <a:cxnLst/>
              <a:rect l="l" t="t" r="r" b="b"/>
              <a:pathLst>
                <a:path w="34999" h="21594" extrusionOk="0">
                  <a:moveTo>
                    <a:pt x="1569" y="0"/>
                  </a:moveTo>
                  <a:lnTo>
                    <a:pt x="1414" y="10"/>
                  </a:lnTo>
                  <a:lnTo>
                    <a:pt x="1259" y="37"/>
                  </a:lnTo>
                  <a:lnTo>
                    <a:pt x="1104" y="73"/>
                  </a:lnTo>
                  <a:lnTo>
                    <a:pt x="958" y="128"/>
                  </a:lnTo>
                  <a:lnTo>
                    <a:pt x="822" y="192"/>
                  </a:lnTo>
                  <a:lnTo>
                    <a:pt x="694" y="274"/>
                  </a:lnTo>
                  <a:lnTo>
                    <a:pt x="575" y="365"/>
                  </a:lnTo>
                  <a:lnTo>
                    <a:pt x="457" y="466"/>
                  </a:lnTo>
                  <a:lnTo>
                    <a:pt x="357" y="575"/>
                  </a:lnTo>
                  <a:lnTo>
                    <a:pt x="265" y="703"/>
                  </a:lnTo>
                  <a:lnTo>
                    <a:pt x="192" y="830"/>
                  </a:lnTo>
                  <a:lnTo>
                    <a:pt x="119" y="967"/>
                  </a:lnTo>
                  <a:lnTo>
                    <a:pt x="65" y="1113"/>
                  </a:lnTo>
                  <a:lnTo>
                    <a:pt x="28" y="1259"/>
                  </a:lnTo>
                  <a:lnTo>
                    <a:pt x="10" y="1414"/>
                  </a:lnTo>
                  <a:lnTo>
                    <a:pt x="1" y="1578"/>
                  </a:lnTo>
                  <a:lnTo>
                    <a:pt x="1" y="20016"/>
                  </a:lnTo>
                  <a:lnTo>
                    <a:pt x="10" y="20180"/>
                  </a:lnTo>
                  <a:lnTo>
                    <a:pt x="28" y="20335"/>
                  </a:lnTo>
                  <a:lnTo>
                    <a:pt x="65" y="20481"/>
                  </a:lnTo>
                  <a:lnTo>
                    <a:pt x="119" y="20627"/>
                  </a:lnTo>
                  <a:lnTo>
                    <a:pt x="192" y="20763"/>
                  </a:lnTo>
                  <a:lnTo>
                    <a:pt x="265" y="20891"/>
                  </a:lnTo>
                  <a:lnTo>
                    <a:pt x="357" y="21019"/>
                  </a:lnTo>
                  <a:lnTo>
                    <a:pt x="457" y="21128"/>
                  </a:lnTo>
                  <a:lnTo>
                    <a:pt x="575" y="21228"/>
                  </a:lnTo>
                  <a:lnTo>
                    <a:pt x="694" y="21320"/>
                  </a:lnTo>
                  <a:lnTo>
                    <a:pt x="822" y="21402"/>
                  </a:lnTo>
                  <a:lnTo>
                    <a:pt x="958" y="21466"/>
                  </a:lnTo>
                  <a:lnTo>
                    <a:pt x="1104" y="21520"/>
                  </a:lnTo>
                  <a:lnTo>
                    <a:pt x="1259" y="21557"/>
                  </a:lnTo>
                  <a:lnTo>
                    <a:pt x="1414" y="21584"/>
                  </a:lnTo>
                  <a:lnTo>
                    <a:pt x="1569" y="21593"/>
                  </a:lnTo>
                  <a:lnTo>
                    <a:pt x="33421" y="21593"/>
                  </a:lnTo>
                  <a:lnTo>
                    <a:pt x="33585" y="21584"/>
                  </a:lnTo>
                  <a:lnTo>
                    <a:pt x="33740" y="21557"/>
                  </a:lnTo>
                  <a:lnTo>
                    <a:pt x="33886" y="21520"/>
                  </a:lnTo>
                  <a:lnTo>
                    <a:pt x="34032" y="21466"/>
                  </a:lnTo>
                  <a:lnTo>
                    <a:pt x="34168" y="21402"/>
                  </a:lnTo>
                  <a:lnTo>
                    <a:pt x="34296" y="21320"/>
                  </a:lnTo>
                  <a:lnTo>
                    <a:pt x="34424" y="21228"/>
                  </a:lnTo>
                  <a:lnTo>
                    <a:pt x="34533" y="21128"/>
                  </a:lnTo>
                  <a:lnTo>
                    <a:pt x="34633" y="21019"/>
                  </a:lnTo>
                  <a:lnTo>
                    <a:pt x="34725" y="20891"/>
                  </a:lnTo>
                  <a:lnTo>
                    <a:pt x="34807" y="20763"/>
                  </a:lnTo>
                  <a:lnTo>
                    <a:pt x="34870" y="20627"/>
                  </a:lnTo>
                  <a:lnTo>
                    <a:pt x="34925" y="20481"/>
                  </a:lnTo>
                  <a:lnTo>
                    <a:pt x="34962" y="20335"/>
                  </a:lnTo>
                  <a:lnTo>
                    <a:pt x="34989" y="20180"/>
                  </a:lnTo>
                  <a:lnTo>
                    <a:pt x="34998" y="20016"/>
                  </a:lnTo>
                  <a:lnTo>
                    <a:pt x="34998" y="1578"/>
                  </a:lnTo>
                  <a:lnTo>
                    <a:pt x="34989" y="1414"/>
                  </a:lnTo>
                  <a:lnTo>
                    <a:pt x="34962" y="1259"/>
                  </a:lnTo>
                  <a:lnTo>
                    <a:pt x="34925" y="1113"/>
                  </a:lnTo>
                  <a:lnTo>
                    <a:pt x="34870" y="967"/>
                  </a:lnTo>
                  <a:lnTo>
                    <a:pt x="34807" y="830"/>
                  </a:lnTo>
                  <a:lnTo>
                    <a:pt x="34725" y="703"/>
                  </a:lnTo>
                  <a:lnTo>
                    <a:pt x="34633" y="575"/>
                  </a:lnTo>
                  <a:lnTo>
                    <a:pt x="34533" y="466"/>
                  </a:lnTo>
                  <a:lnTo>
                    <a:pt x="34424" y="365"/>
                  </a:lnTo>
                  <a:lnTo>
                    <a:pt x="34296" y="274"/>
                  </a:lnTo>
                  <a:lnTo>
                    <a:pt x="34168" y="192"/>
                  </a:lnTo>
                  <a:lnTo>
                    <a:pt x="34032" y="128"/>
                  </a:lnTo>
                  <a:lnTo>
                    <a:pt x="33886" y="73"/>
                  </a:lnTo>
                  <a:lnTo>
                    <a:pt x="33740" y="37"/>
                  </a:lnTo>
                  <a:lnTo>
                    <a:pt x="33585" y="10"/>
                  </a:lnTo>
                  <a:lnTo>
                    <a:pt x="33421" y="0"/>
                  </a:lnTo>
                  <a:close/>
                </a:path>
              </a:pathLst>
            </a:custGeom>
            <a:solidFill>
              <a:srgbClr val="1A22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32;p19">
              <a:extLst>
                <a:ext uri="{FF2B5EF4-FFF2-40B4-BE49-F238E27FC236}">
                  <a16:creationId xmlns:a16="http://schemas.microsoft.com/office/drawing/2014/main" id="{0721F364-AF51-E4AC-9E94-99820B312D4E}"/>
                </a:ext>
              </a:extLst>
            </p:cNvPr>
            <p:cNvSpPr/>
            <p:nvPr/>
          </p:nvSpPr>
          <p:spPr>
            <a:xfrm>
              <a:off x="1123878" y="2861275"/>
              <a:ext cx="1211574" cy="1481132"/>
            </a:xfrm>
            <a:custGeom>
              <a:avLst/>
              <a:gdLst/>
              <a:ahLst/>
              <a:cxnLst/>
              <a:rect l="l" t="t" r="r" b="b"/>
              <a:pathLst>
                <a:path w="17664" h="21594" extrusionOk="0">
                  <a:moveTo>
                    <a:pt x="1569" y="0"/>
                  </a:moveTo>
                  <a:lnTo>
                    <a:pt x="1414" y="10"/>
                  </a:lnTo>
                  <a:lnTo>
                    <a:pt x="1259" y="37"/>
                  </a:lnTo>
                  <a:lnTo>
                    <a:pt x="1104" y="73"/>
                  </a:lnTo>
                  <a:lnTo>
                    <a:pt x="958" y="128"/>
                  </a:lnTo>
                  <a:lnTo>
                    <a:pt x="822" y="192"/>
                  </a:lnTo>
                  <a:lnTo>
                    <a:pt x="694" y="274"/>
                  </a:lnTo>
                  <a:lnTo>
                    <a:pt x="575" y="365"/>
                  </a:lnTo>
                  <a:lnTo>
                    <a:pt x="457" y="466"/>
                  </a:lnTo>
                  <a:lnTo>
                    <a:pt x="357" y="575"/>
                  </a:lnTo>
                  <a:lnTo>
                    <a:pt x="265" y="703"/>
                  </a:lnTo>
                  <a:lnTo>
                    <a:pt x="192" y="830"/>
                  </a:lnTo>
                  <a:lnTo>
                    <a:pt x="119" y="967"/>
                  </a:lnTo>
                  <a:lnTo>
                    <a:pt x="65" y="1113"/>
                  </a:lnTo>
                  <a:lnTo>
                    <a:pt x="28" y="1259"/>
                  </a:lnTo>
                  <a:lnTo>
                    <a:pt x="10" y="1414"/>
                  </a:lnTo>
                  <a:lnTo>
                    <a:pt x="1" y="1578"/>
                  </a:lnTo>
                  <a:lnTo>
                    <a:pt x="1" y="20016"/>
                  </a:lnTo>
                  <a:lnTo>
                    <a:pt x="10" y="20180"/>
                  </a:lnTo>
                  <a:lnTo>
                    <a:pt x="28" y="20335"/>
                  </a:lnTo>
                  <a:lnTo>
                    <a:pt x="65" y="20481"/>
                  </a:lnTo>
                  <a:lnTo>
                    <a:pt x="119" y="20627"/>
                  </a:lnTo>
                  <a:lnTo>
                    <a:pt x="192" y="20763"/>
                  </a:lnTo>
                  <a:lnTo>
                    <a:pt x="265" y="20891"/>
                  </a:lnTo>
                  <a:lnTo>
                    <a:pt x="357" y="21019"/>
                  </a:lnTo>
                  <a:lnTo>
                    <a:pt x="457" y="21128"/>
                  </a:lnTo>
                  <a:lnTo>
                    <a:pt x="575" y="21228"/>
                  </a:lnTo>
                  <a:lnTo>
                    <a:pt x="694" y="21320"/>
                  </a:lnTo>
                  <a:lnTo>
                    <a:pt x="822" y="21402"/>
                  </a:lnTo>
                  <a:lnTo>
                    <a:pt x="958" y="21466"/>
                  </a:lnTo>
                  <a:lnTo>
                    <a:pt x="1104" y="21520"/>
                  </a:lnTo>
                  <a:lnTo>
                    <a:pt x="1259" y="21557"/>
                  </a:lnTo>
                  <a:lnTo>
                    <a:pt x="1414" y="21584"/>
                  </a:lnTo>
                  <a:lnTo>
                    <a:pt x="1569" y="21593"/>
                  </a:lnTo>
                  <a:lnTo>
                    <a:pt x="17664" y="21593"/>
                  </a:lnTo>
                  <a:lnTo>
                    <a:pt x="17664" y="0"/>
                  </a:lnTo>
                  <a:close/>
                </a:path>
              </a:pathLst>
            </a:custGeom>
            <a:solidFill>
              <a:srgbClr val="CCCCCC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33;p19">
              <a:extLst>
                <a:ext uri="{FF2B5EF4-FFF2-40B4-BE49-F238E27FC236}">
                  <a16:creationId xmlns:a16="http://schemas.microsoft.com/office/drawing/2014/main" id="{EB27CCDB-3C6B-E1FE-7DFC-C69D116E72E3}"/>
                </a:ext>
              </a:extLst>
            </p:cNvPr>
            <p:cNvSpPr/>
            <p:nvPr/>
          </p:nvSpPr>
          <p:spPr>
            <a:xfrm>
              <a:off x="2335373" y="2861275"/>
              <a:ext cx="1189076" cy="1481132"/>
            </a:xfrm>
            <a:custGeom>
              <a:avLst/>
              <a:gdLst/>
              <a:ahLst/>
              <a:cxnLst/>
              <a:rect l="l" t="t" r="r" b="b"/>
              <a:pathLst>
                <a:path w="17336" h="21594" extrusionOk="0">
                  <a:moveTo>
                    <a:pt x="1" y="0"/>
                  </a:moveTo>
                  <a:lnTo>
                    <a:pt x="1" y="21593"/>
                  </a:lnTo>
                  <a:lnTo>
                    <a:pt x="15758" y="21593"/>
                  </a:lnTo>
                  <a:lnTo>
                    <a:pt x="15922" y="21584"/>
                  </a:lnTo>
                  <a:lnTo>
                    <a:pt x="16077" y="21557"/>
                  </a:lnTo>
                  <a:lnTo>
                    <a:pt x="16223" y="21520"/>
                  </a:lnTo>
                  <a:lnTo>
                    <a:pt x="16369" y="21466"/>
                  </a:lnTo>
                  <a:lnTo>
                    <a:pt x="16505" y="21402"/>
                  </a:lnTo>
                  <a:lnTo>
                    <a:pt x="16633" y="21320"/>
                  </a:lnTo>
                  <a:lnTo>
                    <a:pt x="16761" y="21228"/>
                  </a:lnTo>
                  <a:lnTo>
                    <a:pt x="16870" y="21128"/>
                  </a:lnTo>
                  <a:lnTo>
                    <a:pt x="16970" y="21019"/>
                  </a:lnTo>
                  <a:lnTo>
                    <a:pt x="17062" y="20891"/>
                  </a:lnTo>
                  <a:lnTo>
                    <a:pt x="17144" y="20763"/>
                  </a:lnTo>
                  <a:lnTo>
                    <a:pt x="17207" y="20627"/>
                  </a:lnTo>
                  <a:lnTo>
                    <a:pt x="17262" y="20481"/>
                  </a:lnTo>
                  <a:lnTo>
                    <a:pt x="17299" y="20335"/>
                  </a:lnTo>
                  <a:lnTo>
                    <a:pt x="17326" y="20180"/>
                  </a:lnTo>
                  <a:lnTo>
                    <a:pt x="17335" y="20016"/>
                  </a:lnTo>
                  <a:lnTo>
                    <a:pt x="17335" y="1578"/>
                  </a:lnTo>
                  <a:lnTo>
                    <a:pt x="17326" y="1414"/>
                  </a:lnTo>
                  <a:lnTo>
                    <a:pt x="17299" y="1259"/>
                  </a:lnTo>
                  <a:lnTo>
                    <a:pt x="17262" y="1113"/>
                  </a:lnTo>
                  <a:lnTo>
                    <a:pt x="17207" y="967"/>
                  </a:lnTo>
                  <a:lnTo>
                    <a:pt x="17144" y="830"/>
                  </a:lnTo>
                  <a:lnTo>
                    <a:pt x="17062" y="703"/>
                  </a:lnTo>
                  <a:lnTo>
                    <a:pt x="16970" y="575"/>
                  </a:lnTo>
                  <a:lnTo>
                    <a:pt x="16870" y="466"/>
                  </a:lnTo>
                  <a:lnTo>
                    <a:pt x="16761" y="365"/>
                  </a:lnTo>
                  <a:lnTo>
                    <a:pt x="16633" y="274"/>
                  </a:lnTo>
                  <a:lnTo>
                    <a:pt x="16505" y="192"/>
                  </a:lnTo>
                  <a:lnTo>
                    <a:pt x="16369" y="128"/>
                  </a:lnTo>
                  <a:lnTo>
                    <a:pt x="16223" y="73"/>
                  </a:lnTo>
                  <a:lnTo>
                    <a:pt x="16077" y="37"/>
                  </a:lnTo>
                  <a:lnTo>
                    <a:pt x="15922" y="10"/>
                  </a:lnTo>
                  <a:lnTo>
                    <a:pt x="15758" y="0"/>
                  </a:lnTo>
                  <a:close/>
                </a:path>
              </a:pathLst>
            </a:custGeom>
            <a:solidFill>
              <a:srgbClr val="CCCCCC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34;p19">
              <a:extLst>
                <a:ext uri="{FF2B5EF4-FFF2-40B4-BE49-F238E27FC236}">
                  <a16:creationId xmlns:a16="http://schemas.microsoft.com/office/drawing/2014/main" id="{C7BF4259-200C-63A3-67B5-08450E13BA59}"/>
                </a:ext>
              </a:extLst>
            </p:cNvPr>
            <p:cNvSpPr/>
            <p:nvPr/>
          </p:nvSpPr>
          <p:spPr>
            <a:xfrm>
              <a:off x="1210233" y="2957574"/>
              <a:ext cx="2227254" cy="1287846"/>
            </a:xfrm>
            <a:custGeom>
              <a:avLst/>
              <a:gdLst/>
              <a:ahLst/>
              <a:cxnLst/>
              <a:rect l="l" t="t" r="r" b="b"/>
              <a:pathLst>
                <a:path w="32472" h="18776" extrusionOk="0">
                  <a:moveTo>
                    <a:pt x="949" y="1"/>
                  </a:moveTo>
                  <a:lnTo>
                    <a:pt x="848" y="10"/>
                  </a:lnTo>
                  <a:lnTo>
                    <a:pt x="757" y="28"/>
                  </a:lnTo>
                  <a:lnTo>
                    <a:pt x="666" y="46"/>
                  </a:lnTo>
                  <a:lnTo>
                    <a:pt x="584" y="83"/>
                  </a:lnTo>
                  <a:lnTo>
                    <a:pt x="502" y="119"/>
                  </a:lnTo>
                  <a:lnTo>
                    <a:pt x="420" y="165"/>
                  </a:lnTo>
                  <a:lnTo>
                    <a:pt x="347" y="220"/>
                  </a:lnTo>
                  <a:lnTo>
                    <a:pt x="283" y="283"/>
                  </a:lnTo>
                  <a:lnTo>
                    <a:pt x="219" y="347"/>
                  </a:lnTo>
                  <a:lnTo>
                    <a:pt x="164" y="420"/>
                  </a:lnTo>
                  <a:lnTo>
                    <a:pt x="119" y="502"/>
                  </a:lnTo>
                  <a:lnTo>
                    <a:pt x="73" y="584"/>
                  </a:lnTo>
                  <a:lnTo>
                    <a:pt x="46" y="675"/>
                  </a:lnTo>
                  <a:lnTo>
                    <a:pt x="19" y="758"/>
                  </a:lnTo>
                  <a:lnTo>
                    <a:pt x="9" y="858"/>
                  </a:lnTo>
                  <a:lnTo>
                    <a:pt x="0" y="949"/>
                  </a:lnTo>
                  <a:lnTo>
                    <a:pt x="0" y="17837"/>
                  </a:lnTo>
                  <a:lnTo>
                    <a:pt x="9" y="17928"/>
                  </a:lnTo>
                  <a:lnTo>
                    <a:pt x="19" y="18028"/>
                  </a:lnTo>
                  <a:lnTo>
                    <a:pt x="46" y="18119"/>
                  </a:lnTo>
                  <a:lnTo>
                    <a:pt x="73" y="18201"/>
                  </a:lnTo>
                  <a:lnTo>
                    <a:pt x="119" y="18283"/>
                  </a:lnTo>
                  <a:lnTo>
                    <a:pt x="164" y="18366"/>
                  </a:lnTo>
                  <a:lnTo>
                    <a:pt x="219" y="18438"/>
                  </a:lnTo>
                  <a:lnTo>
                    <a:pt x="283" y="18502"/>
                  </a:lnTo>
                  <a:lnTo>
                    <a:pt x="347" y="18566"/>
                  </a:lnTo>
                  <a:lnTo>
                    <a:pt x="420" y="18621"/>
                  </a:lnTo>
                  <a:lnTo>
                    <a:pt x="502" y="18666"/>
                  </a:lnTo>
                  <a:lnTo>
                    <a:pt x="584" y="18703"/>
                  </a:lnTo>
                  <a:lnTo>
                    <a:pt x="666" y="18739"/>
                  </a:lnTo>
                  <a:lnTo>
                    <a:pt x="757" y="18758"/>
                  </a:lnTo>
                  <a:lnTo>
                    <a:pt x="848" y="18776"/>
                  </a:lnTo>
                  <a:lnTo>
                    <a:pt x="31624" y="18776"/>
                  </a:lnTo>
                  <a:lnTo>
                    <a:pt x="31715" y="18758"/>
                  </a:lnTo>
                  <a:lnTo>
                    <a:pt x="31806" y="18739"/>
                  </a:lnTo>
                  <a:lnTo>
                    <a:pt x="31897" y="18703"/>
                  </a:lnTo>
                  <a:lnTo>
                    <a:pt x="31979" y="18666"/>
                  </a:lnTo>
                  <a:lnTo>
                    <a:pt x="32052" y="18621"/>
                  </a:lnTo>
                  <a:lnTo>
                    <a:pt x="32125" y="18566"/>
                  </a:lnTo>
                  <a:lnTo>
                    <a:pt x="32189" y="18502"/>
                  </a:lnTo>
                  <a:lnTo>
                    <a:pt x="32253" y="18438"/>
                  </a:lnTo>
                  <a:lnTo>
                    <a:pt x="32308" y="18366"/>
                  </a:lnTo>
                  <a:lnTo>
                    <a:pt x="32353" y="18283"/>
                  </a:lnTo>
                  <a:lnTo>
                    <a:pt x="32399" y="18201"/>
                  </a:lnTo>
                  <a:lnTo>
                    <a:pt x="32426" y="18119"/>
                  </a:lnTo>
                  <a:lnTo>
                    <a:pt x="32453" y="18028"/>
                  </a:lnTo>
                  <a:lnTo>
                    <a:pt x="32463" y="17928"/>
                  </a:lnTo>
                  <a:lnTo>
                    <a:pt x="32472" y="17837"/>
                  </a:lnTo>
                  <a:lnTo>
                    <a:pt x="32472" y="949"/>
                  </a:lnTo>
                  <a:lnTo>
                    <a:pt x="32463" y="858"/>
                  </a:lnTo>
                  <a:lnTo>
                    <a:pt x="32453" y="758"/>
                  </a:lnTo>
                  <a:lnTo>
                    <a:pt x="32426" y="675"/>
                  </a:lnTo>
                  <a:lnTo>
                    <a:pt x="32399" y="584"/>
                  </a:lnTo>
                  <a:lnTo>
                    <a:pt x="32353" y="502"/>
                  </a:lnTo>
                  <a:lnTo>
                    <a:pt x="32308" y="420"/>
                  </a:lnTo>
                  <a:lnTo>
                    <a:pt x="32253" y="347"/>
                  </a:lnTo>
                  <a:lnTo>
                    <a:pt x="32189" y="283"/>
                  </a:lnTo>
                  <a:lnTo>
                    <a:pt x="32125" y="220"/>
                  </a:lnTo>
                  <a:lnTo>
                    <a:pt x="32052" y="165"/>
                  </a:lnTo>
                  <a:lnTo>
                    <a:pt x="31979" y="119"/>
                  </a:lnTo>
                  <a:lnTo>
                    <a:pt x="31897" y="83"/>
                  </a:lnTo>
                  <a:lnTo>
                    <a:pt x="31806" y="46"/>
                  </a:lnTo>
                  <a:lnTo>
                    <a:pt x="31715" y="28"/>
                  </a:lnTo>
                  <a:lnTo>
                    <a:pt x="31624" y="10"/>
                  </a:lnTo>
                  <a:lnTo>
                    <a:pt x="31523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35;p19">
              <a:extLst>
                <a:ext uri="{FF2B5EF4-FFF2-40B4-BE49-F238E27FC236}">
                  <a16:creationId xmlns:a16="http://schemas.microsoft.com/office/drawing/2014/main" id="{1F340D5F-A6EE-9B59-5916-F7D4E633EA38}"/>
                </a:ext>
              </a:extLst>
            </p:cNvPr>
            <p:cNvSpPr/>
            <p:nvPr/>
          </p:nvSpPr>
          <p:spPr>
            <a:xfrm>
              <a:off x="2335373" y="4342321"/>
              <a:ext cx="1389839" cy="219557"/>
            </a:xfrm>
            <a:custGeom>
              <a:avLst/>
              <a:gdLst/>
              <a:ahLst/>
              <a:cxnLst/>
              <a:rect l="l" t="t" r="r" b="b"/>
              <a:pathLst>
                <a:path w="20263" h="3201" extrusionOk="0">
                  <a:moveTo>
                    <a:pt x="1" y="0"/>
                  </a:moveTo>
                  <a:lnTo>
                    <a:pt x="1" y="3201"/>
                  </a:lnTo>
                  <a:lnTo>
                    <a:pt x="17572" y="3201"/>
                  </a:lnTo>
                  <a:lnTo>
                    <a:pt x="17718" y="3192"/>
                  </a:lnTo>
                  <a:lnTo>
                    <a:pt x="17855" y="3173"/>
                  </a:lnTo>
                  <a:lnTo>
                    <a:pt x="18001" y="3146"/>
                  </a:lnTo>
                  <a:lnTo>
                    <a:pt x="18138" y="3119"/>
                  </a:lnTo>
                  <a:lnTo>
                    <a:pt x="18265" y="3073"/>
                  </a:lnTo>
                  <a:lnTo>
                    <a:pt x="18402" y="3037"/>
                  </a:lnTo>
                  <a:lnTo>
                    <a:pt x="18530" y="2982"/>
                  </a:lnTo>
                  <a:lnTo>
                    <a:pt x="18657" y="2927"/>
                  </a:lnTo>
                  <a:lnTo>
                    <a:pt x="18776" y="2863"/>
                  </a:lnTo>
                  <a:lnTo>
                    <a:pt x="18894" y="2791"/>
                  </a:lnTo>
                  <a:lnTo>
                    <a:pt x="19013" y="2718"/>
                  </a:lnTo>
                  <a:lnTo>
                    <a:pt x="19122" y="2645"/>
                  </a:lnTo>
                  <a:lnTo>
                    <a:pt x="19232" y="2553"/>
                  </a:lnTo>
                  <a:lnTo>
                    <a:pt x="19332" y="2471"/>
                  </a:lnTo>
                  <a:lnTo>
                    <a:pt x="19432" y="2371"/>
                  </a:lnTo>
                  <a:lnTo>
                    <a:pt x="19524" y="2280"/>
                  </a:lnTo>
                  <a:lnTo>
                    <a:pt x="19615" y="2170"/>
                  </a:lnTo>
                  <a:lnTo>
                    <a:pt x="19697" y="2061"/>
                  </a:lnTo>
                  <a:lnTo>
                    <a:pt x="19779" y="1952"/>
                  </a:lnTo>
                  <a:lnTo>
                    <a:pt x="19852" y="1842"/>
                  </a:lnTo>
                  <a:lnTo>
                    <a:pt x="19925" y="1724"/>
                  </a:lnTo>
                  <a:lnTo>
                    <a:pt x="19980" y="1596"/>
                  </a:lnTo>
                  <a:lnTo>
                    <a:pt x="20043" y="1468"/>
                  </a:lnTo>
                  <a:lnTo>
                    <a:pt x="20089" y="1341"/>
                  </a:lnTo>
                  <a:lnTo>
                    <a:pt x="20135" y="1213"/>
                  </a:lnTo>
                  <a:lnTo>
                    <a:pt x="20171" y="1076"/>
                  </a:lnTo>
                  <a:lnTo>
                    <a:pt x="20208" y="939"/>
                  </a:lnTo>
                  <a:lnTo>
                    <a:pt x="20226" y="803"/>
                  </a:lnTo>
                  <a:lnTo>
                    <a:pt x="20244" y="657"/>
                  </a:lnTo>
                  <a:lnTo>
                    <a:pt x="20262" y="511"/>
                  </a:lnTo>
                  <a:lnTo>
                    <a:pt x="20262" y="365"/>
                  </a:lnTo>
                  <a:lnTo>
                    <a:pt x="20262" y="0"/>
                  </a:lnTo>
                  <a:close/>
                </a:path>
              </a:pathLst>
            </a:custGeom>
            <a:solidFill>
              <a:srgbClr val="B7B7B7"/>
            </a:solidFill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36;p19">
              <a:extLst>
                <a:ext uri="{FF2B5EF4-FFF2-40B4-BE49-F238E27FC236}">
                  <a16:creationId xmlns:a16="http://schemas.microsoft.com/office/drawing/2014/main" id="{38E19CB5-659B-FB50-8217-DA747A11D385}"/>
                </a:ext>
              </a:extLst>
            </p:cNvPr>
            <p:cNvSpPr/>
            <p:nvPr/>
          </p:nvSpPr>
          <p:spPr>
            <a:xfrm>
              <a:off x="922500" y="4342321"/>
              <a:ext cx="1412954" cy="219557"/>
            </a:xfrm>
            <a:custGeom>
              <a:avLst/>
              <a:gdLst/>
              <a:ahLst/>
              <a:cxnLst/>
              <a:rect l="l" t="t" r="r" b="b"/>
              <a:pathLst>
                <a:path w="20600" h="3201" extrusionOk="0">
                  <a:moveTo>
                    <a:pt x="1" y="0"/>
                  </a:moveTo>
                  <a:lnTo>
                    <a:pt x="1" y="365"/>
                  </a:lnTo>
                  <a:lnTo>
                    <a:pt x="10" y="511"/>
                  </a:lnTo>
                  <a:lnTo>
                    <a:pt x="19" y="657"/>
                  </a:lnTo>
                  <a:lnTo>
                    <a:pt x="37" y="803"/>
                  </a:lnTo>
                  <a:lnTo>
                    <a:pt x="55" y="939"/>
                  </a:lnTo>
                  <a:lnTo>
                    <a:pt x="92" y="1076"/>
                  </a:lnTo>
                  <a:lnTo>
                    <a:pt x="128" y="1213"/>
                  </a:lnTo>
                  <a:lnTo>
                    <a:pt x="174" y="1341"/>
                  </a:lnTo>
                  <a:lnTo>
                    <a:pt x="229" y="1468"/>
                  </a:lnTo>
                  <a:lnTo>
                    <a:pt x="283" y="1596"/>
                  </a:lnTo>
                  <a:lnTo>
                    <a:pt x="347" y="1724"/>
                  </a:lnTo>
                  <a:lnTo>
                    <a:pt x="411" y="1842"/>
                  </a:lnTo>
                  <a:lnTo>
                    <a:pt x="484" y="1952"/>
                  </a:lnTo>
                  <a:lnTo>
                    <a:pt x="566" y="2061"/>
                  </a:lnTo>
                  <a:lnTo>
                    <a:pt x="648" y="2170"/>
                  </a:lnTo>
                  <a:lnTo>
                    <a:pt x="739" y="2280"/>
                  </a:lnTo>
                  <a:lnTo>
                    <a:pt x="831" y="2371"/>
                  </a:lnTo>
                  <a:lnTo>
                    <a:pt x="931" y="2471"/>
                  </a:lnTo>
                  <a:lnTo>
                    <a:pt x="1031" y="2553"/>
                  </a:lnTo>
                  <a:lnTo>
                    <a:pt x="1141" y="2645"/>
                  </a:lnTo>
                  <a:lnTo>
                    <a:pt x="1250" y="2718"/>
                  </a:lnTo>
                  <a:lnTo>
                    <a:pt x="1369" y="2791"/>
                  </a:lnTo>
                  <a:lnTo>
                    <a:pt x="1487" y="2863"/>
                  </a:lnTo>
                  <a:lnTo>
                    <a:pt x="1606" y="2927"/>
                  </a:lnTo>
                  <a:lnTo>
                    <a:pt x="1733" y="2982"/>
                  </a:lnTo>
                  <a:lnTo>
                    <a:pt x="1861" y="3037"/>
                  </a:lnTo>
                  <a:lnTo>
                    <a:pt x="1998" y="3073"/>
                  </a:lnTo>
                  <a:lnTo>
                    <a:pt x="2125" y="3119"/>
                  </a:lnTo>
                  <a:lnTo>
                    <a:pt x="2271" y="3146"/>
                  </a:lnTo>
                  <a:lnTo>
                    <a:pt x="2408" y="3173"/>
                  </a:lnTo>
                  <a:lnTo>
                    <a:pt x="2545" y="3192"/>
                  </a:lnTo>
                  <a:lnTo>
                    <a:pt x="2691" y="3201"/>
                  </a:lnTo>
                  <a:lnTo>
                    <a:pt x="20600" y="3201"/>
                  </a:lnTo>
                  <a:lnTo>
                    <a:pt x="20600" y="0"/>
                  </a:lnTo>
                  <a:close/>
                </a:path>
              </a:pathLst>
            </a:custGeom>
            <a:solidFill>
              <a:srgbClr val="B7B7B7"/>
            </a:solidFill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37;p19">
              <a:extLst>
                <a:ext uri="{FF2B5EF4-FFF2-40B4-BE49-F238E27FC236}">
                  <a16:creationId xmlns:a16="http://schemas.microsoft.com/office/drawing/2014/main" id="{B1A98F30-39FC-D4B5-5AF8-263D8A0402A1}"/>
                </a:ext>
              </a:extLst>
            </p:cNvPr>
            <p:cNvSpPr/>
            <p:nvPr/>
          </p:nvSpPr>
          <p:spPr>
            <a:xfrm>
              <a:off x="1548584" y="3087688"/>
              <a:ext cx="33815" cy="33815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192" y="0"/>
                  </a:moveTo>
                  <a:lnTo>
                    <a:pt x="146" y="19"/>
                  </a:lnTo>
                  <a:lnTo>
                    <a:pt x="110" y="37"/>
                  </a:lnTo>
                  <a:lnTo>
                    <a:pt x="73" y="73"/>
                  </a:lnTo>
                  <a:lnTo>
                    <a:pt x="37" y="110"/>
                  </a:lnTo>
                  <a:lnTo>
                    <a:pt x="19" y="146"/>
                  </a:lnTo>
                  <a:lnTo>
                    <a:pt x="0" y="192"/>
                  </a:lnTo>
                  <a:lnTo>
                    <a:pt x="0" y="247"/>
                  </a:lnTo>
                  <a:lnTo>
                    <a:pt x="0" y="292"/>
                  </a:lnTo>
                  <a:lnTo>
                    <a:pt x="19" y="338"/>
                  </a:lnTo>
                  <a:lnTo>
                    <a:pt x="37" y="383"/>
                  </a:lnTo>
                  <a:lnTo>
                    <a:pt x="73" y="420"/>
                  </a:lnTo>
                  <a:lnTo>
                    <a:pt x="110" y="447"/>
                  </a:lnTo>
                  <a:lnTo>
                    <a:pt x="146" y="475"/>
                  </a:lnTo>
                  <a:lnTo>
                    <a:pt x="192" y="484"/>
                  </a:lnTo>
                  <a:lnTo>
                    <a:pt x="247" y="493"/>
                  </a:lnTo>
                  <a:lnTo>
                    <a:pt x="292" y="484"/>
                  </a:lnTo>
                  <a:lnTo>
                    <a:pt x="338" y="475"/>
                  </a:lnTo>
                  <a:lnTo>
                    <a:pt x="383" y="447"/>
                  </a:lnTo>
                  <a:lnTo>
                    <a:pt x="420" y="420"/>
                  </a:lnTo>
                  <a:lnTo>
                    <a:pt x="447" y="383"/>
                  </a:lnTo>
                  <a:lnTo>
                    <a:pt x="475" y="338"/>
                  </a:lnTo>
                  <a:lnTo>
                    <a:pt x="484" y="292"/>
                  </a:lnTo>
                  <a:lnTo>
                    <a:pt x="493" y="247"/>
                  </a:lnTo>
                  <a:lnTo>
                    <a:pt x="484" y="192"/>
                  </a:lnTo>
                  <a:lnTo>
                    <a:pt x="475" y="146"/>
                  </a:lnTo>
                  <a:lnTo>
                    <a:pt x="447" y="110"/>
                  </a:lnTo>
                  <a:lnTo>
                    <a:pt x="420" y="73"/>
                  </a:lnTo>
                  <a:lnTo>
                    <a:pt x="383" y="37"/>
                  </a:lnTo>
                  <a:lnTo>
                    <a:pt x="338" y="19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38;p19">
              <a:extLst>
                <a:ext uri="{FF2B5EF4-FFF2-40B4-BE49-F238E27FC236}">
                  <a16:creationId xmlns:a16="http://schemas.microsoft.com/office/drawing/2014/main" id="{A08FDDA9-E99F-8FA3-16AC-C261C91A7845}"/>
                </a:ext>
              </a:extLst>
            </p:cNvPr>
            <p:cNvSpPr/>
            <p:nvPr/>
          </p:nvSpPr>
          <p:spPr>
            <a:xfrm>
              <a:off x="1557363" y="3104561"/>
              <a:ext cx="140129" cy="204604"/>
            </a:xfrm>
            <a:custGeom>
              <a:avLst/>
              <a:gdLst/>
              <a:ahLst/>
              <a:cxnLst/>
              <a:rect l="l" t="t" r="r" b="b"/>
              <a:pathLst>
                <a:path w="2043" h="2983" extrusionOk="0">
                  <a:moveTo>
                    <a:pt x="0" y="1"/>
                  </a:moveTo>
                  <a:lnTo>
                    <a:pt x="0" y="1405"/>
                  </a:lnTo>
                  <a:lnTo>
                    <a:pt x="1897" y="2982"/>
                  </a:lnTo>
                  <a:lnTo>
                    <a:pt x="2043" y="2809"/>
                  </a:lnTo>
                  <a:lnTo>
                    <a:pt x="228" y="1295"/>
                  </a:lnTo>
                  <a:lnTo>
                    <a:pt x="228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39;p19">
              <a:extLst>
                <a:ext uri="{FF2B5EF4-FFF2-40B4-BE49-F238E27FC236}">
                  <a16:creationId xmlns:a16="http://schemas.microsoft.com/office/drawing/2014/main" id="{F79D2D1A-EB9A-BD8C-5B59-8BECDED8A785}"/>
                </a:ext>
              </a:extLst>
            </p:cNvPr>
            <p:cNvSpPr/>
            <p:nvPr/>
          </p:nvSpPr>
          <p:spPr>
            <a:xfrm>
              <a:off x="2120208" y="3108333"/>
              <a:ext cx="33883" cy="33815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47" y="0"/>
                  </a:moveTo>
                  <a:lnTo>
                    <a:pt x="192" y="9"/>
                  </a:lnTo>
                  <a:lnTo>
                    <a:pt x="147" y="19"/>
                  </a:lnTo>
                  <a:lnTo>
                    <a:pt x="101" y="46"/>
                  </a:lnTo>
                  <a:lnTo>
                    <a:pt x="65" y="73"/>
                  </a:lnTo>
                  <a:lnTo>
                    <a:pt x="37" y="110"/>
                  </a:lnTo>
                  <a:lnTo>
                    <a:pt x="19" y="155"/>
                  </a:lnTo>
                  <a:lnTo>
                    <a:pt x="1" y="201"/>
                  </a:lnTo>
                  <a:lnTo>
                    <a:pt x="1" y="246"/>
                  </a:lnTo>
                  <a:lnTo>
                    <a:pt x="1" y="301"/>
                  </a:lnTo>
                  <a:lnTo>
                    <a:pt x="19" y="347"/>
                  </a:lnTo>
                  <a:lnTo>
                    <a:pt x="37" y="383"/>
                  </a:lnTo>
                  <a:lnTo>
                    <a:pt x="65" y="420"/>
                  </a:lnTo>
                  <a:lnTo>
                    <a:pt x="101" y="456"/>
                  </a:lnTo>
                  <a:lnTo>
                    <a:pt x="147" y="474"/>
                  </a:lnTo>
                  <a:lnTo>
                    <a:pt x="192" y="493"/>
                  </a:lnTo>
                  <a:lnTo>
                    <a:pt x="293" y="493"/>
                  </a:lnTo>
                  <a:lnTo>
                    <a:pt x="338" y="474"/>
                  </a:lnTo>
                  <a:lnTo>
                    <a:pt x="384" y="456"/>
                  </a:lnTo>
                  <a:lnTo>
                    <a:pt x="420" y="420"/>
                  </a:lnTo>
                  <a:lnTo>
                    <a:pt x="448" y="383"/>
                  </a:lnTo>
                  <a:lnTo>
                    <a:pt x="466" y="347"/>
                  </a:lnTo>
                  <a:lnTo>
                    <a:pt x="484" y="301"/>
                  </a:lnTo>
                  <a:lnTo>
                    <a:pt x="493" y="246"/>
                  </a:lnTo>
                  <a:lnTo>
                    <a:pt x="484" y="201"/>
                  </a:lnTo>
                  <a:lnTo>
                    <a:pt x="466" y="155"/>
                  </a:lnTo>
                  <a:lnTo>
                    <a:pt x="448" y="110"/>
                  </a:lnTo>
                  <a:lnTo>
                    <a:pt x="420" y="73"/>
                  </a:lnTo>
                  <a:lnTo>
                    <a:pt x="384" y="46"/>
                  </a:lnTo>
                  <a:lnTo>
                    <a:pt x="338" y="19"/>
                  </a:lnTo>
                  <a:lnTo>
                    <a:pt x="293" y="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40;p19">
              <a:extLst>
                <a:ext uri="{FF2B5EF4-FFF2-40B4-BE49-F238E27FC236}">
                  <a16:creationId xmlns:a16="http://schemas.microsoft.com/office/drawing/2014/main" id="{52FC1C20-1483-D5E0-8994-BA73AB6124A3}"/>
                </a:ext>
              </a:extLst>
            </p:cNvPr>
            <p:cNvSpPr/>
            <p:nvPr/>
          </p:nvSpPr>
          <p:spPr>
            <a:xfrm>
              <a:off x="2058340" y="3125206"/>
              <a:ext cx="86355" cy="203369"/>
            </a:xfrm>
            <a:custGeom>
              <a:avLst/>
              <a:gdLst/>
              <a:ahLst/>
              <a:cxnLst/>
              <a:rect l="l" t="t" r="r" b="b"/>
              <a:pathLst>
                <a:path w="1259" h="2965" extrusionOk="0">
                  <a:moveTo>
                    <a:pt x="1031" y="0"/>
                  </a:moveTo>
                  <a:lnTo>
                    <a:pt x="1031" y="1323"/>
                  </a:lnTo>
                  <a:lnTo>
                    <a:pt x="0" y="2836"/>
                  </a:lnTo>
                  <a:lnTo>
                    <a:pt x="192" y="2964"/>
                  </a:lnTo>
                  <a:lnTo>
                    <a:pt x="1258" y="1396"/>
                  </a:lnTo>
                  <a:lnTo>
                    <a:pt x="1258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41;p19">
              <a:extLst>
                <a:ext uri="{FF2B5EF4-FFF2-40B4-BE49-F238E27FC236}">
                  <a16:creationId xmlns:a16="http://schemas.microsoft.com/office/drawing/2014/main" id="{F33AE933-3AC0-319F-C076-AF40D6B3E191}"/>
                </a:ext>
              </a:extLst>
            </p:cNvPr>
            <p:cNvSpPr/>
            <p:nvPr/>
          </p:nvSpPr>
          <p:spPr>
            <a:xfrm>
              <a:off x="2156492" y="4058362"/>
              <a:ext cx="33883" cy="33815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47" y="0"/>
                  </a:moveTo>
                  <a:lnTo>
                    <a:pt x="192" y="10"/>
                  </a:lnTo>
                  <a:lnTo>
                    <a:pt x="147" y="19"/>
                  </a:lnTo>
                  <a:lnTo>
                    <a:pt x="110" y="46"/>
                  </a:lnTo>
                  <a:lnTo>
                    <a:pt x="74" y="73"/>
                  </a:lnTo>
                  <a:lnTo>
                    <a:pt x="37" y="110"/>
                  </a:lnTo>
                  <a:lnTo>
                    <a:pt x="19" y="155"/>
                  </a:lnTo>
                  <a:lnTo>
                    <a:pt x="1" y="201"/>
                  </a:lnTo>
                  <a:lnTo>
                    <a:pt x="1" y="247"/>
                  </a:lnTo>
                  <a:lnTo>
                    <a:pt x="1" y="301"/>
                  </a:lnTo>
                  <a:lnTo>
                    <a:pt x="19" y="347"/>
                  </a:lnTo>
                  <a:lnTo>
                    <a:pt x="37" y="383"/>
                  </a:lnTo>
                  <a:lnTo>
                    <a:pt x="74" y="420"/>
                  </a:lnTo>
                  <a:lnTo>
                    <a:pt x="110" y="456"/>
                  </a:lnTo>
                  <a:lnTo>
                    <a:pt x="147" y="475"/>
                  </a:lnTo>
                  <a:lnTo>
                    <a:pt x="192" y="493"/>
                  </a:lnTo>
                  <a:lnTo>
                    <a:pt x="293" y="493"/>
                  </a:lnTo>
                  <a:lnTo>
                    <a:pt x="338" y="475"/>
                  </a:lnTo>
                  <a:lnTo>
                    <a:pt x="384" y="456"/>
                  </a:lnTo>
                  <a:lnTo>
                    <a:pt x="420" y="420"/>
                  </a:lnTo>
                  <a:lnTo>
                    <a:pt x="448" y="383"/>
                  </a:lnTo>
                  <a:lnTo>
                    <a:pt x="475" y="347"/>
                  </a:lnTo>
                  <a:lnTo>
                    <a:pt x="484" y="301"/>
                  </a:lnTo>
                  <a:lnTo>
                    <a:pt x="493" y="247"/>
                  </a:lnTo>
                  <a:lnTo>
                    <a:pt x="484" y="201"/>
                  </a:lnTo>
                  <a:lnTo>
                    <a:pt x="475" y="155"/>
                  </a:lnTo>
                  <a:lnTo>
                    <a:pt x="448" y="110"/>
                  </a:lnTo>
                  <a:lnTo>
                    <a:pt x="420" y="73"/>
                  </a:lnTo>
                  <a:lnTo>
                    <a:pt x="384" y="46"/>
                  </a:lnTo>
                  <a:lnTo>
                    <a:pt x="338" y="19"/>
                  </a:lnTo>
                  <a:lnTo>
                    <a:pt x="293" y="10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42;p19">
              <a:extLst>
                <a:ext uri="{FF2B5EF4-FFF2-40B4-BE49-F238E27FC236}">
                  <a16:creationId xmlns:a16="http://schemas.microsoft.com/office/drawing/2014/main" id="{A4591E79-C47E-8114-3688-EE70600E689A}"/>
                </a:ext>
              </a:extLst>
            </p:cNvPr>
            <p:cNvSpPr/>
            <p:nvPr/>
          </p:nvSpPr>
          <p:spPr>
            <a:xfrm>
              <a:off x="2040782" y="3870702"/>
              <a:ext cx="140198" cy="204604"/>
            </a:xfrm>
            <a:custGeom>
              <a:avLst/>
              <a:gdLst/>
              <a:ahLst/>
              <a:cxnLst/>
              <a:rect l="l" t="t" r="r" b="b"/>
              <a:pathLst>
                <a:path w="2044" h="2983" extrusionOk="0">
                  <a:moveTo>
                    <a:pt x="147" y="1"/>
                  </a:moveTo>
                  <a:lnTo>
                    <a:pt x="1" y="174"/>
                  </a:lnTo>
                  <a:lnTo>
                    <a:pt x="1815" y="1688"/>
                  </a:lnTo>
                  <a:lnTo>
                    <a:pt x="1815" y="2983"/>
                  </a:lnTo>
                  <a:lnTo>
                    <a:pt x="2043" y="2983"/>
                  </a:lnTo>
                  <a:lnTo>
                    <a:pt x="2043" y="1578"/>
                  </a:lnTo>
                  <a:lnTo>
                    <a:pt x="147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43;p19">
              <a:extLst>
                <a:ext uri="{FF2B5EF4-FFF2-40B4-BE49-F238E27FC236}">
                  <a16:creationId xmlns:a16="http://schemas.microsoft.com/office/drawing/2014/main" id="{89C453F2-645A-23B7-0277-E415C0D22EA9}"/>
                </a:ext>
              </a:extLst>
            </p:cNvPr>
            <p:cNvSpPr/>
            <p:nvPr/>
          </p:nvSpPr>
          <p:spPr>
            <a:xfrm>
              <a:off x="1314008" y="3516096"/>
              <a:ext cx="33883" cy="33815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47" y="1"/>
                  </a:moveTo>
                  <a:lnTo>
                    <a:pt x="202" y="10"/>
                  </a:lnTo>
                  <a:lnTo>
                    <a:pt x="156" y="28"/>
                  </a:lnTo>
                  <a:lnTo>
                    <a:pt x="110" y="46"/>
                  </a:lnTo>
                  <a:lnTo>
                    <a:pt x="74" y="74"/>
                  </a:lnTo>
                  <a:lnTo>
                    <a:pt x="47" y="110"/>
                  </a:lnTo>
                  <a:lnTo>
                    <a:pt x="19" y="156"/>
                  </a:lnTo>
                  <a:lnTo>
                    <a:pt x="10" y="201"/>
                  </a:lnTo>
                  <a:lnTo>
                    <a:pt x="1" y="247"/>
                  </a:lnTo>
                  <a:lnTo>
                    <a:pt x="10" y="302"/>
                  </a:lnTo>
                  <a:lnTo>
                    <a:pt x="19" y="347"/>
                  </a:lnTo>
                  <a:lnTo>
                    <a:pt x="47" y="384"/>
                  </a:lnTo>
                  <a:lnTo>
                    <a:pt x="74" y="420"/>
                  </a:lnTo>
                  <a:lnTo>
                    <a:pt x="110" y="457"/>
                  </a:lnTo>
                  <a:lnTo>
                    <a:pt x="156" y="475"/>
                  </a:lnTo>
                  <a:lnTo>
                    <a:pt x="202" y="493"/>
                  </a:lnTo>
                  <a:lnTo>
                    <a:pt x="302" y="493"/>
                  </a:lnTo>
                  <a:lnTo>
                    <a:pt x="347" y="475"/>
                  </a:lnTo>
                  <a:lnTo>
                    <a:pt x="384" y="457"/>
                  </a:lnTo>
                  <a:lnTo>
                    <a:pt x="420" y="420"/>
                  </a:lnTo>
                  <a:lnTo>
                    <a:pt x="457" y="384"/>
                  </a:lnTo>
                  <a:lnTo>
                    <a:pt x="475" y="347"/>
                  </a:lnTo>
                  <a:lnTo>
                    <a:pt x="493" y="302"/>
                  </a:lnTo>
                  <a:lnTo>
                    <a:pt x="493" y="247"/>
                  </a:lnTo>
                  <a:lnTo>
                    <a:pt x="493" y="201"/>
                  </a:lnTo>
                  <a:lnTo>
                    <a:pt x="475" y="156"/>
                  </a:lnTo>
                  <a:lnTo>
                    <a:pt x="457" y="110"/>
                  </a:lnTo>
                  <a:lnTo>
                    <a:pt x="420" y="74"/>
                  </a:lnTo>
                  <a:lnTo>
                    <a:pt x="384" y="46"/>
                  </a:lnTo>
                  <a:lnTo>
                    <a:pt x="347" y="28"/>
                  </a:lnTo>
                  <a:lnTo>
                    <a:pt x="302" y="10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44;p19">
              <a:extLst>
                <a:ext uri="{FF2B5EF4-FFF2-40B4-BE49-F238E27FC236}">
                  <a16:creationId xmlns:a16="http://schemas.microsoft.com/office/drawing/2014/main" id="{8D3DE08B-3501-62B6-94D3-34B8CC62F089}"/>
                </a:ext>
              </a:extLst>
            </p:cNvPr>
            <p:cNvSpPr/>
            <p:nvPr/>
          </p:nvSpPr>
          <p:spPr>
            <a:xfrm>
              <a:off x="1323405" y="3525493"/>
              <a:ext cx="210846" cy="96986"/>
            </a:xfrm>
            <a:custGeom>
              <a:avLst/>
              <a:gdLst/>
              <a:ahLst/>
              <a:cxnLst/>
              <a:rect l="l" t="t" r="r" b="b"/>
              <a:pathLst>
                <a:path w="3074" h="1414" extrusionOk="0">
                  <a:moveTo>
                    <a:pt x="1" y="0"/>
                  </a:moveTo>
                  <a:lnTo>
                    <a:pt x="1" y="228"/>
                  </a:lnTo>
                  <a:lnTo>
                    <a:pt x="1724" y="228"/>
                  </a:lnTo>
                  <a:lnTo>
                    <a:pt x="2910" y="1414"/>
                  </a:lnTo>
                  <a:lnTo>
                    <a:pt x="3074" y="1250"/>
                  </a:lnTo>
                  <a:lnTo>
                    <a:pt x="1824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45;p19">
              <a:extLst>
                <a:ext uri="{FF2B5EF4-FFF2-40B4-BE49-F238E27FC236}">
                  <a16:creationId xmlns:a16="http://schemas.microsoft.com/office/drawing/2014/main" id="{340F92A4-7962-0193-09CA-0B53DF840D2E}"/>
                </a:ext>
              </a:extLst>
            </p:cNvPr>
            <p:cNvSpPr/>
            <p:nvPr/>
          </p:nvSpPr>
          <p:spPr>
            <a:xfrm>
              <a:off x="1529791" y="3895737"/>
              <a:ext cx="209611" cy="206456"/>
            </a:xfrm>
            <a:custGeom>
              <a:avLst/>
              <a:gdLst/>
              <a:ahLst/>
              <a:cxnLst/>
              <a:rect l="l" t="t" r="r" b="b"/>
              <a:pathLst>
                <a:path w="3056" h="3010" extrusionOk="0">
                  <a:moveTo>
                    <a:pt x="2983" y="1"/>
                  </a:moveTo>
                  <a:lnTo>
                    <a:pt x="1" y="1004"/>
                  </a:lnTo>
                  <a:lnTo>
                    <a:pt x="1" y="3010"/>
                  </a:lnTo>
                  <a:lnTo>
                    <a:pt x="229" y="3010"/>
                  </a:lnTo>
                  <a:lnTo>
                    <a:pt x="229" y="1177"/>
                  </a:lnTo>
                  <a:lnTo>
                    <a:pt x="3056" y="219"/>
                  </a:lnTo>
                  <a:lnTo>
                    <a:pt x="2983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46;p19">
              <a:extLst>
                <a:ext uri="{FF2B5EF4-FFF2-40B4-BE49-F238E27FC236}">
                  <a16:creationId xmlns:a16="http://schemas.microsoft.com/office/drawing/2014/main" id="{215675B9-440E-F9D2-1F65-15D6556C3034}"/>
                </a:ext>
              </a:extLst>
            </p:cNvPr>
            <p:cNvSpPr/>
            <p:nvPr/>
          </p:nvSpPr>
          <p:spPr>
            <a:xfrm>
              <a:off x="2175285" y="3712467"/>
              <a:ext cx="233960" cy="130801"/>
            </a:xfrm>
            <a:custGeom>
              <a:avLst/>
              <a:gdLst/>
              <a:ahLst/>
              <a:cxnLst/>
              <a:rect l="l" t="t" r="r" b="b"/>
              <a:pathLst>
                <a:path w="3411" h="1907" extrusionOk="0">
                  <a:moveTo>
                    <a:pt x="155" y="1"/>
                  </a:moveTo>
                  <a:lnTo>
                    <a:pt x="0" y="165"/>
                  </a:lnTo>
                  <a:lnTo>
                    <a:pt x="1742" y="1907"/>
                  </a:lnTo>
                  <a:lnTo>
                    <a:pt x="3411" y="1907"/>
                  </a:lnTo>
                  <a:lnTo>
                    <a:pt x="3411" y="1679"/>
                  </a:lnTo>
                  <a:lnTo>
                    <a:pt x="1833" y="1679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47;p19">
              <a:extLst>
                <a:ext uri="{FF2B5EF4-FFF2-40B4-BE49-F238E27FC236}">
                  <a16:creationId xmlns:a16="http://schemas.microsoft.com/office/drawing/2014/main" id="{3E220280-13C1-E179-8E38-83F16EEBC437}"/>
                </a:ext>
              </a:extLst>
            </p:cNvPr>
            <p:cNvSpPr/>
            <p:nvPr/>
          </p:nvSpPr>
          <p:spPr>
            <a:xfrm>
              <a:off x="2179058" y="3444146"/>
              <a:ext cx="250216" cy="80799"/>
            </a:xfrm>
            <a:custGeom>
              <a:avLst/>
              <a:gdLst/>
              <a:ahLst/>
              <a:cxnLst/>
              <a:rect l="l" t="t" r="r" b="b"/>
              <a:pathLst>
                <a:path w="3648" h="1178" extrusionOk="0">
                  <a:moveTo>
                    <a:pt x="1705" y="1"/>
                  </a:moveTo>
                  <a:lnTo>
                    <a:pt x="1687" y="19"/>
                  </a:lnTo>
                  <a:lnTo>
                    <a:pt x="976" y="420"/>
                  </a:lnTo>
                  <a:lnTo>
                    <a:pt x="456" y="721"/>
                  </a:lnTo>
                  <a:lnTo>
                    <a:pt x="137" y="922"/>
                  </a:lnTo>
                  <a:lnTo>
                    <a:pt x="46" y="986"/>
                  </a:lnTo>
                  <a:lnTo>
                    <a:pt x="0" y="1022"/>
                  </a:lnTo>
                  <a:lnTo>
                    <a:pt x="182" y="1168"/>
                  </a:lnTo>
                  <a:lnTo>
                    <a:pt x="173" y="1177"/>
                  </a:lnTo>
                  <a:lnTo>
                    <a:pt x="237" y="1132"/>
                  </a:lnTo>
                  <a:lnTo>
                    <a:pt x="356" y="1059"/>
                  </a:lnTo>
                  <a:lnTo>
                    <a:pt x="729" y="831"/>
                  </a:lnTo>
                  <a:lnTo>
                    <a:pt x="1769" y="238"/>
                  </a:lnTo>
                  <a:lnTo>
                    <a:pt x="3647" y="238"/>
                  </a:lnTo>
                  <a:lnTo>
                    <a:pt x="3647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48;p19">
              <a:extLst>
                <a:ext uri="{FF2B5EF4-FFF2-40B4-BE49-F238E27FC236}">
                  <a16:creationId xmlns:a16="http://schemas.microsoft.com/office/drawing/2014/main" id="{98DCAA5F-95D8-3C7D-E2A2-0944D5B0F619}"/>
                </a:ext>
              </a:extLst>
            </p:cNvPr>
            <p:cNvSpPr/>
            <p:nvPr/>
          </p:nvSpPr>
          <p:spPr>
            <a:xfrm>
              <a:off x="2407941" y="3437287"/>
              <a:ext cx="33815" cy="33883"/>
            </a:xfrm>
            <a:custGeom>
              <a:avLst/>
              <a:gdLst/>
              <a:ahLst/>
              <a:cxnLst/>
              <a:rect l="l" t="t" r="r" b="b"/>
              <a:pathLst>
                <a:path w="493" h="494" extrusionOk="0">
                  <a:moveTo>
                    <a:pt x="192" y="1"/>
                  </a:moveTo>
                  <a:lnTo>
                    <a:pt x="146" y="19"/>
                  </a:lnTo>
                  <a:lnTo>
                    <a:pt x="110" y="37"/>
                  </a:lnTo>
                  <a:lnTo>
                    <a:pt x="73" y="74"/>
                  </a:lnTo>
                  <a:lnTo>
                    <a:pt x="37" y="110"/>
                  </a:lnTo>
                  <a:lnTo>
                    <a:pt x="19" y="147"/>
                  </a:lnTo>
                  <a:lnTo>
                    <a:pt x="0" y="192"/>
                  </a:lnTo>
                  <a:lnTo>
                    <a:pt x="0" y="247"/>
                  </a:lnTo>
                  <a:lnTo>
                    <a:pt x="0" y="292"/>
                  </a:lnTo>
                  <a:lnTo>
                    <a:pt x="19" y="338"/>
                  </a:lnTo>
                  <a:lnTo>
                    <a:pt x="37" y="384"/>
                  </a:lnTo>
                  <a:lnTo>
                    <a:pt x="73" y="420"/>
                  </a:lnTo>
                  <a:lnTo>
                    <a:pt x="110" y="447"/>
                  </a:lnTo>
                  <a:lnTo>
                    <a:pt x="146" y="475"/>
                  </a:lnTo>
                  <a:lnTo>
                    <a:pt x="192" y="484"/>
                  </a:lnTo>
                  <a:lnTo>
                    <a:pt x="247" y="493"/>
                  </a:lnTo>
                  <a:lnTo>
                    <a:pt x="292" y="484"/>
                  </a:lnTo>
                  <a:lnTo>
                    <a:pt x="338" y="475"/>
                  </a:lnTo>
                  <a:lnTo>
                    <a:pt x="383" y="447"/>
                  </a:lnTo>
                  <a:lnTo>
                    <a:pt x="420" y="420"/>
                  </a:lnTo>
                  <a:lnTo>
                    <a:pt x="447" y="384"/>
                  </a:lnTo>
                  <a:lnTo>
                    <a:pt x="475" y="338"/>
                  </a:lnTo>
                  <a:lnTo>
                    <a:pt x="484" y="292"/>
                  </a:lnTo>
                  <a:lnTo>
                    <a:pt x="493" y="247"/>
                  </a:lnTo>
                  <a:lnTo>
                    <a:pt x="484" y="192"/>
                  </a:lnTo>
                  <a:lnTo>
                    <a:pt x="475" y="147"/>
                  </a:lnTo>
                  <a:lnTo>
                    <a:pt x="447" y="110"/>
                  </a:lnTo>
                  <a:lnTo>
                    <a:pt x="420" y="74"/>
                  </a:lnTo>
                  <a:lnTo>
                    <a:pt x="383" y="37"/>
                  </a:lnTo>
                  <a:lnTo>
                    <a:pt x="338" y="19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49;p19">
              <a:extLst>
                <a:ext uri="{FF2B5EF4-FFF2-40B4-BE49-F238E27FC236}">
                  <a16:creationId xmlns:a16="http://schemas.microsoft.com/office/drawing/2014/main" id="{19895BB6-E4A2-ACAB-A058-A0BAF412D3FC}"/>
                </a:ext>
              </a:extLst>
            </p:cNvPr>
            <p:cNvSpPr/>
            <p:nvPr/>
          </p:nvSpPr>
          <p:spPr>
            <a:xfrm>
              <a:off x="2391068" y="3818163"/>
              <a:ext cx="33815" cy="33883"/>
            </a:xfrm>
            <a:custGeom>
              <a:avLst/>
              <a:gdLst/>
              <a:ahLst/>
              <a:cxnLst/>
              <a:rect l="l" t="t" r="r" b="b"/>
              <a:pathLst>
                <a:path w="493" h="494" extrusionOk="0">
                  <a:moveTo>
                    <a:pt x="246" y="1"/>
                  </a:moveTo>
                  <a:lnTo>
                    <a:pt x="192" y="10"/>
                  </a:lnTo>
                  <a:lnTo>
                    <a:pt x="146" y="28"/>
                  </a:lnTo>
                  <a:lnTo>
                    <a:pt x="110" y="46"/>
                  </a:lnTo>
                  <a:lnTo>
                    <a:pt x="73" y="74"/>
                  </a:lnTo>
                  <a:lnTo>
                    <a:pt x="37" y="110"/>
                  </a:lnTo>
                  <a:lnTo>
                    <a:pt x="18" y="156"/>
                  </a:lnTo>
                  <a:lnTo>
                    <a:pt x="0" y="201"/>
                  </a:lnTo>
                  <a:lnTo>
                    <a:pt x="0" y="256"/>
                  </a:lnTo>
                  <a:lnTo>
                    <a:pt x="0" y="302"/>
                  </a:lnTo>
                  <a:lnTo>
                    <a:pt x="18" y="347"/>
                  </a:lnTo>
                  <a:lnTo>
                    <a:pt x="37" y="393"/>
                  </a:lnTo>
                  <a:lnTo>
                    <a:pt x="73" y="429"/>
                  </a:lnTo>
                  <a:lnTo>
                    <a:pt x="110" y="457"/>
                  </a:lnTo>
                  <a:lnTo>
                    <a:pt x="146" y="475"/>
                  </a:lnTo>
                  <a:lnTo>
                    <a:pt x="192" y="493"/>
                  </a:lnTo>
                  <a:lnTo>
                    <a:pt x="292" y="493"/>
                  </a:lnTo>
                  <a:lnTo>
                    <a:pt x="338" y="475"/>
                  </a:lnTo>
                  <a:lnTo>
                    <a:pt x="383" y="457"/>
                  </a:lnTo>
                  <a:lnTo>
                    <a:pt x="420" y="429"/>
                  </a:lnTo>
                  <a:lnTo>
                    <a:pt x="447" y="393"/>
                  </a:lnTo>
                  <a:lnTo>
                    <a:pt x="474" y="347"/>
                  </a:lnTo>
                  <a:lnTo>
                    <a:pt x="484" y="302"/>
                  </a:lnTo>
                  <a:lnTo>
                    <a:pt x="493" y="256"/>
                  </a:lnTo>
                  <a:lnTo>
                    <a:pt x="484" y="201"/>
                  </a:lnTo>
                  <a:lnTo>
                    <a:pt x="474" y="156"/>
                  </a:lnTo>
                  <a:lnTo>
                    <a:pt x="447" y="110"/>
                  </a:lnTo>
                  <a:lnTo>
                    <a:pt x="420" y="74"/>
                  </a:lnTo>
                  <a:lnTo>
                    <a:pt x="383" y="46"/>
                  </a:lnTo>
                  <a:lnTo>
                    <a:pt x="338" y="28"/>
                  </a:lnTo>
                  <a:lnTo>
                    <a:pt x="292" y="10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50;p19">
              <a:extLst>
                <a:ext uri="{FF2B5EF4-FFF2-40B4-BE49-F238E27FC236}">
                  <a16:creationId xmlns:a16="http://schemas.microsoft.com/office/drawing/2014/main" id="{7C18C242-70A0-EBB2-1CAA-029FFA725160}"/>
                </a:ext>
              </a:extLst>
            </p:cNvPr>
            <p:cNvSpPr/>
            <p:nvPr/>
          </p:nvSpPr>
          <p:spPr>
            <a:xfrm>
              <a:off x="1521080" y="4075235"/>
              <a:ext cx="33815" cy="33815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246" y="1"/>
                  </a:moveTo>
                  <a:lnTo>
                    <a:pt x="192" y="10"/>
                  </a:lnTo>
                  <a:lnTo>
                    <a:pt x="146" y="19"/>
                  </a:lnTo>
                  <a:lnTo>
                    <a:pt x="101" y="46"/>
                  </a:lnTo>
                  <a:lnTo>
                    <a:pt x="73" y="74"/>
                  </a:lnTo>
                  <a:lnTo>
                    <a:pt x="37" y="110"/>
                  </a:lnTo>
                  <a:lnTo>
                    <a:pt x="18" y="156"/>
                  </a:lnTo>
                  <a:lnTo>
                    <a:pt x="0" y="201"/>
                  </a:lnTo>
                  <a:lnTo>
                    <a:pt x="0" y="247"/>
                  </a:lnTo>
                  <a:lnTo>
                    <a:pt x="0" y="302"/>
                  </a:lnTo>
                  <a:lnTo>
                    <a:pt x="18" y="347"/>
                  </a:lnTo>
                  <a:lnTo>
                    <a:pt x="37" y="384"/>
                  </a:lnTo>
                  <a:lnTo>
                    <a:pt x="73" y="420"/>
                  </a:lnTo>
                  <a:lnTo>
                    <a:pt x="101" y="447"/>
                  </a:lnTo>
                  <a:lnTo>
                    <a:pt x="146" y="475"/>
                  </a:lnTo>
                  <a:lnTo>
                    <a:pt x="192" y="493"/>
                  </a:lnTo>
                  <a:lnTo>
                    <a:pt x="292" y="493"/>
                  </a:lnTo>
                  <a:lnTo>
                    <a:pt x="338" y="475"/>
                  </a:lnTo>
                  <a:lnTo>
                    <a:pt x="383" y="447"/>
                  </a:lnTo>
                  <a:lnTo>
                    <a:pt x="420" y="420"/>
                  </a:lnTo>
                  <a:lnTo>
                    <a:pt x="447" y="384"/>
                  </a:lnTo>
                  <a:lnTo>
                    <a:pt x="465" y="347"/>
                  </a:lnTo>
                  <a:lnTo>
                    <a:pt x="484" y="302"/>
                  </a:lnTo>
                  <a:lnTo>
                    <a:pt x="493" y="247"/>
                  </a:lnTo>
                  <a:lnTo>
                    <a:pt x="484" y="201"/>
                  </a:lnTo>
                  <a:lnTo>
                    <a:pt x="465" y="156"/>
                  </a:lnTo>
                  <a:lnTo>
                    <a:pt x="447" y="110"/>
                  </a:lnTo>
                  <a:lnTo>
                    <a:pt x="420" y="74"/>
                  </a:lnTo>
                  <a:lnTo>
                    <a:pt x="383" y="46"/>
                  </a:lnTo>
                  <a:lnTo>
                    <a:pt x="338" y="19"/>
                  </a:lnTo>
                  <a:lnTo>
                    <a:pt x="292" y="10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51;p19">
              <a:extLst>
                <a:ext uri="{FF2B5EF4-FFF2-40B4-BE49-F238E27FC236}">
                  <a16:creationId xmlns:a16="http://schemas.microsoft.com/office/drawing/2014/main" id="{8EBAA953-DC70-C742-A6CC-D190C11AA277}"/>
                </a:ext>
              </a:extLst>
            </p:cNvPr>
            <p:cNvSpPr/>
            <p:nvPr/>
          </p:nvSpPr>
          <p:spPr>
            <a:xfrm>
              <a:off x="1443505" y="3183370"/>
              <a:ext cx="412226" cy="839404"/>
            </a:xfrm>
            <a:custGeom>
              <a:avLst/>
              <a:gdLst/>
              <a:ahLst/>
              <a:cxnLst/>
              <a:rect l="l" t="t" r="r" b="b"/>
              <a:pathLst>
                <a:path w="6010" h="12238" extrusionOk="0">
                  <a:moveTo>
                    <a:pt x="4551" y="1"/>
                  </a:moveTo>
                  <a:lnTo>
                    <a:pt x="4396" y="10"/>
                  </a:lnTo>
                  <a:lnTo>
                    <a:pt x="4259" y="28"/>
                  </a:lnTo>
                  <a:lnTo>
                    <a:pt x="4113" y="64"/>
                  </a:lnTo>
                  <a:lnTo>
                    <a:pt x="3985" y="110"/>
                  </a:lnTo>
                  <a:lnTo>
                    <a:pt x="3858" y="174"/>
                  </a:lnTo>
                  <a:lnTo>
                    <a:pt x="3739" y="247"/>
                  </a:lnTo>
                  <a:lnTo>
                    <a:pt x="3621" y="329"/>
                  </a:lnTo>
                  <a:lnTo>
                    <a:pt x="3520" y="420"/>
                  </a:lnTo>
                  <a:lnTo>
                    <a:pt x="3429" y="520"/>
                  </a:lnTo>
                  <a:lnTo>
                    <a:pt x="3347" y="639"/>
                  </a:lnTo>
                  <a:lnTo>
                    <a:pt x="3265" y="757"/>
                  </a:lnTo>
                  <a:lnTo>
                    <a:pt x="3210" y="876"/>
                  </a:lnTo>
                  <a:lnTo>
                    <a:pt x="3156" y="1013"/>
                  </a:lnTo>
                  <a:lnTo>
                    <a:pt x="3119" y="1149"/>
                  </a:lnTo>
                  <a:lnTo>
                    <a:pt x="3092" y="1295"/>
                  </a:lnTo>
                  <a:lnTo>
                    <a:pt x="3083" y="1441"/>
                  </a:lnTo>
                  <a:lnTo>
                    <a:pt x="2900" y="1414"/>
                  </a:lnTo>
                  <a:lnTo>
                    <a:pt x="2709" y="1405"/>
                  </a:lnTo>
                  <a:lnTo>
                    <a:pt x="2499" y="1414"/>
                  </a:lnTo>
                  <a:lnTo>
                    <a:pt x="2298" y="1450"/>
                  </a:lnTo>
                  <a:lnTo>
                    <a:pt x="2098" y="1496"/>
                  </a:lnTo>
                  <a:lnTo>
                    <a:pt x="1906" y="1569"/>
                  </a:lnTo>
                  <a:lnTo>
                    <a:pt x="1724" y="1660"/>
                  </a:lnTo>
                  <a:lnTo>
                    <a:pt x="1551" y="1760"/>
                  </a:lnTo>
                  <a:lnTo>
                    <a:pt x="1396" y="1879"/>
                  </a:lnTo>
                  <a:lnTo>
                    <a:pt x="1241" y="2016"/>
                  </a:lnTo>
                  <a:lnTo>
                    <a:pt x="1113" y="2162"/>
                  </a:lnTo>
                  <a:lnTo>
                    <a:pt x="994" y="2326"/>
                  </a:lnTo>
                  <a:lnTo>
                    <a:pt x="885" y="2490"/>
                  </a:lnTo>
                  <a:lnTo>
                    <a:pt x="803" y="2672"/>
                  </a:lnTo>
                  <a:lnTo>
                    <a:pt x="730" y="2864"/>
                  </a:lnTo>
                  <a:lnTo>
                    <a:pt x="675" y="3064"/>
                  </a:lnTo>
                  <a:lnTo>
                    <a:pt x="648" y="3274"/>
                  </a:lnTo>
                  <a:lnTo>
                    <a:pt x="639" y="3484"/>
                  </a:lnTo>
                  <a:lnTo>
                    <a:pt x="639" y="3621"/>
                  </a:lnTo>
                  <a:lnTo>
                    <a:pt x="657" y="3766"/>
                  </a:lnTo>
                  <a:lnTo>
                    <a:pt x="675" y="3894"/>
                  </a:lnTo>
                  <a:lnTo>
                    <a:pt x="712" y="4031"/>
                  </a:lnTo>
                  <a:lnTo>
                    <a:pt x="748" y="4159"/>
                  </a:lnTo>
                  <a:lnTo>
                    <a:pt x="794" y="4286"/>
                  </a:lnTo>
                  <a:lnTo>
                    <a:pt x="858" y="4405"/>
                  </a:lnTo>
                  <a:lnTo>
                    <a:pt x="912" y="4523"/>
                  </a:lnTo>
                  <a:lnTo>
                    <a:pt x="849" y="4642"/>
                  </a:lnTo>
                  <a:lnTo>
                    <a:pt x="794" y="4760"/>
                  </a:lnTo>
                  <a:lnTo>
                    <a:pt x="739" y="4888"/>
                  </a:lnTo>
                  <a:lnTo>
                    <a:pt x="703" y="5016"/>
                  </a:lnTo>
                  <a:lnTo>
                    <a:pt x="666" y="5143"/>
                  </a:lnTo>
                  <a:lnTo>
                    <a:pt x="639" y="5280"/>
                  </a:lnTo>
                  <a:lnTo>
                    <a:pt x="630" y="5417"/>
                  </a:lnTo>
                  <a:lnTo>
                    <a:pt x="621" y="5563"/>
                  </a:lnTo>
                  <a:lnTo>
                    <a:pt x="621" y="5608"/>
                  </a:lnTo>
                  <a:lnTo>
                    <a:pt x="484" y="5745"/>
                  </a:lnTo>
                  <a:lnTo>
                    <a:pt x="365" y="5900"/>
                  </a:lnTo>
                  <a:lnTo>
                    <a:pt x="256" y="6064"/>
                  </a:lnTo>
                  <a:lnTo>
                    <a:pt x="165" y="6247"/>
                  </a:lnTo>
                  <a:lnTo>
                    <a:pt x="101" y="6429"/>
                  </a:lnTo>
                  <a:lnTo>
                    <a:pt x="46" y="6630"/>
                  </a:lnTo>
                  <a:lnTo>
                    <a:pt x="10" y="6830"/>
                  </a:lnTo>
                  <a:lnTo>
                    <a:pt x="1" y="6931"/>
                  </a:lnTo>
                  <a:lnTo>
                    <a:pt x="1" y="7040"/>
                  </a:lnTo>
                  <a:lnTo>
                    <a:pt x="10" y="7168"/>
                  </a:lnTo>
                  <a:lnTo>
                    <a:pt x="19" y="7295"/>
                  </a:lnTo>
                  <a:lnTo>
                    <a:pt x="37" y="7414"/>
                  </a:lnTo>
                  <a:lnTo>
                    <a:pt x="64" y="7532"/>
                  </a:lnTo>
                  <a:lnTo>
                    <a:pt x="101" y="7651"/>
                  </a:lnTo>
                  <a:lnTo>
                    <a:pt x="137" y="7770"/>
                  </a:lnTo>
                  <a:lnTo>
                    <a:pt x="192" y="7879"/>
                  </a:lnTo>
                  <a:lnTo>
                    <a:pt x="247" y="7988"/>
                  </a:lnTo>
                  <a:lnTo>
                    <a:pt x="311" y="8089"/>
                  </a:lnTo>
                  <a:lnTo>
                    <a:pt x="374" y="8189"/>
                  </a:lnTo>
                  <a:lnTo>
                    <a:pt x="447" y="8280"/>
                  </a:lnTo>
                  <a:lnTo>
                    <a:pt x="529" y="8371"/>
                  </a:lnTo>
                  <a:lnTo>
                    <a:pt x="611" y="8453"/>
                  </a:lnTo>
                  <a:lnTo>
                    <a:pt x="703" y="8535"/>
                  </a:lnTo>
                  <a:lnTo>
                    <a:pt x="794" y="8608"/>
                  </a:lnTo>
                  <a:lnTo>
                    <a:pt x="894" y="8681"/>
                  </a:lnTo>
                  <a:lnTo>
                    <a:pt x="867" y="8836"/>
                  </a:lnTo>
                  <a:lnTo>
                    <a:pt x="867" y="9001"/>
                  </a:lnTo>
                  <a:lnTo>
                    <a:pt x="876" y="9192"/>
                  </a:lnTo>
                  <a:lnTo>
                    <a:pt x="903" y="9384"/>
                  </a:lnTo>
                  <a:lnTo>
                    <a:pt x="949" y="9566"/>
                  </a:lnTo>
                  <a:lnTo>
                    <a:pt x="1004" y="9739"/>
                  </a:lnTo>
                  <a:lnTo>
                    <a:pt x="1086" y="9903"/>
                  </a:lnTo>
                  <a:lnTo>
                    <a:pt x="1177" y="10067"/>
                  </a:lnTo>
                  <a:lnTo>
                    <a:pt x="1286" y="10213"/>
                  </a:lnTo>
                  <a:lnTo>
                    <a:pt x="1405" y="10350"/>
                  </a:lnTo>
                  <a:lnTo>
                    <a:pt x="1532" y="10478"/>
                  </a:lnTo>
                  <a:lnTo>
                    <a:pt x="1678" y="10587"/>
                  </a:lnTo>
                  <a:lnTo>
                    <a:pt x="1824" y="10687"/>
                  </a:lnTo>
                  <a:lnTo>
                    <a:pt x="1988" y="10779"/>
                  </a:lnTo>
                  <a:lnTo>
                    <a:pt x="2162" y="10852"/>
                  </a:lnTo>
                  <a:lnTo>
                    <a:pt x="2335" y="10906"/>
                  </a:lnTo>
                  <a:lnTo>
                    <a:pt x="2526" y="10943"/>
                  </a:lnTo>
                  <a:lnTo>
                    <a:pt x="2718" y="10961"/>
                  </a:lnTo>
                  <a:lnTo>
                    <a:pt x="2754" y="11098"/>
                  </a:lnTo>
                  <a:lnTo>
                    <a:pt x="2800" y="11225"/>
                  </a:lnTo>
                  <a:lnTo>
                    <a:pt x="2864" y="11353"/>
                  </a:lnTo>
                  <a:lnTo>
                    <a:pt x="2937" y="11472"/>
                  </a:lnTo>
                  <a:lnTo>
                    <a:pt x="3010" y="11581"/>
                  </a:lnTo>
                  <a:lnTo>
                    <a:pt x="3101" y="11691"/>
                  </a:lnTo>
                  <a:lnTo>
                    <a:pt x="3192" y="11782"/>
                  </a:lnTo>
                  <a:lnTo>
                    <a:pt x="3301" y="11873"/>
                  </a:lnTo>
                  <a:lnTo>
                    <a:pt x="3411" y="11955"/>
                  </a:lnTo>
                  <a:lnTo>
                    <a:pt x="3529" y="12028"/>
                  </a:lnTo>
                  <a:lnTo>
                    <a:pt x="3648" y="12092"/>
                  </a:lnTo>
                  <a:lnTo>
                    <a:pt x="3776" y="12137"/>
                  </a:lnTo>
                  <a:lnTo>
                    <a:pt x="3912" y="12183"/>
                  </a:lnTo>
                  <a:lnTo>
                    <a:pt x="4049" y="12210"/>
                  </a:lnTo>
                  <a:lnTo>
                    <a:pt x="4195" y="12229"/>
                  </a:lnTo>
                  <a:lnTo>
                    <a:pt x="4341" y="12238"/>
                  </a:lnTo>
                  <a:lnTo>
                    <a:pt x="4505" y="12229"/>
                  </a:lnTo>
                  <a:lnTo>
                    <a:pt x="4678" y="12201"/>
                  </a:lnTo>
                  <a:lnTo>
                    <a:pt x="4833" y="12165"/>
                  </a:lnTo>
                  <a:lnTo>
                    <a:pt x="4988" y="12110"/>
                  </a:lnTo>
                  <a:lnTo>
                    <a:pt x="5134" y="12037"/>
                  </a:lnTo>
                  <a:lnTo>
                    <a:pt x="5271" y="11955"/>
                  </a:lnTo>
                  <a:lnTo>
                    <a:pt x="5399" y="11855"/>
                  </a:lnTo>
                  <a:lnTo>
                    <a:pt x="5517" y="11745"/>
                  </a:lnTo>
                  <a:lnTo>
                    <a:pt x="5627" y="11627"/>
                  </a:lnTo>
                  <a:lnTo>
                    <a:pt x="5727" y="11499"/>
                  </a:lnTo>
                  <a:lnTo>
                    <a:pt x="5809" y="11362"/>
                  </a:lnTo>
                  <a:lnTo>
                    <a:pt x="5882" y="11216"/>
                  </a:lnTo>
                  <a:lnTo>
                    <a:pt x="5937" y="11061"/>
                  </a:lnTo>
                  <a:lnTo>
                    <a:pt x="5973" y="10906"/>
                  </a:lnTo>
                  <a:lnTo>
                    <a:pt x="6001" y="10733"/>
                  </a:lnTo>
                  <a:lnTo>
                    <a:pt x="6010" y="10569"/>
                  </a:lnTo>
                  <a:lnTo>
                    <a:pt x="6010" y="1459"/>
                  </a:lnTo>
                  <a:lnTo>
                    <a:pt x="6001" y="1314"/>
                  </a:lnTo>
                  <a:lnTo>
                    <a:pt x="5982" y="1168"/>
                  </a:lnTo>
                  <a:lnTo>
                    <a:pt x="5946" y="1031"/>
                  </a:lnTo>
                  <a:lnTo>
                    <a:pt x="5891" y="894"/>
                  </a:lnTo>
                  <a:lnTo>
                    <a:pt x="5836" y="766"/>
                  </a:lnTo>
                  <a:lnTo>
                    <a:pt x="5763" y="648"/>
                  </a:lnTo>
                  <a:lnTo>
                    <a:pt x="5672" y="529"/>
                  </a:lnTo>
                  <a:lnTo>
                    <a:pt x="5581" y="429"/>
                  </a:lnTo>
                  <a:lnTo>
                    <a:pt x="5481" y="338"/>
                  </a:lnTo>
                  <a:lnTo>
                    <a:pt x="5362" y="247"/>
                  </a:lnTo>
                  <a:lnTo>
                    <a:pt x="5244" y="174"/>
                  </a:lnTo>
                  <a:lnTo>
                    <a:pt x="5116" y="119"/>
                  </a:lnTo>
                  <a:lnTo>
                    <a:pt x="4979" y="64"/>
                  </a:lnTo>
                  <a:lnTo>
                    <a:pt x="4843" y="28"/>
                  </a:lnTo>
                  <a:lnTo>
                    <a:pt x="4697" y="10"/>
                  </a:lnTo>
                  <a:lnTo>
                    <a:pt x="45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52;p19">
              <a:extLst>
                <a:ext uri="{FF2B5EF4-FFF2-40B4-BE49-F238E27FC236}">
                  <a16:creationId xmlns:a16="http://schemas.microsoft.com/office/drawing/2014/main" id="{4FF2AF8A-9E88-639A-B5C9-03AEECD7989A}"/>
                </a:ext>
              </a:extLst>
            </p:cNvPr>
            <p:cNvSpPr/>
            <p:nvPr/>
          </p:nvSpPr>
          <p:spPr>
            <a:xfrm>
              <a:off x="1882546" y="3183370"/>
              <a:ext cx="412226" cy="839404"/>
            </a:xfrm>
            <a:custGeom>
              <a:avLst/>
              <a:gdLst/>
              <a:ahLst/>
              <a:cxnLst/>
              <a:rect l="l" t="t" r="r" b="b"/>
              <a:pathLst>
                <a:path w="6010" h="12238" extrusionOk="0">
                  <a:moveTo>
                    <a:pt x="1469" y="1"/>
                  </a:moveTo>
                  <a:lnTo>
                    <a:pt x="1314" y="10"/>
                  </a:lnTo>
                  <a:lnTo>
                    <a:pt x="1168" y="28"/>
                  </a:lnTo>
                  <a:lnTo>
                    <a:pt x="1031" y="64"/>
                  </a:lnTo>
                  <a:lnTo>
                    <a:pt x="894" y="119"/>
                  </a:lnTo>
                  <a:lnTo>
                    <a:pt x="767" y="174"/>
                  </a:lnTo>
                  <a:lnTo>
                    <a:pt x="648" y="247"/>
                  </a:lnTo>
                  <a:lnTo>
                    <a:pt x="539" y="338"/>
                  </a:lnTo>
                  <a:lnTo>
                    <a:pt x="429" y="429"/>
                  </a:lnTo>
                  <a:lnTo>
                    <a:pt x="338" y="529"/>
                  </a:lnTo>
                  <a:lnTo>
                    <a:pt x="256" y="648"/>
                  </a:lnTo>
                  <a:lnTo>
                    <a:pt x="183" y="766"/>
                  </a:lnTo>
                  <a:lnTo>
                    <a:pt x="119" y="894"/>
                  </a:lnTo>
                  <a:lnTo>
                    <a:pt x="74" y="1031"/>
                  </a:lnTo>
                  <a:lnTo>
                    <a:pt x="37" y="1168"/>
                  </a:lnTo>
                  <a:lnTo>
                    <a:pt x="10" y="1314"/>
                  </a:lnTo>
                  <a:lnTo>
                    <a:pt x="1" y="1459"/>
                  </a:lnTo>
                  <a:lnTo>
                    <a:pt x="1" y="10569"/>
                  </a:lnTo>
                  <a:lnTo>
                    <a:pt x="10" y="10733"/>
                  </a:lnTo>
                  <a:lnTo>
                    <a:pt x="37" y="10906"/>
                  </a:lnTo>
                  <a:lnTo>
                    <a:pt x="83" y="11061"/>
                  </a:lnTo>
                  <a:lnTo>
                    <a:pt x="138" y="11216"/>
                  </a:lnTo>
                  <a:lnTo>
                    <a:pt x="201" y="11362"/>
                  </a:lnTo>
                  <a:lnTo>
                    <a:pt x="293" y="11499"/>
                  </a:lnTo>
                  <a:lnTo>
                    <a:pt x="384" y="11627"/>
                  </a:lnTo>
                  <a:lnTo>
                    <a:pt x="493" y="11745"/>
                  </a:lnTo>
                  <a:lnTo>
                    <a:pt x="612" y="11855"/>
                  </a:lnTo>
                  <a:lnTo>
                    <a:pt x="739" y="11955"/>
                  </a:lnTo>
                  <a:lnTo>
                    <a:pt x="876" y="12037"/>
                  </a:lnTo>
                  <a:lnTo>
                    <a:pt x="1022" y="12110"/>
                  </a:lnTo>
                  <a:lnTo>
                    <a:pt x="1177" y="12165"/>
                  </a:lnTo>
                  <a:lnTo>
                    <a:pt x="1341" y="12201"/>
                  </a:lnTo>
                  <a:lnTo>
                    <a:pt x="1505" y="12229"/>
                  </a:lnTo>
                  <a:lnTo>
                    <a:pt x="1679" y="12238"/>
                  </a:lnTo>
                  <a:lnTo>
                    <a:pt x="1825" y="12229"/>
                  </a:lnTo>
                  <a:lnTo>
                    <a:pt x="1961" y="12210"/>
                  </a:lnTo>
                  <a:lnTo>
                    <a:pt x="2098" y="12183"/>
                  </a:lnTo>
                  <a:lnTo>
                    <a:pt x="2235" y="12137"/>
                  </a:lnTo>
                  <a:lnTo>
                    <a:pt x="2363" y="12092"/>
                  </a:lnTo>
                  <a:lnTo>
                    <a:pt x="2490" y="12028"/>
                  </a:lnTo>
                  <a:lnTo>
                    <a:pt x="2609" y="11955"/>
                  </a:lnTo>
                  <a:lnTo>
                    <a:pt x="2718" y="11873"/>
                  </a:lnTo>
                  <a:lnTo>
                    <a:pt x="2818" y="11782"/>
                  </a:lnTo>
                  <a:lnTo>
                    <a:pt x="2919" y="11691"/>
                  </a:lnTo>
                  <a:lnTo>
                    <a:pt x="3001" y="11581"/>
                  </a:lnTo>
                  <a:lnTo>
                    <a:pt x="3083" y="11472"/>
                  </a:lnTo>
                  <a:lnTo>
                    <a:pt x="3147" y="11353"/>
                  </a:lnTo>
                  <a:lnTo>
                    <a:pt x="3211" y="11225"/>
                  </a:lnTo>
                  <a:lnTo>
                    <a:pt x="3256" y="11098"/>
                  </a:lnTo>
                  <a:lnTo>
                    <a:pt x="3302" y="10961"/>
                  </a:lnTo>
                  <a:lnTo>
                    <a:pt x="3493" y="10943"/>
                  </a:lnTo>
                  <a:lnTo>
                    <a:pt x="3676" y="10906"/>
                  </a:lnTo>
                  <a:lnTo>
                    <a:pt x="3849" y="10852"/>
                  </a:lnTo>
                  <a:lnTo>
                    <a:pt x="4022" y="10779"/>
                  </a:lnTo>
                  <a:lnTo>
                    <a:pt x="4186" y="10687"/>
                  </a:lnTo>
                  <a:lnTo>
                    <a:pt x="4341" y="10587"/>
                  </a:lnTo>
                  <a:lnTo>
                    <a:pt x="4478" y="10478"/>
                  </a:lnTo>
                  <a:lnTo>
                    <a:pt x="4615" y="10350"/>
                  </a:lnTo>
                  <a:lnTo>
                    <a:pt x="4733" y="10213"/>
                  </a:lnTo>
                  <a:lnTo>
                    <a:pt x="4834" y="10067"/>
                  </a:lnTo>
                  <a:lnTo>
                    <a:pt x="4925" y="9903"/>
                  </a:lnTo>
                  <a:lnTo>
                    <a:pt x="5007" y="9739"/>
                  </a:lnTo>
                  <a:lnTo>
                    <a:pt x="5071" y="9566"/>
                  </a:lnTo>
                  <a:lnTo>
                    <a:pt x="5116" y="9384"/>
                  </a:lnTo>
                  <a:lnTo>
                    <a:pt x="5144" y="9192"/>
                  </a:lnTo>
                  <a:lnTo>
                    <a:pt x="5153" y="9001"/>
                  </a:lnTo>
                  <a:lnTo>
                    <a:pt x="5144" y="8836"/>
                  </a:lnTo>
                  <a:lnTo>
                    <a:pt x="5125" y="8681"/>
                  </a:lnTo>
                  <a:lnTo>
                    <a:pt x="5226" y="8608"/>
                  </a:lnTo>
                  <a:lnTo>
                    <a:pt x="5317" y="8535"/>
                  </a:lnTo>
                  <a:lnTo>
                    <a:pt x="5408" y="8453"/>
                  </a:lnTo>
                  <a:lnTo>
                    <a:pt x="5490" y="8371"/>
                  </a:lnTo>
                  <a:lnTo>
                    <a:pt x="5563" y="8280"/>
                  </a:lnTo>
                  <a:lnTo>
                    <a:pt x="5636" y="8189"/>
                  </a:lnTo>
                  <a:lnTo>
                    <a:pt x="5709" y="8089"/>
                  </a:lnTo>
                  <a:lnTo>
                    <a:pt x="5773" y="7988"/>
                  </a:lnTo>
                  <a:lnTo>
                    <a:pt x="5828" y="7879"/>
                  </a:lnTo>
                  <a:lnTo>
                    <a:pt x="5873" y="7770"/>
                  </a:lnTo>
                  <a:lnTo>
                    <a:pt x="5910" y="7651"/>
                  </a:lnTo>
                  <a:lnTo>
                    <a:pt x="5946" y="7532"/>
                  </a:lnTo>
                  <a:lnTo>
                    <a:pt x="5973" y="7414"/>
                  </a:lnTo>
                  <a:lnTo>
                    <a:pt x="6001" y="7295"/>
                  </a:lnTo>
                  <a:lnTo>
                    <a:pt x="6010" y="7168"/>
                  </a:lnTo>
                  <a:lnTo>
                    <a:pt x="6010" y="7040"/>
                  </a:lnTo>
                  <a:lnTo>
                    <a:pt x="6010" y="6931"/>
                  </a:lnTo>
                  <a:lnTo>
                    <a:pt x="6001" y="6830"/>
                  </a:lnTo>
                  <a:lnTo>
                    <a:pt x="5973" y="6630"/>
                  </a:lnTo>
                  <a:lnTo>
                    <a:pt x="5919" y="6429"/>
                  </a:lnTo>
                  <a:lnTo>
                    <a:pt x="5846" y="6247"/>
                  </a:lnTo>
                  <a:lnTo>
                    <a:pt x="5755" y="6064"/>
                  </a:lnTo>
                  <a:lnTo>
                    <a:pt x="5654" y="5900"/>
                  </a:lnTo>
                  <a:lnTo>
                    <a:pt x="5527" y="5745"/>
                  </a:lnTo>
                  <a:lnTo>
                    <a:pt x="5390" y="5608"/>
                  </a:lnTo>
                  <a:lnTo>
                    <a:pt x="5390" y="5563"/>
                  </a:lnTo>
                  <a:lnTo>
                    <a:pt x="5390" y="5417"/>
                  </a:lnTo>
                  <a:lnTo>
                    <a:pt x="5372" y="5280"/>
                  </a:lnTo>
                  <a:lnTo>
                    <a:pt x="5353" y="5143"/>
                  </a:lnTo>
                  <a:lnTo>
                    <a:pt x="5317" y="5016"/>
                  </a:lnTo>
                  <a:lnTo>
                    <a:pt x="5271" y="4888"/>
                  </a:lnTo>
                  <a:lnTo>
                    <a:pt x="5226" y="4760"/>
                  </a:lnTo>
                  <a:lnTo>
                    <a:pt x="5162" y="4642"/>
                  </a:lnTo>
                  <a:lnTo>
                    <a:pt x="5098" y="4523"/>
                  </a:lnTo>
                  <a:lnTo>
                    <a:pt x="5162" y="4405"/>
                  </a:lnTo>
                  <a:lnTo>
                    <a:pt x="5217" y="4286"/>
                  </a:lnTo>
                  <a:lnTo>
                    <a:pt x="5262" y="4159"/>
                  </a:lnTo>
                  <a:lnTo>
                    <a:pt x="5308" y="4031"/>
                  </a:lnTo>
                  <a:lnTo>
                    <a:pt x="5335" y="3894"/>
                  </a:lnTo>
                  <a:lnTo>
                    <a:pt x="5363" y="3766"/>
                  </a:lnTo>
                  <a:lnTo>
                    <a:pt x="5372" y="3621"/>
                  </a:lnTo>
                  <a:lnTo>
                    <a:pt x="5381" y="3484"/>
                  </a:lnTo>
                  <a:lnTo>
                    <a:pt x="5363" y="3274"/>
                  </a:lnTo>
                  <a:lnTo>
                    <a:pt x="5335" y="3064"/>
                  </a:lnTo>
                  <a:lnTo>
                    <a:pt x="5280" y="2864"/>
                  </a:lnTo>
                  <a:lnTo>
                    <a:pt x="5217" y="2672"/>
                  </a:lnTo>
                  <a:lnTo>
                    <a:pt x="5125" y="2490"/>
                  </a:lnTo>
                  <a:lnTo>
                    <a:pt x="5025" y="2326"/>
                  </a:lnTo>
                  <a:lnTo>
                    <a:pt x="4907" y="2162"/>
                  </a:lnTo>
                  <a:lnTo>
                    <a:pt x="4770" y="2016"/>
                  </a:lnTo>
                  <a:lnTo>
                    <a:pt x="4624" y="1879"/>
                  </a:lnTo>
                  <a:lnTo>
                    <a:pt x="4460" y="1760"/>
                  </a:lnTo>
                  <a:lnTo>
                    <a:pt x="4287" y="1660"/>
                  </a:lnTo>
                  <a:lnTo>
                    <a:pt x="4113" y="1569"/>
                  </a:lnTo>
                  <a:lnTo>
                    <a:pt x="3922" y="1496"/>
                  </a:lnTo>
                  <a:lnTo>
                    <a:pt x="3721" y="1450"/>
                  </a:lnTo>
                  <a:lnTo>
                    <a:pt x="3511" y="1414"/>
                  </a:lnTo>
                  <a:lnTo>
                    <a:pt x="3302" y="1405"/>
                  </a:lnTo>
                  <a:lnTo>
                    <a:pt x="3110" y="1414"/>
                  </a:lnTo>
                  <a:lnTo>
                    <a:pt x="2928" y="1441"/>
                  </a:lnTo>
                  <a:lnTo>
                    <a:pt x="2919" y="1295"/>
                  </a:lnTo>
                  <a:lnTo>
                    <a:pt x="2891" y="1149"/>
                  </a:lnTo>
                  <a:lnTo>
                    <a:pt x="2855" y="1013"/>
                  </a:lnTo>
                  <a:lnTo>
                    <a:pt x="2809" y="876"/>
                  </a:lnTo>
                  <a:lnTo>
                    <a:pt x="2745" y="757"/>
                  </a:lnTo>
                  <a:lnTo>
                    <a:pt x="2673" y="639"/>
                  </a:lnTo>
                  <a:lnTo>
                    <a:pt x="2590" y="520"/>
                  </a:lnTo>
                  <a:lnTo>
                    <a:pt x="2490" y="420"/>
                  </a:lnTo>
                  <a:lnTo>
                    <a:pt x="2390" y="329"/>
                  </a:lnTo>
                  <a:lnTo>
                    <a:pt x="2280" y="247"/>
                  </a:lnTo>
                  <a:lnTo>
                    <a:pt x="2162" y="174"/>
                  </a:lnTo>
                  <a:lnTo>
                    <a:pt x="2034" y="110"/>
                  </a:lnTo>
                  <a:lnTo>
                    <a:pt x="1897" y="64"/>
                  </a:lnTo>
                  <a:lnTo>
                    <a:pt x="1761" y="28"/>
                  </a:lnTo>
                  <a:lnTo>
                    <a:pt x="1615" y="10"/>
                  </a:lnTo>
                  <a:lnTo>
                    <a:pt x="14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3;p19">
              <a:extLst>
                <a:ext uri="{FF2B5EF4-FFF2-40B4-BE49-F238E27FC236}">
                  <a16:creationId xmlns:a16="http://schemas.microsoft.com/office/drawing/2014/main" id="{3E9527E6-8905-97BE-5206-5F31B1842FF3}"/>
                </a:ext>
              </a:extLst>
            </p:cNvPr>
            <p:cNvSpPr/>
            <p:nvPr/>
          </p:nvSpPr>
          <p:spPr>
            <a:xfrm>
              <a:off x="1435343" y="3175208"/>
              <a:ext cx="428550" cy="855729"/>
            </a:xfrm>
            <a:custGeom>
              <a:avLst/>
              <a:gdLst/>
              <a:ahLst/>
              <a:cxnLst/>
              <a:rect l="l" t="t" r="r" b="b"/>
              <a:pathLst>
                <a:path w="6248" h="12476" extrusionOk="0">
                  <a:moveTo>
                    <a:pt x="4806" y="238"/>
                  </a:moveTo>
                  <a:lnTo>
                    <a:pt x="4934" y="265"/>
                  </a:lnTo>
                  <a:lnTo>
                    <a:pt x="5071" y="293"/>
                  </a:lnTo>
                  <a:lnTo>
                    <a:pt x="5189" y="338"/>
                  </a:lnTo>
                  <a:lnTo>
                    <a:pt x="5308" y="402"/>
                  </a:lnTo>
                  <a:lnTo>
                    <a:pt x="5417" y="466"/>
                  </a:lnTo>
                  <a:lnTo>
                    <a:pt x="5527" y="539"/>
                  </a:lnTo>
                  <a:lnTo>
                    <a:pt x="5618" y="630"/>
                  </a:lnTo>
                  <a:lnTo>
                    <a:pt x="5709" y="730"/>
                  </a:lnTo>
                  <a:lnTo>
                    <a:pt x="5782" y="831"/>
                  </a:lnTo>
                  <a:lnTo>
                    <a:pt x="5855" y="940"/>
                  </a:lnTo>
                  <a:lnTo>
                    <a:pt x="5910" y="1059"/>
                  </a:lnTo>
                  <a:lnTo>
                    <a:pt x="5955" y="1186"/>
                  </a:lnTo>
                  <a:lnTo>
                    <a:pt x="5983" y="1314"/>
                  </a:lnTo>
                  <a:lnTo>
                    <a:pt x="6010" y="1442"/>
                  </a:lnTo>
                  <a:lnTo>
                    <a:pt x="6010" y="1578"/>
                  </a:lnTo>
                  <a:lnTo>
                    <a:pt x="6010" y="10688"/>
                  </a:lnTo>
                  <a:lnTo>
                    <a:pt x="6010" y="10843"/>
                  </a:lnTo>
                  <a:lnTo>
                    <a:pt x="5983" y="10998"/>
                  </a:lnTo>
                  <a:lnTo>
                    <a:pt x="5946" y="11144"/>
                  </a:lnTo>
                  <a:lnTo>
                    <a:pt x="5892" y="11290"/>
                  </a:lnTo>
                  <a:lnTo>
                    <a:pt x="5828" y="11427"/>
                  </a:lnTo>
                  <a:lnTo>
                    <a:pt x="5746" y="11554"/>
                  </a:lnTo>
                  <a:lnTo>
                    <a:pt x="5655" y="11673"/>
                  </a:lnTo>
                  <a:lnTo>
                    <a:pt x="5554" y="11782"/>
                  </a:lnTo>
                  <a:lnTo>
                    <a:pt x="5445" y="11882"/>
                  </a:lnTo>
                  <a:lnTo>
                    <a:pt x="5326" y="11974"/>
                  </a:lnTo>
                  <a:lnTo>
                    <a:pt x="5199" y="12056"/>
                  </a:lnTo>
                  <a:lnTo>
                    <a:pt x="5062" y="12120"/>
                  </a:lnTo>
                  <a:lnTo>
                    <a:pt x="4916" y="12174"/>
                  </a:lnTo>
                  <a:lnTo>
                    <a:pt x="4770" y="12211"/>
                  </a:lnTo>
                  <a:lnTo>
                    <a:pt x="4615" y="12229"/>
                  </a:lnTo>
                  <a:lnTo>
                    <a:pt x="4460" y="12238"/>
                  </a:lnTo>
                  <a:lnTo>
                    <a:pt x="4323" y="12238"/>
                  </a:lnTo>
                  <a:lnTo>
                    <a:pt x="4196" y="12220"/>
                  </a:lnTo>
                  <a:lnTo>
                    <a:pt x="4068" y="12193"/>
                  </a:lnTo>
                  <a:lnTo>
                    <a:pt x="3940" y="12156"/>
                  </a:lnTo>
                  <a:lnTo>
                    <a:pt x="3822" y="12110"/>
                  </a:lnTo>
                  <a:lnTo>
                    <a:pt x="3703" y="12047"/>
                  </a:lnTo>
                  <a:lnTo>
                    <a:pt x="3603" y="11983"/>
                  </a:lnTo>
                  <a:lnTo>
                    <a:pt x="3493" y="11910"/>
                  </a:lnTo>
                  <a:lnTo>
                    <a:pt x="3402" y="11828"/>
                  </a:lnTo>
                  <a:lnTo>
                    <a:pt x="3311" y="11737"/>
                  </a:lnTo>
                  <a:lnTo>
                    <a:pt x="3229" y="11636"/>
                  </a:lnTo>
                  <a:lnTo>
                    <a:pt x="3156" y="11536"/>
                  </a:lnTo>
                  <a:lnTo>
                    <a:pt x="3083" y="11417"/>
                  </a:lnTo>
                  <a:lnTo>
                    <a:pt x="3028" y="11308"/>
                  </a:lnTo>
                  <a:lnTo>
                    <a:pt x="2983" y="11180"/>
                  </a:lnTo>
                  <a:lnTo>
                    <a:pt x="2946" y="11053"/>
                  </a:lnTo>
                  <a:lnTo>
                    <a:pt x="2928" y="10971"/>
                  </a:lnTo>
                  <a:lnTo>
                    <a:pt x="2837" y="10961"/>
                  </a:lnTo>
                  <a:lnTo>
                    <a:pt x="2664" y="10943"/>
                  </a:lnTo>
                  <a:lnTo>
                    <a:pt x="2481" y="10907"/>
                  </a:lnTo>
                  <a:lnTo>
                    <a:pt x="2317" y="10861"/>
                  </a:lnTo>
                  <a:lnTo>
                    <a:pt x="2153" y="10788"/>
                  </a:lnTo>
                  <a:lnTo>
                    <a:pt x="2007" y="10706"/>
                  </a:lnTo>
                  <a:lnTo>
                    <a:pt x="1861" y="10615"/>
                  </a:lnTo>
                  <a:lnTo>
                    <a:pt x="1724" y="10506"/>
                  </a:lnTo>
                  <a:lnTo>
                    <a:pt x="1606" y="10387"/>
                  </a:lnTo>
                  <a:lnTo>
                    <a:pt x="1487" y="10259"/>
                  </a:lnTo>
                  <a:lnTo>
                    <a:pt x="1396" y="10123"/>
                  </a:lnTo>
                  <a:lnTo>
                    <a:pt x="1305" y="9968"/>
                  </a:lnTo>
                  <a:lnTo>
                    <a:pt x="1232" y="9813"/>
                  </a:lnTo>
                  <a:lnTo>
                    <a:pt x="1177" y="9648"/>
                  </a:lnTo>
                  <a:lnTo>
                    <a:pt x="1132" y="9475"/>
                  </a:lnTo>
                  <a:lnTo>
                    <a:pt x="1104" y="9302"/>
                  </a:lnTo>
                  <a:lnTo>
                    <a:pt x="1095" y="9120"/>
                  </a:lnTo>
                  <a:lnTo>
                    <a:pt x="1104" y="8965"/>
                  </a:lnTo>
                  <a:lnTo>
                    <a:pt x="1123" y="8819"/>
                  </a:lnTo>
                  <a:lnTo>
                    <a:pt x="1132" y="8746"/>
                  </a:lnTo>
                  <a:lnTo>
                    <a:pt x="1068" y="8700"/>
                  </a:lnTo>
                  <a:lnTo>
                    <a:pt x="977" y="8636"/>
                  </a:lnTo>
                  <a:lnTo>
                    <a:pt x="885" y="8563"/>
                  </a:lnTo>
                  <a:lnTo>
                    <a:pt x="803" y="8490"/>
                  </a:lnTo>
                  <a:lnTo>
                    <a:pt x="721" y="8408"/>
                  </a:lnTo>
                  <a:lnTo>
                    <a:pt x="648" y="8317"/>
                  </a:lnTo>
                  <a:lnTo>
                    <a:pt x="575" y="8226"/>
                  </a:lnTo>
                  <a:lnTo>
                    <a:pt x="512" y="8135"/>
                  </a:lnTo>
                  <a:lnTo>
                    <a:pt x="457" y="8034"/>
                  </a:lnTo>
                  <a:lnTo>
                    <a:pt x="402" y="7934"/>
                  </a:lnTo>
                  <a:lnTo>
                    <a:pt x="366" y="7834"/>
                  </a:lnTo>
                  <a:lnTo>
                    <a:pt x="320" y="7724"/>
                  </a:lnTo>
                  <a:lnTo>
                    <a:pt x="293" y="7615"/>
                  </a:lnTo>
                  <a:lnTo>
                    <a:pt x="265" y="7506"/>
                  </a:lnTo>
                  <a:lnTo>
                    <a:pt x="247" y="7387"/>
                  </a:lnTo>
                  <a:lnTo>
                    <a:pt x="238" y="7278"/>
                  </a:lnTo>
                  <a:lnTo>
                    <a:pt x="238" y="7159"/>
                  </a:lnTo>
                  <a:lnTo>
                    <a:pt x="247" y="6968"/>
                  </a:lnTo>
                  <a:lnTo>
                    <a:pt x="275" y="6776"/>
                  </a:lnTo>
                  <a:lnTo>
                    <a:pt x="320" y="6594"/>
                  </a:lnTo>
                  <a:lnTo>
                    <a:pt x="384" y="6420"/>
                  </a:lnTo>
                  <a:lnTo>
                    <a:pt x="466" y="6256"/>
                  </a:lnTo>
                  <a:lnTo>
                    <a:pt x="566" y="6092"/>
                  </a:lnTo>
                  <a:lnTo>
                    <a:pt x="685" y="5946"/>
                  </a:lnTo>
                  <a:lnTo>
                    <a:pt x="822" y="5810"/>
                  </a:lnTo>
                  <a:lnTo>
                    <a:pt x="858" y="5773"/>
                  </a:lnTo>
                  <a:lnTo>
                    <a:pt x="858" y="5682"/>
                  </a:lnTo>
                  <a:lnTo>
                    <a:pt x="858" y="5545"/>
                  </a:lnTo>
                  <a:lnTo>
                    <a:pt x="876" y="5417"/>
                  </a:lnTo>
                  <a:lnTo>
                    <a:pt x="895" y="5299"/>
                  </a:lnTo>
                  <a:lnTo>
                    <a:pt x="922" y="5171"/>
                  </a:lnTo>
                  <a:lnTo>
                    <a:pt x="968" y="5053"/>
                  </a:lnTo>
                  <a:lnTo>
                    <a:pt x="1013" y="4934"/>
                  </a:lnTo>
                  <a:lnTo>
                    <a:pt x="1068" y="4816"/>
                  </a:lnTo>
                  <a:lnTo>
                    <a:pt x="1132" y="4706"/>
                  </a:lnTo>
                  <a:lnTo>
                    <a:pt x="1168" y="4642"/>
                  </a:lnTo>
                  <a:lnTo>
                    <a:pt x="1132" y="4588"/>
                  </a:lnTo>
                  <a:lnTo>
                    <a:pt x="1077" y="4469"/>
                  </a:lnTo>
                  <a:lnTo>
                    <a:pt x="1022" y="4351"/>
                  </a:lnTo>
                  <a:lnTo>
                    <a:pt x="977" y="4232"/>
                  </a:lnTo>
                  <a:lnTo>
                    <a:pt x="940" y="4113"/>
                  </a:lnTo>
                  <a:lnTo>
                    <a:pt x="913" y="3986"/>
                  </a:lnTo>
                  <a:lnTo>
                    <a:pt x="885" y="3858"/>
                  </a:lnTo>
                  <a:lnTo>
                    <a:pt x="876" y="3730"/>
                  </a:lnTo>
                  <a:lnTo>
                    <a:pt x="867" y="3603"/>
                  </a:lnTo>
                  <a:lnTo>
                    <a:pt x="876" y="3402"/>
                  </a:lnTo>
                  <a:lnTo>
                    <a:pt x="913" y="3211"/>
                  </a:lnTo>
                  <a:lnTo>
                    <a:pt x="958" y="3019"/>
                  </a:lnTo>
                  <a:lnTo>
                    <a:pt x="1022" y="2837"/>
                  </a:lnTo>
                  <a:lnTo>
                    <a:pt x="1104" y="2664"/>
                  </a:lnTo>
                  <a:lnTo>
                    <a:pt x="1205" y="2509"/>
                  </a:lnTo>
                  <a:lnTo>
                    <a:pt x="1323" y="2354"/>
                  </a:lnTo>
                  <a:lnTo>
                    <a:pt x="1442" y="2217"/>
                  </a:lnTo>
                  <a:lnTo>
                    <a:pt x="1588" y="2089"/>
                  </a:lnTo>
                  <a:lnTo>
                    <a:pt x="1734" y="1980"/>
                  </a:lnTo>
                  <a:lnTo>
                    <a:pt x="1898" y="1879"/>
                  </a:lnTo>
                  <a:lnTo>
                    <a:pt x="2071" y="1797"/>
                  </a:lnTo>
                  <a:lnTo>
                    <a:pt x="2253" y="1724"/>
                  </a:lnTo>
                  <a:lnTo>
                    <a:pt x="2436" y="1679"/>
                  </a:lnTo>
                  <a:lnTo>
                    <a:pt x="2636" y="1651"/>
                  </a:lnTo>
                  <a:lnTo>
                    <a:pt x="2828" y="1642"/>
                  </a:lnTo>
                  <a:lnTo>
                    <a:pt x="3010" y="1651"/>
                  </a:lnTo>
                  <a:lnTo>
                    <a:pt x="3183" y="1670"/>
                  </a:lnTo>
                  <a:lnTo>
                    <a:pt x="3320" y="1697"/>
                  </a:lnTo>
                  <a:lnTo>
                    <a:pt x="3320" y="1560"/>
                  </a:lnTo>
                  <a:lnTo>
                    <a:pt x="3329" y="1423"/>
                  </a:lnTo>
                  <a:lnTo>
                    <a:pt x="3348" y="1296"/>
                  </a:lnTo>
                  <a:lnTo>
                    <a:pt x="3384" y="1168"/>
                  </a:lnTo>
                  <a:lnTo>
                    <a:pt x="3430" y="1050"/>
                  </a:lnTo>
                  <a:lnTo>
                    <a:pt x="3493" y="931"/>
                  </a:lnTo>
                  <a:lnTo>
                    <a:pt x="3557" y="822"/>
                  </a:lnTo>
                  <a:lnTo>
                    <a:pt x="3639" y="721"/>
                  </a:lnTo>
                  <a:lnTo>
                    <a:pt x="3721" y="621"/>
                  </a:lnTo>
                  <a:lnTo>
                    <a:pt x="3822" y="539"/>
                  </a:lnTo>
                  <a:lnTo>
                    <a:pt x="3922" y="466"/>
                  </a:lnTo>
                  <a:lnTo>
                    <a:pt x="4031" y="393"/>
                  </a:lnTo>
                  <a:lnTo>
                    <a:pt x="4150" y="338"/>
                  </a:lnTo>
                  <a:lnTo>
                    <a:pt x="4268" y="293"/>
                  </a:lnTo>
                  <a:lnTo>
                    <a:pt x="4396" y="265"/>
                  </a:lnTo>
                  <a:lnTo>
                    <a:pt x="4533" y="238"/>
                  </a:lnTo>
                  <a:close/>
                  <a:moveTo>
                    <a:pt x="4670" y="1"/>
                  </a:moveTo>
                  <a:lnTo>
                    <a:pt x="4515" y="10"/>
                  </a:lnTo>
                  <a:lnTo>
                    <a:pt x="4369" y="28"/>
                  </a:lnTo>
                  <a:lnTo>
                    <a:pt x="4223" y="65"/>
                  </a:lnTo>
                  <a:lnTo>
                    <a:pt x="4086" y="110"/>
                  </a:lnTo>
                  <a:lnTo>
                    <a:pt x="3958" y="174"/>
                  </a:lnTo>
                  <a:lnTo>
                    <a:pt x="3831" y="247"/>
                  </a:lnTo>
                  <a:lnTo>
                    <a:pt x="3712" y="329"/>
                  </a:lnTo>
                  <a:lnTo>
                    <a:pt x="3603" y="420"/>
                  </a:lnTo>
                  <a:lnTo>
                    <a:pt x="3503" y="521"/>
                  </a:lnTo>
                  <a:lnTo>
                    <a:pt x="3411" y="630"/>
                  </a:lnTo>
                  <a:lnTo>
                    <a:pt x="3329" y="740"/>
                  </a:lnTo>
                  <a:lnTo>
                    <a:pt x="3265" y="867"/>
                  </a:lnTo>
                  <a:lnTo>
                    <a:pt x="3202" y="995"/>
                  </a:lnTo>
                  <a:lnTo>
                    <a:pt x="3156" y="1141"/>
                  </a:lnTo>
                  <a:lnTo>
                    <a:pt x="3120" y="1278"/>
                  </a:lnTo>
                  <a:lnTo>
                    <a:pt x="3101" y="1423"/>
                  </a:lnTo>
                  <a:lnTo>
                    <a:pt x="2965" y="1414"/>
                  </a:lnTo>
                  <a:lnTo>
                    <a:pt x="2828" y="1405"/>
                  </a:lnTo>
                  <a:lnTo>
                    <a:pt x="2718" y="1414"/>
                  </a:lnTo>
                  <a:lnTo>
                    <a:pt x="2609" y="1423"/>
                  </a:lnTo>
                  <a:lnTo>
                    <a:pt x="2499" y="1433"/>
                  </a:lnTo>
                  <a:lnTo>
                    <a:pt x="2390" y="1451"/>
                  </a:lnTo>
                  <a:lnTo>
                    <a:pt x="2180" y="1506"/>
                  </a:lnTo>
                  <a:lnTo>
                    <a:pt x="1980" y="1578"/>
                  </a:lnTo>
                  <a:lnTo>
                    <a:pt x="1788" y="1670"/>
                  </a:lnTo>
                  <a:lnTo>
                    <a:pt x="1606" y="1788"/>
                  </a:lnTo>
                  <a:lnTo>
                    <a:pt x="1442" y="1907"/>
                  </a:lnTo>
                  <a:lnTo>
                    <a:pt x="1287" y="2053"/>
                  </a:lnTo>
                  <a:lnTo>
                    <a:pt x="1141" y="2208"/>
                  </a:lnTo>
                  <a:lnTo>
                    <a:pt x="1013" y="2381"/>
                  </a:lnTo>
                  <a:lnTo>
                    <a:pt x="904" y="2554"/>
                  </a:lnTo>
                  <a:lnTo>
                    <a:pt x="813" y="2746"/>
                  </a:lnTo>
                  <a:lnTo>
                    <a:pt x="740" y="2946"/>
                  </a:lnTo>
                  <a:lnTo>
                    <a:pt x="685" y="3165"/>
                  </a:lnTo>
                  <a:lnTo>
                    <a:pt x="667" y="3265"/>
                  </a:lnTo>
                  <a:lnTo>
                    <a:pt x="648" y="3375"/>
                  </a:lnTo>
                  <a:lnTo>
                    <a:pt x="639" y="3493"/>
                  </a:lnTo>
                  <a:lnTo>
                    <a:pt x="639" y="3603"/>
                  </a:lnTo>
                  <a:lnTo>
                    <a:pt x="648" y="3740"/>
                  </a:lnTo>
                  <a:lnTo>
                    <a:pt x="658" y="3876"/>
                  </a:lnTo>
                  <a:lnTo>
                    <a:pt x="676" y="4004"/>
                  </a:lnTo>
                  <a:lnTo>
                    <a:pt x="703" y="4141"/>
                  </a:lnTo>
                  <a:lnTo>
                    <a:pt x="740" y="4268"/>
                  </a:lnTo>
                  <a:lnTo>
                    <a:pt x="785" y="4396"/>
                  </a:lnTo>
                  <a:lnTo>
                    <a:pt x="840" y="4524"/>
                  </a:lnTo>
                  <a:lnTo>
                    <a:pt x="904" y="4642"/>
                  </a:lnTo>
                  <a:lnTo>
                    <a:pt x="840" y="4761"/>
                  </a:lnTo>
                  <a:lnTo>
                    <a:pt x="785" y="4889"/>
                  </a:lnTo>
                  <a:lnTo>
                    <a:pt x="730" y="5007"/>
                  </a:lnTo>
                  <a:lnTo>
                    <a:pt x="694" y="5144"/>
                  </a:lnTo>
                  <a:lnTo>
                    <a:pt x="667" y="5272"/>
                  </a:lnTo>
                  <a:lnTo>
                    <a:pt x="639" y="5408"/>
                  </a:lnTo>
                  <a:lnTo>
                    <a:pt x="630" y="5536"/>
                  </a:lnTo>
                  <a:lnTo>
                    <a:pt x="621" y="5673"/>
                  </a:lnTo>
                  <a:lnTo>
                    <a:pt x="484" y="5828"/>
                  </a:lnTo>
                  <a:lnTo>
                    <a:pt x="366" y="5992"/>
                  </a:lnTo>
                  <a:lnTo>
                    <a:pt x="256" y="6174"/>
                  </a:lnTo>
                  <a:lnTo>
                    <a:pt x="165" y="6357"/>
                  </a:lnTo>
                  <a:lnTo>
                    <a:pt x="101" y="6548"/>
                  </a:lnTo>
                  <a:lnTo>
                    <a:pt x="47" y="6749"/>
                  </a:lnTo>
                  <a:lnTo>
                    <a:pt x="19" y="6949"/>
                  </a:lnTo>
                  <a:lnTo>
                    <a:pt x="1" y="7159"/>
                  </a:lnTo>
                  <a:lnTo>
                    <a:pt x="10" y="7287"/>
                  </a:lnTo>
                  <a:lnTo>
                    <a:pt x="19" y="7405"/>
                  </a:lnTo>
                  <a:lnTo>
                    <a:pt x="37" y="7533"/>
                  </a:lnTo>
                  <a:lnTo>
                    <a:pt x="65" y="7651"/>
                  </a:lnTo>
                  <a:lnTo>
                    <a:pt x="101" y="7770"/>
                  </a:lnTo>
                  <a:lnTo>
                    <a:pt x="138" y="7889"/>
                  </a:lnTo>
                  <a:lnTo>
                    <a:pt x="183" y="7998"/>
                  </a:lnTo>
                  <a:lnTo>
                    <a:pt x="238" y="8117"/>
                  </a:lnTo>
                  <a:lnTo>
                    <a:pt x="302" y="8217"/>
                  </a:lnTo>
                  <a:lnTo>
                    <a:pt x="366" y="8326"/>
                  </a:lnTo>
                  <a:lnTo>
                    <a:pt x="439" y="8427"/>
                  </a:lnTo>
                  <a:lnTo>
                    <a:pt x="512" y="8518"/>
                  </a:lnTo>
                  <a:lnTo>
                    <a:pt x="603" y="8609"/>
                  </a:lnTo>
                  <a:lnTo>
                    <a:pt x="685" y="8700"/>
                  </a:lnTo>
                  <a:lnTo>
                    <a:pt x="785" y="8782"/>
                  </a:lnTo>
                  <a:lnTo>
                    <a:pt x="885" y="8855"/>
                  </a:lnTo>
                  <a:lnTo>
                    <a:pt x="876" y="8983"/>
                  </a:lnTo>
                  <a:lnTo>
                    <a:pt x="867" y="9120"/>
                  </a:lnTo>
                  <a:lnTo>
                    <a:pt x="876" y="9320"/>
                  </a:lnTo>
                  <a:lnTo>
                    <a:pt x="904" y="9512"/>
                  </a:lnTo>
                  <a:lnTo>
                    <a:pt x="949" y="9703"/>
                  </a:lnTo>
                  <a:lnTo>
                    <a:pt x="1013" y="9886"/>
                  </a:lnTo>
                  <a:lnTo>
                    <a:pt x="1086" y="10059"/>
                  </a:lnTo>
                  <a:lnTo>
                    <a:pt x="1186" y="10223"/>
                  </a:lnTo>
                  <a:lnTo>
                    <a:pt x="1287" y="10378"/>
                  </a:lnTo>
                  <a:lnTo>
                    <a:pt x="1405" y="10515"/>
                  </a:lnTo>
                  <a:lnTo>
                    <a:pt x="1542" y="10651"/>
                  </a:lnTo>
                  <a:lnTo>
                    <a:pt x="1688" y="10770"/>
                  </a:lnTo>
                  <a:lnTo>
                    <a:pt x="1843" y="10879"/>
                  </a:lnTo>
                  <a:lnTo>
                    <a:pt x="2007" y="10971"/>
                  </a:lnTo>
                  <a:lnTo>
                    <a:pt x="2180" y="11053"/>
                  </a:lnTo>
                  <a:lnTo>
                    <a:pt x="2363" y="11117"/>
                  </a:lnTo>
                  <a:lnTo>
                    <a:pt x="2545" y="11162"/>
                  </a:lnTo>
                  <a:lnTo>
                    <a:pt x="2746" y="11189"/>
                  </a:lnTo>
                  <a:lnTo>
                    <a:pt x="2791" y="11326"/>
                  </a:lnTo>
                  <a:lnTo>
                    <a:pt x="2846" y="11463"/>
                  </a:lnTo>
                  <a:lnTo>
                    <a:pt x="2919" y="11591"/>
                  </a:lnTo>
                  <a:lnTo>
                    <a:pt x="2992" y="11709"/>
                  </a:lnTo>
                  <a:lnTo>
                    <a:pt x="3083" y="11819"/>
                  </a:lnTo>
                  <a:lnTo>
                    <a:pt x="3174" y="11928"/>
                  </a:lnTo>
                  <a:lnTo>
                    <a:pt x="3275" y="12028"/>
                  </a:lnTo>
                  <a:lnTo>
                    <a:pt x="3384" y="12110"/>
                  </a:lnTo>
                  <a:lnTo>
                    <a:pt x="3503" y="12193"/>
                  </a:lnTo>
                  <a:lnTo>
                    <a:pt x="3621" y="12265"/>
                  </a:lnTo>
                  <a:lnTo>
                    <a:pt x="3749" y="12329"/>
                  </a:lnTo>
                  <a:lnTo>
                    <a:pt x="3886" y="12375"/>
                  </a:lnTo>
                  <a:lnTo>
                    <a:pt x="4022" y="12420"/>
                  </a:lnTo>
                  <a:lnTo>
                    <a:pt x="4168" y="12448"/>
                  </a:lnTo>
                  <a:lnTo>
                    <a:pt x="4305" y="12466"/>
                  </a:lnTo>
                  <a:lnTo>
                    <a:pt x="4460" y="12475"/>
                  </a:lnTo>
                  <a:lnTo>
                    <a:pt x="4642" y="12466"/>
                  </a:lnTo>
                  <a:lnTo>
                    <a:pt x="4816" y="12439"/>
                  </a:lnTo>
                  <a:lnTo>
                    <a:pt x="4989" y="12393"/>
                  </a:lnTo>
                  <a:lnTo>
                    <a:pt x="5153" y="12329"/>
                  </a:lnTo>
                  <a:lnTo>
                    <a:pt x="5308" y="12256"/>
                  </a:lnTo>
                  <a:lnTo>
                    <a:pt x="5454" y="12165"/>
                  </a:lnTo>
                  <a:lnTo>
                    <a:pt x="5591" y="12065"/>
                  </a:lnTo>
                  <a:lnTo>
                    <a:pt x="5718" y="11946"/>
                  </a:lnTo>
                  <a:lnTo>
                    <a:pt x="5837" y="11819"/>
                  </a:lnTo>
                  <a:lnTo>
                    <a:pt x="5937" y="11682"/>
                  </a:lnTo>
                  <a:lnTo>
                    <a:pt x="6028" y="11536"/>
                  </a:lnTo>
                  <a:lnTo>
                    <a:pt x="6101" y="11381"/>
                  </a:lnTo>
                  <a:lnTo>
                    <a:pt x="6165" y="11217"/>
                  </a:lnTo>
                  <a:lnTo>
                    <a:pt x="6211" y="11044"/>
                  </a:lnTo>
                  <a:lnTo>
                    <a:pt x="6238" y="10870"/>
                  </a:lnTo>
                  <a:lnTo>
                    <a:pt x="6247" y="10688"/>
                  </a:lnTo>
                  <a:lnTo>
                    <a:pt x="6247" y="1578"/>
                  </a:lnTo>
                  <a:lnTo>
                    <a:pt x="6238" y="1423"/>
                  </a:lnTo>
                  <a:lnTo>
                    <a:pt x="6211" y="1268"/>
                  </a:lnTo>
                  <a:lnTo>
                    <a:pt x="6174" y="1113"/>
                  </a:lnTo>
                  <a:lnTo>
                    <a:pt x="6120" y="968"/>
                  </a:lnTo>
                  <a:lnTo>
                    <a:pt x="6056" y="831"/>
                  </a:lnTo>
                  <a:lnTo>
                    <a:pt x="5974" y="703"/>
                  </a:lnTo>
                  <a:lnTo>
                    <a:pt x="5882" y="575"/>
                  </a:lnTo>
                  <a:lnTo>
                    <a:pt x="5782" y="466"/>
                  </a:lnTo>
                  <a:lnTo>
                    <a:pt x="5673" y="366"/>
                  </a:lnTo>
                  <a:lnTo>
                    <a:pt x="5545" y="275"/>
                  </a:lnTo>
                  <a:lnTo>
                    <a:pt x="5417" y="192"/>
                  </a:lnTo>
                  <a:lnTo>
                    <a:pt x="5281" y="129"/>
                  </a:lnTo>
                  <a:lnTo>
                    <a:pt x="5135" y="74"/>
                  </a:lnTo>
                  <a:lnTo>
                    <a:pt x="4980" y="37"/>
                  </a:lnTo>
                  <a:lnTo>
                    <a:pt x="4825" y="10"/>
                  </a:lnTo>
                  <a:lnTo>
                    <a:pt x="4670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54;p19">
              <a:extLst>
                <a:ext uri="{FF2B5EF4-FFF2-40B4-BE49-F238E27FC236}">
                  <a16:creationId xmlns:a16="http://schemas.microsoft.com/office/drawing/2014/main" id="{45B46AA6-3255-67BF-D5B7-13C35DA15D57}"/>
                </a:ext>
              </a:extLst>
            </p:cNvPr>
            <p:cNvSpPr/>
            <p:nvPr/>
          </p:nvSpPr>
          <p:spPr>
            <a:xfrm>
              <a:off x="1479172" y="3271575"/>
              <a:ext cx="300904" cy="265238"/>
            </a:xfrm>
            <a:custGeom>
              <a:avLst/>
              <a:gdLst/>
              <a:ahLst/>
              <a:cxnLst/>
              <a:rect l="l" t="t" r="r" b="b"/>
              <a:pathLst>
                <a:path w="4387" h="3867" extrusionOk="0">
                  <a:moveTo>
                    <a:pt x="2189" y="0"/>
                  </a:moveTo>
                  <a:lnTo>
                    <a:pt x="2079" y="9"/>
                  </a:lnTo>
                  <a:lnTo>
                    <a:pt x="1970" y="18"/>
                  </a:lnTo>
                  <a:lnTo>
                    <a:pt x="1860" y="28"/>
                  </a:lnTo>
                  <a:lnTo>
                    <a:pt x="1751" y="46"/>
                  </a:lnTo>
                  <a:lnTo>
                    <a:pt x="1541" y="101"/>
                  </a:lnTo>
                  <a:lnTo>
                    <a:pt x="1341" y="173"/>
                  </a:lnTo>
                  <a:lnTo>
                    <a:pt x="1149" y="265"/>
                  </a:lnTo>
                  <a:lnTo>
                    <a:pt x="967" y="383"/>
                  </a:lnTo>
                  <a:lnTo>
                    <a:pt x="803" y="502"/>
                  </a:lnTo>
                  <a:lnTo>
                    <a:pt x="648" y="648"/>
                  </a:lnTo>
                  <a:lnTo>
                    <a:pt x="502" y="803"/>
                  </a:lnTo>
                  <a:lnTo>
                    <a:pt x="374" y="976"/>
                  </a:lnTo>
                  <a:lnTo>
                    <a:pt x="265" y="1149"/>
                  </a:lnTo>
                  <a:lnTo>
                    <a:pt x="174" y="1341"/>
                  </a:lnTo>
                  <a:lnTo>
                    <a:pt x="101" y="1541"/>
                  </a:lnTo>
                  <a:lnTo>
                    <a:pt x="46" y="1760"/>
                  </a:lnTo>
                  <a:lnTo>
                    <a:pt x="28" y="1860"/>
                  </a:lnTo>
                  <a:lnTo>
                    <a:pt x="9" y="1970"/>
                  </a:lnTo>
                  <a:lnTo>
                    <a:pt x="0" y="2088"/>
                  </a:lnTo>
                  <a:lnTo>
                    <a:pt x="0" y="2198"/>
                  </a:lnTo>
                  <a:lnTo>
                    <a:pt x="228" y="2198"/>
                  </a:lnTo>
                  <a:lnTo>
                    <a:pt x="237" y="1997"/>
                  </a:lnTo>
                  <a:lnTo>
                    <a:pt x="274" y="1806"/>
                  </a:lnTo>
                  <a:lnTo>
                    <a:pt x="319" y="1614"/>
                  </a:lnTo>
                  <a:lnTo>
                    <a:pt x="383" y="1432"/>
                  </a:lnTo>
                  <a:lnTo>
                    <a:pt x="465" y="1259"/>
                  </a:lnTo>
                  <a:lnTo>
                    <a:pt x="566" y="1104"/>
                  </a:lnTo>
                  <a:lnTo>
                    <a:pt x="684" y="949"/>
                  </a:lnTo>
                  <a:lnTo>
                    <a:pt x="803" y="812"/>
                  </a:lnTo>
                  <a:lnTo>
                    <a:pt x="949" y="684"/>
                  </a:lnTo>
                  <a:lnTo>
                    <a:pt x="1095" y="575"/>
                  </a:lnTo>
                  <a:lnTo>
                    <a:pt x="1259" y="474"/>
                  </a:lnTo>
                  <a:lnTo>
                    <a:pt x="1432" y="392"/>
                  </a:lnTo>
                  <a:lnTo>
                    <a:pt x="1614" y="319"/>
                  </a:lnTo>
                  <a:lnTo>
                    <a:pt x="1797" y="274"/>
                  </a:lnTo>
                  <a:lnTo>
                    <a:pt x="1997" y="246"/>
                  </a:lnTo>
                  <a:lnTo>
                    <a:pt x="2189" y="237"/>
                  </a:lnTo>
                  <a:lnTo>
                    <a:pt x="2389" y="246"/>
                  </a:lnTo>
                  <a:lnTo>
                    <a:pt x="2590" y="274"/>
                  </a:lnTo>
                  <a:lnTo>
                    <a:pt x="2772" y="319"/>
                  </a:lnTo>
                  <a:lnTo>
                    <a:pt x="2955" y="392"/>
                  </a:lnTo>
                  <a:lnTo>
                    <a:pt x="3128" y="474"/>
                  </a:lnTo>
                  <a:lnTo>
                    <a:pt x="3292" y="575"/>
                  </a:lnTo>
                  <a:lnTo>
                    <a:pt x="3438" y="684"/>
                  </a:lnTo>
                  <a:lnTo>
                    <a:pt x="3584" y="812"/>
                  </a:lnTo>
                  <a:lnTo>
                    <a:pt x="3702" y="949"/>
                  </a:lnTo>
                  <a:lnTo>
                    <a:pt x="3821" y="1104"/>
                  </a:lnTo>
                  <a:lnTo>
                    <a:pt x="3921" y="1259"/>
                  </a:lnTo>
                  <a:lnTo>
                    <a:pt x="4003" y="1432"/>
                  </a:lnTo>
                  <a:lnTo>
                    <a:pt x="4067" y="1614"/>
                  </a:lnTo>
                  <a:lnTo>
                    <a:pt x="4113" y="1806"/>
                  </a:lnTo>
                  <a:lnTo>
                    <a:pt x="4149" y="1997"/>
                  </a:lnTo>
                  <a:lnTo>
                    <a:pt x="4158" y="2198"/>
                  </a:lnTo>
                  <a:lnTo>
                    <a:pt x="4149" y="2307"/>
                  </a:lnTo>
                  <a:lnTo>
                    <a:pt x="4140" y="2408"/>
                  </a:lnTo>
                  <a:lnTo>
                    <a:pt x="4131" y="2517"/>
                  </a:lnTo>
                  <a:lnTo>
                    <a:pt x="4113" y="2617"/>
                  </a:lnTo>
                  <a:lnTo>
                    <a:pt x="4085" y="2718"/>
                  </a:lnTo>
                  <a:lnTo>
                    <a:pt x="4049" y="2827"/>
                  </a:lnTo>
                  <a:lnTo>
                    <a:pt x="4012" y="2918"/>
                  </a:lnTo>
                  <a:lnTo>
                    <a:pt x="3976" y="3018"/>
                  </a:lnTo>
                  <a:lnTo>
                    <a:pt x="3930" y="3110"/>
                  </a:lnTo>
                  <a:lnTo>
                    <a:pt x="3876" y="3201"/>
                  </a:lnTo>
                  <a:lnTo>
                    <a:pt x="3821" y="3292"/>
                  </a:lnTo>
                  <a:lnTo>
                    <a:pt x="3757" y="3374"/>
                  </a:lnTo>
                  <a:lnTo>
                    <a:pt x="3693" y="3465"/>
                  </a:lnTo>
                  <a:lnTo>
                    <a:pt x="3620" y="3538"/>
                  </a:lnTo>
                  <a:lnTo>
                    <a:pt x="3547" y="3620"/>
                  </a:lnTo>
                  <a:lnTo>
                    <a:pt x="3465" y="3684"/>
                  </a:lnTo>
                  <a:lnTo>
                    <a:pt x="3620" y="3867"/>
                  </a:lnTo>
                  <a:lnTo>
                    <a:pt x="3702" y="3784"/>
                  </a:lnTo>
                  <a:lnTo>
                    <a:pt x="3794" y="3702"/>
                  </a:lnTo>
                  <a:lnTo>
                    <a:pt x="3867" y="3611"/>
                  </a:lnTo>
                  <a:lnTo>
                    <a:pt x="3940" y="3520"/>
                  </a:lnTo>
                  <a:lnTo>
                    <a:pt x="4012" y="3420"/>
                  </a:lnTo>
                  <a:lnTo>
                    <a:pt x="4076" y="3319"/>
                  </a:lnTo>
                  <a:lnTo>
                    <a:pt x="4131" y="3219"/>
                  </a:lnTo>
                  <a:lnTo>
                    <a:pt x="4186" y="3119"/>
                  </a:lnTo>
                  <a:lnTo>
                    <a:pt x="4231" y="3009"/>
                  </a:lnTo>
                  <a:lnTo>
                    <a:pt x="4268" y="2900"/>
                  </a:lnTo>
                  <a:lnTo>
                    <a:pt x="4304" y="2781"/>
                  </a:lnTo>
                  <a:lnTo>
                    <a:pt x="4332" y="2672"/>
                  </a:lnTo>
                  <a:lnTo>
                    <a:pt x="4359" y="2553"/>
                  </a:lnTo>
                  <a:lnTo>
                    <a:pt x="4368" y="2435"/>
                  </a:lnTo>
                  <a:lnTo>
                    <a:pt x="4386" y="2316"/>
                  </a:lnTo>
                  <a:lnTo>
                    <a:pt x="4386" y="2198"/>
                  </a:lnTo>
                  <a:lnTo>
                    <a:pt x="4386" y="2088"/>
                  </a:lnTo>
                  <a:lnTo>
                    <a:pt x="4377" y="1970"/>
                  </a:lnTo>
                  <a:lnTo>
                    <a:pt x="4359" y="1860"/>
                  </a:lnTo>
                  <a:lnTo>
                    <a:pt x="4341" y="1760"/>
                  </a:lnTo>
                  <a:lnTo>
                    <a:pt x="4286" y="1541"/>
                  </a:lnTo>
                  <a:lnTo>
                    <a:pt x="4213" y="1341"/>
                  </a:lnTo>
                  <a:lnTo>
                    <a:pt x="4122" y="1149"/>
                  </a:lnTo>
                  <a:lnTo>
                    <a:pt x="4012" y="976"/>
                  </a:lnTo>
                  <a:lnTo>
                    <a:pt x="3885" y="803"/>
                  </a:lnTo>
                  <a:lnTo>
                    <a:pt x="3739" y="648"/>
                  </a:lnTo>
                  <a:lnTo>
                    <a:pt x="3584" y="502"/>
                  </a:lnTo>
                  <a:lnTo>
                    <a:pt x="3420" y="383"/>
                  </a:lnTo>
                  <a:lnTo>
                    <a:pt x="3237" y="265"/>
                  </a:lnTo>
                  <a:lnTo>
                    <a:pt x="3046" y="173"/>
                  </a:lnTo>
                  <a:lnTo>
                    <a:pt x="2845" y="101"/>
                  </a:lnTo>
                  <a:lnTo>
                    <a:pt x="2636" y="46"/>
                  </a:lnTo>
                  <a:lnTo>
                    <a:pt x="2526" y="28"/>
                  </a:lnTo>
                  <a:lnTo>
                    <a:pt x="2417" y="18"/>
                  </a:lnTo>
                  <a:lnTo>
                    <a:pt x="2307" y="9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55;p19">
              <a:extLst>
                <a:ext uri="{FF2B5EF4-FFF2-40B4-BE49-F238E27FC236}">
                  <a16:creationId xmlns:a16="http://schemas.microsoft.com/office/drawing/2014/main" id="{B670A2B5-DDD5-00AC-2FB9-7652C7C02A7F}"/>
                </a:ext>
              </a:extLst>
            </p:cNvPr>
            <p:cNvSpPr/>
            <p:nvPr/>
          </p:nvSpPr>
          <p:spPr>
            <a:xfrm>
              <a:off x="1736245" y="3265334"/>
              <a:ext cx="55078" cy="81348"/>
            </a:xfrm>
            <a:custGeom>
              <a:avLst/>
              <a:gdLst/>
              <a:ahLst/>
              <a:cxnLst/>
              <a:rect l="l" t="t" r="r" b="b"/>
              <a:pathLst>
                <a:path w="803" h="1186" extrusionOk="0">
                  <a:moveTo>
                    <a:pt x="565" y="0"/>
                  </a:moveTo>
                  <a:lnTo>
                    <a:pt x="547" y="146"/>
                  </a:lnTo>
                  <a:lnTo>
                    <a:pt x="520" y="292"/>
                  </a:lnTo>
                  <a:lnTo>
                    <a:pt x="465" y="429"/>
                  </a:lnTo>
                  <a:lnTo>
                    <a:pt x="401" y="556"/>
                  </a:lnTo>
                  <a:lnTo>
                    <a:pt x="319" y="684"/>
                  </a:lnTo>
                  <a:lnTo>
                    <a:pt x="228" y="802"/>
                  </a:lnTo>
                  <a:lnTo>
                    <a:pt x="119" y="903"/>
                  </a:lnTo>
                  <a:lnTo>
                    <a:pt x="0" y="994"/>
                  </a:lnTo>
                  <a:lnTo>
                    <a:pt x="137" y="1185"/>
                  </a:lnTo>
                  <a:lnTo>
                    <a:pt x="274" y="1076"/>
                  </a:lnTo>
                  <a:lnTo>
                    <a:pt x="401" y="948"/>
                  </a:lnTo>
                  <a:lnTo>
                    <a:pt x="511" y="821"/>
                  </a:lnTo>
                  <a:lnTo>
                    <a:pt x="602" y="675"/>
                  </a:lnTo>
                  <a:lnTo>
                    <a:pt x="675" y="520"/>
                  </a:lnTo>
                  <a:lnTo>
                    <a:pt x="739" y="356"/>
                  </a:lnTo>
                  <a:lnTo>
                    <a:pt x="775" y="192"/>
                  </a:lnTo>
                  <a:lnTo>
                    <a:pt x="802" y="18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56;p19">
              <a:extLst>
                <a:ext uri="{FF2B5EF4-FFF2-40B4-BE49-F238E27FC236}">
                  <a16:creationId xmlns:a16="http://schemas.microsoft.com/office/drawing/2014/main" id="{F9BCE966-151C-6333-4D86-1CDEBF48F9D2}"/>
                </a:ext>
              </a:extLst>
            </p:cNvPr>
            <p:cNvSpPr/>
            <p:nvPr/>
          </p:nvSpPr>
          <p:spPr>
            <a:xfrm>
              <a:off x="1478554" y="3444832"/>
              <a:ext cx="193287" cy="141364"/>
            </a:xfrm>
            <a:custGeom>
              <a:avLst/>
              <a:gdLst/>
              <a:ahLst/>
              <a:cxnLst/>
              <a:rect l="l" t="t" r="r" b="b"/>
              <a:pathLst>
                <a:path w="2818" h="2061" extrusionOk="0">
                  <a:moveTo>
                    <a:pt x="2590" y="0"/>
                  </a:moveTo>
                  <a:lnTo>
                    <a:pt x="2581" y="119"/>
                  </a:lnTo>
                  <a:lnTo>
                    <a:pt x="2572" y="246"/>
                  </a:lnTo>
                  <a:lnTo>
                    <a:pt x="2544" y="374"/>
                  </a:lnTo>
                  <a:lnTo>
                    <a:pt x="2517" y="492"/>
                  </a:lnTo>
                  <a:lnTo>
                    <a:pt x="2453" y="666"/>
                  </a:lnTo>
                  <a:lnTo>
                    <a:pt x="2380" y="839"/>
                  </a:lnTo>
                  <a:lnTo>
                    <a:pt x="2280" y="994"/>
                  </a:lnTo>
                  <a:lnTo>
                    <a:pt x="2170" y="1149"/>
                  </a:lnTo>
                  <a:lnTo>
                    <a:pt x="2034" y="1286"/>
                  </a:lnTo>
                  <a:lnTo>
                    <a:pt x="1897" y="1404"/>
                  </a:lnTo>
                  <a:lnTo>
                    <a:pt x="1733" y="1523"/>
                  </a:lnTo>
                  <a:lnTo>
                    <a:pt x="1569" y="1614"/>
                  </a:lnTo>
                  <a:lnTo>
                    <a:pt x="1386" y="1696"/>
                  </a:lnTo>
                  <a:lnTo>
                    <a:pt x="1195" y="1760"/>
                  </a:lnTo>
                  <a:lnTo>
                    <a:pt x="1012" y="1806"/>
                  </a:lnTo>
                  <a:lnTo>
                    <a:pt x="821" y="1824"/>
                  </a:lnTo>
                  <a:lnTo>
                    <a:pt x="629" y="1833"/>
                  </a:lnTo>
                  <a:lnTo>
                    <a:pt x="447" y="1815"/>
                  </a:lnTo>
                  <a:lnTo>
                    <a:pt x="265" y="1778"/>
                  </a:lnTo>
                  <a:lnTo>
                    <a:pt x="82" y="1723"/>
                  </a:lnTo>
                  <a:lnTo>
                    <a:pt x="0" y="1942"/>
                  </a:lnTo>
                  <a:lnTo>
                    <a:pt x="173" y="1997"/>
                  </a:lnTo>
                  <a:lnTo>
                    <a:pt x="338" y="2034"/>
                  </a:lnTo>
                  <a:lnTo>
                    <a:pt x="511" y="2052"/>
                  </a:lnTo>
                  <a:lnTo>
                    <a:pt x="693" y="2061"/>
                  </a:lnTo>
                  <a:lnTo>
                    <a:pt x="812" y="2061"/>
                  </a:lnTo>
                  <a:lnTo>
                    <a:pt x="939" y="2043"/>
                  </a:lnTo>
                  <a:lnTo>
                    <a:pt x="1058" y="2024"/>
                  </a:lnTo>
                  <a:lnTo>
                    <a:pt x="1186" y="1997"/>
                  </a:lnTo>
                  <a:lnTo>
                    <a:pt x="1313" y="1970"/>
                  </a:lnTo>
                  <a:lnTo>
                    <a:pt x="1432" y="1924"/>
                  </a:lnTo>
                  <a:lnTo>
                    <a:pt x="1550" y="1879"/>
                  </a:lnTo>
                  <a:lnTo>
                    <a:pt x="1669" y="1824"/>
                  </a:lnTo>
                  <a:lnTo>
                    <a:pt x="1769" y="1769"/>
                  </a:lnTo>
                  <a:lnTo>
                    <a:pt x="1860" y="1714"/>
                  </a:lnTo>
                  <a:lnTo>
                    <a:pt x="2034" y="1587"/>
                  </a:lnTo>
                  <a:lnTo>
                    <a:pt x="2198" y="1450"/>
                  </a:lnTo>
                  <a:lnTo>
                    <a:pt x="2344" y="1295"/>
                  </a:lnTo>
                  <a:lnTo>
                    <a:pt x="2471" y="1122"/>
                  </a:lnTo>
                  <a:lnTo>
                    <a:pt x="2526" y="1030"/>
                  </a:lnTo>
                  <a:lnTo>
                    <a:pt x="2581" y="939"/>
                  </a:lnTo>
                  <a:lnTo>
                    <a:pt x="2626" y="848"/>
                  </a:lnTo>
                  <a:lnTo>
                    <a:pt x="2672" y="757"/>
                  </a:lnTo>
                  <a:lnTo>
                    <a:pt x="2708" y="657"/>
                  </a:lnTo>
                  <a:lnTo>
                    <a:pt x="2736" y="556"/>
                  </a:lnTo>
                  <a:lnTo>
                    <a:pt x="2772" y="420"/>
                  </a:lnTo>
                  <a:lnTo>
                    <a:pt x="2800" y="283"/>
                  </a:lnTo>
                  <a:lnTo>
                    <a:pt x="2809" y="137"/>
                  </a:lnTo>
                  <a:lnTo>
                    <a:pt x="2818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57;p19">
              <a:extLst>
                <a:ext uri="{FF2B5EF4-FFF2-40B4-BE49-F238E27FC236}">
                  <a16:creationId xmlns:a16="http://schemas.microsoft.com/office/drawing/2014/main" id="{7737798D-8997-864A-0742-6D3B13D3BADE}"/>
                </a:ext>
              </a:extLst>
            </p:cNvPr>
            <p:cNvSpPr/>
            <p:nvPr/>
          </p:nvSpPr>
          <p:spPr>
            <a:xfrm>
              <a:off x="1621769" y="3527962"/>
              <a:ext cx="182038" cy="117083"/>
            </a:xfrm>
            <a:custGeom>
              <a:avLst/>
              <a:gdLst/>
              <a:ahLst/>
              <a:cxnLst/>
              <a:rect l="l" t="t" r="r" b="b"/>
              <a:pathLst>
                <a:path w="2654" h="1707" extrusionOk="0">
                  <a:moveTo>
                    <a:pt x="9" y="1"/>
                  </a:moveTo>
                  <a:lnTo>
                    <a:pt x="0" y="147"/>
                  </a:lnTo>
                  <a:lnTo>
                    <a:pt x="0" y="302"/>
                  </a:lnTo>
                  <a:lnTo>
                    <a:pt x="19" y="448"/>
                  </a:lnTo>
                  <a:lnTo>
                    <a:pt x="55" y="594"/>
                  </a:lnTo>
                  <a:lnTo>
                    <a:pt x="101" y="730"/>
                  </a:lnTo>
                  <a:lnTo>
                    <a:pt x="155" y="867"/>
                  </a:lnTo>
                  <a:lnTo>
                    <a:pt x="228" y="995"/>
                  </a:lnTo>
                  <a:lnTo>
                    <a:pt x="319" y="1122"/>
                  </a:lnTo>
                  <a:lnTo>
                    <a:pt x="420" y="1232"/>
                  </a:lnTo>
                  <a:lnTo>
                    <a:pt x="529" y="1332"/>
                  </a:lnTo>
                  <a:lnTo>
                    <a:pt x="639" y="1423"/>
                  </a:lnTo>
                  <a:lnTo>
                    <a:pt x="766" y="1505"/>
                  </a:lnTo>
                  <a:lnTo>
                    <a:pt x="894" y="1569"/>
                  </a:lnTo>
                  <a:lnTo>
                    <a:pt x="1040" y="1624"/>
                  </a:lnTo>
                  <a:lnTo>
                    <a:pt x="1177" y="1670"/>
                  </a:lnTo>
                  <a:lnTo>
                    <a:pt x="1332" y="1688"/>
                  </a:lnTo>
                  <a:lnTo>
                    <a:pt x="1423" y="1697"/>
                  </a:lnTo>
                  <a:lnTo>
                    <a:pt x="1514" y="1706"/>
                  </a:lnTo>
                  <a:lnTo>
                    <a:pt x="1678" y="1697"/>
                  </a:lnTo>
                  <a:lnTo>
                    <a:pt x="1833" y="1670"/>
                  </a:lnTo>
                  <a:lnTo>
                    <a:pt x="1988" y="1624"/>
                  </a:lnTo>
                  <a:lnTo>
                    <a:pt x="2143" y="1569"/>
                  </a:lnTo>
                  <a:lnTo>
                    <a:pt x="2280" y="1496"/>
                  </a:lnTo>
                  <a:lnTo>
                    <a:pt x="2417" y="1405"/>
                  </a:lnTo>
                  <a:lnTo>
                    <a:pt x="2544" y="1305"/>
                  </a:lnTo>
                  <a:lnTo>
                    <a:pt x="2654" y="1186"/>
                  </a:lnTo>
                  <a:lnTo>
                    <a:pt x="2481" y="1031"/>
                  </a:lnTo>
                  <a:lnTo>
                    <a:pt x="2371" y="1150"/>
                  </a:lnTo>
                  <a:lnTo>
                    <a:pt x="2253" y="1241"/>
                  </a:lnTo>
                  <a:lnTo>
                    <a:pt x="2116" y="1323"/>
                  </a:lnTo>
                  <a:lnTo>
                    <a:pt x="1970" y="1387"/>
                  </a:lnTo>
                  <a:lnTo>
                    <a:pt x="1824" y="1432"/>
                  </a:lnTo>
                  <a:lnTo>
                    <a:pt x="1669" y="1460"/>
                  </a:lnTo>
                  <a:lnTo>
                    <a:pt x="1514" y="1469"/>
                  </a:lnTo>
                  <a:lnTo>
                    <a:pt x="1359" y="1460"/>
                  </a:lnTo>
                  <a:lnTo>
                    <a:pt x="1222" y="1442"/>
                  </a:lnTo>
                  <a:lnTo>
                    <a:pt x="1104" y="1405"/>
                  </a:lnTo>
                  <a:lnTo>
                    <a:pt x="985" y="1360"/>
                  </a:lnTo>
                  <a:lnTo>
                    <a:pt x="876" y="1305"/>
                  </a:lnTo>
                  <a:lnTo>
                    <a:pt x="766" y="1232"/>
                  </a:lnTo>
                  <a:lnTo>
                    <a:pt x="666" y="1159"/>
                  </a:lnTo>
                  <a:lnTo>
                    <a:pt x="584" y="1068"/>
                  </a:lnTo>
                  <a:lnTo>
                    <a:pt x="502" y="977"/>
                  </a:lnTo>
                  <a:lnTo>
                    <a:pt x="429" y="876"/>
                  </a:lnTo>
                  <a:lnTo>
                    <a:pt x="365" y="767"/>
                  </a:lnTo>
                  <a:lnTo>
                    <a:pt x="319" y="657"/>
                  </a:lnTo>
                  <a:lnTo>
                    <a:pt x="274" y="539"/>
                  </a:lnTo>
                  <a:lnTo>
                    <a:pt x="247" y="411"/>
                  </a:lnTo>
                  <a:lnTo>
                    <a:pt x="237" y="293"/>
                  </a:lnTo>
                  <a:lnTo>
                    <a:pt x="228" y="156"/>
                  </a:lnTo>
                  <a:lnTo>
                    <a:pt x="237" y="28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58;p19">
              <a:extLst>
                <a:ext uri="{FF2B5EF4-FFF2-40B4-BE49-F238E27FC236}">
                  <a16:creationId xmlns:a16="http://schemas.microsoft.com/office/drawing/2014/main" id="{F41456EC-1A8D-F175-9A91-9843FAEFA861}"/>
                </a:ext>
              </a:extLst>
            </p:cNvPr>
            <p:cNvSpPr/>
            <p:nvPr/>
          </p:nvSpPr>
          <p:spPr>
            <a:xfrm>
              <a:off x="1657435" y="3763154"/>
              <a:ext cx="205839" cy="212698"/>
            </a:xfrm>
            <a:custGeom>
              <a:avLst/>
              <a:gdLst/>
              <a:ahLst/>
              <a:cxnLst/>
              <a:rect l="l" t="t" r="r" b="b"/>
              <a:pathLst>
                <a:path w="3001" h="3101" extrusionOk="0">
                  <a:moveTo>
                    <a:pt x="857" y="0"/>
                  </a:moveTo>
                  <a:lnTo>
                    <a:pt x="730" y="10"/>
                  </a:lnTo>
                  <a:lnTo>
                    <a:pt x="602" y="28"/>
                  </a:lnTo>
                  <a:lnTo>
                    <a:pt x="483" y="46"/>
                  </a:lnTo>
                  <a:lnTo>
                    <a:pt x="356" y="82"/>
                  </a:lnTo>
                  <a:lnTo>
                    <a:pt x="237" y="119"/>
                  </a:lnTo>
                  <a:lnTo>
                    <a:pt x="119" y="165"/>
                  </a:lnTo>
                  <a:lnTo>
                    <a:pt x="0" y="219"/>
                  </a:lnTo>
                  <a:lnTo>
                    <a:pt x="100" y="429"/>
                  </a:lnTo>
                  <a:lnTo>
                    <a:pt x="201" y="374"/>
                  </a:lnTo>
                  <a:lnTo>
                    <a:pt x="310" y="338"/>
                  </a:lnTo>
                  <a:lnTo>
                    <a:pt x="420" y="301"/>
                  </a:lnTo>
                  <a:lnTo>
                    <a:pt x="529" y="274"/>
                  </a:lnTo>
                  <a:lnTo>
                    <a:pt x="638" y="256"/>
                  </a:lnTo>
                  <a:lnTo>
                    <a:pt x="748" y="238"/>
                  </a:lnTo>
                  <a:lnTo>
                    <a:pt x="866" y="228"/>
                  </a:lnTo>
                  <a:lnTo>
                    <a:pt x="976" y="228"/>
                  </a:lnTo>
                  <a:lnTo>
                    <a:pt x="1085" y="238"/>
                  </a:lnTo>
                  <a:lnTo>
                    <a:pt x="1195" y="247"/>
                  </a:lnTo>
                  <a:lnTo>
                    <a:pt x="1304" y="265"/>
                  </a:lnTo>
                  <a:lnTo>
                    <a:pt x="1413" y="292"/>
                  </a:lnTo>
                  <a:lnTo>
                    <a:pt x="1523" y="329"/>
                  </a:lnTo>
                  <a:lnTo>
                    <a:pt x="1632" y="365"/>
                  </a:lnTo>
                  <a:lnTo>
                    <a:pt x="1733" y="420"/>
                  </a:lnTo>
                  <a:lnTo>
                    <a:pt x="1833" y="465"/>
                  </a:lnTo>
                  <a:lnTo>
                    <a:pt x="1997" y="575"/>
                  </a:lnTo>
                  <a:lnTo>
                    <a:pt x="2143" y="684"/>
                  </a:lnTo>
                  <a:lnTo>
                    <a:pt x="2271" y="812"/>
                  </a:lnTo>
                  <a:lnTo>
                    <a:pt x="2389" y="949"/>
                  </a:lnTo>
                  <a:lnTo>
                    <a:pt x="2489" y="1095"/>
                  </a:lnTo>
                  <a:lnTo>
                    <a:pt x="2581" y="1250"/>
                  </a:lnTo>
                  <a:lnTo>
                    <a:pt x="2654" y="1414"/>
                  </a:lnTo>
                  <a:lnTo>
                    <a:pt x="2708" y="1587"/>
                  </a:lnTo>
                  <a:lnTo>
                    <a:pt x="2745" y="1760"/>
                  </a:lnTo>
                  <a:lnTo>
                    <a:pt x="2772" y="1934"/>
                  </a:lnTo>
                  <a:lnTo>
                    <a:pt x="2772" y="2107"/>
                  </a:lnTo>
                  <a:lnTo>
                    <a:pt x="2763" y="2289"/>
                  </a:lnTo>
                  <a:lnTo>
                    <a:pt x="2736" y="2472"/>
                  </a:lnTo>
                  <a:lnTo>
                    <a:pt x="2690" y="2645"/>
                  </a:lnTo>
                  <a:lnTo>
                    <a:pt x="2617" y="2818"/>
                  </a:lnTo>
                  <a:lnTo>
                    <a:pt x="2535" y="2991"/>
                  </a:lnTo>
                  <a:lnTo>
                    <a:pt x="2736" y="3101"/>
                  </a:lnTo>
                  <a:lnTo>
                    <a:pt x="2836" y="2909"/>
                  </a:lnTo>
                  <a:lnTo>
                    <a:pt x="2909" y="2718"/>
                  </a:lnTo>
                  <a:lnTo>
                    <a:pt x="2955" y="2517"/>
                  </a:lnTo>
                  <a:lnTo>
                    <a:pt x="2991" y="2317"/>
                  </a:lnTo>
                  <a:lnTo>
                    <a:pt x="3000" y="2116"/>
                  </a:lnTo>
                  <a:lnTo>
                    <a:pt x="3000" y="1915"/>
                  </a:lnTo>
                  <a:lnTo>
                    <a:pt x="2973" y="1715"/>
                  </a:lnTo>
                  <a:lnTo>
                    <a:pt x="2927" y="1523"/>
                  </a:lnTo>
                  <a:lnTo>
                    <a:pt x="2863" y="1332"/>
                  </a:lnTo>
                  <a:lnTo>
                    <a:pt x="2781" y="1149"/>
                  </a:lnTo>
                  <a:lnTo>
                    <a:pt x="2690" y="976"/>
                  </a:lnTo>
                  <a:lnTo>
                    <a:pt x="2572" y="812"/>
                  </a:lnTo>
                  <a:lnTo>
                    <a:pt x="2444" y="657"/>
                  </a:lnTo>
                  <a:lnTo>
                    <a:pt x="2289" y="511"/>
                  </a:lnTo>
                  <a:lnTo>
                    <a:pt x="2125" y="383"/>
                  </a:lnTo>
                  <a:lnTo>
                    <a:pt x="1951" y="265"/>
                  </a:lnTo>
                  <a:lnTo>
                    <a:pt x="1833" y="210"/>
                  </a:lnTo>
                  <a:lnTo>
                    <a:pt x="1714" y="155"/>
                  </a:lnTo>
                  <a:lnTo>
                    <a:pt x="1596" y="110"/>
                  </a:lnTo>
                  <a:lnTo>
                    <a:pt x="1477" y="73"/>
                  </a:lnTo>
                  <a:lnTo>
                    <a:pt x="1359" y="46"/>
                  </a:lnTo>
                  <a:lnTo>
                    <a:pt x="1231" y="19"/>
                  </a:lnTo>
                  <a:lnTo>
                    <a:pt x="1103" y="10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59;p19">
              <a:extLst>
                <a:ext uri="{FF2B5EF4-FFF2-40B4-BE49-F238E27FC236}">
                  <a16:creationId xmlns:a16="http://schemas.microsoft.com/office/drawing/2014/main" id="{41463122-56C9-4A6C-862B-33960AFB7943}"/>
                </a:ext>
              </a:extLst>
            </p:cNvPr>
            <p:cNvSpPr/>
            <p:nvPr/>
          </p:nvSpPr>
          <p:spPr>
            <a:xfrm>
              <a:off x="1621152" y="3835104"/>
              <a:ext cx="81348" cy="100759"/>
            </a:xfrm>
            <a:custGeom>
              <a:avLst/>
              <a:gdLst/>
              <a:ahLst/>
              <a:cxnLst/>
              <a:rect l="l" t="t" r="r" b="b"/>
              <a:pathLst>
                <a:path w="1186" h="1469" extrusionOk="0">
                  <a:moveTo>
                    <a:pt x="1158" y="0"/>
                  </a:moveTo>
                  <a:lnTo>
                    <a:pt x="1031" y="18"/>
                  </a:lnTo>
                  <a:lnTo>
                    <a:pt x="912" y="55"/>
                  </a:lnTo>
                  <a:lnTo>
                    <a:pt x="794" y="100"/>
                  </a:lnTo>
                  <a:lnTo>
                    <a:pt x="675" y="155"/>
                  </a:lnTo>
                  <a:lnTo>
                    <a:pt x="575" y="228"/>
                  </a:lnTo>
                  <a:lnTo>
                    <a:pt x="474" y="310"/>
                  </a:lnTo>
                  <a:lnTo>
                    <a:pt x="383" y="392"/>
                  </a:lnTo>
                  <a:lnTo>
                    <a:pt x="301" y="492"/>
                  </a:lnTo>
                  <a:lnTo>
                    <a:pt x="228" y="593"/>
                  </a:lnTo>
                  <a:lnTo>
                    <a:pt x="155" y="702"/>
                  </a:lnTo>
                  <a:lnTo>
                    <a:pt x="110" y="821"/>
                  </a:lnTo>
                  <a:lnTo>
                    <a:pt x="64" y="948"/>
                  </a:lnTo>
                  <a:lnTo>
                    <a:pt x="28" y="1067"/>
                  </a:lnTo>
                  <a:lnTo>
                    <a:pt x="9" y="1204"/>
                  </a:lnTo>
                  <a:lnTo>
                    <a:pt x="0" y="1331"/>
                  </a:lnTo>
                  <a:lnTo>
                    <a:pt x="9" y="1468"/>
                  </a:lnTo>
                  <a:lnTo>
                    <a:pt x="237" y="1450"/>
                  </a:lnTo>
                  <a:lnTo>
                    <a:pt x="237" y="1331"/>
                  </a:lnTo>
                  <a:lnTo>
                    <a:pt x="237" y="1222"/>
                  </a:lnTo>
                  <a:lnTo>
                    <a:pt x="256" y="1113"/>
                  </a:lnTo>
                  <a:lnTo>
                    <a:pt x="283" y="1012"/>
                  </a:lnTo>
                  <a:lnTo>
                    <a:pt x="319" y="912"/>
                  </a:lnTo>
                  <a:lnTo>
                    <a:pt x="365" y="812"/>
                  </a:lnTo>
                  <a:lnTo>
                    <a:pt x="411" y="720"/>
                  </a:lnTo>
                  <a:lnTo>
                    <a:pt x="474" y="638"/>
                  </a:lnTo>
                  <a:lnTo>
                    <a:pt x="547" y="556"/>
                  </a:lnTo>
                  <a:lnTo>
                    <a:pt x="620" y="483"/>
                  </a:lnTo>
                  <a:lnTo>
                    <a:pt x="702" y="420"/>
                  </a:lnTo>
                  <a:lnTo>
                    <a:pt x="784" y="356"/>
                  </a:lnTo>
                  <a:lnTo>
                    <a:pt x="876" y="310"/>
                  </a:lnTo>
                  <a:lnTo>
                    <a:pt x="976" y="274"/>
                  </a:lnTo>
                  <a:lnTo>
                    <a:pt x="1076" y="246"/>
                  </a:lnTo>
                  <a:lnTo>
                    <a:pt x="1186" y="228"/>
                  </a:lnTo>
                  <a:lnTo>
                    <a:pt x="1158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60;p19">
              <a:extLst>
                <a:ext uri="{FF2B5EF4-FFF2-40B4-BE49-F238E27FC236}">
                  <a16:creationId xmlns:a16="http://schemas.microsoft.com/office/drawing/2014/main" id="{1C7F8197-DED4-1930-81F0-A26E18DF64B6}"/>
                </a:ext>
              </a:extLst>
            </p:cNvPr>
            <p:cNvSpPr/>
            <p:nvPr/>
          </p:nvSpPr>
          <p:spPr>
            <a:xfrm>
              <a:off x="1494810" y="3658075"/>
              <a:ext cx="142667" cy="142667"/>
            </a:xfrm>
            <a:custGeom>
              <a:avLst/>
              <a:gdLst/>
              <a:ahLst/>
              <a:cxnLst/>
              <a:rect l="l" t="t" r="r" b="b"/>
              <a:pathLst>
                <a:path w="2080" h="2080" extrusionOk="0">
                  <a:moveTo>
                    <a:pt x="2079" y="1"/>
                  </a:moveTo>
                  <a:lnTo>
                    <a:pt x="1870" y="10"/>
                  </a:lnTo>
                  <a:lnTo>
                    <a:pt x="1660" y="46"/>
                  </a:lnTo>
                  <a:lnTo>
                    <a:pt x="1459" y="92"/>
                  </a:lnTo>
                  <a:lnTo>
                    <a:pt x="1268" y="165"/>
                  </a:lnTo>
                  <a:lnTo>
                    <a:pt x="1085" y="256"/>
                  </a:lnTo>
                  <a:lnTo>
                    <a:pt x="921" y="356"/>
                  </a:lnTo>
                  <a:lnTo>
                    <a:pt x="757" y="475"/>
                  </a:lnTo>
                  <a:lnTo>
                    <a:pt x="611" y="611"/>
                  </a:lnTo>
                  <a:lnTo>
                    <a:pt x="474" y="757"/>
                  </a:lnTo>
                  <a:lnTo>
                    <a:pt x="356" y="921"/>
                  </a:lnTo>
                  <a:lnTo>
                    <a:pt x="256" y="1086"/>
                  </a:lnTo>
                  <a:lnTo>
                    <a:pt x="164" y="1268"/>
                  </a:lnTo>
                  <a:lnTo>
                    <a:pt x="91" y="1459"/>
                  </a:lnTo>
                  <a:lnTo>
                    <a:pt x="46" y="1660"/>
                  </a:lnTo>
                  <a:lnTo>
                    <a:pt x="9" y="1870"/>
                  </a:lnTo>
                  <a:lnTo>
                    <a:pt x="0" y="2080"/>
                  </a:lnTo>
                  <a:lnTo>
                    <a:pt x="228" y="2080"/>
                  </a:lnTo>
                  <a:lnTo>
                    <a:pt x="237" y="1888"/>
                  </a:lnTo>
                  <a:lnTo>
                    <a:pt x="265" y="1706"/>
                  </a:lnTo>
                  <a:lnTo>
                    <a:pt x="310" y="1532"/>
                  </a:lnTo>
                  <a:lnTo>
                    <a:pt x="374" y="1359"/>
                  </a:lnTo>
                  <a:lnTo>
                    <a:pt x="456" y="1195"/>
                  </a:lnTo>
                  <a:lnTo>
                    <a:pt x="547" y="1049"/>
                  </a:lnTo>
                  <a:lnTo>
                    <a:pt x="657" y="903"/>
                  </a:lnTo>
                  <a:lnTo>
                    <a:pt x="775" y="776"/>
                  </a:lnTo>
                  <a:lnTo>
                    <a:pt x="903" y="657"/>
                  </a:lnTo>
                  <a:lnTo>
                    <a:pt x="1049" y="548"/>
                  </a:lnTo>
                  <a:lnTo>
                    <a:pt x="1195" y="456"/>
                  </a:lnTo>
                  <a:lnTo>
                    <a:pt x="1359" y="374"/>
                  </a:lnTo>
                  <a:lnTo>
                    <a:pt x="1532" y="311"/>
                  </a:lnTo>
                  <a:lnTo>
                    <a:pt x="1705" y="265"/>
                  </a:lnTo>
                  <a:lnTo>
                    <a:pt x="1888" y="238"/>
                  </a:lnTo>
                  <a:lnTo>
                    <a:pt x="2079" y="228"/>
                  </a:lnTo>
                  <a:lnTo>
                    <a:pt x="2079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61;p19">
              <a:extLst>
                <a:ext uri="{FF2B5EF4-FFF2-40B4-BE49-F238E27FC236}">
                  <a16:creationId xmlns:a16="http://schemas.microsoft.com/office/drawing/2014/main" id="{EC382D33-B046-3084-08D1-AD162E347D6C}"/>
                </a:ext>
              </a:extLst>
            </p:cNvPr>
            <p:cNvSpPr/>
            <p:nvPr/>
          </p:nvSpPr>
          <p:spPr>
            <a:xfrm>
              <a:off x="1726848" y="3688118"/>
              <a:ext cx="81965" cy="82582"/>
            </a:xfrm>
            <a:custGeom>
              <a:avLst/>
              <a:gdLst/>
              <a:ahLst/>
              <a:cxnLst/>
              <a:rect l="l" t="t" r="r" b="b"/>
              <a:pathLst>
                <a:path w="1195" h="1204" extrusionOk="0">
                  <a:moveTo>
                    <a:pt x="1195" y="0"/>
                  </a:moveTo>
                  <a:lnTo>
                    <a:pt x="1076" y="9"/>
                  </a:lnTo>
                  <a:lnTo>
                    <a:pt x="958" y="28"/>
                  </a:lnTo>
                  <a:lnTo>
                    <a:pt x="839" y="55"/>
                  </a:lnTo>
                  <a:lnTo>
                    <a:pt x="730" y="101"/>
                  </a:lnTo>
                  <a:lnTo>
                    <a:pt x="629" y="146"/>
                  </a:lnTo>
                  <a:lnTo>
                    <a:pt x="529" y="210"/>
                  </a:lnTo>
                  <a:lnTo>
                    <a:pt x="438" y="274"/>
                  </a:lnTo>
                  <a:lnTo>
                    <a:pt x="347" y="356"/>
                  </a:lnTo>
                  <a:lnTo>
                    <a:pt x="274" y="438"/>
                  </a:lnTo>
                  <a:lnTo>
                    <a:pt x="201" y="529"/>
                  </a:lnTo>
                  <a:lnTo>
                    <a:pt x="146" y="629"/>
                  </a:lnTo>
                  <a:lnTo>
                    <a:pt x="91" y="739"/>
                  </a:lnTo>
                  <a:lnTo>
                    <a:pt x="55" y="848"/>
                  </a:lnTo>
                  <a:lnTo>
                    <a:pt x="18" y="958"/>
                  </a:lnTo>
                  <a:lnTo>
                    <a:pt x="0" y="1076"/>
                  </a:lnTo>
                  <a:lnTo>
                    <a:pt x="0" y="1204"/>
                  </a:lnTo>
                  <a:lnTo>
                    <a:pt x="228" y="1204"/>
                  </a:lnTo>
                  <a:lnTo>
                    <a:pt x="237" y="1104"/>
                  </a:lnTo>
                  <a:lnTo>
                    <a:pt x="246" y="1003"/>
                  </a:lnTo>
                  <a:lnTo>
                    <a:pt x="274" y="912"/>
                  </a:lnTo>
                  <a:lnTo>
                    <a:pt x="301" y="821"/>
                  </a:lnTo>
                  <a:lnTo>
                    <a:pt x="347" y="739"/>
                  </a:lnTo>
                  <a:lnTo>
                    <a:pt x="392" y="657"/>
                  </a:lnTo>
                  <a:lnTo>
                    <a:pt x="447" y="584"/>
                  </a:lnTo>
                  <a:lnTo>
                    <a:pt x="511" y="520"/>
                  </a:lnTo>
                  <a:lnTo>
                    <a:pt x="584" y="456"/>
                  </a:lnTo>
                  <a:lnTo>
                    <a:pt x="657" y="401"/>
                  </a:lnTo>
                  <a:lnTo>
                    <a:pt x="739" y="347"/>
                  </a:lnTo>
                  <a:lnTo>
                    <a:pt x="821" y="310"/>
                  </a:lnTo>
                  <a:lnTo>
                    <a:pt x="912" y="274"/>
                  </a:lnTo>
                  <a:lnTo>
                    <a:pt x="1003" y="256"/>
                  </a:lnTo>
                  <a:lnTo>
                    <a:pt x="1094" y="237"/>
                  </a:lnTo>
                  <a:lnTo>
                    <a:pt x="1195" y="23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62;p19">
              <a:extLst>
                <a:ext uri="{FF2B5EF4-FFF2-40B4-BE49-F238E27FC236}">
                  <a16:creationId xmlns:a16="http://schemas.microsoft.com/office/drawing/2014/main" id="{9B4AC967-0670-B56C-8D94-89A63C133F84}"/>
                </a:ext>
              </a:extLst>
            </p:cNvPr>
            <p:cNvSpPr/>
            <p:nvPr/>
          </p:nvSpPr>
          <p:spPr>
            <a:xfrm>
              <a:off x="1551053" y="3295307"/>
              <a:ext cx="65160" cy="100759"/>
            </a:xfrm>
            <a:custGeom>
              <a:avLst/>
              <a:gdLst/>
              <a:ahLst/>
              <a:cxnLst/>
              <a:rect l="l" t="t" r="r" b="b"/>
              <a:pathLst>
                <a:path w="950" h="1469" extrusionOk="0">
                  <a:moveTo>
                    <a:pt x="65" y="1"/>
                  </a:moveTo>
                  <a:lnTo>
                    <a:pt x="1" y="229"/>
                  </a:lnTo>
                  <a:lnTo>
                    <a:pt x="92" y="256"/>
                  </a:lnTo>
                  <a:lnTo>
                    <a:pt x="183" y="293"/>
                  </a:lnTo>
                  <a:lnTo>
                    <a:pt x="265" y="338"/>
                  </a:lnTo>
                  <a:lnTo>
                    <a:pt x="347" y="393"/>
                  </a:lnTo>
                  <a:lnTo>
                    <a:pt x="411" y="448"/>
                  </a:lnTo>
                  <a:lnTo>
                    <a:pt x="484" y="520"/>
                  </a:lnTo>
                  <a:lnTo>
                    <a:pt x="539" y="593"/>
                  </a:lnTo>
                  <a:lnTo>
                    <a:pt x="594" y="676"/>
                  </a:lnTo>
                  <a:lnTo>
                    <a:pt x="639" y="758"/>
                  </a:lnTo>
                  <a:lnTo>
                    <a:pt x="676" y="849"/>
                  </a:lnTo>
                  <a:lnTo>
                    <a:pt x="694" y="940"/>
                  </a:lnTo>
                  <a:lnTo>
                    <a:pt x="712" y="1031"/>
                  </a:lnTo>
                  <a:lnTo>
                    <a:pt x="721" y="1122"/>
                  </a:lnTo>
                  <a:lnTo>
                    <a:pt x="721" y="1223"/>
                  </a:lnTo>
                  <a:lnTo>
                    <a:pt x="712" y="1314"/>
                  </a:lnTo>
                  <a:lnTo>
                    <a:pt x="685" y="1405"/>
                  </a:lnTo>
                  <a:lnTo>
                    <a:pt x="913" y="1469"/>
                  </a:lnTo>
                  <a:lnTo>
                    <a:pt x="940" y="1350"/>
                  </a:lnTo>
                  <a:lnTo>
                    <a:pt x="949" y="1232"/>
                  </a:lnTo>
                  <a:lnTo>
                    <a:pt x="949" y="1122"/>
                  </a:lnTo>
                  <a:lnTo>
                    <a:pt x="940" y="1004"/>
                  </a:lnTo>
                  <a:lnTo>
                    <a:pt x="922" y="885"/>
                  </a:lnTo>
                  <a:lnTo>
                    <a:pt x="885" y="776"/>
                  </a:lnTo>
                  <a:lnTo>
                    <a:pt x="849" y="666"/>
                  </a:lnTo>
                  <a:lnTo>
                    <a:pt x="794" y="557"/>
                  </a:lnTo>
                  <a:lnTo>
                    <a:pt x="730" y="457"/>
                  </a:lnTo>
                  <a:lnTo>
                    <a:pt x="657" y="365"/>
                  </a:lnTo>
                  <a:lnTo>
                    <a:pt x="575" y="283"/>
                  </a:lnTo>
                  <a:lnTo>
                    <a:pt x="484" y="210"/>
                  </a:lnTo>
                  <a:lnTo>
                    <a:pt x="384" y="138"/>
                  </a:lnTo>
                  <a:lnTo>
                    <a:pt x="284" y="83"/>
                  </a:lnTo>
                  <a:lnTo>
                    <a:pt x="174" y="37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63;p19">
              <a:extLst>
                <a:ext uri="{FF2B5EF4-FFF2-40B4-BE49-F238E27FC236}">
                  <a16:creationId xmlns:a16="http://schemas.microsoft.com/office/drawing/2014/main" id="{A38DCE7B-A2FF-142F-E939-37EABC7193B3}"/>
                </a:ext>
              </a:extLst>
            </p:cNvPr>
            <p:cNvSpPr/>
            <p:nvPr/>
          </p:nvSpPr>
          <p:spPr>
            <a:xfrm>
              <a:off x="1749345" y="3897589"/>
              <a:ext cx="38822" cy="130801"/>
            </a:xfrm>
            <a:custGeom>
              <a:avLst/>
              <a:gdLst/>
              <a:ahLst/>
              <a:cxnLst/>
              <a:rect l="l" t="t" r="r" b="b"/>
              <a:pathLst>
                <a:path w="566" h="1907" extrusionOk="0">
                  <a:moveTo>
                    <a:pt x="165" y="1"/>
                  </a:moveTo>
                  <a:lnTo>
                    <a:pt x="1" y="165"/>
                  </a:lnTo>
                  <a:lnTo>
                    <a:pt x="73" y="247"/>
                  </a:lnTo>
                  <a:lnTo>
                    <a:pt x="146" y="329"/>
                  </a:lnTo>
                  <a:lnTo>
                    <a:pt x="201" y="429"/>
                  </a:lnTo>
                  <a:lnTo>
                    <a:pt x="247" y="521"/>
                  </a:lnTo>
                  <a:lnTo>
                    <a:pt x="283" y="621"/>
                  </a:lnTo>
                  <a:lnTo>
                    <a:pt x="311" y="730"/>
                  </a:lnTo>
                  <a:lnTo>
                    <a:pt x="329" y="840"/>
                  </a:lnTo>
                  <a:lnTo>
                    <a:pt x="329" y="949"/>
                  </a:lnTo>
                  <a:lnTo>
                    <a:pt x="329" y="1059"/>
                  </a:lnTo>
                  <a:lnTo>
                    <a:pt x="311" y="1168"/>
                  </a:lnTo>
                  <a:lnTo>
                    <a:pt x="283" y="1278"/>
                  </a:lnTo>
                  <a:lnTo>
                    <a:pt x="247" y="1378"/>
                  </a:lnTo>
                  <a:lnTo>
                    <a:pt x="201" y="1478"/>
                  </a:lnTo>
                  <a:lnTo>
                    <a:pt x="146" y="1569"/>
                  </a:lnTo>
                  <a:lnTo>
                    <a:pt x="83" y="1661"/>
                  </a:lnTo>
                  <a:lnTo>
                    <a:pt x="10" y="1743"/>
                  </a:lnTo>
                  <a:lnTo>
                    <a:pt x="165" y="1907"/>
                  </a:lnTo>
                  <a:lnTo>
                    <a:pt x="256" y="1806"/>
                  </a:lnTo>
                  <a:lnTo>
                    <a:pt x="338" y="1697"/>
                  </a:lnTo>
                  <a:lnTo>
                    <a:pt x="402" y="1588"/>
                  </a:lnTo>
                  <a:lnTo>
                    <a:pt x="456" y="1469"/>
                  </a:lnTo>
                  <a:lnTo>
                    <a:pt x="502" y="1341"/>
                  </a:lnTo>
                  <a:lnTo>
                    <a:pt x="539" y="1214"/>
                  </a:lnTo>
                  <a:lnTo>
                    <a:pt x="557" y="1086"/>
                  </a:lnTo>
                  <a:lnTo>
                    <a:pt x="566" y="949"/>
                  </a:lnTo>
                  <a:lnTo>
                    <a:pt x="557" y="822"/>
                  </a:lnTo>
                  <a:lnTo>
                    <a:pt x="539" y="685"/>
                  </a:lnTo>
                  <a:lnTo>
                    <a:pt x="502" y="557"/>
                  </a:lnTo>
                  <a:lnTo>
                    <a:pt x="456" y="439"/>
                  </a:lnTo>
                  <a:lnTo>
                    <a:pt x="402" y="320"/>
                  </a:lnTo>
                  <a:lnTo>
                    <a:pt x="338" y="202"/>
                  </a:lnTo>
                  <a:lnTo>
                    <a:pt x="256" y="101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64;p19">
              <a:extLst>
                <a:ext uri="{FF2B5EF4-FFF2-40B4-BE49-F238E27FC236}">
                  <a16:creationId xmlns:a16="http://schemas.microsoft.com/office/drawing/2014/main" id="{DC5217B0-FE78-9D41-06EF-1FCFF4C5ADCC}"/>
                </a:ext>
              </a:extLst>
            </p:cNvPr>
            <p:cNvSpPr/>
            <p:nvPr/>
          </p:nvSpPr>
          <p:spPr>
            <a:xfrm>
              <a:off x="1766218" y="3249010"/>
              <a:ext cx="33883" cy="33883"/>
            </a:xfrm>
            <a:custGeom>
              <a:avLst/>
              <a:gdLst/>
              <a:ahLst/>
              <a:cxnLst/>
              <a:rect l="l" t="t" r="r" b="b"/>
              <a:pathLst>
                <a:path w="494" h="494" extrusionOk="0">
                  <a:moveTo>
                    <a:pt x="247" y="1"/>
                  </a:moveTo>
                  <a:lnTo>
                    <a:pt x="192" y="10"/>
                  </a:lnTo>
                  <a:lnTo>
                    <a:pt x="147" y="19"/>
                  </a:lnTo>
                  <a:lnTo>
                    <a:pt x="110" y="47"/>
                  </a:lnTo>
                  <a:lnTo>
                    <a:pt x="74" y="74"/>
                  </a:lnTo>
                  <a:lnTo>
                    <a:pt x="46" y="110"/>
                  </a:lnTo>
                  <a:lnTo>
                    <a:pt x="19" y="156"/>
                  </a:lnTo>
                  <a:lnTo>
                    <a:pt x="1" y="202"/>
                  </a:lnTo>
                  <a:lnTo>
                    <a:pt x="1" y="247"/>
                  </a:lnTo>
                  <a:lnTo>
                    <a:pt x="1" y="302"/>
                  </a:lnTo>
                  <a:lnTo>
                    <a:pt x="19" y="347"/>
                  </a:lnTo>
                  <a:lnTo>
                    <a:pt x="46" y="384"/>
                  </a:lnTo>
                  <a:lnTo>
                    <a:pt x="74" y="420"/>
                  </a:lnTo>
                  <a:lnTo>
                    <a:pt x="110" y="448"/>
                  </a:lnTo>
                  <a:lnTo>
                    <a:pt x="147" y="475"/>
                  </a:lnTo>
                  <a:lnTo>
                    <a:pt x="192" y="493"/>
                  </a:lnTo>
                  <a:lnTo>
                    <a:pt x="293" y="493"/>
                  </a:lnTo>
                  <a:lnTo>
                    <a:pt x="338" y="475"/>
                  </a:lnTo>
                  <a:lnTo>
                    <a:pt x="384" y="448"/>
                  </a:lnTo>
                  <a:lnTo>
                    <a:pt x="420" y="420"/>
                  </a:lnTo>
                  <a:lnTo>
                    <a:pt x="448" y="384"/>
                  </a:lnTo>
                  <a:lnTo>
                    <a:pt x="475" y="347"/>
                  </a:lnTo>
                  <a:lnTo>
                    <a:pt x="484" y="302"/>
                  </a:lnTo>
                  <a:lnTo>
                    <a:pt x="493" y="247"/>
                  </a:lnTo>
                  <a:lnTo>
                    <a:pt x="484" y="202"/>
                  </a:lnTo>
                  <a:lnTo>
                    <a:pt x="475" y="156"/>
                  </a:lnTo>
                  <a:lnTo>
                    <a:pt x="448" y="110"/>
                  </a:lnTo>
                  <a:lnTo>
                    <a:pt x="420" y="74"/>
                  </a:lnTo>
                  <a:lnTo>
                    <a:pt x="384" y="47"/>
                  </a:lnTo>
                  <a:lnTo>
                    <a:pt x="338" y="19"/>
                  </a:lnTo>
                  <a:lnTo>
                    <a:pt x="293" y="10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65;p19">
              <a:extLst>
                <a:ext uri="{FF2B5EF4-FFF2-40B4-BE49-F238E27FC236}">
                  <a16:creationId xmlns:a16="http://schemas.microsoft.com/office/drawing/2014/main" id="{FE6D1F56-20EB-DCAA-50C1-C265B6A94D59}"/>
                </a:ext>
              </a:extLst>
            </p:cNvPr>
            <p:cNvSpPr/>
            <p:nvPr/>
          </p:nvSpPr>
          <p:spPr>
            <a:xfrm>
              <a:off x="1586720" y="3379123"/>
              <a:ext cx="33883" cy="33883"/>
            </a:xfrm>
            <a:custGeom>
              <a:avLst/>
              <a:gdLst/>
              <a:ahLst/>
              <a:cxnLst/>
              <a:rect l="l" t="t" r="r" b="b"/>
              <a:pathLst>
                <a:path w="494" h="494" extrusionOk="0">
                  <a:moveTo>
                    <a:pt x="247" y="1"/>
                  </a:moveTo>
                  <a:lnTo>
                    <a:pt x="201" y="10"/>
                  </a:lnTo>
                  <a:lnTo>
                    <a:pt x="156" y="19"/>
                  </a:lnTo>
                  <a:lnTo>
                    <a:pt x="110" y="46"/>
                  </a:lnTo>
                  <a:lnTo>
                    <a:pt x="74" y="74"/>
                  </a:lnTo>
                  <a:lnTo>
                    <a:pt x="46" y="110"/>
                  </a:lnTo>
                  <a:lnTo>
                    <a:pt x="19" y="147"/>
                  </a:lnTo>
                  <a:lnTo>
                    <a:pt x="10" y="201"/>
                  </a:lnTo>
                  <a:lnTo>
                    <a:pt x="1" y="247"/>
                  </a:lnTo>
                  <a:lnTo>
                    <a:pt x="10" y="292"/>
                  </a:lnTo>
                  <a:lnTo>
                    <a:pt x="19" y="338"/>
                  </a:lnTo>
                  <a:lnTo>
                    <a:pt x="46" y="384"/>
                  </a:lnTo>
                  <a:lnTo>
                    <a:pt x="74" y="420"/>
                  </a:lnTo>
                  <a:lnTo>
                    <a:pt x="110" y="447"/>
                  </a:lnTo>
                  <a:lnTo>
                    <a:pt x="156" y="475"/>
                  </a:lnTo>
                  <a:lnTo>
                    <a:pt x="201" y="484"/>
                  </a:lnTo>
                  <a:lnTo>
                    <a:pt x="247" y="493"/>
                  </a:lnTo>
                  <a:lnTo>
                    <a:pt x="292" y="484"/>
                  </a:lnTo>
                  <a:lnTo>
                    <a:pt x="347" y="475"/>
                  </a:lnTo>
                  <a:lnTo>
                    <a:pt x="384" y="447"/>
                  </a:lnTo>
                  <a:lnTo>
                    <a:pt x="420" y="420"/>
                  </a:lnTo>
                  <a:lnTo>
                    <a:pt x="447" y="384"/>
                  </a:lnTo>
                  <a:lnTo>
                    <a:pt x="475" y="338"/>
                  </a:lnTo>
                  <a:lnTo>
                    <a:pt x="484" y="292"/>
                  </a:lnTo>
                  <a:lnTo>
                    <a:pt x="493" y="247"/>
                  </a:lnTo>
                  <a:lnTo>
                    <a:pt x="484" y="201"/>
                  </a:lnTo>
                  <a:lnTo>
                    <a:pt x="475" y="147"/>
                  </a:lnTo>
                  <a:lnTo>
                    <a:pt x="447" y="110"/>
                  </a:lnTo>
                  <a:lnTo>
                    <a:pt x="420" y="74"/>
                  </a:lnTo>
                  <a:lnTo>
                    <a:pt x="384" y="46"/>
                  </a:lnTo>
                  <a:lnTo>
                    <a:pt x="347" y="19"/>
                  </a:lnTo>
                  <a:lnTo>
                    <a:pt x="292" y="10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66;p19">
              <a:extLst>
                <a:ext uri="{FF2B5EF4-FFF2-40B4-BE49-F238E27FC236}">
                  <a16:creationId xmlns:a16="http://schemas.microsoft.com/office/drawing/2014/main" id="{418BEC39-000B-0E26-CC02-83020344F2B9}"/>
                </a:ext>
              </a:extLst>
            </p:cNvPr>
            <p:cNvSpPr/>
            <p:nvPr/>
          </p:nvSpPr>
          <p:spPr>
            <a:xfrm>
              <a:off x="1700578" y="3516096"/>
              <a:ext cx="33815" cy="33815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246" y="1"/>
                  </a:moveTo>
                  <a:lnTo>
                    <a:pt x="201" y="10"/>
                  </a:lnTo>
                  <a:lnTo>
                    <a:pt x="155" y="28"/>
                  </a:lnTo>
                  <a:lnTo>
                    <a:pt x="110" y="46"/>
                  </a:lnTo>
                  <a:lnTo>
                    <a:pt x="73" y="74"/>
                  </a:lnTo>
                  <a:lnTo>
                    <a:pt x="46" y="110"/>
                  </a:lnTo>
                  <a:lnTo>
                    <a:pt x="19" y="156"/>
                  </a:lnTo>
                  <a:lnTo>
                    <a:pt x="9" y="201"/>
                  </a:lnTo>
                  <a:lnTo>
                    <a:pt x="0" y="247"/>
                  </a:lnTo>
                  <a:lnTo>
                    <a:pt x="9" y="302"/>
                  </a:lnTo>
                  <a:lnTo>
                    <a:pt x="19" y="347"/>
                  </a:lnTo>
                  <a:lnTo>
                    <a:pt x="46" y="384"/>
                  </a:lnTo>
                  <a:lnTo>
                    <a:pt x="73" y="420"/>
                  </a:lnTo>
                  <a:lnTo>
                    <a:pt x="110" y="457"/>
                  </a:lnTo>
                  <a:lnTo>
                    <a:pt x="155" y="475"/>
                  </a:lnTo>
                  <a:lnTo>
                    <a:pt x="201" y="493"/>
                  </a:lnTo>
                  <a:lnTo>
                    <a:pt x="301" y="493"/>
                  </a:lnTo>
                  <a:lnTo>
                    <a:pt x="347" y="475"/>
                  </a:lnTo>
                  <a:lnTo>
                    <a:pt x="383" y="457"/>
                  </a:lnTo>
                  <a:lnTo>
                    <a:pt x="420" y="420"/>
                  </a:lnTo>
                  <a:lnTo>
                    <a:pt x="456" y="384"/>
                  </a:lnTo>
                  <a:lnTo>
                    <a:pt x="474" y="347"/>
                  </a:lnTo>
                  <a:lnTo>
                    <a:pt x="493" y="302"/>
                  </a:lnTo>
                  <a:lnTo>
                    <a:pt x="493" y="247"/>
                  </a:lnTo>
                  <a:lnTo>
                    <a:pt x="493" y="201"/>
                  </a:lnTo>
                  <a:lnTo>
                    <a:pt x="474" y="156"/>
                  </a:lnTo>
                  <a:lnTo>
                    <a:pt x="456" y="110"/>
                  </a:lnTo>
                  <a:lnTo>
                    <a:pt x="420" y="74"/>
                  </a:lnTo>
                  <a:lnTo>
                    <a:pt x="383" y="46"/>
                  </a:lnTo>
                  <a:lnTo>
                    <a:pt x="347" y="28"/>
                  </a:lnTo>
                  <a:lnTo>
                    <a:pt x="301" y="10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67;p19">
              <a:extLst>
                <a:ext uri="{FF2B5EF4-FFF2-40B4-BE49-F238E27FC236}">
                  <a16:creationId xmlns:a16="http://schemas.microsoft.com/office/drawing/2014/main" id="{BE9B72F6-8047-DAAC-102C-81CF3910A583}"/>
                </a:ext>
              </a:extLst>
            </p:cNvPr>
            <p:cNvSpPr/>
            <p:nvPr/>
          </p:nvSpPr>
          <p:spPr>
            <a:xfrm>
              <a:off x="1780005" y="3586125"/>
              <a:ext cx="33198" cy="33883"/>
            </a:xfrm>
            <a:custGeom>
              <a:avLst/>
              <a:gdLst/>
              <a:ahLst/>
              <a:cxnLst/>
              <a:rect l="l" t="t" r="r" b="b"/>
              <a:pathLst>
                <a:path w="484" h="494" extrusionOk="0">
                  <a:moveTo>
                    <a:pt x="247" y="1"/>
                  </a:moveTo>
                  <a:lnTo>
                    <a:pt x="192" y="10"/>
                  </a:lnTo>
                  <a:lnTo>
                    <a:pt x="146" y="19"/>
                  </a:lnTo>
                  <a:lnTo>
                    <a:pt x="101" y="46"/>
                  </a:lnTo>
                  <a:lnTo>
                    <a:pt x="64" y="74"/>
                  </a:lnTo>
                  <a:lnTo>
                    <a:pt x="37" y="110"/>
                  </a:lnTo>
                  <a:lnTo>
                    <a:pt x="19" y="147"/>
                  </a:lnTo>
                  <a:lnTo>
                    <a:pt x="0" y="201"/>
                  </a:lnTo>
                  <a:lnTo>
                    <a:pt x="0" y="247"/>
                  </a:lnTo>
                  <a:lnTo>
                    <a:pt x="0" y="293"/>
                  </a:lnTo>
                  <a:lnTo>
                    <a:pt x="19" y="338"/>
                  </a:lnTo>
                  <a:lnTo>
                    <a:pt x="37" y="384"/>
                  </a:lnTo>
                  <a:lnTo>
                    <a:pt x="64" y="420"/>
                  </a:lnTo>
                  <a:lnTo>
                    <a:pt x="101" y="448"/>
                  </a:lnTo>
                  <a:lnTo>
                    <a:pt x="146" y="475"/>
                  </a:lnTo>
                  <a:lnTo>
                    <a:pt x="192" y="484"/>
                  </a:lnTo>
                  <a:lnTo>
                    <a:pt x="247" y="493"/>
                  </a:lnTo>
                  <a:lnTo>
                    <a:pt x="292" y="484"/>
                  </a:lnTo>
                  <a:lnTo>
                    <a:pt x="338" y="475"/>
                  </a:lnTo>
                  <a:lnTo>
                    <a:pt x="383" y="448"/>
                  </a:lnTo>
                  <a:lnTo>
                    <a:pt x="420" y="420"/>
                  </a:lnTo>
                  <a:lnTo>
                    <a:pt x="447" y="384"/>
                  </a:lnTo>
                  <a:lnTo>
                    <a:pt x="465" y="338"/>
                  </a:lnTo>
                  <a:lnTo>
                    <a:pt x="484" y="293"/>
                  </a:lnTo>
                  <a:lnTo>
                    <a:pt x="484" y="247"/>
                  </a:lnTo>
                  <a:lnTo>
                    <a:pt x="484" y="201"/>
                  </a:lnTo>
                  <a:lnTo>
                    <a:pt x="465" y="147"/>
                  </a:lnTo>
                  <a:lnTo>
                    <a:pt x="447" y="110"/>
                  </a:lnTo>
                  <a:lnTo>
                    <a:pt x="420" y="74"/>
                  </a:lnTo>
                  <a:lnTo>
                    <a:pt x="383" y="46"/>
                  </a:lnTo>
                  <a:lnTo>
                    <a:pt x="338" y="19"/>
                  </a:lnTo>
                  <a:lnTo>
                    <a:pt x="292" y="10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68;p19">
              <a:extLst>
                <a:ext uri="{FF2B5EF4-FFF2-40B4-BE49-F238E27FC236}">
                  <a16:creationId xmlns:a16="http://schemas.microsoft.com/office/drawing/2014/main" id="{BF217867-BB8D-59A0-4E4C-79469240FD0E}"/>
                </a:ext>
              </a:extLst>
            </p:cNvPr>
            <p:cNvSpPr/>
            <p:nvPr/>
          </p:nvSpPr>
          <p:spPr>
            <a:xfrm>
              <a:off x="1646804" y="3427273"/>
              <a:ext cx="33815" cy="33883"/>
            </a:xfrm>
            <a:custGeom>
              <a:avLst/>
              <a:gdLst/>
              <a:ahLst/>
              <a:cxnLst/>
              <a:rect l="l" t="t" r="r" b="b"/>
              <a:pathLst>
                <a:path w="493" h="494" extrusionOk="0">
                  <a:moveTo>
                    <a:pt x="246" y="1"/>
                  </a:moveTo>
                  <a:lnTo>
                    <a:pt x="201" y="10"/>
                  </a:lnTo>
                  <a:lnTo>
                    <a:pt x="155" y="28"/>
                  </a:lnTo>
                  <a:lnTo>
                    <a:pt x="109" y="46"/>
                  </a:lnTo>
                  <a:lnTo>
                    <a:pt x="73" y="74"/>
                  </a:lnTo>
                  <a:lnTo>
                    <a:pt x="46" y="110"/>
                  </a:lnTo>
                  <a:lnTo>
                    <a:pt x="18" y="156"/>
                  </a:lnTo>
                  <a:lnTo>
                    <a:pt x="9" y="201"/>
                  </a:lnTo>
                  <a:lnTo>
                    <a:pt x="0" y="256"/>
                  </a:lnTo>
                  <a:lnTo>
                    <a:pt x="9" y="302"/>
                  </a:lnTo>
                  <a:lnTo>
                    <a:pt x="18" y="347"/>
                  </a:lnTo>
                  <a:lnTo>
                    <a:pt x="46" y="393"/>
                  </a:lnTo>
                  <a:lnTo>
                    <a:pt x="73" y="429"/>
                  </a:lnTo>
                  <a:lnTo>
                    <a:pt x="109" y="457"/>
                  </a:lnTo>
                  <a:lnTo>
                    <a:pt x="155" y="475"/>
                  </a:lnTo>
                  <a:lnTo>
                    <a:pt x="201" y="493"/>
                  </a:lnTo>
                  <a:lnTo>
                    <a:pt x="301" y="493"/>
                  </a:lnTo>
                  <a:lnTo>
                    <a:pt x="347" y="475"/>
                  </a:lnTo>
                  <a:lnTo>
                    <a:pt x="383" y="457"/>
                  </a:lnTo>
                  <a:lnTo>
                    <a:pt x="420" y="429"/>
                  </a:lnTo>
                  <a:lnTo>
                    <a:pt x="447" y="393"/>
                  </a:lnTo>
                  <a:lnTo>
                    <a:pt x="474" y="347"/>
                  </a:lnTo>
                  <a:lnTo>
                    <a:pt x="492" y="302"/>
                  </a:lnTo>
                  <a:lnTo>
                    <a:pt x="492" y="256"/>
                  </a:lnTo>
                  <a:lnTo>
                    <a:pt x="492" y="201"/>
                  </a:lnTo>
                  <a:lnTo>
                    <a:pt x="474" y="156"/>
                  </a:lnTo>
                  <a:lnTo>
                    <a:pt x="447" y="110"/>
                  </a:lnTo>
                  <a:lnTo>
                    <a:pt x="420" y="74"/>
                  </a:lnTo>
                  <a:lnTo>
                    <a:pt x="383" y="46"/>
                  </a:lnTo>
                  <a:lnTo>
                    <a:pt x="347" y="28"/>
                  </a:lnTo>
                  <a:lnTo>
                    <a:pt x="301" y="10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69;p19">
              <a:extLst>
                <a:ext uri="{FF2B5EF4-FFF2-40B4-BE49-F238E27FC236}">
                  <a16:creationId xmlns:a16="http://schemas.microsoft.com/office/drawing/2014/main" id="{B017C947-DE90-BFBE-848A-4BC80A2B07C5}"/>
                </a:ext>
              </a:extLst>
            </p:cNvPr>
            <p:cNvSpPr/>
            <p:nvPr/>
          </p:nvSpPr>
          <p:spPr>
            <a:xfrm>
              <a:off x="1620534" y="3649296"/>
              <a:ext cx="33815" cy="33883"/>
            </a:xfrm>
            <a:custGeom>
              <a:avLst/>
              <a:gdLst/>
              <a:ahLst/>
              <a:cxnLst/>
              <a:rect l="l" t="t" r="r" b="b"/>
              <a:pathLst>
                <a:path w="493" h="494" extrusionOk="0">
                  <a:moveTo>
                    <a:pt x="201" y="1"/>
                  </a:moveTo>
                  <a:lnTo>
                    <a:pt x="146" y="19"/>
                  </a:lnTo>
                  <a:lnTo>
                    <a:pt x="110" y="37"/>
                  </a:lnTo>
                  <a:lnTo>
                    <a:pt x="73" y="74"/>
                  </a:lnTo>
                  <a:lnTo>
                    <a:pt x="46" y="110"/>
                  </a:lnTo>
                  <a:lnTo>
                    <a:pt x="18" y="147"/>
                  </a:lnTo>
                  <a:lnTo>
                    <a:pt x="9" y="192"/>
                  </a:lnTo>
                  <a:lnTo>
                    <a:pt x="0" y="247"/>
                  </a:lnTo>
                  <a:lnTo>
                    <a:pt x="9" y="293"/>
                  </a:lnTo>
                  <a:lnTo>
                    <a:pt x="18" y="338"/>
                  </a:lnTo>
                  <a:lnTo>
                    <a:pt x="46" y="384"/>
                  </a:lnTo>
                  <a:lnTo>
                    <a:pt x="73" y="420"/>
                  </a:lnTo>
                  <a:lnTo>
                    <a:pt x="110" y="448"/>
                  </a:lnTo>
                  <a:lnTo>
                    <a:pt x="146" y="475"/>
                  </a:lnTo>
                  <a:lnTo>
                    <a:pt x="201" y="484"/>
                  </a:lnTo>
                  <a:lnTo>
                    <a:pt x="246" y="493"/>
                  </a:lnTo>
                  <a:lnTo>
                    <a:pt x="292" y="484"/>
                  </a:lnTo>
                  <a:lnTo>
                    <a:pt x="337" y="475"/>
                  </a:lnTo>
                  <a:lnTo>
                    <a:pt x="383" y="448"/>
                  </a:lnTo>
                  <a:lnTo>
                    <a:pt x="420" y="420"/>
                  </a:lnTo>
                  <a:lnTo>
                    <a:pt x="447" y="384"/>
                  </a:lnTo>
                  <a:lnTo>
                    <a:pt x="474" y="338"/>
                  </a:lnTo>
                  <a:lnTo>
                    <a:pt x="483" y="293"/>
                  </a:lnTo>
                  <a:lnTo>
                    <a:pt x="492" y="247"/>
                  </a:lnTo>
                  <a:lnTo>
                    <a:pt x="483" y="192"/>
                  </a:lnTo>
                  <a:lnTo>
                    <a:pt x="474" y="147"/>
                  </a:lnTo>
                  <a:lnTo>
                    <a:pt x="447" y="110"/>
                  </a:lnTo>
                  <a:lnTo>
                    <a:pt x="420" y="74"/>
                  </a:lnTo>
                  <a:lnTo>
                    <a:pt x="383" y="37"/>
                  </a:lnTo>
                  <a:lnTo>
                    <a:pt x="337" y="19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70;p19">
              <a:extLst>
                <a:ext uri="{FF2B5EF4-FFF2-40B4-BE49-F238E27FC236}">
                  <a16:creationId xmlns:a16="http://schemas.microsoft.com/office/drawing/2014/main" id="{F57C608E-E425-CCCA-B02D-4D6562F27365}"/>
                </a:ext>
              </a:extLst>
            </p:cNvPr>
            <p:cNvSpPr/>
            <p:nvPr/>
          </p:nvSpPr>
          <p:spPr>
            <a:xfrm>
              <a:off x="1647421" y="3767544"/>
              <a:ext cx="33815" cy="33815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246" y="0"/>
                  </a:moveTo>
                  <a:lnTo>
                    <a:pt x="201" y="9"/>
                  </a:lnTo>
                  <a:lnTo>
                    <a:pt x="155" y="18"/>
                  </a:lnTo>
                  <a:lnTo>
                    <a:pt x="110" y="46"/>
                  </a:lnTo>
                  <a:lnTo>
                    <a:pt x="73" y="73"/>
                  </a:lnTo>
                  <a:lnTo>
                    <a:pt x="46" y="110"/>
                  </a:lnTo>
                  <a:lnTo>
                    <a:pt x="28" y="146"/>
                  </a:lnTo>
                  <a:lnTo>
                    <a:pt x="9" y="201"/>
                  </a:lnTo>
                  <a:lnTo>
                    <a:pt x="0" y="246"/>
                  </a:lnTo>
                  <a:lnTo>
                    <a:pt x="9" y="292"/>
                  </a:lnTo>
                  <a:lnTo>
                    <a:pt x="28" y="338"/>
                  </a:lnTo>
                  <a:lnTo>
                    <a:pt x="46" y="383"/>
                  </a:lnTo>
                  <a:lnTo>
                    <a:pt x="73" y="420"/>
                  </a:lnTo>
                  <a:lnTo>
                    <a:pt x="110" y="447"/>
                  </a:lnTo>
                  <a:lnTo>
                    <a:pt x="155" y="474"/>
                  </a:lnTo>
                  <a:lnTo>
                    <a:pt x="201" y="484"/>
                  </a:lnTo>
                  <a:lnTo>
                    <a:pt x="246" y="493"/>
                  </a:lnTo>
                  <a:lnTo>
                    <a:pt x="301" y="484"/>
                  </a:lnTo>
                  <a:lnTo>
                    <a:pt x="347" y="474"/>
                  </a:lnTo>
                  <a:lnTo>
                    <a:pt x="392" y="447"/>
                  </a:lnTo>
                  <a:lnTo>
                    <a:pt x="429" y="420"/>
                  </a:lnTo>
                  <a:lnTo>
                    <a:pt x="456" y="383"/>
                  </a:lnTo>
                  <a:lnTo>
                    <a:pt x="474" y="338"/>
                  </a:lnTo>
                  <a:lnTo>
                    <a:pt x="493" y="292"/>
                  </a:lnTo>
                  <a:lnTo>
                    <a:pt x="493" y="246"/>
                  </a:lnTo>
                  <a:lnTo>
                    <a:pt x="493" y="201"/>
                  </a:lnTo>
                  <a:lnTo>
                    <a:pt x="474" y="146"/>
                  </a:lnTo>
                  <a:lnTo>
                    <a:pt x="456" y="110"/>
                  </a:lnTo>
                  <a:lnTo>
                    <a:pt x="429" y="73"/>
                  </a:lnTo>
                  <a:lnTo>
                    <a:pt x="392" y="46"/>
                  </a:lnTo>
                  <a:lnTo>
                    <a:pt x="347" y="18"/>
                  </a:lnTo>
                  <a:lnTo>
                    <a:pt x="301" y="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71;p19">
              <a:extLst>
                <a:ext uri="{FF2B5EF4-FFF2-40B4-BE49-F238E27FC236}">
                  <a16:creationId xmlns:a16="http://schemas.microsoft.com/office/drawing/2014/main" id="{7DDAFB5D-9CBC-E54D-B566-A62EAE66D710}"/>
                </a:ext>
              </a:extLst>
            </p:cNvPr>
            <p:cNvSpPr/>
            <p:nvPr/>
          </p:nvSpPr>
          <p:spPr>
            <a:xfrm>
              <a:off x="1683019" y="3826325"/>
              <a:ext cx="33883" cy="33815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02" y="0"/>
                  </a:moveTo>
                  <a:lnTo>
                    <a:pt x="156" y="19"/>
                  </a:lnTo>
                  <a:lnTo>
                    <a:pt x="110" y="37"/>
                  </a:lnTo>
                  <a:lnTo>
                    <a:pt x="74" y="73"/>
                  </a:lnTo>
                  <a:lnTo>
                    <a:pt x="47" y="110"/>
                  </a:lnTo>
                  <a:lnTo>
                    <a:pt x="19" y="146"/>
                  </a:lnTo>
                  <a:lnTo>
                    <a:pt x="10" y="192"/>
                  </a:lnTo>
                  <a:lnTo>
                    <a:pt x="1" y="247"/>
                  </a:lnTo>
                  <a:lnTo>
                    <a:pt x="10" y="292"/>
                  </a:lnTo>
                  <a:lnTo>
                    <a:pt x="19" y="338"/>
                  </a:lnTo>
                  <a:lnTo>
                    <a:pt x="47" y="383"/>
                  </a:lnTo>
                  <a:lnTo>
                    <a:pt x="74" y="420"/>
                  </a:lnTo>
                  <a:lnTo>
                    <a:pt x="110" y="447"/>
                  </a:lnTo>
                  <a:lnTo>
                    <a:pt x="156" y="475"/>
                  </a:lnTo>
                  <a:lnTo>
                    <a:pt x="202" y="484"/>
                  </a:lnTo>
                  <a:lnTo>
                    <a:pt x="247" y="493"/>
                  </a:lnTo>
                  <a:lnTo>
                    <a:pt x="302" y="484"/>
                  </a:lnTo>
                  <a:lnTo>
                    <a:pt x="347" y="475"/>
                  </a:lnTo>
                  <a:lnTo>
                    <a:pt x="384" y="447"/>
                  </a:lnTo>
                  <a:lnTo>
                    <a:pt x="420" y="420"/>
                  </a:lnTo>
                  <a:lnTo>
                    <a:pt x="457" y="383"/>
                  </a:lnTo>
                  <a:lnTo>
                    <a:pt x="475" y="338"/>
                  </a:lnTo>
                  <a:lnTo>
                    <a:pt x="493" y="292"/>
                  </a:lnTo>
                  <a:lnTo>
                    <a:pt x="493" y="247"/>
                  </a:lnTo>
                  <a:lnTo>
                    <a:pt x="493" y="192"/>
                  </a:lnTo>
                  <a:lnTo>
                    <a:pt x="475" y="146"/>
                  </a:lnTo>
                  <a:lnTo>
                    <a:pt x="457" y="110"/>
                  </a:lnTo>
                  <a:lnTo>
                    <a:pt x="420" y="73"/>
                  </a:lnTo>
                  <a:lnTo>
                    <a:pt x="384" y="37"/>
                  </a:lnTo>
                  <a:lnTo>
                    <a:pt x="347" y="1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72;p19">
              <a:extLst>
                <a:ext uri="{FF2B5EF4-FFF2-40B4-BE49-F238E27FC236}">
                  <a16:creationId xmlns:a16="http://schemas.microsoft.com/office/drawing/2014/main" id="{8ECC8B19-5E9D-D085-4C85-1C7560CDF453}"/>
                </a:ext>
              </a:extLst>
            </p:cNvPr>
            <p:cNvSpPr/>
            <p:nvPr/>
          </p:nvSpPr>
          <p:spPr>
            <a:xfrm>
              <a:off x="1741183" y="3888878"/>
              <a:ext cx="33883" cy="33815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47" y="0"/>
                  </a:moveTo>
                  <a:lnTo>
                    <a:pt x="202" y="9"/>
                  </a:lnTo>
                  <a:lnTo>
                    <a:pt x="156" y="18"/>
                  </a:lnTo>
                  <a:lnTo>
                    <a:pt x="110" y="46"/>
                  </a:lnTo>
                  <a:lnTo>
                    <a:pt x="74" y="73"/>
                  </a:lnTo>
                  <a:lnTo>
                    <a:pt x="47" y="110"/>
                  </a:lnTo>
                  <a:lnTo>
                    <a:pt x="19" y="155"/>
                  </a:lnTo>
                  <a:lnTo>
                    <a:pt x="10" y="201"/>
                  </a:lnTo>
                  <a:lnTo>
                    <a:pt x="1" y="246"/>
                  </a:lnTo>
                  <a:lnTo>
                    <a:pt x="10" y="301"/>
                  </a:lnTo>
                  <a:lnTo>
                    <a:pt x="19" y="347"/>
                  </a:lnTo>
                  <a:lnTo>
                    <a:pt x="47" y="383"/>
                  </a:lnTo>
                  <a:lnTo>
                    <a:pt x="74" y="420"/>
                  </a:lnTo>
                  <a:lnTo>
                    <a:pt x="110" y="456"/>
                  </a:lnTo>
                  <a:lnTo>
                    <a:pt x="156" y="474"/>
                  </a:lnTo>
                  <a:lnTo>
                    <a:pt x="202" y="493"/>
                  </a:lnTo>
                  <a:lnTo>
                    <a:pt x="302" y="493"/>
                  </a:lnTo>
                  <a:lnTo>
                    <a:pt x="347" y="474"/>
                  </a:lnTo>
                  <a:lnTo>
                    <a:pt x="384" y="456"/>
                  </a:lnTo>
                  <a:lnTo>
                    <a:pt x="420" y="420"/>
                  </a:lnTo>
                  <a:lnTo>
                    <a:pt x="457" y="383"/>
                  </a:lnTo>
                  <a:lnTo>
                    <a:pt x="475" y="347"/>
                  </a:lnTo>
                  <a:lnTo>
                    <a:pt x="493" y="301"/>
                  </a:lnTo>
                  <a:lnTo>
                    <a:pt x="493" y="246"/>
                  </a:lnTo>
                  <a:lnTo>
                    <a:pt x="493" y="201"/>
                  </a:lnTo>
                  <a:lnTo>
                    <a:pt x="475" y="155"/>
                  </a:lnTo>
                  <a:lnTo>
                    <a:pt x="457" y="110"/>
                  </a:lnTo>
                  <a:lnTo>
                    <a:pt x="420" y="73"/>
                  </a:lnTo>
                  <a:lnTo>
                    <a:pt x="384" y="46"/>
                  </a:lnTo>
                  <a:lnTo>
                    <a:pt x="347" y="18"/>
                  </a:lnTo>
                  <a:lnTo>
                    <a:pt x="302" y="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73;p19">
              <a:extLst>
                <a:ext uri="{FF2B5EF4-FFF2-40B4-BE49-F238E27FC236}">
                  <a16:creationId xmlns:a16="http://schemas.microsoft.com/office/drawing/2014/main" id="{92BF1ACF-BC82-5096-DD5C-C8BBC4E04306}"/>
                </a:ext>
              </a:extLst>
            </p:cNvPr>
            <p:cNvSpPr/>
            <p:nvPr/>
          </p:nvSpPr>
          <p:spPr>
            <a:xfrm>
              <a:off x="1788716" y="3679338"/>
              <a:ext cx="33883" cy="33815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02" y="1"/>
                  </a:moveTo>
                  <a:lnTo>
                    <a:pt x="156" y="19"/>
                  </a:lnTo>
                  <a:lnTo>
                    <a:pt x="110" y="46"/>
                  </a:lnTo>
                  <a:lnTo>
                    <a:pt x="74" y="73"/>
                  </a:lnTo>
                  <a:lnTo>
                    <a:pt x="47" y="110"/>
                  </a:lnTo>
                  <a:lnTo>
                    <a:pt x="19" y="146"/>
                  </a:lnTo>
                  <a:lnTo>
                    <a:pt x="10" y="201"/>
                  </a:lnTo>
                  <a:lnTo>
                    <a:pt x="1" y="247"/>
                  </a:lnTo>
                  <a:lnTo>
                    <a:pt x="10" y="292"/>
                  </a:lnTo>
                  <a:lnTo>
                    <a:pt x="19" y="338"/>
                  </a:lnTo>
                  <a:lnTo>
                    <a:pt x="47" y="384"/>
                  </a:lnTo>
                  <a:lnTo>
                    <a:pt x="74" y="420"/>
                  </a:lnTo>
                  <a:lnTo>
                    <a:pt x="110" y="447"/>
                  </a:lnTo>
                  <a:lnTo>
                    <a:pt x="156" y="475"/>
                  </a:lnTo>
                  <a:lnTo>
                    <a:pt x="202" y="484"/>
                  </a:lnTo>
                  <a:lnTo>
                    <a:pt x="247" y="493"/>
                  </a:lnTo>
                  <a:lnTo>
                    <a:pt x="293" y="484"/>
                  </a:lnTo>
                  <a:lnTo>
                    <a:pt x="348" y="475"/>
                  </a:lnTo>
                  <a:lnTo>
                    <a:pt x="384" y="447"/>
                  </a:lnTo>
                  <a:lnTo>
                    <a:pt x="420" y="420"/>
                  </a:lnTo>
                  <a:lnTo>
                    <a:pt x="448" y="384"/>
                  </a:lnTo>
                  <a:lnTo>
                    <a:pt x="475" y="338"/>
                  </a:lnTo>
                  <a:lnTo>
                    <a:pt x="493" y="292"/>
                  </a:lnTo>
                  <a:lnTo>
                    <a:pt x="493" y="247"/>
                  </a:lnTo>
                  <a:lnTo>
                    <a:pt x="493" y="201"/>
                  </a:lnTo>
                  <a:lnTo>
                    <a:pt x="475" y="146"/>
                  </a:lnTo>
                  <a:lnTo>
                    <a:pt x="448" y="110"/>
                  </a:lnTo>
                  <a:lnTo>
                    <a:pt x="420" y="73"/>
                  </a:lnTo>
                  <a:lnTo>
                    <a:pt x="384" y="46"/>
                  </a:lnTo>
                  <a:lnTo>
                    <a:pt x="348" y="19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74;p19">
              <a:extLst>
                <a:ext uri="{FF2B5EF4-FFF2-40B4-BE49-F238E27FC236}">
                  <a16:creationId xmlns:a16="http://schemas.microsoft.com/office/drawing/2014/main" id="{1628C6E6-637D-6312-8AEC-71123B72A697}"/>
                </a:ext>
              </a:extLst>
            </p:cNvPr>
            <p:cNvSpPr/>
            <p:nvPr/>
          </p:nvSpPr>
          <p:spPr>
            <a:xfrm>
              <a:off x="1875070" y="3175208"/>
              <a:ext cx="427864" cy="855729"/>
            </a:xfrm>
            <a:custGeom>
              <a:avLst/>
              <a:gdLst/>
              <a:ahLst/>
              <a:cxnLst/>
              <a:rect l="l" t="t" r="r" b="b"/>
              <a:pathLst>
                <a:path w="6238" h="12476" extrusionOk="0">
                  <a:moveTo>
                    <a:pt x="1715" y="238"/>
                  </a:moveTo>
                  <a:lnTo>
                    <a:pt x="1842" y="265"/>
                  </a:lnTo>
                  <a:lnTo>
                    <a:pt x="1970" y="293"/>
                  </a:lnTo>
                  <a:lnTo>
                    <a:pt x="2089" y="338"/>
                  </a:lnTo>
                  <a:lnTo>
                    <a:pt x="2207" y="393"/>
                  </a:lnTo>
                  <a:lnTo>
                    <a:pt x="2316" y="466"/>
                  </a:lnTo>
                  <a:lnTo>
                    <a:pt x="2426" y="539"/>
                  </a:lnTo>
                  <a:lnTo>
                    <a:pt x="2517" y="621"/>
                  </a:lnTo>
                  <a:lnTo>
                    <a:pt x="2608" y="721"/>
                  </a:lnTo>
                  <a:lnTo>
                    <a:pt x="2681" y="822"/>
                  </a:lnTo>
                  <a:lnTo>
                    <a:pt x="2754" y="931"/>
                  </a:lnTo>
                  <a:lnTo>
                    <a:pt x="2809" y="1050"/>
                  </a:lnTo>
                  <a:lnTo>
                    <a:pt x="2854" y="1168"/>
                  </a:lnTo>
                  <a:lnTo>
                    <a:pt x="2891" y="1296"/>
                  </a:lnTo>
                  <a:lnTo>
                    <a:pt x="2909" y="1423"/>
                  </a:lnTo>
                  <a:lnTo>
                    <a:pt x="2918" y="1560"/>
                  </a:lnTo>
                  <a:lnTo>
                    <a:pt x="2927" y="1697"/>
                  </a:lnTo>
                  <a:lnTo>
                    <a:pt x="3055" y="1670"/>
                  </a:lnTo>
                  <a:lnTo>
                    <a:pt x="3237" y="1651"/>
                  </a:lnTo>
                  <a:lnTo>
                    <a:pt x="3411" y="1642"/>
                  </a:lnTo>
                  <a:lnTo>
                    <a:pt x="3611" y="1651"/>
                  </a:lnTo>
                  <a:lnTo>
                    <a:pt x="3803" y="1679"/>
                  </a:lnTo>
                  <a:lnTo>
                    <a:pt x="3994" y="1724"/>
                  </a:lnTo>
                  <a:lnTo>
                    <a:pt x="4177" y="1797"/>
                  </a:lnTo>
                  <a:lnTo>
                    <a:pt x="4341" y="1879"/>
                  </a:lnTo>
                  <a:lnTo>
                    <a:pt x="4505" y="1980"/>
                  </a:lnTo>
                  <a:lnTo>
                    <a:pt x="4660" y="2089"/>
                  </a:lnTo>
                  <a:lnTo>
                    <a:pt x="4797" y="2217"/>
                  </a:lnTo>
                  <a:lnTo>
                    <a:pt x="4924" y="2354"/>
                  </a:lnTo>
                  <a:lnTo>
                    <a:pt x="5034" y="2509"/>
                  </a:lnTo>
                  <a:lnTo>
                    <a:pt x="5134" y="2664"/>
                  </a:lnTo>
                  <a:lnTo>
                    <a:pt x="5216" y="2837"/>
                  </a:lnTo>
                  <a:lnTo>
                    <a:pt x="5280" y="3019"/>
                  </a:lnTo>
                  <a:lnTo>
                    <a:pt x="5335" y="3211"/>
                  </a:lnTo>
                  <a:lnTo>
                    <a:pt x="5362" y="3402"/>
                  </a:lnTo>
                  <a:lnTo>
                    <a:pt x="5371" y="3603"/>
                  </a:lnTo>
                  <a:lnTo>
                    <a:pt x="5371" y="3730"/>
                  </a:lnTo>
                  <a:lnTo>
                    <a:pt x="5353" y="3858"/>
                  </a:lnTo>
                  <a:lnTo>
                    <a:pt x="5335" y="3986"/>
                  </a:lnTo>
                  <a:lnTo>
                    <a:pt x="5307" y="4113"/>
                  </a:lnTo>
                  <a:lnTo>
                    <a:pt x="5271" y="4232"/>
                  </a:lnTo>
                  <a:lnTo>
                    <a:pt x="5225" y="4351"/>
                  </a:lnTo>
                  <a:lnTo>
                    <a:pt x="5171" y="4469"/>
                  </a:lnTo>
                  <a:lnTo>
                    <a:pt x="5107" y="4588"/>
                  </a:lnTo>
                  <a:lnTo>
                    <a:pt x="5070" y="4642"/>
                  </a:lnTo>
                  <a:lnTo>
                    <a:pt x="5107" y="4706"/>
                  </a:lnTo>
                  <a:lnTo>
                    <a:pt x="5171" y="4816"/>
                  </a:lnTo>
                  <a:lnTo>
                    <a:pt x="5225" y="4934"/>
                  </a:lnTo>
                  <a:lnTo>
                    <a:pt x="5280" y="5053"/>
                  </a:lnTo>
                  <a:lnTo>
                    <a:pt x="5317" y="5171"/>
                  </a:lnTo>
                  <a:lnTo>
                    <a:pt x="5344" y="5299"/>
                  </a:lnTo>
                  <a:lnTo>
                    <a:pt x="5371" y="5417"/>
                  </a:lnTo>
                  <a:lnTo>
                    <a:pt x="5380" y="5545"/>
                  </a:lnTo>
                  <a:lnTo>
                    <a:pt x="5389" y="5682"/>
                  </a:lnTo>
                  <a:lnTo>
                    <a:pt x="5389" y="5700"/>
                  </a:lnTo>
                  <a:lnTo>
                    <a:pt x="5380" y="5773"/>
                  </a:lnTo>
                  <a:lnTo>
                    <a:pt x="5426" y="5810"/>
                  </a:lnTo>
                  <a:lnTo>
                    <a:pt x="5554" y="5946"/>
                  </a:lnTo>
                  <a:lnTo>
                    <a:pt x="5672" y="6092"/>
                  </a:lnTo>
                  <a:lnTo>
                    <a:pt x="5772" y="6256"/>
                  </a:lnTo>
                  <a:lnTo>
                    <a:pt x="5855" y="6420"/>
                  </a:lnTo>
                  <a:lnTo>
                    <a:pt x="5918" y="6594"/>
                  </a:lnTo>
                  <a:lnTo>
                    <a:pt x="5964" y="6776"/>
                  </a:lnTo>
                  <a:lnTo>
                    <a:pt x="6000" y="6968"/>
                  </a:lnTo>
                  <a:lnTo>
                    <a:pt x="6010" y="7159"/>
                  </a:lnTo>
                  <a:lnTo>
                    <a:pt x="6000" y="7278"/>
                  </a:lnTo>
                  <a:lnTo>
                    <a:pt x="5991" y="7387"/>
                  </a:lnTo>
                  <a:lnTo>
                    <a:pt x="5973" y="7506"/>
                  </a:lnTo>
                  <a:lnTo>
                    <a:pt x="5946" y="7615"/>
                  </a:lnTo>
                  <a:lnTo>
                    <a:pt x="5918" y="7724"/>
                  </a:lnTo>
                  <a:lnTo>
                    <a:pt x="5882" y="7834"/>
                  </a:lnTo>
                  <a:lnTo>
                    <a:pt x="5836" y="7934"/>
                  </a:lnTo>
                  <a:lnTo>
                    <a:pt x="5782" y="8034"/>
                  </a:lnTo>
                  <a:lnTo>
                    <a:pt x="5727" y="8135"/>
                  </a:lnTo>
                  <a:lnTo>
                    <a:pt x="5663" y="8226"/>
                  </a:lnTo>
                  <a:lnTo>
                    <a:pt x="5599" y="8317"/>
                  </a:lnTo>
                  <a:lnTo>
                    <a:pt x="5517" y="8408"/>
                  </a:lnTo>
                  <a:lnTo>
                    <a:pt x="5444" y="8490"/>
                  </a:lnTo>
                  <a:lnTo>
                    <a:pt x="5353" y="8563"/>
                  </a:lnTo>
                  <a:lnTo>
                    <a:pt x="5262" y="8636"/>
                  </a:lnTo>
                  <a:lnTo>
                    <a:pt x="5171" y="8700"/>
                  </a:lnTo>
                  <a:lnTo>
                    <a:pt x="5107" y="8746"/>
                  </a:lnTo>
                  <a:lnTo>
                    <a:pt x="5116" y="8819"/>
                  </a:lnTo>
                  <a:lnTo>
                    <a:pt x="5134" y="8965"/>
                  </a:lnTo>
                  <a:lnTo>
                    <a:pt x="5143" y="9120"/>
                  </a:lnTo>
                  <a:lnTo>
                    <a:pt x="5134" y="9302"/>
                  </a:lnTo>
                  <a:lnTo>
                    <a:pt x="5107" y="9475"/>
                  </a:lnTo>
                  <a:lnTo>
                    <a:pt x="5070" y="9648"/>
                  </a:lnTo>
                  <a:lnTo>
                    <a:pt x="5006" y="9813"/>
                  </a:lnTo>
                  <a:lnTo>
                    <a:pt x="4934" y="9968"/>
                  </a:lnTo>
                  <a:lnTo>
                    <a:pt x="4851" y="10123"/>
                  </a:lnTo>
                  <a:lnTo>
                    <a:pt x="4751" y="10259"/>
                  </a:lnTo>
                  <a:lnTo>
                    <a:pt x="4642" y="10387"/>
                  </a:lnTo>
                  <a:lnTo>
                    <a:pt x="4514" y="10506"/>
                  </a:lnTo>
                  <a:lnTo>
                    <a:pt x="4386" y="10615"/>
                  </a:lnTo>
                  <a:lnTo>
                    <a:pt x="4241" y="10706"/>
                  </a:lnTo>
                  <a:lnTo>
                    <a:pt x="4086" y="10788"/>
                  </a:lnTo>
                  <a:lnTo>
                    <a:pt x="3921" y="10861"/>
                  </a:lnTo>
                  <a:lnTo>
                    <a:pt x="3757" y="10907"/>
                  </a:lnTo>
                  <a:lnTo>
                    <a:pt x="3584" y="10943"/>
                  </a:lnTo>
                  <a:lnTo>
                    <a:pt x="3402" y="10961"/>
                  </a:lnTo>
                  <a:lnTo>
                    <a:pt x="3320" y="10971"/>
                  </a:lnTo>
                  <a:lnTo>
                    <a:pt x="3292" y="11053"/>
                  </a:lnTo>
                  <a:lnTo>
                    <a:pt x="3256" y="11180"/>
                  </a:lnTo>
                  <a:lnTo>
                    <a:pt x="3210" y="11308"/>
                  </a:lnTo>
                  <a:lnTo>
                    <a:pt x="3155" y="11417"/>
                  </a:lnTo>
                  <a:lnTo>
                    <a:pt x="3092" y="11536"/>
                  </a:lnTo>
                  <a:lnTo>
                    <a:pt x="3019" y="11636"/>
                  </a:lnTo>
                  <a:lnTo>
                    <a:pt x="2937" y="11737"/>
                  </a:lnTo>
                  <a:lnTo>
                    <a:pt x="2845" y="11828"/>
                  </a:lnTo>
                  <a:lnTo>
                    <a:pt x="2745" y="11910"/>
                  </a:lnTo>
                  <a:lnTo>
                    <a:pt x="2645" y="11983"/>
                  </a:lnTo>
                  <a:lnTo>
                    <a:pt x="2535" y="12047"/>
                  </a:lnTo>
                  <a:lnTo>
                    <a:pt x="2417" y="12110"/>
                  </a:lnTo>
                  <a:lnTo>
                    <a:pt x="2298" y="12156"/>
                  </a:lnTo>
                  <a:lnTo>
                    <a:pt x="2180" y="12193"/>
                  </a:lnTo>
                  <a:lnTo>
                    <a:pt x="2052" y="12220"/>
                  </a:lnTo>
                  <a:lnTo>
                    <a:pt x="1915" y="12238"/>
                  </a:lnTo>
                  <a:lnTo>
                    <a:pt x="1788" y="12238"/>
                  </a:lnTo>
                  <a:lnTo>
                    <a:pt x="1623" y="12229"/>
                  </a:lnTo>
                  <a:lnTo>
                    <a:pt x="1468" y="12211"/>
                  </a:lnTo>
                  <a:lnTo>
                    <a:pt x="1323" y="12174"/>
                  </a:lnTo>
                  <a:lnTo>
                    <a:pt x="1177" y="12120"/>
                  </a:lnTo>
                  <a:lnTo>
                    <a:pt x="1040" y="12056"/>
                  </a:lnTo>
                  <a:lnTo>
                    <a:pt x="912" y="11974"/>
                  </a:lnTo>
                  <a:lnTo>
                    <a:pt x="794" y="11882"/>
                  </a:lnTo>
                  <a:lnTo>
                    <a:pt x="684" y="11782"/>
                  </a:lnTo>
                  <a:lnTo>
                    <a:pt x="584" y="11673"/>
                  </a:lnTo>
                  <a:lnTo>
                    <a:pt x="493" y="11554"/>
                  </a:lnTo>
                  <a:lnTo>
                    <a:pt x="420" y="11427"/>
                  </a:lnTo>
                  <a:lnTo>
                    <a:pt x="347" y="11290"/>
                  </a:lnTo>
                  <a:lnTo>
                    <a:pt x="301" y="11144"/>
                  </a:lnTo>
                  <a:lnTo>
                    <a:pt x="256" y="10998"/>
                  </a:lnTo>
                  <a:lnTo>
                    <a:pt x="237" y="10843"/>
                  </a:lnTo>
                  <a:lnTo>
                    <a:pt x="228" y="10688"/>
                  </a:lnTo>
                  <a:lnTo>
                    <a:pt x="228" y="1578"/>
                  </a:lnTo>
                  <a:lnTo>
                    <a:pt x="237" y="1442"/>
                  </a:lnTo>
                  <a:lnTo>
                    <a:pt x="256" y="1314"/>
                  </a:lnTo>
                  <a:lnTo>
                    <a:pt x="292" y="1186"/>
                  </a:lnTo>
                  <a:lnTo>
                    <a:pt x="338" y="1059"/>
                  </a:lnTo>
                  <a:lnTo>
                    <a:pt x="392" y="940"/>
                  </a:lnTo>
                  <a:lnTo>
                    <a:pt x="456" y="831"/>
                  </a:lnTo>
                  <a:lnTo>
                    <a:pt x="538" y="730"/>
                  </a:lnTo>
                  <a:lnTo>
                    <a:pt x="620" y="630"/>
                  </a:lnTo>
                  <a:lnTo>
                    <a:pt x="721" y="539"/>
                  </a:lnTo>
                  <a:lnTo>
                    <a:pt x="821" y="466"/>
                  </a:lnTo>
                  <a:lnTo>
                    <a:pt x="930" y="402"/>
                  </a:lnTo>
                  <a:lnTo>
                    <a:pt x="1049" y="338"/>
                  </a:lnTo>
                  <a:lnTo>
                    <a:pt x="1177" y="293"/>
                  </a:lnTo>
                  <a:lnTo>
                    <a:pt x="1304" y="265"/>
                  </a:lnTo>
                  <a:lnTo>
                    <a:pt x="1441" y="238"/>
                  </a:lnTo>
                  <a:close/>
                  <a:moveTo>
                    <a:pt x="1578" y="1"/>
                  </a:moveTo>
                  <a:lnTo>
                    <a:pt x="1414" y="10"/>
                  </a:lnTo>
                  <a:lnTo>
                    <a:pt x="1259" y="37"/>
                  </a:lnTo>
                  <a:lnTo>
                    <a:pt x="1104" y="74"/>
                  </a:lnTo>
                  <a:lnTo>
                    <a:pt x="958" y="129"/>
                  </a:lnTo>
                  <a:lnTo>
                    <a:pt x="821" y="192"/>
                  </a:lnTo>
                  <a:lnTo>
                    <a:pt x="693" y="275"/>
                  </a:lnTo>
                  <a:lnTo>
                    <a:pt x="575" y="366"/>
                  </a:lnTo>
                  <a:lnTo>
                    <a:pt x="456" y="466"/>
                  </a:lnTo>
                  <a:lnTo>
                    <a:pt x="356" y="575"/>
                  </a:lnTo>
                  <a:lnTo>
                    <a:pt x="265" y="703"/>
                  </a:lnTo>
                  <a:lnTo>
                    <a:pt x="192" y="831"/>
                  </a:lnTo>
                  <a:lnTo>
                    <a:pt x="119" y="968"/>
                  </a:lnTo>
                  <a:lnTo>
                    <a:pt x="73" y="1113"/>
                  </a:lnTo>
                  <a:lnTo>
                    <a:pt x="28" y="1268"/>
                  </a:lnTo>
                  <a:lnTo>
                    <a:pt x="9" y="1423"/>
                  </a:lnTo>
                  <a:lnTo>
                    <a:pt x="0" y="1578"/>
                  </a:lnTo>
                  <a:lnTo>
                    <a:pt x="0" y="10688"/>
                  </a:lnTo>
                  <a:lnTo>
                    <a:pt x="9" y="10870"/>
                  </a:lnTo>
                  <a:lnTo>
                    <a:pt x="37" y="11044"/>
                  </a:lnTo>
                  <a:lnTo>
                    <a:pt x="82" y="11217"/>
                  </a:lnTo>
                  <a:lnTo>
                    <a:pt x="137" y="11381"/>
                  </a:lnTo>
                  <a:lnTo>
                    <a:pt x="210" y="11536"/>
                  </a:lnTo>
                  <a:lnTo>
                    <a:pt x="301" y="11682"/>
                  </a:lnTo>
                  <a:lnTo>
                    <a:pt x="411" y="11819"/>
                  </a:lnTo>
                  <a:lnTo>
                    <a:pt x="520" y="11946"/>
                  </a:lnTo>
                  <a:lnTo>
                    <a:pt x="648" y="12065"/>
                  </a:lnTo>
                  <a:lnTo>
                    <a:pt x="785" y="12165"/>
                  </a:lnTo>
                  <a:lnTo>
                    <a:pt x="930" y="12256"/>
                  </a:lnTo>
                  <a:lnTo>
                    <a:pt x="1085" y="12329"/>
                  </a:lnTo>
                  <a:lnTo>
                    <a:pt x="1250" y="12393"/>
                  </a:lnTo>
                  <a:lnTo>
                    <a:pt x="1423" y="12439"/>
                  </a:lnTo>
                  <a:lnTo>
                    <a:pt x="1605" y="12466"/>
                  </a:lnTo>
                  <a:lnTo>
                    <a:pt x="1788" y="12475"/>
                  </a:lnTo>
                  <a:lnTo>
                    <a:pt x="1934" y="12466"/>
                  </a:lnTo>
                  <a:lnTo>
                    <a:pt x="2079" y="12448"/>
                  </a:lnTo>
                  <a:lnTo>
                    <a:pt x="2216" y="12420"/>
                  </a:lnTo>
                  <a:lnTo>
                    <a:pt x="2362" y="12375"/>
                  </a:lnTo>
                  <a:lnTo>
                    <a:pt x="2490" y="12329"/>
                  </a:lnTo>
                  <a:lnTo>
                    <a:pt x="2617" y="12265"/>
                  </a:lnTo>
                  <a:lnTo>
                    <a:pt x="2745" y="12193"/>
                  </a:lnTo>
                  <a:lnTo>
                    <a:pt x="2854" y="12110"/>
                  </a:lnTo>
                  <a:lnTo>
                    <a:pt x="2964" y="12028"/>
                  </a:lnTo>
                  <a:lnTo>
                    <a:pt x="3064" y="11928"/>
                  </a:lnTo>
                  <a:lnTo>
                    <a:pt x="3165" y="11819"/>
                  </a:lnTo>
                  <a:lnTo>
                    <a:pt x="3247" y="11709"/>
                  </a:lnTo>
                  <a:lnTo>
                    <a:pt x="3329" y="11591"/>
                  </a:lnTo>
                  <a:lnTo>
                    <a:pt x="3392" y="11463"/>
                  </a:lnTo>
                  <a:lnTo>
                    <a:pt x="3447" y="11326"/>
                  </a:lnTo>
                  <a:lnTo>
                    <a:pt x="3502" y="11189"/>
                  </a:lnTo>
                  <a:lnTo>
                    <a:pt x="3693" y="11162"/>
                  </a:lnTo>
                  <a:lnTo>
                    <a:pt x="3885" y="11117"/>
                  </a:lnTo>
                  <a:lnTo>
                    <a:pt x="4067" y="11053"/>
                  </a:lnTo>
                  <a:lnTo>
                    <a:pt x="4241" y="10971"/>
                  </a:lnTo>
                  <a:lnTo>
                    <a:pt x="4405" y="10879"/>
                  </a:lnTo>
                  <a:lnTo>
                    <a:pt x="4560" y="10770"/>
                  </a:lnTo>
                  <a:lnTo>
                    <a:pt x="4696" y="10651"/>
                  </a:lnTo>
                  <a:lnTo>
                    <a:pt x="4833" y="10515"/>
                  </a:lnTo>
                  <a:lnTo>
                    <a:pt x="4952" y="10378"/>
                  </a:lnTo>
                  <a:lnTo>
                    <a:pt x="5061" y="10223"/>
                  </a:lnTo>
                  <a:lnTo>
                    <a:pt x="5152" y="10059"/>
                  </a:lnTo>
                  <a:lnTo>
                    <a:pt x="5234" y="9886"/>
                  </a:lnTo>
                  <a:lnTo>
                    <a:pt x="5289" y="9703"/>
                  </a:lnTo>
                  <a:lnTo>
                    <a:pt x="5335" y="9512"/>
                  </a:lnTo>
                  <a:lnTo>
                    <a:pt x="5362" y="9320"/>
                  </a:lnTo>
                  <a:lnTo>
                    <a:pt x="5371" y="9120"/>
                  </a:lnTo>
                  <a:lnTo>
                    <a:pt x="5371" y="8983"/>
                  </a:lnTo>
                  <a:lnTo>
                    <a:pt x="5353" y="8855"/>
                  </a:lnTo>
                  <a:lnTo>
                    <a:pt x="5462" y="8782"/>
                  </a:lnTo>
                  <a:lnTo>
                    <a:pt x="5554" y="8700"/>
                  </a:lnTo>
                  <a:lnTo>
                    <a:pt x="5645" y="8609"/>
                  </a:lnTo>
                  <a:lnTo>
                    <a:pt x="5727" y="8518"/>
                  </a:lnTo>
                  <a:lnTo>
                    <a:pt x="5809" y="8427"/>
                  </a:lnTo>
                  <a:lnTo>
                    <a:pt x="5882" y="8326"/>
                  </a:lnTo>
                  <a:lnTo>
                    <a:pt x="5946" y="8217"/>
                  </a:lnTo>
                  <a:lnTo>
                    <a:pt x="6000" y="8117"/>
                  </a:lnTo>
                  <a:lnTo>
                    <a:pt x="6055" y="7998"/>
                  </a:lnTo>
                  <a:lnTo>
                    <a:pt x="6101" y="7889"/>
                  </a:lnTo>
                  <a:lnTo>
                    <a:pt x="6146" y="7770"/>
                  </a:lnTo>
                  <a:lnTo>
                    <a:pt x="6174" y="7651"/>
                  </a:lnTo>
                  <a:lnTo>
                    <a:pt x="6201" y="7533"/>
                  </a:lnTo>
                  <a:lnTo>
                    <a:pt x="6219" y="7405"/>
                  </a:lnTo>
                  <a:lnTo>
                    <a:pt x="6228" y="7287"/>
                  </a:lnTo>
                  <a:lnTo>
                    <a:pt x="6237" y="7159"/>
                  </a:lnTo>
                  <a:lnTo>
                    <a:pt x="6228" y="6949"/>
                  </a:lnTo>
                  <a:lnTo>
                    <a:pt x="6192" y="6749"/>
                  </a:lnTo>
                  <a:lnTo>
                    <a:pt x="6146" y="6548"/>
                  </a:lnTo>
                  <a:lnTo>
                    <a:pt x="6073" y="6357"/>
                  </a:lnTo>
                  <a:lnTo>
                    <a:pt x="5982" y="6174"/>
                  </a:lnTo>
                  <a:lnTo>
                    <a:pt x="5882" y="5992"/>
                  </a:lnTo>
                  <a:lnTo>
                    <a:pt x="5754" y="5828"/>
                  </a:lnTo>
                  <a:lnTo>
                    <a:pt x="5617" y="5673"/>
                  </a:lnTo>
                  <a:lnTo>
                    <a:pt x="5608" y="5545"/>
                  </a:lnTo>
                  <a:lnTo>
                    <a:pt x="5599" y="5408"/>
                  </a:lnTo>
                  <a:lnTo>
                    <a:pt x="5581" y="5272"/>
                  </a:lnTo>
                  <a:lnTo>
                    <a:pt x="5544" y="5144"/>
                  </a:lnTo>
                  <a:lnTo>
                    <a:pt x="5508" y="5007"/>
                  </a:lnTo>
                  <a:lnTo>
                    <a:pt x="5462" y="4889"/>
                  </a:lnTo>
                  <a:lnTo>
                    <a:pt x="5408" y="4761"/>
                  </a:lnTo>
                  <a:lnTo>
                    <a:pt x="5344" y="4642"/>
                  </a:lnTo>
                  <a:lnTo>
                    <a:pt x="5399" y="4524"/>
                  </a:lnTo>
                  <a:lnTo>
                    <a:pt x="5453" y="4396"/>
                  </a:lnTo>
                  <a:lnTo>
                    <a:pt x="5499" y="4268"/>
                  </a:lnTo>
                  <a:lnTo>
                    <a:pt x="5535" y="4141"/>
                  </a:lnTo>
                  <a:lnTo>
                    <a:pt x="5563" y="4004"/>
                  </a:lnTo>
                  <a:lnTo>
                    <a:pt x="5581" y="3876"/>
                  </a:lnTo>
                  <a:lnTo>
                    <a:pt x="5599" y="3740"/>
                  </a:lnTo>
                  <a:lnTo>
                    <a:pt x="5599" y="3603"/>
                  </a:lnTo>
                  <a:lnTo>
                    <a:pt x="5599" y="3493"/>
                  </a:lnTo>
                  <a:lnTo>
                    <a:pt x="5590" y="3375"/>
                  </a:lnTo>
                  <a:lnTo>
                    <a:pt x="5581" y="3265"/>
                  </a:lnTo>
                  <a:lnTo>
                    <a:pt x="5554" y="3165"/>
                  </a:lnTo>
                  <a:lnTo>
                    <a:pt x="5499" y="2946"/>
                  </a:lnTo>
                  <a:lnTo>
                    <a:pt x="5426" y="2746"/>
                  </a:lnTo>
                  <a:lnTo>
                    <a:pt x="5335" y="2554"/>
                  </a:lnTo>
                  <a:lnTo>
                    <a:pt x="5225" y="2381"/>
                  </a:lnTo>
                  <a:lnTo>
                    <a:pt x="5098" y="2208"/>
                  </a:lnTo>
                  <a:lnTo>
                    <a:pt x="4961" y="2053"/>
                  </a:lnTo>
                  <a:lnTo>
                    <a:pt x="4806" y="1907"/>
                  </a:lnTo>
                  <a:lnTo>
                    <a:pt x="4633" y="1788"/>
                  </a:lnTo>
                  <a:lnTo>
                    <a:pt x="4450" y="1670"/>
                  </a:lnTo>
                  <a:lnTo>
                    <a:pt x="4259" y="1578"/>
                  </a:lnTo>
                  <a:lnTo>
                    <a:pt x="4058" y="1506"/>
                  </a:lnTo>
                  <a:lnTo>
                    <a:pt x="3848" y="1451"/>
                  </a:lnTo>
                  <a:lnTo>
                    <a:pt x="3739" y="1433"/>
                  </a:lnTo>
                  <a:lnTo>
                    <a:pt x="3630" y="1423"/>
                  </a:lnTo>
                  <a:lnTo>
                    <a:pt x="3520" y="1414"/>
                  </a:lnTo>
                  <a:lnTo>
                    <a:pt x="3411" y="1405"/>
                  </a:lnTo>
                  <a:lnTo>
                    <a:pt x="3274" y="1414"/>
                  </a:lnTo>
                  <a:lnTo>
                    <a:pt x="3146" y="1423"/>
                  </a:lnTo>
                  <a:lnTo>
                    <a:pt x="3119" y="1278"/>
                  </a:lnTo>
                  <a:lnTo>
                    <a:pt x="3092" y="1141"/>
                  </a:lnTo>
                  <a:lnTo>
                    <a:pt x="3037" y="995"/>
                  </a:lnTo>
                  <a:lnTo>
                    <a:pt x="2982" y="867"/>
                  </a:lnTo>
                  <a:lnTo>
                    <a:pt x="2909" y="740"/>
                  </a:lnTo>
                  <a:lnTo>
                    <a:pt x="2827" y="630"/>
                  </a:lnTo>
                  <a:lnTo>
                    <a:pt x="2736" y="521"/>
                  </a:lnTo>
                  <a:lnTo>
                    <a:pt x="2636" y="420"/>
                  </a:lnTo>
                  <a:lnTo>
                    <a:pt x="2526" y="329"/>
                  </a:lnTo>
                  <a:lnTo>
                    <a:pt x="2408" y="247"/>
                  </a:lnTo>
                  <a:lnTo>
                    <a:pt x="2280" y="174"/>
                  </a:lnTo>
                  <a:lnTo>
                    <a:pt x="2152" y="110"/>
                  </a:lnTo>
                  <a:lnTo>
                    <a:pt x="2016" y="65"/>
                  </a:lnTo>
                  <a:lnTo>
                    <a:pt x="1870" y="28"/>
                  </a:lnTo>
                  <a:lnTo>
                    <a:pt x="1724" y="10"/>
                  </a:lnTo>
                  <a:lnTo>
                    <a:pt x="1578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75;p19">
              <a:extLst>
                <a:ext uri="{FF2B5EF4-FFF2-40B4-BE49-F238E27FC236}">
                  <a16:creationId xmlns:a16="http://schemas.microsoft.com/office/drawing/2014/main" id="{0D7542D7-A124-C509-4BAC-6326138F5340}"/>
                </a:ext>
              </a:extLst>
            </p:cNvPr>
            <p:cNvSpPr/>
            <p:nvPr/>
          </p:nvSpPr>
          <p:spPr>
            <a:xfrm>
              <a:off x="1958269" y="3271575"/>
              <a:ext cx="300904" cy="265238"/>
            </a:xfrm>
            <a:custGeom>
              <a:avLst/>
              <a:gdLst/>
              <a:ahLst/>
              <a:cxnLst/>
              <a:rect l="l" t="t" r="r" b="b"/>
              <a:pathLst>
                <a:path w="4387" h="3867" extrusionOk="0">
                  <a:moveTo>
                    <a:pt x="2198" y="0"/>
                  </a:moveTo>
                  <a:lnTo>
                    <a:pt x="2088" y="9"/>
                  </a:lnTo>
                  <a:lnTo>
                    <a:pt x="1970" y="18"/>
                  </a:lnTo>
                  <a:lnTo>
                    <a:pt x="1860" y="28"/>
                  </a:lnTo>
                  <a:lnTo>
                    <a:pt x="1760" y="46"/>
                  </a:lnTo>
                  <a:lnTo>
                    <a:pt x="1541" y="101"/>
                  </a:lnTo>
                  <a:lnTo>
                    <a:pt x="1341" y="173"/>
                  </a:lnTo>
                  <a:lnTo>
                    <a:pt x="1149" y="265"/>
                  </a:lnTo>
                  <a:lnTo>
                    <a:pt x="976" y="383"/>
                  </a:lnTo>
                  <a:lnTo>
                    <a:pt x="803" y="502"/>
                  </a:lnTo>
                  <a:lnTo>
                    <a:pt x="648" y="648"/>
                  </a:lnTo>
                  <a:lnTo>
                    <a:pt x="502" y="803"/>
                  </a:lnTo>
                  <a:lnTo>
                    <a:pt x="383" y="976"/>
                  </a:lnTo>
                  <a:lnTo>
                    <a:pt x="274" y="1149"/>
                  </a:lnTo>
                  <a:lnTo>
                    <a:pt x="173" y="1341"/>
                  </a:lnTo>
                  <a:lnTo>
                    <a:pt x="100" y="1541"/>
                  </a:lnTo>
                  <a:lnTo>
                    <a:pt x="46" y="1760"/>
                  </a:lnTo>
                  <a:lnTo>
                    <a:pt x="27" y="1860"/>
                  </a:lnTo>
                  <a:lnTo>
                    <a:pt x="18" y="1970"/>
                  </a:lnTo>
                  <a:lnTo>
                    <a:pt x="9" y="2088"/>
                  </a:lnTo>
                  <a:lnTo>
                    <a:pt x="0" y="2198"/>
                  </a:lnTo>
                  <a:lnTo>
                    <a:pt x="9" y="2316"/>
                  </a:lnTo>
                  <a:lnTo>
                    <a:pt x="18" y="2435"/>
                  </a:lnTo>
                  <a:lnTo>
                    <a:pt x="37" y="2553"/>
                  </a:lnTo>
                  <a:lnTo>
                    <a:pt x="55" y="2672"/>
                  </a:lnTo>
                  <a:lnTo>
                    <a:pt x="82" y="2781"/>
                  </a:lnTo>
                  <a:lnTo>
                    <a:pt x="119" y="2900"/>
                  </a:lnTo>
                  <a:lnTo>
                    <a:pt x="155" y="3009"/>
                  </a:lnTo>
                  <a:lnTo>
                    <a:pt x="210" y="3119"/>
                  </a:lnTo>
                  <a:lnTo>
                    <a:pt x="255" y="3219"/>
                  </a:lnTo>
                  <a:lnTo>
                    <a:pt x="319" y="3319"/>
                  </a:lnTo>
                  <a:lnTo>
                    <a:pt x="374" y="3420"/>
                  </a:lnTo>
                  <a:lnTo>
                    <a:pt x="447" y="3520"/>
                  </a:lnTo>
                  <a:lnTo>
                    <a:pt x="520" y="3611"/>
                  </a:lnTo>
                  <a:lnTo>
                    <a:pt x="602" y="3702"/>
                  </a:lnTo>
                  <a:lnTo>
                    <a:pt x="684" y="3784"/>
                  </a:lnTo>
                  <a:lnTo>
                    <a:pt x="775" y="3867"/>
                  </a:lnTo>
                  <a:lnTo>
                    <a:pt x="921" y="3684"/>
                  </a:lnTo>
                  <a:lnTo>
                    <a:pt x="839" y="3620"/>
                  </a:lnTo>
                  <a:lnTo>
                    <a:pt x="766" y="3538"/>
                  </a:lnTo>
                  <a:lnTo>
                    <a:pt x="693" y="3465"/>
                  </a:lnTo>
                  <a:lnTo>
                    <a:pt x="629" y="3374"/>
                  </a:lnTo>
                  <a:lnTo>
                    <a:pt x="565" y="3292"/>
                  </a:lnTo>
                  <a:lnTo>
                    <a:pt x="511" y="3201"/>
                  </a:lnTo>
                  <a:lnTo>
                    <a:pt x="465" y="3110"/>
                  </a:lnTo>
                  <a:lnTo>
                    <a:pt x="410" y="3018"/>
                  </a:lnTo>
                  <a:lnTo>
                    <a:pt x="374" y="2918"/>
                  </a:lnTo>
                  <a:lnTo>
                    <a:pt x="338" y="2827"/>
                  </a:lnTo>
                  <a:lnTo>
                    <a:pt x="310" y="2718"/>
                  </a:lnTo>
                  <a:lnTo>
                    <a:pt x="283" y="2617"/>
                  </a:lnTo>
                  <a:lnTo>
                    <a:pt x="265" y="2517"/>
                  </a:lnTo>
                  <a:lnTo>
                    <a:pt x="246" y="2408"/>
                  </a:lnTo>
                  <a:lnTo>
                    <a:pt x="237" y="2307"/>
                  </a:lnTo>
                  <a:lnTo>
                    <a:pt x="237" y="2198"/>
                  </a:lnTo>
                  <a:lnTo>
                    <a:pt x="246" y="1997"/>
                  </a:lnTo>
                  <a:lnTo>
                    <a:pt x="274" y="1806"/>
                  </a:lnTo>
                  <a:lnTo>
                    <a:pt x="319" y="1614"/>
                  </a:lnTo>
                  <a:lnTo>
                    <a:pt x="392" y="1432"/>
                  </a:lnTo>
                  <a:lnTo>
                    <a:pt x="474" y="1259"/>
                  </a:lnTo>
                  <a:lnTo>
                    <a:pt x="575" y="1104"/>
                  </a:lnTo>
                  <a:lnTo>
                    <a:pt x="684" y="949"/>
                  </a:lnTo>
                  <a:lnTo>
                    <a:pt x="812" y="812"/>
                  </a:lnTo>
                  <a:lnTo>
                    <a:pt x="948" y="684"/>
                  </a:lnTo>
                  <a:lnTo>
                    <a:pt x="1103" y="575"/>
                  </a:lnTo>
                  <a:lnTo>
                    <a:pt x="1259" y="474"/>
                  </a:lnTo>
                  <a:lnTo>
                    <a:pt x="1432" y="392"/>
                  </a:lnTo>
                  <a:lnTo>
                    <a:pt x="1614" y="319"/>
                  </a:lnTo>
                  <a:lnTo>
                    <a:pt x="1806" y="274"/>
                  </a:lnTo>
                  <a:lnTo>
                    <a:pt x="1997" y="246"/>
                  </a:lnTo>
                  <a:lnTo>
                    <a:pt x="2198" y="237"/>
                  </a:lnTo>
                  <a:lnTo>
                    <a:pt x="2398" y="246"/>
                  </a:lnTo>
                  <a:lnTo>
                    <a:pt x="2590" y="274"/>
                  </a:lnTo>
                  <a:lnTo>
                    <a:pt x="2781" y="319"/>
                  </a:lnTo>
                  <a:lnTo>
                    <a:pt x="2964" y="392"/>
                  </a:lnTo>
                  <a:lnTo>
                    <a:pt x="3128" y="474"/>
                  </a:lnTo>
                  <a:lnTo>
                    <a:pt x="3292" y="575"/>
                  </a:lnTo>
                  <a:lnTo>
                    <a:pt x="3447" y="684"/>
                  </a:lnTo>
                  <a:lnTo>
                    <a:pt x="3584" y="812"/>
                  </a:lnTo>
                  <a:lnTo>
                    <a:pt x="3711" y="949"/>
                  </a:lnTo>
                  <a:lnTo>
                    <a:pt x="3821" y="1104"/>
                  </a:lnTo>
                  <a:lnTo>
                    <a:pt x="3921" y="1259"/>
                  </a:lnTo>
                  <a:lnTo>
                    <a:pt x="4003" y="1432"/>
                  </a:lnTo>
                  <a:lnTo>
                    <a:pt x="4067" y="1614"/>
                  </a:lnTo>
                  <a:lnTo>
                    <a:pt x="4122" y="1806"/>
                  </a:lnTo>
                  <a:lnTo>
                    <a:pt x="4149" y="1997"/>
                  </a:lnTo>
                  <a:lnTo>
                    <a:pt x="4158" y="2198"/>
                  </a:lnTo>
                  <a:lnTo>
                    <a:pt x="4386" y="2198"/>
                  </a:lnTo>
                  <a:lnTo>
                    <a:pt x="4386" y="2088"/>
                  </a:lnTo>
                  <a:lnTo>
                    <a:pt x="4377" y="1970"/>
                  </a:lnTo>
                  <a:lnTo>
                    <a:pt x="4368" y="1860"/>
                  </a:lnTo>
                  <a:lnTo>
                    <a:pt x="4341" y="1760"/>
                  </a:lnTo>
                  <a:lnTo>
                    <a:pt x="4286" y="1541"/>
                  </a:lnTo>
                  <a:lnTo>
                    <a:pt x="4213" y="1341"/>
                  </a:lnTo>
                  <a:lnTo>
                    <a:pt x="4122" y="1149"/>
                  </a:lnTo>
                  <a:lnTo>
                    <a:pt x="4012" y="976"/>
                  </a:lnTo>
                  <a:lnTo>
                    <a:pt x="3885" y="803"/>
                  </a:lnTo>
                  <a:lnTo>
                    <a:pt x="3748" y="648"/>
                  </a:lnTo>
                  <a:lnTo>
                    <a:pt x="3593" y="502"/>
                  </a:lnTo>
                  <a:lnTo>
                    <a:pt x="3420" y="383"/>
                  </a:lnTo>
                  <a:lnTo>
                    <a:pt x="3237" y="265"/>
                  </a:lnTo>
                  <a:lnTo>
                    <a:pt x="3046" y="173"/>
                  </a:lnTo>
                  <a:lnTo>
                    <a:pt x="2845" y="101"/>
                  </a:lnTo>
                  <a:lnTo>
                    <a:pt x="2635" y="46"/>
                  </a:lnTo>
                  <a:lnTo>
                    <a:pt x="2526" y="28"/>
                  </a:lnTo>
                  <a:lnTo>
                    <a:pt x="2417" y="18"/>
                  </a:lnTo>
                  <a:lnTo>
                    <a:pt x="2307" y="9"/>
                  </a:lnTo>
                  <a:lnTo>
                    <a:pt x="2198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76;p19">
              <a:extLst>
                <a:ext uri="{FF2B5EF4-FFF2-40B4-BE49-F238E27FC236}">
                  <a16:creationId xmlns:a16="http://schemas.microsoft.com/office/drawing/2014/main" id="{F4ADB1AB-2B58-96BE-E9FB-AAA9D08F123C}"/>
                </a:ext>
              </a:extLst>
            </p:cNvPr>
            <p:cNvSpPr/>
            <p:nvPr/>
          </p:nvSpPr>
          <p:spPr>
            <a:xfrm>
              <a:off x="1947637" y="3265334"/>
              <a:ext cx="54460" cy="81348"/>
            </a:xfrm>
            <a:custGeom>
              <a:avLst/>
              <a:gdLst/>
              <a:ahLst/>
              <a:cxnLst/>
              <a:rect l="l" t="t" r="r" b="b"/>
              <a:pathLst>
                <a:path w="794" h="1186" extrusionOk="0">
                  <a:moveTo>
                    <a:pt x="228" y="0"/>
                  </a:moveTo>
                  <a:lnTo>
                    <a:pt x="0" y="18"/>
                  </a:lnTo>
                  <a:lnTo>
                    <a:pt x="18" y="192"/>
                  </a:lnTo>
                  <a:lnTo>
                    <a:pt x="55" y="356"/>
                  </a:lnTo>
                  <a:lnTo>
                    <a:pt x="119" y="520"/>
                  </a:lnTo>
                  <a:lnTo>
                    <a:pt x="192" y="675"/>
                  </a:lnTo>
                  <a:lnTo>
                    <a:pt x="292" y="821"/>
                  </a:lnTo>
                  <a:lnTo>
                    <a:pt x="401" y="948"/>
                  </a:lnTo>
                  <a:lnTo>
                    <a:pt x="529" y="1076"/>
                  </a:lnTo>
                  <a:lnTo>
                    <a:pt x="666" y="1185"/>
                  </a:lnTo>
                  <a:lnTo>
                    <a:pt x="793" y="994"/>
                  </a:lnTo>
                  <a:lnTo>
                    <a:pt x="675" y="903"/>
                  </a:lnTo>
                  <a:lnTo>
                    <a:pt x="565" y="802"/>
                  </a:lnTo>
                  <a:lnTo>
                    <a:pt x="474" y="684"/>
                  </a:lnTo>
                  <a:lnTo>
                    <a:pt x="392" y="556"/>
                  </a:lnTo>
                  <a:lnTo>
                    <a:pt x="328" y="429"/>
                  </a:lnTo>
                  <a:lnTo>
                    <a:pt x="283" y="292"/>
                  </a:lnTo>
                  <a:lnTo>
                    <a:pt x="246" y="146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77;p19">
              <a:extLst>
                <a:ext uri="{FF2B5EF4-FFF2-40B4-BE49-F238E27FC236}">
                  <a16:creationId xmlns:a16="http://schemas.microsoft.com/office/drawing/2014/main" id="{58AE889B-4C80-DA81-7789-D9221FC96B30}"/>
                </a:ext>
              </a:extLst>
            </p:cNvPr>
            <p:cNvSpPr/>
            <p:nvPr/>
          </p:nvSpPr>
          <p:spPr>
            <a:xfrm>
              <a:off x="2067051" y="3444832"/>
              <a:ext cx="192738" cy="141364"/>
            </a:xfrm>
            <a:custGeom>
              <a:avLst/>
              <a:gdLst/>
              <a:ahLst/>
              <a:cxnLst/>
              <a:rect l="l" t="t" r="r" b="b"/>
              <a:pathLst>
                <a:path w="2810" h="2061" extrusionOk="0">
                  <a:moveTo>
                    <a:pt x="1" y="0"/>
                  </a:moveTo>
                  <a:lnTo>
                    <a:pt x="1" y="137"/>
                  </a:lnTo>
                  <a:lnTo>
                    <a:pt x="19" y="283"/>
                  </a:lnTo>
                  <a:lnTo>
                    <a:pt x="37" y="420"/>
                  </a:lnTo>
                  <a:lnTo>
                    <a:pt x="74" y="556"/>
                  </a:lnTo>
                  <a:lnTo>
                    <a:pt x="110" y="657"/>
                  </a:lnTo>
                  <a:lnTo>
                    <a:pt x="147" y="757"/>
                  </a:lnTo>
                  <a:lnTo>
                    <a:pt x="183" y="848"/>
                  </a:lnTo>
                  <a:lnTo>
                    <a:pt x="229" y="939"/>
                  </a:lnTo>
                  <a:lnTo>
                    <a:pt x="283" y="1030"/>
                  </a:lnTo>
                  <a:lnTo>
                    <a:pt x="338" y="1122"/>
                  </a:lnTo>
                  <a:lnTo>
                    <a:pt x="466" y="1295"/>
                  </a:lnTo>
                  <a:lnTo>
                    <a:pt x="612" y="1450"/>
                  </a:lnTo>
                  <a:lnTo>
                    <a:pt x="776" y="1587"/>
                  </a:lnTo>
                  <a:lnTo>
                    <a:pt x="949" y="1714"/>
                  </a:lnTo>
                  <a:lnTo>
                    <a:pt x="1049" y="1769"/>
                  </a:lnTo>
                  <a:lnTo>
                    <a:pt x="1141" y="1824"/>
                  </a:lnTo>
                  <a:lnTo>
                    <a:pt x="1259" y="1879"/>
                  </a:lnTo>
                  <a:lnTo>
                    <a:pt x="1378" y="1924"/>
                  </a:lnTo>
                  <a:lnTo>
                    <a:pt x="1505" y="1970"/>
                  </a:lnTo>
                  <a:lnTo>
                    <a:pt x="1624" y="1997"/>
                  </a:lnTo>
                  <a:lnTo>
                    <a:pt x="1752" y="2024"/>
                  </a:lnTo>
                  <a:lnTo>
                    <a:pt x="1879" y="2043"/>
                  </a:lnTo>
                  <a:lnTo>
                    <a:pt x="1998" y="2061"/>
                  </a:lnTo>
                  <a:lnTo>
                    <a:pt x="2125" y="2061"/>
                  </a:lnTo>
                  <a:lnTo>
                    <a:pt x="2299" y="2052"/>
                  </a:lnTo>
                  <a:lnTo>
                    <a:pt x="2472" y="2034"/>
                  </a:lnTo>
                  <a:lnTo>
                    <a:pt x="2645" y="1997"/>
                  </a:lnTo>
                  <a:lnTo>
                    <a:pt x="2809" y="1942"/>
                  </a:lnTo>
                  <a:lnTo>
                    <a:pt x="2727" y="1723"/>
                  </a:lnTo>
                  <a:lnTo>
                    <a:pt x="2554" y="1778"/>
                  </a:lnTo>
                  <a:lnTo>
                    <a:pt x="2372" y="1815"/>
                  </a:lnTo>
                  <a:lnTo>
                    <a:pt x="2180" y="1833"/>
                  </a:lnTo>
                  <a:lnTo>
                    <a:pt x="1989" y="1824"/>
                  </a:lnTo>
                  <a:lnTo>
                    <a:pt x="1806" y="1806"/>
                  </a:lnTo>
                  <a:lnTo>
                    <a:pt x="1615" y="1760"/>
                  </a:lnTo>
                  <a:lnTo>
                    <a:pt x="1432" y="1696"/>
                  </a:lnTo>
                  <a:lnTo>
                    <a:pt x="1250" y="1614"/>
                  </a:lnTo>
                  <a:lnTo>
                    <a:pt x="1077" y="1523"/>
                  </a:lnTo>
                  <a:lnTo>
                    <a:pt x="922" y="1404"/>
                  </a:lnTo>
                  <a:lnTo>
                    <a:pt x="776" y="1286"/>
                  </a:lnTo>
                  <a:lnTo>
                    <a:pt x="648" y="1149"/>
                  </a:lnTo>
                  <a:lnTo>
                    <a:pt x="530" y="994"/>
                  </a:lnTo>
                  <a:lnTo>
                    <a:pt x="438" y="839"/>
                  </a:lnTo>
                  <a:lnTo>
                    <a:pt x="356" y="666"/>
                  </a:lnTo>
                  <a:lnTo>
                    <a:pt x="293" y="492"/>
                  </a:lnTo>
                  <a:lnTo>
                    <a:pt x="265" y="374"/>
                  </a:lnTo>
                  <a:lnTo>
                    <a:pt x="247" y="246"/>
                  </a:lnTo>
                  <a:lnTo>
                    <a:pt x="229" y="119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78;p19">
              <a:extLst>
                <a:ext uri="{FF2B5EF4-FFF2-40B4-BE49-F238E27FC236}">
                  <a16:creationId xmlns:a16="http://schemas.microsoft.com/office/drawing/2014/main" id="{3ED67DB9-1981-6F9B-8558-CF6986618AA9}"/>
                </a:ext>
              </a:extLst>
            </p:cNvPr>
            <p:cNvSpPr/>
            <p:nvPr/>
          </p:nvSpPr>
          <p:spPr>
            <a:xfrm>
              <a:off x="1934468" y="3527962"/>
              <a:ext cx="182106" cy="117083"/>
            </a:xfrm>
            <a:custGeom>
              <a:avLst/>
              <a:gdLst/>
              <a:ahLst/>
              <a:cxnLst/>
              <a:rect l="l" t="t" r="r" b="b"/>
              <a:pathLst>
                <a:path w="2655" h="1707" extrusionOk="0">
                  <a:moveTo>
                    <a:pt x="2645" y="1"/>
                  </a:moveTo>
                  <a:lnTo>
                    <a:pt x="2417" y="28"/>
                  </a:lnTo>
                  <a:lnTo>
                    <a:pt x="2426" y="156"/>
                  </a:lnTo>
                  <a:lnTo>
                    <a:pt x="2426" y="284"/>
                  </a:lnTo>
                  <a:lnTo>
                    <a:pt x="2408" y="402"/>
                  </a:lnTo>
                  <a:lnTo>
                    <a:pt x="2381" y="530"/>
                  </a:lnTo>
                  <a:lnTo>
                    <a:pt x="2344" y="648"/>
                  </a:lnTo>
                  <a:lnTo>
                    <a:pt x="2289" y="767"/>
                  </a:lnTo>
                  <a:lnTo>
                    <a:pt x="2235" y="876"/>
                  </a:lnTo>
                  <a:lnTo>
                    <a:pt x="2162" y="977"/>
                  </a:lnTo>
                  <a:lnTo>
                    <a:pt x="2071" y="1077"/>
                  </a:lnTo>
                  <a:lnTo>
                    <a:pt x="1979" y="1159"/>
                  </a:lnTo>
                  <a:lnTo>
                    <a:pt x="1888" y="1241"/>
                  </a:lnTo>
                  <a:lnTo>
                    <a:pt x="1779" y="1305"/>
                  </a:lnTo>
                  <a:lnTo>
                    <a:pt x="1669" y="1360"/>
                  </a:lnTo>
                  <a:lnTo>
                    <a:pt x="1551" y="1405"/>
                  </a:lnTo>
                  <a:lnTo>
                    <a:pt x="1423" y="1442"/>
                  </a:lnTo>
                  <a:lnTo>
                    <a:pt x="1305" y="1460"/>
                  </a:lnTo>
                  <a:lnTo>
                    <a:pt x="1140" y="1469"/>
                  </a:lnTo>
                  <a:lnTo>
                    <a:pt x="985" y="1460"/>
                  </a:lnTo>
                  <a:lnTo>
                    <a:pt x="830" y="1432"/>
                  </a:lnTo>
                  <a:lnTo>
                    <a:pt x="685" y="1387"/>
                  </a:lnTo>
                  <a:lnTo>
                    <a:pt x="539" y="1323"/>
                  </a:lnTo>
                  <a:lnTo>
                    <a:pt x="411" y="1241"/>
                  </a:lnTo>
                  <a:lnTo>
                    <a:pt x="283" y="1150"/>
                  </a:lnTo>
                  <a:lnTo>
                    <a:pt x="174" y="1031"/>
                  </a:lnTo>
                  <a:lnTo>
                    <a:pt x="1" y="1186"/>
                  </a:lnTo>
                  <a:lnTo>
                    <a:pt x="110" y="1305"/>
                  </a:lnTo>
                  <a:lnTo>
                    <a:pt x="238" y="1405"/>
                  </a:lnTo>
                  <a:lnTo>
                    <a:pt x="374" y="1496"/>
                  </a:lnTo>
                  <a:lnTo>
                    <a:pt x="520" y="1569"/>
                  </a:lnTo>
                  <a:lnTo>
                    <a:pt x="666" y="1624"/>
                  </a:lnTo>
                  <a:lnTo>
                    <a:pt x="821" y="1670"/>
                  </a:lnTo>
                  <a:lnTo>
                    <a:pt x="976" y="1697"/>
                  </a:lnTo>
                  <a:lnTo>
                    <a:pt x="1140" y="1706"/>
                  </a:lnTo>
                  <a:lnTo>
                    <a:pt x="1232" y="1697"/>
                  </a:lnTo>
                  <a:lnTo>
                    <a:pt x="1332" y="1688"/>
                  </a:lnTo>
                  <a:lnTo>
                    <a:pt x="1478" y="1670"/>
                  </a:lnTo>
                  <a:lnTo>
                    <a:pt x="1624" y="1624"/>
                  </a:lnTo>
                  <a:lnTo>
                    <a:pt x="1761" y="1569"/>
                  </a:lnTo>
                  <a:lnTo>
                    <a:pt x="1888" y="1505"/>
                  </a:lnTo>
                  <a:lnTo>
                    <a:pt x="2016" y="1423"/>
                  </a:lnTo>
                  <a:lnTo>
                    <a:pt x="2134" y="1332"/>
                  </a:lnTo>
                  <a:lnTo>
                    <a:pt x="2244" y="1232"/>
                  </a:lnTo>
                  <a:lnTo>
                    <a:pt x="2335" y="1122"/>
                  </a:lnTo>
                  <a:lnTo>
                    <a:pt x="2426" y="995"/>
                  </a:lnTo>
                  <a:lnTo>
                    <a:pt x="2499" y="867"/>
                  </a:lnTo>
                  <a:lnTo>
                    <a:pt x="2563" y="730"/>
                  </a:lnTo>
                  <a:lnTo>
                    <a:pt x="2609" y="594"/>
                  </a:lnTo>
                  <a:lnTo>
                    <a:pt x="2636" y="448"/>
                  </a:lnTo>
                  <a:lnTo>
                    <a:pt x="2654" y="302"/>
                  </a:lnTo>
                  <a:lnTo>
                    <a:pt x="2654" y="147"/>
                  </a:lnTo>
                  <a:lnTo>
                    <a:pt x="2645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79;p19">
              <a:extLst>
                <a:ext uri="{FF2B5EF4-FFF2-40B4-BE49-F238E27FC236}">
                  <a16:creationId xmlns:a16="http://schemas.microsoft.com/office/drawing/2014/main" id="{79571556-2ECA-D866-AC22-310E29D47502}"/>
                </a:ext>
              </a:extLst>
            </p:cNvPr>
            <p:cNvSpPr/>
            <p:nvPr/>
          </p:nvSpPr>
          <p:spPr>
            <a:xfrm>
              <a:off x="1875070" y="3763154"/>
              <a:ext cx="206456" cy="212698"/>
            </a:xfrm>
            <a:custGeom>
              <a:avLst/>
              <a:gdLst/>
              <a:ahLst/>
              <a:cxnLst/>
              <a:rect l="l" t="t" r="r" b="b"/>
              <a:pathLst>
                <a:path w="3010" h="3101" extrusionOk="0">
                  <a:moveTo>
                    <a:pt x="2025" y="0"/>
                  </a:moveTo>
                  <a:lnTo>
                    <a:pt x="1897" y="10"/>
                  </a:lnTo>
                  <a:lnTo>
                    <a:pt x="1769" y="19"/>
                  </a:lnTo>
                  <a:lnTo>
                    <a:pt x="1651" y="46"/>
                  </a:lnTo>
                  <a:lnTo>
                    <a:pt x="1523" y="73"/>
                  </a:lnTo>
                  <a:lnTo>
                    <a:pt x="1405" y="110"/>
                  </a:lnTo>
                  <a:lnTo>
                    <a:pt x="1286" y="155"/>
                  </a:lnTo>
                  <a:lnTo>
                    <a:pt x="1168" y="210"/>
                  </a:lnTo>
                  <a:lnTo>
                    <a:pt x="1058" y="265"/>
                  </a:lnTo>
                  <a:lnTo>
                    <a:pt x="876" y="383"/>
                  </a:lnTo>
                  <a:lnTo>
                    <a:pt x="712" y="511"/>
                  </a:lnTo>
                  <a:lnTo>
                    <a:pt x="566" y="657"/>
                  </a:lnTo>
                  <a:lnTo>
                    <a:pt x="429" y="812"/>
                  </a:lnTo>
                  <a:lnTo>
                    <a:pt x="320" y="976"/>
                  </a:lnTo>
                  <a:lnTo>
                    <a:pt x="219" y="1149"/>
                  </a:lnTo>
                  <a:lnTo>
                    <a:pt x="137" y="1332"/>
                  </a:lnTo>
                  <a:lnTo>
                    <a:pt x="73" y="1523"/>
                  </a:lnTo>
                  <a:lnTo>
                    <a:pt x="28" y="1715"/>
                  </a:lnTo>
                  <a:lnTo>
                    <a:pt x="9" y="1915"/>
                  </a:lnTo>
                  <a:lnTo>
                    <a:pt x="0" y="2116"/>
                  </a:lnTo>
                  <a:lnTo>
                    <a:pt x="9" y="2317"/>
                  </a:lnTo>
                  <a:lnTo>
                    <a:pt x="46" y="2517"/>
                  </a:lnTo>
                  <a:lnTo>
                    <a:pt x="101" y="2718"/>
                  </a:lnTo>
                  <a:lnTo>
                    <a:pt x="174" y="2909"/>
                  </a:lnTo>
                  <a:lnTo>
                    <a:pt x="265" y="3101"/>
                  </a:lnTo>
                  <a:lnTo>
                    <a:pt x="465" y="2991"/>
                  </a:lnTo>
                  <a:lnTo>
                    <a:pt x="383" y="2818"/>
                  </a:lnTo>
                  <a:lnTo>
                    <a:pt x="320" y="2645"/>
                  </a:lnTo>
                  <a:lnTo>
                    <a:pt x="274" y="2472"/>
                  </a:lnTo>
                  <a:lnTo>
                    <a:pt x="237" y="2289"/>
                  </a:lnTo>
                  <a:lnTo>
                    <a:pt x="228" y="2107"/>
                  </a:lnTo>
                  <a:lnTo>
                    <a:pt x="237" y="1934"/>
                  </a:lnTo>
                  <a:lnTo>
                    <a:pt x="256" y="1760"/>
                  </a:lnTo>
                  <a:lnTo>
                    <a:pt x="301" y="1587"/>
                  </a:lnTo>
                  <a:lnTo>
                    <a:pt x="356" y="1414"/>
                  </a:lnTo>
                  <a:lnTo>
                    <a:pt x="420" y="1250"/>
                  </a:lnTo>
                  <a:lnTo>
                    <a:pt x="511" y="1095"/>
                  </a:lnTo>
                  <a:lnTo>
                    <a:pt x="611" y="949"/>
                  </a:lnTo>
                  <a:lnTo>
                    <a:pt x="730" y="812"/>
                  </a:lnTo>
                  <a:lnTo>
                    <a:pt x="867" y="684"/>
                  </a:lnTo>
                  <a:lnTo>
                    <a:pt x="1013" y="575"/>
                  </a:lnTo>
                  <a:lnTo>
                    <a:pt x="1168" y="465"/>
                  </a:lnTo>
                  <a:lnTo>
                    <a:pt x="1268" y="420"/>
                  </a:lnTo>
                  <a:lnTo>
                    <a:pt x="1377" y="365"/>
                  </a:lnTo>
                  <a:lnTo>
                    <a:pt x="1478" y="329"/>
                  </a:lnTo>
                  <a:lnTo>
                    <a:pt x="1587" y="292"/>
                  </a:lnTo>
                  <a:lnTo>
                    <a:pt x="1696" y="265"/>
                  </a:lnTo>
                  <a:lnTo>
                    <a:pt x="1806" y="247"/>
                  </a:lnTo>
                  <a:lnTo>
                    <a:pt x="1915" y="238"/>
                  </a:lnTo>
                  <a:lnTo>
                    <a:pt x="2034" y="228"/>
                  </a:lnTo>
                  <a:lnTo>
                    <a:pt x="2143" y="228"/>
                  </a:lnTo>
                  <a:lnTo>
                    <a:pt x="2253" y="238"/>
                  </a:lnTo>
                  <a:lnTo>
                    <a:pt x="2362" y="256"/>
                  </a:lnTo>
                  <a:lnTo>
                    <a:pt x="2472" y="274"/>
                  </a:lnTo>
                  <a:lnTo>
                    <a:pt x="2581" y="301"/>
                  </a:lnTo>
                  <a:lnTo>
                    <a:pt x="2690" y="338"/>
                  </a:lnTo>
                  <a:lnTo>
                    <a:pt x="2800" y="374"/>
                  </a:lnTo>
                  <a:lnTo>
                    <a:pt x="2900" y="429"/>
                  </a:lnTo>
                  <a:lnTo>
                    <a:pt x="3010" y="219"/>
                  </a:lnTo>
                  <a:lnTo>
                    <a:pt x="2891" y="165"/>
                  </a:lnTo>
                  <a:lnTo>
                    <a:pt x="2772" y="119"/>
                  </a:lnTo>
                  <a:lnTo>
                    <a:pt x="2645" y="82"/>
                  </a:lnTo>
                  <a:lnTo>
                    <a:pt x="2526" y="46"/>
                  </a:lnTo>
                  <a:lnTo>
                    <a:pt x="2399" y="28"/>
                  </a:lnTo>
                  <a:lnTo>
                    <a:pt x="2271" y="10"/>
                  </a:lnTo>
                  <a:lnTo>
                    <a:pt x="2152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80;p19">
              <a:extLst>
                <a:ext uri="{FF2B5EF4-FFF2-40B4-BE49-F238E27FC236}">
                  <a16:creationId xmlns:a16="http://schemas.microsoft.com/office/drawing/2014/main" id="{0057F104-0F39-2E32-C736-9B3E39F2D6D5}"/>
                </a:ext>
              </a:extLst>
            </p:cNvPr>
            <p:cNvSpPr/>
            <p:nvPr/>
          </p:nvSpPr>
          <p:spPr>
            <a:xfrm>
              <a:off x="2035775" y="3835104"/>
              <a:ext cx="81416" cy="100759"/>
            </a:xfrm>
            <a:custGeom>
              <a:avLst/>
              <a:gdLst/>
              <a:ahLst/>
              <a:cxnLst/>
              <a:rect l="l" t="t" r="r" b="b"/>
              <a:pathLst>
                <a:path w="1187" h="1469" extrusionOk="0">
                  <a:moveTo>
                    <a:pt x="28" y="0"/>
                  </a:moveTo>
                  <a:lnTo>
                    <a:pt x="1" y="228"/>
                  </a:lnTo>
                  <a:lnTo>
                    <a:pt x="110" y="246"/>
                  </a:lnTo>
                  <a:lnTo>
                    <a:pt x="211" y="274"/>
                  </a:lnTo>
                  <a:lnTo>
                    <a:pt x="311" y="310"/>
                  </a:lnTo>
                  <a:lnTo>
                    <a:pt x="402" y="356"/>
                  </a:lnTo>
                  <a:lnTo>
                    <a:pt x="493" y="420"/>
                  </a:lnTo>
                  <a:lnTo>
                    <a:pt x="575" y="483"/>
                  </a:lnTo>
                  <a:lnTo>
                    <a:pt x="648" y="556"/>
                  </a:lnTo>
                  <a:lnTo>
                    <a:pt x="712" y="638"/>
                  </a:lnTo>
                  <a:lnTo>
                    <a:pt x="776" y="720"/>
                  </a:lnTo>
                  <a:lnTo>
                    <a:pt x="831" y="812"/>
                  </a:lnTo>
                  <a:lnTo>
                    <a:pt x="876" y="912"/>
                  </a:lnTo>
                  <a:lnTo>
                    <a:pt x="913" y="1012"/>
                  </a:lnTo>
                  <a:lnTo>
                    <a:pt x="931" y="1113"/>
                  </a:lnTo>
                  <a:lnTo>
                    <a:pt x="949" y="1222"/>
                  </a:lnTo>
                  <a:lnTo>
                    <a:pt x="958" y="1331"/>
                  </a:lnTo>
                  <a:lnTo>
                    <a:pt x="949" y="1450"/>
                  </a:lnTo>
                  <a:lnTo>
                    <a:pt x="1177" y="1468"/>
                  </a:lnTo>
                  <a:lnTo>
                    <a:pt x="1186" y="1331"/>
                  </a:lnTo>
                  <a:lnTo>
                    <a:pt x="1177" y="1204"/>
                  </a:lnTo>
                  <a:lnTo>
                    <a:pt x="1159" y="1067"/>
                  </a:lnTo>
                  <a:lnTo>
                    <a:pt x="1132" y="948"/>
                  </a:lnTo>
                  <a:lnTo>
                    <a:pt x="1086" y="821"/>
                  </a:lnTo>
                  <a:lnTo>
                    <a:pt x="1031" y="702"/>
                  </a:lnTo>
                  <a:lnTo>
                    <a:pt x="967" y="593"/>
                  </a:lnTo>
                  <a:lnTo>
                    <a:pt x="894" y="492"/>
                  </a:lnTo>
                  <a:lnTo>
                    <a:pt x="812" y="392"/>
                  </a:lnTo>
                  <a:lnTo>
                    <a:pt x="721" y="310"/>
                  </a:lnTo>
                  <a:lnTo>
                    <a:pt x="621" y="228"/>
                  </a:lnTo>
                  <a:lnTo>
                    <a:pt x="511" y="155"/>
                  </a:lnTo>
                  <a:lnTo>
                    <a:pt x="402" y="100"/>
                  </a:lnTo>
                  <a:lnTo>
                    <a:pt x="284" y="55"/>
                  </a:lnTo>
                  <a:lnTo>
                    <a:pt x="156" y="1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81;p19">
              <a:extLst>
                <a:ext uri="{FF2B5EF4-FFF2-40B4-BE49-F238E27FC236}">
                  <a16:creationId xmlns:a16="http://schemas.microsoft.com/office/drawing/2014/main" id="{17709F6A-EB7C-8342-F4B8-BFEB8C4F1064}"/>
                </a:ext>
              </a:extLst>
            </p:cNvPr>
            <p:cNvSpPr/>
            <p:nvPr/>
          </p:nvSpPr>
          <p:spPr>
            <a:xfrm>
              <a:off x="2100866" y="3658075"/>
              <a:ext cx="142667" cy="142667"/>
            </a:xfrm>
            <a:custGeom>
              <a:avLst/>
              <a:gdLst/>
              <a:ahLst/>
              <a:cxnLst/>
              <a:rect l="l" t="t" r="r" b="b"/>
              <a:pathLst>
                <a:path w="2080" h="2080" extrusionOk="0">
                  <a:moveTo>
                    <a:pt x="0" y="1"/>
                  </a:moveTo>
                  <a:lnTo>
                    <a:pt x="0" y="228"/>
                  </a:lnTo>
                  <a:lnTo>
                    <a:pt x="192" y="238"/>
                  </a:lnTo>
                  <a:lnTo>
                    <a:pt x="374" y="265"/>
                  </a:lnTo>
                  <a:lnTo>
                    <a:pt x="556" y="311"/>
                  </a:lnTo>
                  <a:lnTo>
                    <a:pt x="721" y="374"/>
                  </a:lnTo>
                  <a:lnTo>
                    <a:pt x="885" y="456"/>
                  </a:lnTo>
                  <a:lnTo>
                    <a:pt x="1040" y="548"/>
                  </a:lnTo>
                  <a:lnTo>
                    <a:pt x="1176" y="657"/>
                  </a:lnTo>
                  <a:lnTo>
                    <a:pt x="1313" y="776"/>
                  </a:lnTo>
                  <a:lnTo>
                    <a:pt x="1432" y="903"/>
                  </a:lnTo>
                  <a:lnTo>
                    <a:pt x="1532" y="1049"/>
                  </a:lnTo>
                  <a:lnTo>
                    <a:pt x="1632" y="1195"/>
                  </a:lnTo>
                  <a:lnTo>
                    <a:pt x="1705" y="1359"/>
                  </a:lnTo>
                  <a:lnTo>
                    <a:pt x="1769" y="1532"/>
                  </a:lnTo>
                  <a:lnTo>
                    <a:pt x="1815" y="1706"/>
                  </a:lnTo>
                  <a:lnTo>
                    <a:pt x="1842" y="1888"/>
                  </a:lnTo>
                  <a:lnTo>
                    <a:pt x="1851" y="2080"/>
                  </a:lnTo>
                  <a:lnTo>
                    <a:pt x="2079" y="2080"/>
                  </a:lnTo>
                  <a:lnTo>
                    <a:pt x="2070" y="1870"/>
                  </a:lnTo>
                  <a:lnTo>
                    <a:pt x="2043" y="1660"/>
                  </a:lnTo>
                  <a:lnTo>
                    <a:pt x="1988" y="1459"/>
                  </a:lnTo>
                  <a:lnTo>
                    <a:pt x="1915" y="1268"/>
                  </a:lnTo>
                  <a:lnTo>
                    <a:pt x="1833" y="1086"/>
                  </a:lnTo>
                  <a:lnTo>
                    <a:pt x="1724" y="921"/>
                  </a:lnTo>
                  <a:lnTo>
                    <a:pt x="1605" y="757"/>
                  </a:lnTo>
                  <a:lnTo>
                    <a:pt x="1477" y="611"/>
                  </a:lnTo>
                  <a:lnTo>
                    <a:pt x="1322" y="475"/>
                  </a:lnTo>
                  <a:lnTo>
                    <a:pt x="1167" y="356"/>
                  </a:lnTo>
                  <a:lnTo>
                    <a:pt x="994" y="256"/>
                  </a:lnTo>
                  <a:lnTo>
                    <a:pt x="812" y="165"/>
                  </a:lnTo>
                  <a:lnTo>
                    <a:pt x="620" y="92"/>
                  </a:lnTo>
                  <a:lnTo>
                    <a:pt x="420" y="46"/>
                  </a:lnTo>
                  <a:lnTo>
                    <a:pt x="219" y="1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82;p19">
              <a:extLst>
                <a:ext uri="{FF2B5EF4-FFF2-40B4-BE49-F238E27FC236}">
                  <a16:creationId xmlns:a16="http://schemas.microsoft.com/office/drawing/2014/main" id="{59B5A6AA-F8C0-E8B1-5D7D-5677673DFAE8}"/>
                </a:ext>
              </a:extLst>
            </p:cNvPr>
            <p:cNvSpPr/>
            <p:nvPr/>
          </p:nvSpPr>
          <p:spPr>
            <a:xfrm>
              <a:off x="1929461" y="3688118"/>
              <a:ext cx="82651" cy="82582"/>
            </a:xfrm>
            <a:custGeom>
              <a:avLst/>
              <a:gdLst/>
              <a:ahLst/>
              <a:cxnLst/>
              <a:rect l="l" t="t" r="r" b="b"/>
              <a:pathLst>
                <a:path w="1205" h="1204" extrusionOk="0">
                  <a:moveTo>
                    <a:pt x="1" y="0"/>
                  </a:moveTo>
                  <a:lnTo>
                    <a:pt x="1" y="237"/>
                  </a:lnTo>
                  <a:lnTo>
                    <a:pt x="101" y="237"/>
                  </a:lnTo>
                  <a:lnTo>
                    <a:pt x="201" y="256"/>
                  </a:lnTo>
                  <a:lnTo>
                    <a:pt x="292" y="274"/>
                  </a:lnTo>
                  <a:lnTo>
                    <a:pt x="384" y="310"/>
                  </a:lnTo>
                  <a:lnTo>
                    <a:pt x="466" y="347"/>
                  </a:lnTo>
                  <a:lnTo>
                    <a:pt x="548" y="401"/>
                  </a:lnTo>
                  <a:lnTo>
                    <a:pt x="621" y="456"/>
                  </a:lnTo>
                  <a:lnTo>
                    <a:pt x="685" y="520"/>
                  </a:lnTo>
                  <a:lnTo>
                    <a:pt x="748" y="584"/>
                  </a:lnTo>
                  <a:lnTo>
                    <a:pt x="803" y="657"/>
                  </a:lnTo>
                  <a:lnTo>
                    <a:pt x="858" y="739"/>
                  </a:lnTo>
                  <a:lnTo>
                    <a:pt x="894" y="821"/>
                  </a:lnTo>
                  <a:lnTo>
                    <a:pt x="931" y="912"/>
                  </a:lnTo>
                  <a:lnTo>
                    <a:pt x="949" y="1003"/>
                  </a:lnTo>
                  <a:lnTo>
                    <a:pt x="967" y="1104"/>
                  </a:lnTo>
                  <a:lnTo>
                    <a:pt x="967" y="1204"/>
                  </a:lnTo>
                  <a:lnTo>
                    <a:pt x="1204" y="1204"/>
                  </a:lnTo>
                  <a:lnTo>
                    <a:pt x="1195" y="1076"/>
                  </a:lnTo>
                  <a:lnTo>
                    <a:pt x="1177" y="958"/>
                  </a:lnTo>
                  <a:lnTo>
                    <a:pt x="1150" y="848"/>
                  </a:lnTo>
                  <a:lnTo>
                    <a:pt x="1104" y="739"/>
                  </a:lnTo>
                  <a:lnTo>
                    <a:pt x="1058" y="629"/>
                  </a:lnTo>
                  <a:lnTo>
                    <a:pt x="995" y="529"/>
                  </a:lnTo>
                  <a:lnTo>
                    <a:pt x="931" y="438"/>
                  </a:lnTo>
                  <a:lnTo>
                    <a:pt x="849" y="356"/>
                  </a:lnTo>
                  <a:lnTo>
                    <a:pt x="767" y="274"/>
                  </a:lnTo>
                  <a:lnTo>
                    <a:pt x="675" y="210"/>
                  </a:lnTo>
                  <a:lnTo>
                    <a:pt x="575" y="146"/>
                  </a:lnTo>
                  <a:lnTo>
                    <a:pt x="466" y="101"/>
                  </a:lnTo>
                  <a:lnTo>
                    <a:pt x="356" y="55"/>
                  </a:lnTo>
                  <a:lnTo>
                    <a:pt x="247" y="28"/>
                  </a:lnTo>
                  <a:lnTo>
                    <a:pt x="128" y="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83;p19">
              <a:extLst>
                <a:ext uri="{FF2B5EF4-FFF2-40B4-BE49-F238E27FC236}">
                  <a16:creationId xmlns:a16="http://schemas.microsoft.com/office/drawing/2014/main" id="{BE28548A-9CF7-300B-3617-6FA9EB43126E}"/>
                </a:ext>
              </a:extLst>
            </p:cNvPr>
            <p:cNvSpPr/>
            <p:nvPr/>
          </p:nvSpPr>
          <p:spPr>
            <a:xfrm>
              <a:off x="2122129" y="3295307"/>
              <a:ext cx="65092" cy="100759"/>
            </a:xfrm>
            <a:custGeom>
              <a:avLst/>
              <a:gdLst/>
              <a:ahLst/>
              <a:cxnLst/>
              <a:rect l="l" t="t" r="r" b="b"/>
              <a:pathLst>
                <a:path w="949" h="1469" extrusionOk="0">
                  <a:moveTo>
                    <a:pt x="885" y="1"/>
                  </a:moveTo>
                  <a:lnTo>
                    <a:pt x="775" y="37"/>
                  </a:lnTo>
                  <a:lnTo>
                    <a:pt x="666" y="83"/>
                  </a:lnTo>
                  <a:lnTo>
                    <a:pt x="566" y="138"/>
                  </a:lnTo>
                  <a:lnTo>
                    <a:pt x="465" y="210"/>
                  </a:lnTo>
                  <a:lnTo>
                    <a:pt x="383" y="283"/>
                  </a:lnTo>
                  <a:lnTo>
                    <a:pt x="301" y="365"/>
                  </a:lnTo>
                  <a:lnTo>
                    <a:pt x="228" y="457"/>
                  </a:lnTo>
                  <a:lnTo>
                    <a:pt x="164" y="557"/>
                  </a:lnTo>
                  <a:lnTo>
                    <a:pt x="110" y="666"/>
                  </a:lnTo>
                  <a:lnTo>
                    <a:pt x="64" y="776"/>
                  </a:lnTo>
                  <a:lnTo>
                    <a:pt x="28" y="885"/>
                  </a:lnTo>
                  <a:lnTo>
                    <a:pt x="9" y="1004"/>
                  </a:lnTo>
                  <a:lnTo>
                    <a:pt x="0" y="1122"/>
                  </a:lnTo>
                  <a:lnTo>
                    <a:pt x="0" y="1232"/>
                  </a:lnTo>
                  <a:lnTo>
                    <a:pt x="18" y="1350"/>
                  </a:lnTo>
                  <a:lnTo>
                    <a:pt x="46" y="1469"/>
                  </a:lnTo>
                  <a:lnTo>
                    <a:pt x="265" y="1405"/>
                  </a:lnTo>
                  <a:lnTo>
                    <a:pt x="246" y="1314"/>
                  </a:lnTo>
                  <a:lnTo>
                    <a:pt x="228" y="1223"/>
                  </a:lnTo>
                  <a:lnTo>
                    <a:pt x="228" y="1122"/>
                  </a:lnTo>
                  <a:lnTo>
                    <a:pt x="237" y="1031"/>
                  </a:lnTo>
                  <a:lnTo>
                    <a:pt x="256" y="940"/>
                  </a:lnTo>
                  <a:lnTo>
                    <a:pt x="283" y="849"/>
                  </a:lnTo>
                  <a:lnTo>
                    <a:pt x="319" y="758"/>
                  </a:lnTo>
                  <a:lnTo>
                    <a:pt x="365" y="676"/>
                  </a:lnTo>
                  <a:lnTo>
                    <a:pt x="411" y="593"/>
                  </a:lnTo>
                  <a:lnTo>
                    <a:pt x="474" y="520"/>
                  </a:lnTo>
                  <a:lnTo>
                    <a:pt x="538" y="448"/>
                  </a:lnTo>
                  <a:lnTo>
                    <a:pt x="611" y="393"/>
                  </a:lnTo>
                  <a:lnTo>
                    <a:pt x="684" y="338"/>
                  </a:lnTo>
                  <a:lnTo>
                    <a:pt x="766" y="293"/>
                  </a:lnTo>
                  <a:lnTo>
                    <a:pt x="857" y="256"/>
                  </a:lnTo>
                  <a:lnTo>
                    <a:pt x="949" y="229"/>
                  </a:lnTo>
                  <a:lnTo>
                    <a:pt x="885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84;p19">
              <a:extLst>
                <a:ext uri="{FF2B5EF4-FFF2-40B4-BE49-F238E27FC236}">
                  <a16:creationId xmlns:a16="http://schemas.microsoft.com/office/drawing/2014/main" id="{FE87C170-A241-83F1-3E6C-6CC268C504FE}"/>
                </a:ext>
              </a:extLst>
            </p:cNvPr>
            <p:cNvSpPr/>
            <p:nvPr/>
          </p:nvSpPr>
          <p:spPr>
            <a:xfrm>
              <a:off x="1950724" y="3897589"/>
              <a:ext cx="38205" cy="130801"/>
            </a:xfrm>
            <a:custGeom>
              <a:avLst/>
              <a:gdLst/>
              <a:ahLst/>
              <a:cxnLst/>
              <a:rect l="l" t="t" r="r" b="b"/>
              <a:pathLst>
                <a:path w="557" h="1907" extrusionOk="0">
                  <a:moveTo>
                    <a:pt x="393" y="1"/>
                  </a:moveTo>
                  <a:lnTo>
                    <a:pt x="302" y="101"/>
                  </a:lnTo>
                  <a:lnTo>
                    <a:pt x="220" y="211"/>
                  </a:lnTo>
                  <a:lnTo>
                    <a:pt x="156" y="320"/>
                  </a:lnTo>
                  <a:lnTo>
                    <a:pt x="101" y="448"/>
                  </a:lnTo>
                  <a:lnTo>
                    <a:pt x="55" y="566"/>
                  </a:lnTo>
                  <a:lnTo>
                    <a:pt x="28" y="694"/>
                  </a:lnTo>
                  <a:lnTo>
                    <a:pt x="10" y="822"/>
                  </a:lnTo>
                  <a:lnTo>
                    <a:pt x="1" y="949"/>
                  </a:lnTo>
                  <a:lnTo>
                    <a:pt x="10" y="1077"/>
                  </a:lnTo>
                  <a:lnTo>
                    <a:pt x="28" y="1205"/>
                  </a:lnTo>
                  <a:lnTo>
                    <a:pt x="55" y="1332"/>
                  </a:lnTo>
                  <a:lnTo>
                    <a:pt x="101" y="1460"/>
                  </a:lnTo>
                  <a:lnTo>
                    <a:pt x="156" y="1578"/>
                  </a:lnTo>
                  <a:lnTo>
                    <a:pt x="220" y="1697"/>
                  </a:lnTo>
                  <a:lnTo>
                    <a:pt x="302" y="1806"/>
                  </a:lnTo>
                  <a:lnTo>
                    <a:pt x="393" y="1907"/>
                  </a:lnTo>
                  <a:lnTo>
                    <a:pt x="557" y="1743"/>
                  </a:lnTo>
                  <a:lnTo>
                    <a:pt x="475" y="1661"/>
                  </a:lnTo>
                  <a:lnTo>
                    <a:pt x="411" y="1569"/>
                  </a:lnTo>
                  <a:lnTo>
                    <a:pt x="356" y="1469"/>
                  </a:lnTo>
                  <a:lnTo>
                    <a:pt x="311" y="1369"/>
                  </a:lnTo>
                  <a:lnTo>
                    <a:pt x="274" y="1268"/>
                  </a:lnTo>
                  <a:lnTo>
                    <a:pt x="247" y="1168"/>
                  </a:lnTo>
                  <a:lnTo>
                    <a:pt x="238" y="1059"/>
                  </a:lnTo>
                  <a:lnTo>
                    <a:pt x="229" y="949"/>
                  </a:lnTo>
                  <a:lnTo>
                    <a:pt x="238" y="849"/>
                  </a:lnTo>
                  <a:lnTo>
                    <a:pt x="247" y="740"/>
                  </a:lnTo>
                  <a:lnTo>
                    <a:pt x="274" y="630"/>
                  </a:lnTo>
                  <a:lnTo>
                    <a:pt x="311" y="530"/>
                  </a:lnTo>
                  <a:lnTo>
                    <a:pt x="356" y="429"/>
                  </a:lnTo>
                  <a:lnTo>
                    <a:pt x="411" y="338"/>
                  </a:lnTo>
                  <a:lnTo>
                    <a:pt x="484" y="247"/>
                  </a:lnTo>
                  <a:lnTo>
                    <a:pt x="557" y="165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85;p19">
              <a:extLst>
                <a:ext uri="{FF2B5EF4-FFF2-40B4-BE49-F238E27FC236}">
                  <a16:creationId xmlns:a16="http://schemas.microsoft.com/office/drawing/2014/main" id="{3D56F29A-E9A4-1866-9D1B-DBC5C3982DF7}"/>
                </a:ext>
              </a:extLst>
            </p:cNvPr>
            <p:cNvSpPr/>
            <p:nvPr/>
          </p:nvSpPr>
          <p:spPr>
            <a:xfrm>
              <a:off x="1938858" y="3249010"/>
              <a:ext cx="33198" cy="33883"/>
            </a:xfrm>
            <a:custGeom>
              <a:avLst/>
              <a:gdLst/>
              <a:ahLst/>
              <a:cxnLst/>
              <a:rect l="l" t="t" r="r" b="b"/>
              <a:pathLst>
                <a:path w="484" h="494" extrusionOk="0">
                  <a:moveTo>
                    <a:pt x="238" y="1"/>
                  </a:moveTo>
                  <a:lnTo>
                    <a:pt x="192" y="10"/>
                  </a:lnTo>
                  <a:lnTo>
                    <a:pt x="146" y="19"/>
                  </a:lnTo>
                  <a:lnTo>
                    <a:pt x="101" y="47"/>
                  </a:lnTo>
                  <a:lnTo>
                    <a:pt x="64" y="74"/>
                  </a:lnTo>
                  <a:lnTo>
                    <a:pt x="37" y="110"/>
                  </a:lnTo>
                  <a:lnTo>
                    <a:pt x="19" y="156"/>
                  </a:lnTo>
                  <a:lnTo>
                    <a:pt x="0" y="202"/>
                  </a:lnTo>
                  <a:lnTo>
                    <a:pt x="0" y="247"/>
                  </a:lnTo>
                  <a:lnTo>
                    <a:pt x="0" y="302"/>
                  </a:lnTo>
                  <a:lnTo>
                    <a:pt x="19" y="347"/>
                  </a:lnTo>
                  <a:lnTo>
                    <a:pt x="37" y="384"/>
                  </a:lnTo>
                  <a:lnTo>
                    <a:pt x="64" y="420"/>
                  </a:lnTo>
                  <a:lnTo>
                    <a:pt x="101" y="448"/>
                  </a:lnTo>
                  <a:lnTo>
                    <a:pt x="146" y="475"/>
                  </a:lnTo>
                  <a:lnTo>
                    <a:pt x="192" y="493"/>
                  </a:lnTo>
                  <a:lnTo>
                    <a:pt x="292" y="493"/>
                  </a:lnTo>
                  <a:lnTo>
                    <a:pt x="338" y="475"/>
                  </a:lnTo>
                  <a:lnTo>
                    <a:pt x="383" y="448"/>
                  </a:lnTo>
                  <a:lnTo>
                    <a:pt x="420" y="420"/>
                  </a:lnTo>
                  <a:lnTo>
                    <a:pt x="447" y="384"/>
                  </a:lnTo>
                  <a:lnTo>
                    <a:pt x="466" y="347"/>
                  </a:lnTo>
                  <a:lnTo>
                    <a:pt x="484" y="302"/>
                  </a:lnTo>
                  <a:lnTo>
                    <a:pt x="484" y="247"/>
                  </a:lnTo>
                  <a:lnTo>
                    <a:pt x="484" y="202"/>
                  </a:lnTo>
                  <a:lnTo>
                    <a:pt x="466" y="156"/>
                  </a:lnTo>
                  <a:lnTo>
                    <a:pt x="447" y="110"/>
                  </a:lnTo>
                  <a:lnTo>
                    <a:pt x="420" y="74"/>
                  </a:lnTo>
                  <a:lnTo>
                    <a:pt x="383" y="47"/>
                  </a:lnTo>
                  <a:lnTo>
                    <a:pt x="338" y="19"/>
                  </a:lnTo>
                  <a:lnTo>
                    <a:pt x="292" y="10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86;p19">
              <a:extLst>
                <a:ext uri="{FF2B5EF4-FFF2-40B4-BE49-F238E27FC236}">
                  <a16:creationId xmlns:a16="http://schemas.microsoft.com/office/drawing/2014/main" id="{CF665F8D-438F-1674-8EB2-AAE583C8E429}"/>
                </a:ext>
              </a:extLst>
            </p:cNvPr>
            <p:cNvSpPr/>
            <p:nvPr/>
          </p:nvSpPr>
          <p:spPr>
            <a:xfrm>
              <a:off x="2117739" y="3379123"/>
              <a:ext cx="33815" cy="33883"/>
            </a:xfrm>
            <a:custGeom>
              <a:avLst/>
              <a:gdLst/>
              <a:ahLst/>
              <a:cxnLst/>
              <a:rect l="l" t="t" r="r" b="b"/>
              <a:pathLst>
                <a:path w="493" h="494" extrusionOk="0">
                  <a:moveTo>
                    <a:pt x="247" y="1"/>
                  </a:moveTo>
                  <a:lnTo>
                    <a:pt x="201" y="10"/>
                  </a:lnTo>
                  <a:lnTo>
                    <a:pt x="155" y="19"/>
                  </a:lnTo>
                  <a:lnTo>
                    <a:pt x="110" y="46"/>
                  </a:lnTo>
                  <a:lnTo>
                    <a:pt x="73" y="74"/>
                  </a:lnTo>
                  <a:lnTo>
                    <a:pt x="46" y="110"/>
                  </a:lnTo>
                  <a:lnTo>
                    <a:pt x="28" y="147"/>
                  </a:lnTo>
                  <a:lnTo>
                    <a:pt x="10" y="201"/>
                  </a:lnTo>
                  <a:lnTo>
                    <a:pt x="0" y="247"/>
                  </a:lnTo>
                  <a:lnTo>
                    <a:pt x="10" y="292"/>
                  </a:lnTo>
                  <a:lnTo>
                    <a:pt x="28" y="338"/>
                  </a:lnTo>
                  <a:lnTo>
                    <a:pt x="46" y="384"/>
                  </a:lnTo>
                  <a:lnTo>
                    <a:pt x="73" y="420"/>
                  </a:lnTo>
                  <a:lnTo>
                    <a:pt x="110" y="447"/>
                  </a:lnTo>
                  <a:lnTo>
                    <a:pt x="155" y="475"/>
                  </a:lnTo>
                  <a:lnTo>
                    <a:pt x="201" y="484"/>
                  </a:lnTo>
                  <a:lnTo>
                    <a:pt x="247" y="493"/>
                  </a:lnTo>
                  <a:lnTo>
                    <a:pt x="301" y="484"/>
                  </a:lnTo>
                  <a:lnTo>
                    <a:pt x="347" y="475"/>
                  </a:lnTo>
                  <a:lnTo>
                    <a:pt x="383" y="447"/>
                  </a:lnTo>
                  <a:lnTo>
                    <a:pt x="420" y="420"/>
                  </a:lnTo>
                  <a:lnTo>
                    <a:pt x="456" y="384"/>
                  </a:lnTo>
                  <a:lnTo>
                    <a:pt x="475" y="338"/>
                  </a:lnTo>
                  <a:lnTo>
                    <a:pt x="493" y="292"/>
                  </a:lnTo>
                  <a:lnTo>
                    <a:pt x="493" y="247"/>
                  </a:lnTo>
                  <a:lnTo>
                    <a:pt x="493" y="201"/>
                  </a:lnTo>
                  <a:lnTo>
                    <a:pt x="475" y="147"/>
                  </a:lnTo>
                  <a:lnTo>
                    <a:pt x="456" y="110"/>
                  </a:lnTo>
                  <a:lnTo>
                    <a:pt x="420" y="74"/>
                  </a:lnTo>
                  <a:lnTo>
                    <a:pt x="383" y="46"/>
                  </a:lnTo>
                  <a:lnTo>
                    <a:pt x="347" y="19"/>
                  </a:lnTo>
                  <a:lnTo>
                    <a:pt x="301" y="10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87;p19">
              <a:extLst>
                <a:ext uri="{FF2B5EF4-FFF2-40B4-BE49-F238E27FC236}">
                  <a16:creationId xmlns:a16="http://schemas.microsoft.com/office/drawing/2014/main" id="{7CE87690-D5CE-446D-36D2-64039C768B1F}"/>
                </a:ext>
              </a:extLst>
            </p:cNvPr>
            <p:cNvSpPr/>
            <p:nvPr/>
          </p:nvSpPr>
          <p:spPr>
            <a:xfrm>
              <a:off x="2003880" y="3516096"/>
              <a:ext cx="33883" cy="33815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47" y="1"/>
                  </a:moveTo>
                  <a:lnTo>
                    <a:pt x="201" y="10"/>
                  </a:lnTo>
                  <a:lnTo>
                    <a:pt x="156" y="28"/>
                  </a:lnTo>
                  <a:lnTo>
                    <a:pt x="110" y="46"/>
                  </a:lnTo>
                  <a:lnTo>
                    <a:pt x="74" y="74"/>
                  </a:lnTo>
                  <a:lnTo>
                    <a:pt x="46" y="110"/>
                  </a:lnTo>
                  <a:lnTo>
                    <a:pt x="19" y="156"/>
                  </a:lnTo>
                  <a:lnTo>
                    <a:pt x="10" y="201"/>
                  </a:lnTo>
                  <a:lnTo>
                    <a:pt x="1" y="247"/>
                  </a:lnTo>
                  <a:lnTo>
                    <a:pt x="10" y="302"/>
                  </a:lnTo>
                  <a:lnTo>
                    <a:pt x="19" y="347"/>
                  </a:lnTo>
                  <a:lnTo>
                    <a:pt x="46" y="384"/>
                  </a:lnTo>
                  <a:lnTo>
                    <a:pt x="74" y="420"/>
                  </a:lnTo>
                  <a:lnTo>
                    <a:pt x="110" y="457"/>
                  </a:lnTo>
                  <a:lnTo>
                    <a:pt x="156" y="475"/>
                  </a:lnTo>
                  <a:lnTo>
                    <a:pt x="201" y="493"/>
                  </a:lnTo>
                  <a:lnTo>
                    <a:pt x="302" y="493"/>
                  </a:lnTo>
                  <a:lnTo>
                    <a:pt x="347" y="475"/>
                  </a:lnTo>
                  <a:lnTo>
                    <a:pt x="384" y="457"/>
                  </a:lnTo>
                  <a:lnTo>
                    <a:pt x="420" y="420"/>
                  </a:lnTo>
                  <a:lnTo>
                    <a:pt x="457" y="384"/>
                  </a:lnTo>
                  <a:lnTo>
                    <a:pt x="475" y="347"/>
                  </a:lnTo>
                  <a:lnTo>
                    <a:pt x="493" y="302"/>
                  </a:lnTo>
                  <a:lnTo>
                    <a:pt x="493" y="247"/>
                  </a:lnTo>
                  <a:lnTo>
                    <a:pt x="493" y="201"/>
                  </a:lnTo>
                  <a:lnTo>
                    <a:pt x="475" y="156"/>
                  </a:lnTo>
                  <a:lnTo>
                    <a:pt x="457" y="110"/>
                  </a:lnTo>
                  <a:lnTo>
                    <a:pt x="420" y="74"/>
                  </a:lnTo>
                  <a:lnTo>
                    <a:pt x="384" y="46"/>
                  </a:lnTo>
                  <a:lnTo>
                    <a:pt x="347" y="28"/>
                  </a:lnTo>
                  <a:lnTo>
                    <a:pt x="302" y="10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88;p19">
              <a:extLst>
                <a:ext uri="{FF2B5EF4-FFF2-40B4-BE49-F238E27FC236}">
                  <a16:creationId xmlns:a16="http://schemas.microsoft.com/office/drawing/2014/main" id="{1088E9DD-B346-F2DF-37EF-45DEB337FB18}"/>
                </a:ext>
              </a:extLst>
            </p:cNvPr>
            <p:cNvSpPr/>
            <p:nvPr/>
          </p:nvSpPr>
          <p:spPr>
            <a:xfrm>
              <a:off x="1925071" y="3586125"/>
              <a:ext cx="33883" cy="33883"/>
            </a:xfrm>
            <a:custGeom>
              <a:avLst/>
              <a:gdLst/>
              <a:ahLst/>
              <a:cxnLst/>
              <a:rect l="l" t="t" r="r" b="b"/>
              <a:pathLst>
                <a:path w="494" h="494" extrusionOk="0">
                  <a:moveTo>
                    <a:pt x="247" y="1"/>
                  </a:moveTo>
                  <a:lnTo>
                    <a:pt x="192" y="10"/>
                  </a:lnTo>
                  <a:lnTo>
                    <a:pt x="147" y="19"/>
                  </a:lnTo>
                  <a:lnTo>
                    <a:pt x="110" y="46"/>
                  </a:lnTo>
                  <a:lnTo>
                    <a:pt x="74" y="74"/>
                  </a:lnTo>
                  <a:lnTo>
                    <a:pt x="37" y="110"/>
                  </a:lnTo>
                  <a:lnTo>
                    <a:pt x="19" y="147"/>
                  </a:lnTo>
                  <a:lnTo>
                    <a:pt x="1" y="201"/>
                  </a:lnTo>
                  <a:lnTo>
                    <a:pt x="1" y="247"/>
                  </a:lnTo>
                  <a:lnTo>
                    <a:pt x="1" y="293"/>
                  </a:lnTo>
                  <a:lnTo>
                    <a:pt x="19" y="338"/>
                  </a:lnTo>
                  <a:lnTo>
                    <a:pt x="37" y="384"/>
                  </a:lnTo>
                  <a:lnTo>
                    <a:pt x="74" y="420"/>
                  </a:lnTo>
                  <a:lnTo>
                    <a:pt x="110" y="448"/>
                  </a:lnTo>
                  <a:lnTo>
                    <a:pt x="147" y="475"/>
                  </a:lnTo>
                  <a:lnTo>
                    <a:pt x="192" y="484"/>
                  </a:lnTo>
                  <a:lnTo>
                    <a:pt x="247" y="493"/>
                  </a:lnTo>
                  <a:lnTo>
                    <a:pt x="293" y="484"/>
                  </a:lnTo>
                  <a:lnTo>
                    <a:pt x="338" y="475"/>
                  </a:lnTo>
                  <a:lnTo>
                    <a:pt x="384" y="448"/>
                  </a:lnTo>
                  <a:lnTo>
                    <a:pt x="420" y="420"/>
                  </a:lnTo>
                  <a:lnTo>
                    <a:pt x="448" y="384"/>
                  </a:lnTo>
                  <a:lnTo>
                    <a:pt x="475" y="338"/>
                  </a:lnTo>
                  <a:lnTo>
                    <a:pt x="484" y="293"/>
                  </a:lnTo>
                  <a:lnTo>
                    <a:pt x="493" y="247"/>
                  </a:lnTo>
                  <a:lnTo>
                    <a:pt x="484" y="201"/>
                  </a:lnTo>
                  <a:lnTo>
                    <a:pt x="475" y="147"/>
                  </a:lnTo>
                  <a:lnTo>
                    <a:pt x="448" y="110"/>
                  </a:lnTo>
                  <a:lnTo>
                    <a:pt x="420" y="74"/>
                  </a:lnTo>
                  <a:lnTo>
                    <a:pt x="384" y="46"/>
                  </a:lnTo>
                  <a:lnTo>
                    <a:pt x="338" y="19"/>
                  </a:lnTo>
                  <a:lnTo>
                    <a:pt x="293" y="10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89;p19">
              <a:extLst>
                <a:ext uri="{FF2B5EF4-FFF2-40B4-BE49-F238E27FC236}">
                  <a16:creationId xmlns:a16="http://schemas.microsoft.com/office/drawing/2014/main" id="{4DFC2CD2-E842-CE32-965A-80840FE92351}"/>
                </a:ext>
              </a:extLst>
            </p:cNvPr>
            <p:cNvSpPr/>
            <p:nvPr/>
          </p:nvSpPr>
          <p:spPr>
            <a:xfrm>
              <a:off x="2057655" y="3427273"/>
              <a:ext cx="33883" cy="33883"/>
            </a:xfrm>
            <a:custGeom>
              <a:avLst/>
              <a:gdLst/>
              <a:ahLst/>
              <a:cxnLst/>
              <a:rect l="l" t="t" r="r" b="b"/>
              <a:pathLst>
                <a:path w="494" h="494" extrusionOk="0">
                  <a:moveTo>
                    <a:pt x="247" y="1"/>
                  </a:moveTo>
                  <a:lnTo>
                    <a:pt x="202" y="10"/>
                  </a:lnTo>
                  <a:lnTo>
                    <a:pt x="156" y="28"/>
                  </a:lnTo>
                  <a:lnTo>
                    <a:pt x="110" y="46"/>
                  </a:lnTo>
                  <a:lnTo>
                    <a:pt x="74" y="74"/>
                  </a:lnTo>
                  <a:lnTo>
                    <a:pt x="47" y="110"/>
                  </a:lnTo>
                  <a:lnTo>
                    <a:pt x="19" y="156"/>
                  </a:lnTo>
                  <a:lnTo>
                    <a:pt x="10" y="201"/>
                  </a:lnTo>
                  <a:lnTo>
                    <a:pt x="1" y="256"/>
                  </a:lnTo>
                  <a:lnTo>
                    <a:pt x="10" y="302"/>
                  </a:lnTo>
                  <a:lnTo>
                    <a:pt x="19" y="347"/>
                  </a:lnTo>
                  <a:lnTo>
                    <a:pt x="47" y="393"/>
                  </a:lnTo>
                  <a:lnTo>
                    <a:pt x="74" y="429"/>
                  </a:lnTo>
                  <a:lnTo>
                    <a:pt x="110" y="457"/>
                  </a:lnTo>
                  <a:lnTo>
                    <a:pt x="156" y="475"/>
                  </a:lnTo>
                  <a:lnTo>
                    <a:pt x="202" y="493"/>
                  </a:lnTo>
                  <a:lnTo>
                    <a:pt x="302" y="493"/>
                  </a:lnTo>
                  <a:lnTo>
                    <a:pt x="348" y="475"/>
                  </a:lnTo>
                  <a:lnTo>
                    <a:pt x="384" y="457"/>
                  </a:lnTo>
                  <a:lnTo>
                    <a:pt x="420" y="429"/>
                  </a:lnTo>
                  <a:lnTo>
                    <a:pt x="457" y="393"/>
                  </a:lnTo>
                  <a:lnTo>
                    <a:pt x="475" y="347"/>
                  </a:lnTo>
                  <a:lnTo>
                    <a:pt x="493" y="302"/>
                  </a:lnTo>
                  <a:lnTo>
                    <a:pt x="493" y="256"/>
                  </a:lnTo>
                  <a:lnTo>
                    <a:pt x="493" y="201"/>
                  </a:lnTo>
                  <a:lnTo>
                    <a:pt x="475" y="156"/>
                  </a:lnTo>
                  <a:lnTo>
                    <a:pt x="457" y="110"/>
                  </a:lnTo>
                  <a:lnTo>
                    <a:pt x="420" y="74"/>
                  </a:lnTo>
                  <a:lnTo>
                    <a:pt x="384" y="46"/>
                  </a:lnTo>
                  <a:lnTo>
                    <a:pt x="348" y="28"/>
                  </a:lnTo>
                  <a:lnTo>
                    <a:pt x="302" y="10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90;p19">
              <a:extLst>
                <a:ext uri="{FF2B5EF4-FFF2-40B4-BE49-F238E27FC236}">
                  <a16:creationId xmlns:a16="http://schemas.microsoft.com/office/drawing/2014/main" id="{17837673-5937-C971-69CC-71A593815B8C}"/>
                </a:ext>
              </a:extLst>
            </p:cNvPr>
            <p:cNvSpPr/>
            <p:nvPr/>
          </p:nvSpPr>
          <p:spPr>
            <a:xfrm>
              <a:off x="2083924" y="3649296"/>
              <a:ext cx="33883" cy="33883"/>
            </a:xfrm>
            <a:custGeom>
              <a:avLst/>
              <a:gdLst/>
              <a:ahLst/>
              <a:cxnLst/>
              <a:rect l="l" t="t" r="r" b="b"/>
              <a:pathLst>
                <a:path w="494" h="494" extrusionOk="0">
                  <a:moveTo>
                    <a:pt x="202" y="1"/>
                  </a:moveTo>
                  <a:lnTo>
                    <a:pt x="156" y="19"/>
                  </a:lnTo>
                  <a:lnTo>
                    <a:pt x="110" y="37"/>
                  </a:lnTo>
                  <a:lnTo>
                    <a:pt x="74" y="74"/>
                  </a:lnTo>
                  <a:lnTo>
                    <a:pt x="47" y="110"/>
                  </a:lnTo>
                  <a:lnTo>
                    <a:pt x="28" y="147"/>
                  </a:lnTo>
                  <a:lnTo>
                    <a:pt x="10" y="192"/>
                  </a:lnTo>
                  <a:lnTo>
                    <a:pt x="1" y="247"/>
                  </a:lnTo>
                  <a:lnTo>
                    <a:pt x="10" y="293"/>
                  </a:lnTo>
                  <a:lnTo>
                    <a:pt x="28" y="338"/>
                  </a:lnTo>
                  <a:lnTo>
                    <a:pt x="47" y="384"/>
                  </a:lnTo>
                  <a:lnTo>
                    <a:pt x="74" y="420"/>
                  </a:lnTo>
                  <a:lnTo>
                    <a:pt x="110" y="448"/>
                  </a:lnTo>
                  <a:lnTo>
                    <a:pt x="156" y="475"/>
                  </a:lnTo>
                  <a:lnTo>
                    <a:pt x="202" y="484"/>
                  </a:lnTo>
                  <a:lnTo>
                    <a:pt x="247" y="493"/>
                  </a:lnTo>
                  <a:lnTo>
                    <a:pt x="302" y="484"/>
                  </a:lnTo>
                  <a:lnTo>
                    <a:pt x="347" y="475"/>
                  </a:lnTo>
                  <a:lnTo>
                    <a:pt x="393" y="448"/>
                  </a:lnTo>
                  <a:lnTo>
                    <a:pt x="430" y="420"/>
                  </a:lnTo>
                  <a:lnTo>
                    <a:pt x="457" y="384"/>
                  </a:lnTo>
                  <a:lnTo>
                    <a:pt x="475" y="338"/>
                  </a:lnTo>
                  <a:lnTo>
                    <a:pt x="493" y="293"/>
                  </a:lnTo>
                  <a:lnTo>
                    <a:pt x="493" y="247"/>
                  </a:lnTo>
                  <a:lnTo>
                    <a:pt x="493" y="192"/>
                  </a:lnTo>
                  <a:lnTo>
                    <a:pt x="475" y="147"/>
                  </a:lnTo>
                  <a:lnTo>
                    <a:pt x="457" y="110"/>
                  </a:lnTo>
                  <a:lnTo>
                    <a:pt x="430" y="74"/>
                  </a:lnTo>
                  <a:lnTo>
                    <a:pt x="393" y="37"/>
                  </a:lnTo>
                  <a:lnTo>
                    <a:pt x="347" y="19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91;p19">
              <a:extLst>
                <a:ext uri="{FF2B5EF4-FFF2-40B4-BE49-F238E27FC236}">
                  <a16:creationId xmlns:a16="http://schemas.microsoft.com/office/drawing/2014/main" id="{CF40AE3B-8492-39EE-6883-58CBF02043D4}"/>
                </a:ext>
              </a:extLst>
            </p:cNvPr>
            <p:cNvSpPr/>
            <p:nvPr/>
          </p:nvSpPr>
          <p:spPr>
            <a:xfrm>
              <a:off x="2057037" y="3767544"/>
              <a:ext cx="33883" cy="33815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47" y="0"/>
                  </a:moveTo>
                  <a:lnTo>
                    <a:pt x="192" y="9"/>
                  </a:lnTo>
                  <a:lnTo>
                    <a:pt x="147" y="18"/>
                  </a:lnTo>
                  <a:lnTo>
                    <a:pt x="110" y="46"/>
                  </a:lnTo>
                  <a:lnTo>
                    <a:pt x="74" y="73"/>
                  </a:lnTo>
                  <a:lnTo>
                    <a:pt x="46" y="110"/>
                  </a:lnTo>
                  <a:lnTo>
                    <a:pt x="19" y="146"/>
                  </a:lnTo>
                  <a:lnTo>
                    <a:pt x="10" y="201"/>
                  </a:lnTo>
                  <a:lnTo>
                    <a:pt x="1" y="246"/>
                  </a:lnTo>
                  <a:lnTo>
                    <a:pt x="10" y="292"/>
                  </a:lnTo>
                  <a:lnTo>
                    <a:pt x="19" y="338"/>
                  </a:lnTo>
                  <a:lnTo>
                    <a:pt x="46" y="383"/>
                  </a:lnTo>
                  <a:lnTo>
                    <a:pt x="74" y="420"/>
                  </a:lnTo>
                  <a:lnTo>
                    <a:pt x="110" y="447"/>
                  </a:lnTo>
                  <a:lnTo>
                    <a:pt x="147" y="474"/>
                  </a:lnTo>
                  <a:lnTo>
                    <a:pt x="192" y="484"/>
                  </a:lnTo>
                  <a:lnTo>
                    <a:pt x="247" y="493"/>
                  </a:lnTo>
                  <a:lnTo>
                    <a:pt x="293" y="484"/>
                  </a:lnTo>
                  <a:lnTo>
                    <a:pt x="338" y="474"/>
                  </a:lnTo>
                  <a:lnTo>
                    <a:pt x="384" y="447"/>
                  </a:lnTo>
                  <a:lnTo>
                    <a:pt x="420" y="420"/>
                  </a:lnTo>
                  <a:lnTo>
                    <a:pt x="448" y="383"/>
                  </a:lnTo>
                  <a:lnTo>
                    <a:pt x="475" y="338"/>
                  </a:lnTo>
                  <a:lnTo>
                    <a:pt x="484" y="292"/>
                  </a:lnTo>
                  <a:lnTo>
                    <a:pt x="493" y="246"/>
                  </a:lnTo>
                  <a:lnTo>
                    <a:pt x="484" y="201"/>
                  </a:lnTo>
                  <a:lnTo>
                    <a:pt x="475" y="146"/>
                  </a:lnTo>
                  <a:lnTo>
                    <a:pt x="448" y="110"/>
                  </a:lnTo>
                  <a:lnTo>
                    <a:pt x="420" y="73"/>
                  </a:lnTo>
                  <a:lnTo>
                    <a:pt x="384" y="46"/>
                  </a:lnTo>
                  <a:lnTo>
                    <a:pt x="338" y="18"/>
                  </a:lnTo>
                  <a:lnTo>
                    <a:pt x="293" y="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92;p19">
              <a:extLst>
                <a:ext uri="{FF2B5EF4-FFF2-40B4-BE49-F238E27FC236}">
                  <a16:creationId xmlns:a16="http://schemas.microsoft.com/office/drawing/2014/main" id="{57C781D8-C280-246D-B13C-C743D4E0FE1C}"/>
                </a:ext>
              </a:extLst>
            </p:cNvPr>
            <p:cNvSpPr/>
            <p:nvPr/>
          </p:nvSpPr>
          <p:spPr>
            <a:xfrm>
              <a:off x="2021439" y="3826325"/>
              <a:ext cx="33815" cy="33815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201" y="0"/>
                  </a:moveTo>
                  <a:lnTo>
                    <a:pt x="155" y="19"/>
                  </a:lnTo>
                  <a:lnTo>
                    <a:pt x="110" y="37"/>
                  </a:lnTo>
                  <a:lnTo>
                    <a:pt x="73" y="73"/>
                  </a:lnTo>
                  <a:lnTo>
                    <a:pt x="46" y="110"/>
                  </a:lnTo>
                  <a:lnTo>
                    <a:pt x="18" y="146"/>
                  </a:lnTo>
                  <a:lnTo>
                    <a:pt x="9" y="192"/>
                  </a:lnTo>
                  <a:lnTo>
                    <a:pt x="0" y="247"/>
                  </a:lnTo>
                  <a:lnTo>
                    <a:pt x="9" y="292"/>
                  </a:lnTo>
                  <a:lnTo>
                    <a:pt x="18" y="338"/>
                  </a:lnTo>
                  <a:lnTo>
                    <a:pt x="46" y="383"/>
                  </a:lnTo>
                  <a:lnTo>
                    <a:pt x="73" y="420"/>
                  </a:lnTo>
                  <a:lnTo>
                    <a:pt x="110" y="447"/>
                  </a:lnTo>
                  <a:lnTo>
                    <a:pt x="155" y="475"/>
                  </a:lnTo>
                  <a:lnTo>
                    <a:pt x="201" y="484"/>
                  </a:lnTo>
                  <a:lnTo>
                    <a:pt x="246" y="493"/>
                  </a:lnTo>
                  <a:lnTo>
                    <a:pt x="292" y="484"/>
                  </a:lnTo>
                  <a:lnTo>
                    <a:pt x="347" y="475"/>
                  </a:lnTo>
                  <a:lnTo>
                    <a:pt x="383" y="447"/>
                  </a:lnTo>
                  <a:lnTo>
                    <a:pt x="420" y="420"/>
                  </a:lnTo>
                  <a:lnTo>
                    <a:pt x="447" y="383"/>
                  </a:lnTo>
                  <a:lnTo>
                    <a:pt x="474" y="338"/>
                  </a:lnTo>
                  <a:lnTo>
                    <a:pt x="483" y="292"/>
                  </a:lnTo>
                  <a:lnTo>
                    <a:pt x="493" y="247"/>
                  </a:lnTo>
                  <a:lnTo>
                    <a:pt x="483" y="192"/>
                  </a:lnTo>
                  <a:lnTo>
                    <a:pt x="474" y="146"/>
                  </a:lnTo>
                  <a:lnTo>
                    <a:pt x="447" y="110"/>
                  </a:lnTo>
                  <a:lnTo>
                    <a:pt x="420" y="73"/>
                  </a:lnTo>
                  <a:lnTo>
                    <a:pt x="383" y="37"/>
                  </a:lnTo>
                  <a:lnTo>
                    <a:pt x="347" y="19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93;p19">
              <a:extLst>
                <a:ext uri="{FF2B5EF4-FFF2-40B4-BE49-F238E27FC236}">
                  <a16:creationId xmlns:a16="http://schemas.microsoft.com/office/drawing/2014/main" id="{7F1447C7-077B-88BB-CD69-662C5F57729F}"/>
                </a:ext>
              </a:extLst>
            </p:cNvPr>
            <p:cNvSpPr/>
            <p:nvPr/>
          </p:nvSpPr>
          <p:spPr>
            <a:xfrm>
              <a:off x="1963276" y="3888878"/>
              <a:ext cx="33815" cy="33815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246" y="0"/>
                  </a:moveTo>
                  <a:lnTo>
                    <a:pt x="201" y="9"/>
                  </a:lnTo>
                  <a:lnTo>
                    <a:pt x="155" y="18"/>
                  </a:lnTo>
                  <a:lnTo>
                    <a:pt x="110" y="46"/>
                  </a:lnTo>
                  <a:lnTo>
                    <a:pt x="73" y="73"/>
                  </a:lnTo>
                  <a:lnTo>
                    <a:pt x="46" y="110"/>
                  </a:lnTo>
                  <a:lnTo>
                    <a:pt x="18" y="155"/>
                  </a:lnTo>
                  <a:lnTo>
                    <a:pt x="9" y="201"/>
                  </a:lnTo>
                  <a:lnTo>
                    <a:pt x="0" y="246"/>
                  </a:lnTo>
                  <a:lnTo>
                    <a:pt x="9" y="301"/>
                  </a:lnTo>
                  <a:lnTo>
                    <a:pt x="18" y="347"/>
                  </a:lnTo>
                  <a:lnTo>
                    <a:pt x="46" y="383"/>
                  </a:lnTo>
                  <a:lnTo>
                    <a:pt x="73" y="420"/>
                  </a:lnTo>
                  <a:lnTo>
                    <a:pt x="110" y="456"/>
                  </a:lnTo>
                  <a:lnTo>
                    <a:pt x="155" y="474"/>
                  </a:lnTo>
                  <a:lnTo>
                    <a:pt x="201" y="493"/>
                  </a:lnTo>
                  <a:lnTo>
                    <a:pt x="301" y="493"/>
                  </a:lnTo>
                  <a:lnTo>
                    <a:pt x="347" y="474"/>
                  </a:lnTo>
                  <a:lnTo>
                    <a:pt x="383" y="456"/>
                  </a:lnTo>
                  <a:lnTo>
                    <a:pt x="420" y="420"/>
                  </a:lnTo>
                  <a:lnTo>
                    <a:pt x="456" y="383"/>
                  </a:lnTo>
                  <a:lnTo>
                    <a:pt x="474" y="347"/>
                  </a:lnTo>
                  <a:lnTo>
                    <a:pt x="492" y="301"/>
                  </a:lnTo>
                  <a:lnTo>
                    <a:pt x="492" y="246"/>
                  </a:lnTo>
                  <a:lnTo>
                    <a:pt x="492" y="201"/>
                  </a:lnTo>
                  <a:lnTo>
                    <a:pt x="474" y="155"/>
                  </a:lnTo>
                  <a:lnTo>
                    <a:pt x="456" y="110"/>
                  </a:lnTo>
                  <a:lnTo>
                    <a:pt x="420" y="73"/>
                  </a:lnTo>
                  <a:lnTo>
                    <a:pt x="383" y="46"/>
                  </a:lnTo>
                  <a:lnTo>
                    <a:pt x="347" y="18"/>
                  </a:lnTo>
                  <a:lnTo>
                    <a:pt x="301" y="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94;p19">
              <a:extLst>
                <a:ext uri="{FF2B5EF4-FFF2-40B4-BE49-F238E27FC236}">
                  <a16:creationId xmlns:a16="http://schemas.microsoft.com/office/drawing/2014/main" id="{119513BF-26EC-F447-97A9-344702266AEB}"/>
                </a:ext>
              </a:extLst>
            </p:cNvPr>
            <p:cNvSpPr/>
            <p:nvPr/>
          </p:nvSpPr>
          <p:spPr>
            <a:xfrm>
              <a:off x="1915743" y="3679338"/>
              <a:ext cx="33815" cy="33815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201" y="1"/>
                  </a:moveTo>
                  <a:lnTo>
                    <a:pt x="155" y="19"/>
                  </a:lnTo>
                  <a:lnTo>
                    <a:pt x="109" y="46"/>
                  </a:lnTo>
                  <a:lnTo>
                    <a:pt x="73" y="73"/>
                  </a:lnTo>
                  <a:lnTo>
                    <a:pt x="46" y="110"/>
                  </a:lnTo>
                  <a:lnTo>
                    <a:pt x="18" y="146"/>
                  </a:lnTo>
                  <a:lnTo>
                    <a:pt x="9" y="201"/>
                  </a:lnTo>
                  <a:lnTo>
                    <a:pt x="0" y="247"/>
                  </a:lnTo>
                  <a:lnTo>
                    <a:pt x="9" y="292"/>
                  </a:lnTo>
                  <a:lnTo>
                    <a:pt x="18" y="338"/>
                  </a:lnTo>
                  <a:lnTo>
                    <a:pt x="46" y="384"/>
                  </a:lnTo>
                  <a:lnTo>
                    <a:pt x="73" y="420"/>
                  </a:lnTo>
                  <a:lnTo>
                    <a:pt x="109" y="447"/>
                  </a:lnTo>
                  <a:lnTo>
                    <a:pt x="155" y="475"/>
                  </a:lnTo>
                  <a:lnTo>
                    <a:pt x="201" y="484"/>
                  </a:lnTo>
                  <a:lnTo>
                    <a:pt x="246" y="493"/>
                  </a:lnTo>
                  <a:lnTo>
                    <a:pt x="301" y="484"/>
                  </a:lnTo>
                  <a:lnTo>
                    <a:pt x="347" y="475"/>
                  </a:lnTo>
                  <a:lnTo>
                    <a:pt x="383" y="447"/>
                  </a:lnTo>
                  <a:lnTo>
                    <a:pt x="420" y="420"/>
                  </a:lnTo>
                  <a:lnTo>
                    <a:pt x="456" y="384"/>
                  </a:lnTo>
                  <a:lnTo>
                    <a:pt x="474" y="338"/>
                  </a:lnTo>
                  <a:lnTo>
                    <a:pt x="492" y="292"/>
                  </a:lnTo>
                  <a:lnTo>
                    <a:pt x="492" y="247"/>
                  </a:lnTo>
                  <a:lnTo>
                    <a:pt x="492" y="201"/>
                  </a:lnTo>
                  <a:lnTo>
                    <a:pt x="474" y="146"/>
                  </a:lnTo>
                  <a:lnTo>
                    <a:pt x="456" y="110"/>
                  </a:lnTo>
                  <a:lnTo>
                    <a:pt x="420" y="73"/>
                  </a:lnTo>
                  <a:lnTo>
                    <a:pt x="383" y="46"/>
                  </a:lnTo>
                  <a:lnTo>
                    <a:pt x="347" y="19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95;p19">
              <a:extLst>
                <a:ext uri="{FF2B5EF4-FFF2-40B4-BE49-F238E27FC236}">
                  <a16:creationId xmlns:a16="http://schemas.microsoft.com/office/drawing/2014/main" id="{22DE3A02-D4CA-277C-8FFE-0BC2C8AD633E}"/>
                </a:ext>
              </a:extLst>
            </p:cNvPr>
            <p:cNvSpPr/>
            <p:nvPr/>
          </p:nvSpPr>
          <p:spPr>
            <a:xfrm>
              <a:off x="2474198" y="3569252"/>
              <a:ext cx="45750" cy="53226"/>
            </a:xfrm>
            <a:custGeom>
              <a:avLst/>
              <a:gdLst/>
              <a:ahLst/>
              <a:cxnLst/>
              <a:rect l="l" t="t" r="r" b="b"/>
              <a:pathLst>
                <a:path w="667" h="776" extrusionOk="0">
                  <a:moveTo>
                    <a:pt x="1" y="1"/>
                  </a:moveTo>
                  <a:lnTo>
                    <a:pt x="1" y="302"/>
                  </a:lnTo>
                  <a:lnTo>
                    <a:pt x="329" y="375"/>
                  </a:lnTo>
                  <a:lnTo>
                    <a:pt x="1" y="475"/>
                  </a:lnTo>
                  <a:lnTo>
                    <a:pt x="1" y="776"/>
                  </a:lnTo>
                  <a:lnTo>
                    <a:pt x="667" y="530"/>
                  </a:lnTo>
                  <a:lnTo>
                    <a:pt x="667" y="2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96;p19">
              <a:extLst>
                <a:ext uri="{FF2B5EF4-FFF2-40B4-BE49-F238E27FC236}">
                  <a16:creationId xmlns:a16="http://schemas.microsoft.com/office/drawing/2014/main" id="{35321B55-45A8-2C7A-13D9-304E97429526}"/>
                </a:ext>
              </a:extLst>
            </p:cNvPr>
            <p:cNvSpPr/>
            <p:nvPr/>
          </p:nvSpPr>
          <p:spPr>
            <a:xfrm>
              <a:off x="2474198" y="3915765"/>
              <a:ext cx="45750" cy="53226"/>
            </a:xfrm>
            <a:custGeom>
              <a:avLst/>
              <a:gdLst/>
              <a:ahLst/>
              <a:cxnLst/>
              <a:rect l="l" t="t" r="r" b="b"/>
              <a:pathLst>
                <a:path w="667" h="776" extrusionOk="0">
                  <a:moveTo>
                    <a:pt x="1" y="0"/>
                  </a:moveTo>
                  <a:lnTo>
                    <a:pt x="1" y="301"/>
                  </a:lnTo>
                  <a:lnTo>
                    <a:pt x="329" y="383"/>
                  </a:lnTo>
                  <a:lnTo>
                    <a:pt x="1" y="475"/>
                  </a:lnTo>
                  <a:lnTo>
                    <a:pt x="1" y="775"/>
                  </a:lnTo>
                  <a:lnTo>
                    <a:pt x="667" y="538"/>
                  </a:lnTo>
                  <a:lnTo>
                    <a:pt x="667" y="22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97;p19">
              <a:extLst>
                <a:ext uri="{FF2B5EF4-FFF2-40B4-BE49-F238E27FC236}">
                  <a16:creationId xmlns:a16="http://schemas.microsoft.com/office/drawing/2014/main" id="{A45465EB-9E08-F792-9934-EE09656378AF}"/>
                </a:ext>
              </a:extLst>
            </p:cNvPr>
            <p:cNvSpPr/>
            <p:nvPr/>
          </p:nvSpPr>
          <p:spPr>
            <a:xfrm>
              <a:off x="2474198" y="4031475"/>
              <a:ext cx="45750" cy="53226"/>
            </a:xfrm>
            <a:custGeom>
              <a:avLst/>
              <a:gdLst/>
              <a:ahLst/>
              <a:cxnLst/>
              <a:rect l="l" t="t" r="r" b="b"/>
              <a:pathLst>
                <a:path w="667" h="776" extrusionOk="0">
                  <a:moveTo>
                    <a:pt x="1" y="0"/>
                  </a:moveTo>
                  <a:lnTo>
                    <a:pt x="1" y="301"/>
                  </a:lnTo>
                  <a:lnTo>
                    <a:pt x="329" y="374"/>
                  </a:lnTo>
                  <a:lnTo>
                    <a:pt x="1" y="474"/>
                  </a:lnTo>
                  <a:lnTo>
                    <a:pt x="1" y="775"/>
                  </a:lnTo>
                  <a:lnTo>
                    <a:pt x="667" y="529"/>
                  </a:lnTo>
                  <a:lnTo>
                    <a:pt x="667" y="22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98;p19">
              <a:extLst>
                <a:ext uri="{FF2B5EF4-FFF2-40B4-BE49-F238E27FC236}">
                  <a16:creationId xmlns:a16="http://schemas.microsoft.com/office/drawing/2014/main" id="{D90FDCCF-2206-6279-46CB-B574020685EA}"/>
                </a:ext>
              </a:extLst>
            </p:cNvPr>
            <p:cNvSpPr/>
            <p:nvPr/>
          </p:nvSpPr>
          <p:spPr>
            <a:xfrm>
              <a:off x="2552390" y="3684345"/>
              <a:ext cx="45750" cy="53843"/>
            </a:xfrm>
            <a:custGeom>
              <a:avLst/>
              <a:gdLst/>
              <a:ahLst/>
              <a:cxnLst/>
              <a:rect l="l" t="t" r="r" b="b"/>
              <a:pathLst>
                <a:path w="667" h="785" extrusionOk="0">
                  <a:moveTo>
                    <a:pt x="1" y="0"/>
                  </a:moveTo>
                  <a:lnTo>
                    <a:pt x="1" y="311"/>
                  </a:lnTo>
                  <a:lnTo>
                    <a:pt x="329" y="383"/>
                  </a:lnTo>
                  <a:lnTo>
                    <a:pt x="1" y="475"/>
                  </a:lnTo>
                  <a:lnTo>
                    <a:pt x="1" y="785"/>
                  </a:lnTo>
                  <a:lnTo>
                    <a:pt x="666" y="538"/>
                  </a:lnTo>
                  <a:lnTo>
                    <a:pt x="666" y="2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99;p19">
              <a:extLst>
                <a:ext uri="{FF2B5EF4-FFF2-40B4-BE49-F238E27FC236}">
                  <a16:creationId xmlns:a16="http://schemas.microsoft.com/office/drawing/2014/main" id="{B1DDF21F-E15C-25DE-AB9A-86DFE68A1D23}"/>
                </a:ext>
              </a:extLst>
            </p:cNvPr>
            <p:cNvSpPr/>
            <p:nvPr/>
          </p:nvSpPr>
          <p:spPr>
            <a:xfrm>
              <a:off x="2552390" y="3800055"/>
              <a:ext cx="45750" cy="53226"/>
            </a:xfrm>
            <a:custGeom>
              <a:avLst/>
              <a:gdLst/>
              <a:ahLst/>
              <a:cxnLst/>
              <a:rect l="l" t="t" r="r" b="b"/>
              <a:pathLst>
                <a:path w="667" h="776" extrusionOk="0">
                  <a:moveTo>
                    <a:pt x="1" y="0"/>
                  </a:moveTo>
                  <a:lnTo>
                    <a:pt x="1" y="301"/>
                  </a:lnTo>
                  <a:lnTo>
                    <a:pt x="329" y="383"/>
                  </a:lnTo>
                  <a:lnTo>
                    <a:pt x="1" y="475"/>
                  </a:lnTo>
                  <a:lnTo>
                    <a:pt x="1" y="776"/>
                  </a:lnTo>
                  <a:lnTo>
                    <a:pt x="666" y="538"/>
                  </a:lnTo>
                  <a:lnTo>
                    <a:pt x="666" y="2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00;p19">
              <a:extLst>
                <a:ext uri="{FF2B5EF4-FFF2-40B4-BE49-F238E27FC236}">
                  <a16:creationId xmlns:a16="http://schemas.microsoft.com/office/drawing/2014/main" id="{5F12751B-C91D-CD7C-9CD5-BDB18D4ABC3E}"/>
                </a:ext>
              </a:extLst>
            </p:cNvPr>
            <p:cNvSpPr/>
            <p:nvPr/>
          </p:nvSpPr>
          <p:spPr>
            <a:xfrm>
              <a:off x="2552390" y="3568018"/>
              <a:ext cx="735628" cy="55078"/>
            </a:xfrm>
            <a:custGeom>
              <a:avLst/>
              <a:gdLst/>
              <a:ahLst/>
              <a:cxnLst/>
              <a:rect l="l" t="t" r="r" b="b"/>
              <a:pathLst>
                <a:path w="10725" h="803" extrusionOk="0">
                  <a:moveTo>
                    <a:pt x="1" y="0"/>
                  </a:moveTo>
                  <a:lnTo>
                    <a:pt x="1" y="803"/>
                  </a:lnTo>
                  <a:lnTo>
                    <a:pt x="10724" y="803"/>
                  </a:lnTo>
                  <a:lnTo>
                    <a:pt x="107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01;p19">
              <a:extLst>
                <a:ext uri="{FF2B5EF4-FFF2-40B4-BE49-F238E27FC236}">
                  <a16:creationId xmlns:a16="http://schemas.microsoft.com/office/drawing/2014/main" id="{810F26ED-3EFB-2DCD-5286-B041586AF846}"/>
                </a:ext>
              </a:extLst>
            </p:cNvPr>
            <p:cNvSpPr/>
            <p:nvPr/>
          </p:nvSpPr>
          <p:spPr>
            <a:xfrm>
              <a:off x="2634354" y="3683728"/>
              <a:ext cx="238350" cy="55078"/>
            </a:xfrm>
            <a:custGeom>
              <a:avLst/>
              <a:gdLst/>
              <a:ahLst/>
              <a:cxnLst/>
              <a:rect l="l" t="t" r="r" b="b"/>
              <a:pathLst>
                <a:path w="3475" h="803" extrusionOk="0">
                  <a:moveTo>
                    <a:pt x="0" y="0"/>
                  </a:moveTo>
                  <a:lnTo>
                    <a:pt x="0" y="803"/>
                  </a:lnTo>
                  <a:lnTo>
                    <a:pt x="3475" y="803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02;p19">
              <a:extLst>
                <a:ext uri="{FF2B5EF4-FFF2-40B4-BE49-F238E27FC236}">
                  <a16:creationId xmlns:a16="http://schemas.microsoft.com/office/drawing/2014/main" id="{F8362BBF-D43F-A7F3-6E40-76C5F72E1333}"/>
                </a:ext>
              </a:extLst>
            </p:cNvPr>
            <p:cNvSpPr/>
            <p:nvPr/>
          </p:nvSpPr>
          <p:spPr>
            <a:xfrm>
              <a:off x="2634354" y="3799438"/>
              <a:ext cx="653663" cy="55078"/>
            </a:xfrm>
            <a:custGeom>
              <a:avLst/>
              <a:gdLst/>
              <a:ahLst/>
              <a:cxnLst/>
              <a:rect l="l" t="t" r="r" b="b"/>
              <a:pathLst>
                <a:path w="9530" h="803" extrusionOk="0">
                  <a:moveTo>
                    <a:pt x="0" y="0"/>
                  </a:moveTo>
                  <a:lnTo>
                    <a:pt x="0" y="803"/>
                  </a:lnTo>
                  <a:lnTo>
                    <a:pt x="9529" y="803"/>
                  </a:lnTo>
                  <a:lnTo>
                    <a:pt x="95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03;p19">
              <a:extLst>
                <a:ext uri="{FF2B5EF4-FFF2-40B4-BE49-F238E27FC236}">
                  <a16:creationId xmlns:a16="http://schemas.microsoft.com/office/drawing/2014/main" id="{D3E75702-F077-A07E-BC88-0740179BFF80}"/>
                </a:ext>
              </a:extLst>
            </p:cNvPr>
            <p:cNvSpPr/>
            <p:nvPr/>
          </p:nvSpPr>
          <p:spPr>
            <a:xfrm>
              <a:off x="2552390" y="4030240"/>
              <a:ext cx="735628" cy="55078"/>
            </a:xfrm>
            <a:custGeom>
              <a:avLst/>
              <a:gdLst/>
              <a:ahLst/>
              <a:cxnLst/>
              <a:rect l="l" t="t" r="r" b="b"/>
              <a:pathLst>
                <a:path w="10725" h="803" extrusionOk="0">
                  <a:moveTo>
                    <a:pt x="1" y="0"/>
                  </a:moveTo>
                  <a:lnTo>
                    <a:pt x="1" y="802"/>
                  </a:lnTo>
                  <a:lnTo>
                    <a:pt x="10724" y="802"/>
                  </a:lnTo>
                  <a:lnTo>
                    <a:pt x="107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04;p19">
              <a:extLst>
                <a:ext uri="{FF2B5EF4-FFF2-40B4-BE49-F238E27FC236}">
                  <a16:creationId xmlns:a16="http://schemas.microsoft.com/office/drawing/2014/main" id="{A0257CC3-F974-6072-6699-9653F1266A6D}"/>
                </a:ext>
              </a:extLst>
            </p:cNvPr>
            <p:cNvSpPr/>
            <p:nvPr/>
          </p:nvSpPr>
          <p:spPr>
            <a:xfrm>
              <a:off x="2551773" y="3915148"/>
              <a:ext cx="736245" cy="55078"/>
            </a:xfrm>
            <a:custGeom>
              <a:avLst/>
              <a:gdLst/>
              <a:ahLst/>
              <a:cxnLst/>
              <a:rect l="l" t="t" r="r" b="b"/>
              <a:pathLst>
                <a:path w="10734" h="803" extrusionOk="0">
                  <a:moveTo>
                    <a:pt x="1" y="0"/>
                  </a:moveTo>
                  <a:lnTo>
                    <a:pt x="1" y="803"/>
                  </a:lnTo>
                  <a:lnTo>
                    <a:pt x="10733" y="803"/>
                  </a:lnTo>
                  <a:lnTo>
                    <a:pt x="107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05;p19">
              <a:extLst>
                <a:ext uri="{FF2B5EF4-FFF2-40B4-BE49-F238E27FC236}">
                  <a16:creationId xmlns:a16="http://schemas.microsoft.com/office/drawing/2014/main" id="{4C48B2EF-4CBA-2EB9-EEFE-AD81E100053F}"/>
                </a:ext>
              </a:extLst>
            </p:cNvPr>
            <p:cNvSpPr/>
            <p:nvPr/>
          </p:nvSpPr>
          <p:spPr>
            <a:xfrm>
              <a:off x="2474198" y="3339753"/>
              <a:ext cx="45750" cy="53226"/>
            </a:xfrm>
            <a:custGeom>
              <a:avLst/>
              <a:gdLst/>
              <a:ahLst/>
              <a:cxnLst/>
              <a:rect l="l" t="t" r="r" b="b"/>
              <a:pathLst>
                <a:path w="667" h="776" extrusionOk="0">
                  <a:moveTo>
                    <a:pt x="1" y="0"/>
                  </a:moveTo>
                  <a:lnTo>
                    <a:pt x="1" y="301"/>
                  </a:lnTo>
                  <a:lnTo>
                    <a:pt x="329" y="374"/>
                  </a:lnTo>
                  <a:lnTo>
                    <a:pt x="1" y="474"/>
                  </a:lnTo>
                  <a:lnTo>
                    <a:pt x="1" y="775"/>
                  </a:lnTo>
                  <a:lnTo>
                    <a:pt x="667" y="529"/>
                  </a:lnTo>
                  <a:lnTo>
                    <a:pt x="667" y="22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06;p19">
              <a:extLst>
                <a:ext uri="{FF2B5EF4-FFF2-40B4-BE49-F238E27FC236}">
                  <a16:creationId xmlns:a16="http://schemas.microsoft.com/office/drawing/2014/main" id="{DCEA5646-FA97-2440-581D-CE8619BA04B4}"/>
                </a:ext>
              </a:extLst>
            </p:cNvPr>
            <p:cNvSpPr/>
            <p:nvPr/>
          </p:nvSpPr>
          <p:spPr>
            <a:xfrm>
              <a:off x="2474198" y="3455463"/>
              <a:ext cx="38273" cy="53226"/>
            </a:xfrm>
            <a:custGeom>
              <a:avLst/>
              <a:gdLst/>
              <a:ahLst/>
              <a:cxnLst/>
              <a:rect l="l" t="t" r="r" b="b"/>
              <a:pathLst>
                <a:path w="558" h="776" extrusionOk="0">
                  <a:moveTo>
                    <a:pt x="1" y="0"/>
                  </a:moveTo>
                  <a:lnTo>
                    <a:pt x="1" y="301"/>
                  </a:lnTo>
                  <a:lnTo>
                    <a:pt x="275" y="374"/>
                  </a:lnTo>
                  <a:lnTo>
                    <a:pt x="1" y="474"/>
                  </a:lnTo>
                  <a:lnTo>
                    <a:pt x="1" y="775"/>
                  </a:lnTo>
                  <a:lnTo>
                    <a:pt x="557" y="529"/>
                  </a:lnTo>
                  <a:lnTo>
                    <a:pt x="557" y="22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07;p19">
              <a:extLst>
                <a:ext uri="{FF2B5EF4-FFF2-40B4-BE49-F238E27FC236}">
                  <a16:creationId xmlns:a16="http://schemas.microsoft.com/office/drawing/2014/main" id="{322078BA-746A-3491-5901-57798F23ADEA}"/>
                </a:ext>
              </a:extLst>
            </p:cNvPr>
            <p:cNvSpPr/>
            <p:nvPr/>
          </p:nvSpPr>
          <p:spPr>
            <a:xfrm>
              <a:off x="2552390" y="3108333"/>
              <a:ext cx="45750" cy="53226"/>
            </a:xfrm>
            <a:custGeom>
              <a:avLst/>
              <a:gdLst/>
              <a:ahLst/>
              <a:cxnLst/>
              <a:rect l="l" t="t" r="r" b="b"/>
              <a:pathLst>
                <a:path w="667" h="776" extrusionOk="0">
                  <a:moveTo>
                    <a:pt x="1" y="0"/>
                  </a:moveTo>
                  <a:lnTo>
                    <a:pt x="1" y="301"/>
                  </a:lnTo>
                  <a:lnTo>
                    <a:pt x="329" y="383"/>
                  </a:lnTo>
                  <a:lnTo>
                    <a:pt x="1" y="474"/>
                  </a:lnTo>
                  <a:lnTo>
                    <a:pt x="1" y="775"/>
                  </a:lnTo>
                  <a:lnTo>
                    <a:pt x="666" y="538"/>
                  </a:lnTo>
                  <a:lnTo>
                    <a:pt x="666" y="2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08;p19">
              <a:extLst>
                <a:ext uri="{FF2B5EF4-FFF2-40B4-BE49-F238E27FC236}">
                  <a16:creationId xmlns:a16="http://schemas.microsoft.com/office/drawing/2014/main" id="{3EEEBE1C-A437-1156-E052-42945CF62CEE}"/>
                </a:ext>
              </a:extLst>
            </p:cNvPr>
            <p:cNvSpPr/>
            <p:nvPr/>
          </p:nvSpPr>
          <p:spPr>
            <a:xfrm>
              <a:off x="2552390" y="3224043"/>
              <a:ext cx="45750" cy="53226"/>
            </a:xfrm>
            <a:custGeom>
              <a:avLst/>
              <a:gdLst/>
              <a:ahLst/>
              <a:cxnLst/>
              <a:rect l="l" t="t" r="r" b="b"/>
              <a:pathLst>
                <a:path w="667" h="776" extrusionOk="0">
                  <a:moveTo>
                    <a:pt x="1" y="0"/>
                  </a:moveTo>
                  <a:lnTo>
                    <a:pt x="1" y="301"/>
                  </a:lnTo>
                  <a:lnTo>
                    <a:pt x="329" y="383"/>
                  </a:lnTo>
                  <a:lnTo>
                    <a:pt x="1" y="474"/>
                  </a:lnTo>
                  <a:lnTo>
                    <a:pt x="1" y="775"/>
                  </a:lnTo>
                  <a:lnTo>
                    <a:pt x="666" y="538"/>
                  </a:lnTo>
                  <a:lnTo>
                    <a:pt x="666" y="22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09;p19">
              <a:extLst>
                <a:ext uri="{FF2B5EF4-FFF2-40B4-BE49-F238E27FC236}">
                  <a16:creationId xmlns:a16="http://schemas.microsoft.com/office/drawing/2014/main" id="{1996896E-26F5-3485-EC93-E93637FEE54F}"/>
                </a:ext>
              </a:extLst>
            </p:cNvPr>
            <p:cNvSpPr/>
            <p:nvPr/>
          </p:nvSpPr>
          <p:spPr>
            <a:xfrm>
              <a:off x="2634354" y="3107716"/>
              <a:ext cx="388494" cy="55078"/>
            </a:xfrm>
            <a:custGeom>
              <a:avLst/>
              <a:gdLst/>
              <a:ahLst/>
              <a:cxnLst/>
              <a:rect l="l" t="t" r="r" b="b"/>
              <a:pathLst>
                <a:path w="5664" h="803" extrusionOk="0">
                  <a:moveTo>
                    <a:pt x="0" y="0"/>
                  </a:moveTo>
                  <a:lnTo>
                    <a:pt x="0" y="803"/>
                  </a:lnTo>
                  <a:lnTo>
                    <a:pt x="5663" y="803"/>
                  </a:lnTo>
                  <a:lnTo>
                    <a:pt x="56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10;p19">
              <a:extLst>
                <a:ext uri="{FF2B5EF4-FFF2-40B4-BE49-F238E27FC236}">
                  <a16:creationId xmlns:a16="http://schemas.microsoft.com/office/drawing/2014/main" id="{EBF1D3E5-E066-7D65-7E2F-4290ED775990}"/>
                </a:ext>
              </a:extLst>
            </p:cNvPr>
            <p:cNvSpPr/>
            <p:nvPr/>
          </p:nvSpPr>
          <p:spPr>
            <a:xfrm>
              <a:off x="2634354" y="3223426"/>
              <a:ext cx="653663" cy="55078"/>
            </a:xfrm>
            <a:custGeom>
              <a:avLst/>
              <a:gdLst/>
              <a:ahLst/>
              <a:cxnLst/>
              <a:rect l="l" t="t" r="r" b="b"/>
              <a:pathLst>
                <a:path w="9530" h="803" extrusionOk="0">
                  <a:moveTo>
                    <a:pt x="0" y="0"/>
                  </a:moveTo>
                  <a:lnTo>
                    <a:pt x="0" y="803"/>
                  </a:lnTo>
                  <a:lnTo>
                    <a:pt x="9529" y="803"/>
                  </a:lnTo>
                  <a:lnTo>
                    <a:pt x="95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11;p19">
              <a:extLst>
                <a:ext uri="{FF2B5EF4-FFF2-40B4-BE49-F238E27FC236}">
                  <a16:creationId xmlns:a16="http://schemas.microsoft.com/office/drawing/2014/main" id="{7792783B-CB15-3C71-5C5E-99EDA4D82CFA}"/>
                </a:ext>
              </a:extLst>
            </p:cNvPr>
            <p:cNvSpPr/>
            <p:nvPr/>
          </p:nvSpPr>
          <p:spPr>
            <a:xfrm>
              <a:off x="2539289" y="3454160"/>
              <a:ext cx="616761" cy="55146"/>
            </a:xfrm>
            <a:custGeom>
              <a:avLst/>
              <a:gdLst/>
              <a:ahLst/>
              <a:cxnLst/>
              <a:rect l="l" t="t" r="r" b="b"/>
              <a:pathLst>
                <a:path w="8992" h="804" extrusionOk="0">
                  <a:moveTo>
                    <a:pt x="0" y="1"/>
                  </a:moveTo>
                  <a:lnTo>
                    <a:pt x="0" y="803"/>
                  </a:lnTo>
                  <a:lnTo>
                    <a:pt x="8991" y="803"/>
                  </a:lnTo>
                  <a:lnTo>
                    <a:pt x="89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12;p19">
              <a:extLst>
                <a:ext uri="{FF2B5EF4-FFF2-40B4-BE49-F238E27FC236}">
                  <a16:creationId xmlns:a16="http://schemas.microsoft.com/office/drawing/2014/main" id="{B94FDFF4-F5C0-BFA7-5D9E-5D31AF2D2551}"/>
                </a:ext>
              </a:extLst>
            </p:cNvPr>
            <p:cNvSpPr/>
            <p:nvPr/>
          </p:nvSpPr>
          <p:spPr>
            <a:xfrm>
              <a:off x="2551773" y="3338450"/>
              <a:ext cx="736245" cy="55146"/>
            </a:xfrm>
            <a:custGeom>
              <a:avLst/>
              <a:gdLst/>
              <a:ahLst/>
              <a:cxnLst/>
              <a:rect l="l" t="t" r="r" b="b"/>
              <a:pathLst>
                <a:path w="10734" h="804" extrusionOk="0">
                  <a:moveTo>
                    <a:pt x="1" y="1"/>
                  </a:moveTo>
                  <a:lnTo>
                    <a:pt x="1" y="803"/>
                  </a:lnTo>
                  <a:lnTo>
                    <a:pt x="10733" y="803"/>
                  </a:lnTo>
                  <a:lnTo>
                    <a:pt x="107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2263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1D052F-67AA-50E7-CA01-A0218EE50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702" y="0"/>
            <a:ext cx="7392595" cy="5143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D1D147-ED3F-6332-64E6-E72FB1103FAA}"/>
              </a:ext>
            </a:extLst>
          </p:cNvPr>
          <p:cNvSpPr txBox="1"/>
          <p:nvPr/>
        </p:nvSpPr>
        <p:spPr>
          <a:xfrm>
            <a:off x="1766018" y="1969698"/>
            <a:ext cx="797463" cy="4001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mes New Roman"/>
              </a:rPr>
              <a:t>PO7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7A8325-FE95-EB4C-2D09-52D8EBD9FCBE}"/>
              </a:ext>
            </a:extLst>
          </p:cNvPr>
          <p:cNvSpPr txBox="1"/>
          <p:nvPr/>
        </p:nvSpPr>
        <p:spPr>
          <a:xfrm>
            <a:off x="4105933" y="654170"/>
            <a:ext cx="93764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  <a:latin typeface="Times New Roman"/>
              </a:rPr>
              <a:t>Pz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849A19-3FF6-13F2-2CD4-C16C5C1B4519}"/>
              </a:ext>
            </a:extLst>
          </p:cNvPr>
          <p:cNvSpPr txBox="1"/>
          <p:nvPr/>
        </p:nvSpPr>
        <p:spPr>
          <a:xfrm>
            <a:off x="5798867" y="3123481"/>
            <a:ext cx="527888" cy="4001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mes New Roman"/>
              </a:rPr>
              <a:t>O2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2822E8-9B5E-B1CC-351D-BE00E3FDB15A}"/>
              </a:ext>
            </a:extLst>
          </p:cNvPr>
          <p:cNvSpPr txBox="1"/>
          <p:nvPr/>
        </p:nvSpPr>
        <p:spPr>
          <a:xfrm>
            <a:off x="2725706" y="3123480"/>
            <a:ext cx="527888" cy="4001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mes New Roman"/>
              </a:rPr>
              <a:t>O1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745599-C6CF-5FA6-8BBF-F61DBD9FF027}"/>
              </a:ext>
            </a:extLst>
          </p:cNvPr>
          <p:cNvSpPr txBox="1"/>
          <p:nvPr/>
        </p:nvSpPr>
        <p:spPr>
          <a:xfrm>
            <a:off x="6197838" y="1851084"/>
            <a:ext cx="797463" cy="4001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mes New Roman"/>
              </a:rPr>
              <a:t>PO8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504EAC-9B58-DDC5-264D-ECFFDD248132}"/>
              </a:ext>
            </a:extLst>
          </p:cNvPr>
          <p:cNvSpPr txBox="1"/>
          <p:nvPr/>
        </p:nvSpPr>
        <p:spPr>
          <a:xfrm>
            <a:off x="5195018" y="1171755"/>
            <a:ext cx="797463" cy="4001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mes New Roman"/>
              </a:rPr>
              <a:t>PO4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5FFB02-7B60-7887-C998-39623AE04522}"/>
              </a:ext>
            </a:extLst>
          </p:cNvPr>
          <p:cNvSpPr txBox="1"/>
          <p:nvPr/>
        </p:nvSpPr>
        <p:spPr>
          <a:xfrm>
            <a:off x="4181414" y="718868"/>
            <a:ext cx="797463" cy="4001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latin typeface="Times New Roman"/>
              </a:rPr>
              <a:t>POz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E4327D-1A0F-9DE9-93F3-5A96EDFD0E17}"/>
              </a:ext>
            </a:extLst>
          </p:cNvPr>
          <p:cNvSpPr txBox="1"/>
          <p:nvPr/>
        </p:nvSpPr>
        <p:spPr>
          <a:xfrm>
            <a:off x="2984499" y="1171754"/>
            <a:ext cx="797463" cy="4001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mes New Roman"/>
              </a:rPr>
              <a:t>PO3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633244-61C8-FDB0-7124-D9B03DDA3102}"/>
              </a:ext>
            </a:extLst>
          </p:cNvPr>
          <p:cNvSpPr txBox="1"/>
          <p:nvPr/>
        </p:nvSpPr>
        <p:spPr>
          <a:xfrm>
            <a:off x="872226" y="3754407"/>
            <a:ext cx="2303972" cy="138499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err="1">
                <a:solidFill>
                  <a:srgbClr val="FFFFFF"/>
                </a:solidFill>
                <a:latin typeface="Times New Roman"/>
              </a:rPr>
              <a:t>BioSemi</a:t>
            </a:r>
            <a:r>
              <a:rPr lang="en-US" sz="2800" dirty="0">
                <a:solidFill>
                  <a:srgbClr val="FFFFFF"/>
                </a:solidFill>
                <a:latin typeface="Times New Roman"/>
              </a:rPr>
              <a:t> </a:t>
            </a:r>
            <a:r>
              <a:rPr lang="en-US" sz="2800" err="1">
                <a:solidFill>
                  <a:srgbClr val="FFFFFF"/>
                </a:solidFill>
                <a:latin typeface="Times New Roman"/>
              </a:rPr>
              <a:t>ActiveTwo</a:t>
            </a:r>
            <a:r>
              <a:rPr lang="en-US" sz="2800" dirty="0">
                <a:solidFill>
                  <a:srgbClr val="FFFFFF"/>
                </a:solidFill>
                <a:latin typeface="Times New Roman"/>
              </a:rPr>
              <a:t> EEG system</a:t>
            </a:r>
          </a:p>
        </p:txBody>
      </p:sp>
    </p:spTree>
    <p:extLst>
      <p:ext uri="{BB962C8B-B14F-4D97-AF65-F5344CB8AC3E}">
        <p14:creationId xmlns:p14="http://schemas.microsoft.com/office/powerpoint/2010/main" val="205734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18"/>
          <p:cNvGrpSpPr/>
          <p:nvPr/>
        </p:nvGrpSpPr>
        <p:grpSpPr>
          <a:xfrm>
            <a:off x="5908581" y="3624178"/>
            <a:ext cx="2595697" cy="680700"/>
            <a:chOff x="5136588" y="4051398"/>
            <a:chExt cx="2595697" cy="680700"/>
          </a:xfrm>
        </p:grpSpPr>
        <p:sp>
          <p:nvSpPr>
            <p:cNvPr id="174" name="Google Shape;174;p18"/>
            <p:cNvSpPr txBox="1"/>
            <p:nvPr/>
          </p:nvSpPr>
          <p:spPr>
            <a:xfrm>
              <a:off x="5671285" y="4233307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</a:t>
              </a:r>
              <a:r>
                <a:rPr lang="en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ha</a:t>
              </a: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nnel Selection 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6" name="Google Shape;176;p18"/>
            <p:cNvSpPr/>
            <p:nvPr/>
          </p:nvSpPr>
          <p:spPr>
            <a:xfrm>
              <a:off x="5136588" y="4051398"/>
              <a:ext cx="680700" cy="6807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77" name="Google Shape;177;p18"/>
          <p:cNvGrpSpPr/>
          <p:nvPr/>
        </p:nvGrpSpPr>
        <p:grpSpPr>
          <a:xfrm>
            <a:off x="5908581" y="874740"/>
            <a:ext cx="2864984" cy="680700"/>
            <a:chOff x="5136588" y="1301960"/>
            <a:chExt cx="2864984" cy="680700"/>
          </a:xfrm>
        </p:grpSpPr>
        <p:sp>
          <p:nvSpPr>
            <p:cNvPr id="179" name="Google Shape;179;p18"/>
            <p:cNvSpPr txBox="1"/>
            <p:nvPr/>
          </p:nvSpPr>
          <p:spPr>
            <a:xfrm>
              <a:off x="5778826" y="1711500"/>
              <a:ext cx="2222746" cy="831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800" b="1" dirty="0">
                  <a:latin typeface="Fira Sans Extra Condensed"/>
                  <a:sym typeface="Fira Sans Extra Condensed"/>
                </a:rPr>
                <a:t>Visualization-Codes Optimization</a:t>
              </a:r>
            </a:p>
            <a:p>
              <a:pPr marL="0" lvl="0" indent="0" algn="r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b="1" dirty="0">
                <a:latin typeface="Fira Sans Extra Condensed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5136588" y="1301960"/>
              <a:ext cx="680700" cy="680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82" name="Google Shape;182;p18"/>
          <p:cNvGrpSpPr/>
          <p:nvPr/>
        </p:nvGrpSpPr>
        <p:grpSpPr>
          <a:xfrm>
            <a:off x="5908581" y="2249459"/>
            <a:ext cx="2960200" cy="680700"/>
            <a:chOff x="5136588" y="2676685"/>
            <a:chExt cx="2960200" cy="680700"/>
          </a:xfrm>
        </p:grpSpPr>
        <p:sp>
          <p:nvSpPr>
            <p:cNvPr id="184" name="Google Shape;184;p18"/>
            <p:cNvSpPr txBox="1"/>
            <p:nvPr/>
          </p:nvSpPr>
          <p:spPr>
            <a:xfrm>
              <a:off x="5306782" y="2858728"/>
              <a:ext cx="2790006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</a:t>
              </a: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xpermint Setup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6" name="Google Shape;186;p18"/>
            <p:cNvSpPr/>
            <p:nvPr/>
          </p:nvSpPr>
          <p:spPr>
            <a:xfrm>
              <a:off x="5136588" y="2676685"/>
              <a:ext cx="680700" cy="6807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194" name="Google Shape;194;p18"/>
          <p:cNvCxnSpPr>
            <a:cxnSpLocks/>
            <a:stCxn id="186" idx="2"/>
          </p:cNvCxnSpPr>
          <p:nvPr/>
        </p:nvCxnSpPr>
        <p:spPr>
          <a:xfrm rot="10800000">
            <a:off x="3960173" y="2589809"/>
            <a:ext cx="1948408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95" name="Google Shape;195;p18"/>
          <p:cNvCxnSpPr>
            <a:cxnSpLocks/>
            <a:stCxn id="181" idx="2"/>
          </p:cNvCxnSpPr>
          <p:nvPr/>
        </p:nvCxnSpPr>
        <p:spPr>
          <a:xfrm rot="10800000" flipV="1">
            <a:off x="3960173" y="1215090"/>
            <a:ext cx="1948408" cy="66971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96" name="Google Shape;196;p18"/>
          <p:cNvCxnSpPr>
            <a:cxnSpLocks/>
            <a:stCxn id="176" idx="2"/>
          </p:cNvCxnSpPr>
          <p:nvPr/>
        </p:nvCxnSpPr>
        <p:spPr>
          <a:xfrm rot="10800000">
            <a:off x="3976065" y="3270510"/>
            <a:ext cx="1932517" cy="69401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2" name="Google Shape;230;p19">
            <a:extLst>
              <a:ext uri="{FF2B5EF4-FFF2-40B4-BE49-F238E27FC236}">
                <a16:creationId xmlns:a16="http://schemas.microsoft.com/office/drawing/2014/main" id="{3EC3EEC5-53BD-5E10-E234-7130304F1BA1}"/>
              </a:ext>
            </a:extLst>
          </p:cNvPr>
          <p:cNvGrpSpPr/>
          <p:nvPr/>
        </p:nvGrpSpPr>
        <p:grpSpPr>
          <a:xfrm>
            <a:off x="890537" y="1699251"/>
            <a:ext cx="3242177" cy="1967257"/>
            <a:chOff x="922500" y="2861275"/>
            <a:chExt cx="2802712" cy="1700603"/>
          </a:xfrm>
        </p:grpSpPr>
        <p:sp>
          <p:nvSpPr>
            <p:cNvPr id="3" name="Google Shape;231;p19">
              <a:extLst>
                <a:ext uri="{FF2B5EF4-FFF2-40B4-BE49-F238E27FC236}">
                  <a16:creationId xmlns:a16="http://schemas.microsoft.com/office/drawing/2014/main" id="{BA025663-3B9F-5121-4356-17AF0D2AFE53}"/>
                </a:ext>
              </a:extLst>
            </p:cNvPr>
            <p:cNvSpPr/>
            <p:nvPr/>
          </p:nvSpPr>
          <p:spPr>
            <a:xfrm>
              <a:off x="1123878" y="2861275"/>
              <a:ext cx="2400581" cy="1481132"/>
            </a:xfrm>
            <a:custGeom>
              <a:avLst/>
              <a:gdLst/>
              <a:ahLst/>
              <a:cxnLst/>
              <a:rect l="l" t="t" r="r" b="b"/>
              <a:pathLst>
                <a:path w="34999" h="21594" extrusionOk="0">
                  <a:moveTo>
                    <a:pt x="1569" y="0"/>
                  </a:moveTo>
                  <a:lnTo>
                    <a:pt x="1414" y="10"/>
                  </a:lnTo>
                  <a:lnTo>
                    <a:pt x="1259" y="37"/>
                  </a:lnTo>
                  <a:lnTo>
                    <a:pt x="1104" y="73"/>
                  </a:lnTo>
                  <a:lnTo>
                    <a:pt x="958" y="128"/>
                  </a:lnTo>
                  <a:lnTo>
                    <a:pt x="822" y="192"/>
                  </a:lnTo>
                  <a:lnTo>
                    <a:pt x="694" y="274"/>
                  </a:lnTo>
                  <a:lnTo>
                    <a:pt x="575" y="365"/>
                  </a:lnTo>
                  <a:lnTo>
                    <a:pt x="457" y="466"/>
                  </a:lnTo>
                  <a:lnTo>
                    <a:pt x="357" y="575"/>
                  </a:lnTo>
                  <a:lnTo>
                    <a:pt x="265" y="703"/>
                  </a:lnTo>
                  <a:lnTo>
                    <a:pt x="192" y="830"/>
                  </a:lnTo>
                  <a:lnTo>
                    <a:pt x="119" y="967"/>
                  </a:lnTo>
                  <a:lnTo>
                    <a:pt x="65" y="1113"/>
                  </a:lnTo>
                  <a:lnTo>
                    <a:pt x="28" y="1259"/>
                  </a:lnTo>
                  <a:lnTo>
                    <a:pt x="10" y="1414"/>
                  </a:lnTo>
                  <a:lnTo>
                    <a:pt x="1" y="1578"/>
                  </a:lnTo>
                  <a:lnTo>
                    <a:pt x="1" y="20016"/>
                  </a:lnTo>
                  <a:lnTo>
                    <a:pt x="10" y="20180"/>
                  </a:lnTo>
                  <a:lnTo>
                    <a:pt x="28" y="20335"/>
                  </a:lnTo>
                  <a:lnTo>
                    <a:pt x="65" y="20481"/>
                  </a:lnTo>
                  <a:lnTo>
                    <a:pt x="119" y="20627"/>
                  </a:lnTo>
                  <a:lnTo>
                    <a:pt x="192" y="20763"/>
                  </a:lnTo>
                  <a:lnTo>
                    <a:pt x="265" y="20891"/>
                  </a:lnTo>
                  <a:lnTo>
                    <a:pt x="357" y="21019"/>
                  </a:lnTo>
                  <a:lnTo>
                    <a:pt x="457" y="21128"/>
                  </a:lnTo>
                  <a:lnTo>
                    <a:pt x="575" y="21228"/>
                  </a:lnTo>
                  <a:lnTo>
                    <a:pt x="694" y="21320"/>
                  </a:lnTo>
                  <a:lnTo>
                    <a:pt x="822" y="21402"/>
                  </a:lnTo>
                  <a:lnTo>
                    <a:pt x="958" y="21466"/>
                  </a:lnTo>
                  <a:lnTo>
                    <a:pt x="1104" y="21520"/>
                  </a:lnTo>
                  <a:lnTo>
                    <a:pt x="1259" y="21557"/>
                  </a:lnTo>
                  <a:lnTo>
                    <a:pt x="1414" y="21584"/>
                  </a:lnTo>
                  <a:lnTo>
                    <a:pt x="1569" y="21593"/>
                  </a:lnTo>
                  <a:lnTo>
                    <a:pt x="33421" y="21593"/>
                  </a:lnTo>
                  <a:lnTo>
                    <a:pt x="33585" y="21584"/>
                  </a:lnTo>
                  <a:lnTo>
                    <a:pt x="33740" y="21557"/>
                  </a:lnTo>
                  <a:lnTo>
                    <a:pt x="33886" y="21520"/>
                  </a:lnTo>
                  <a:lnTo>
                    <a:pt x="34032" y="21466"/>
                  </a:lnTo>
                  <a:lnTo>
                    <a:pt x="34168" y="21402"/>
                  </a:lnTo>
                  <a:lnTo>
                    <a:pt x="34296" y="21320"/>
                  </a:lnTo>
                  <a:lnTo>
                    <a:pt x="34424" y="21228"/>
                  </a:lnTo>
                  <a:lnTo>
                    <a:pt x="34533" y="21128"/>
                  </a:lnTo>
                  <a:lnTo>
                    <a:pt x="34633" y="21019"/>
                  </a:lnTo>
                  <a:lnTo>
                    <a:pt x="34725" y="20891"/>
                  </a:lnTo>
                  <a:lnTo>
                    <a:pt x="34807" y="20763"/>
                  </a:lnTo>
                  <a:lnTo>
                    <a:pt x="34870" y="20627"/>
                  </a:lnTo>
                  <a:lnTo>
                    <a:pt x="34925" y="20481"/>
                  </a:lnTo>
                  <a:lnTo>
                    <a:pt x="34962" y="20335"/>
                  </a:lnTo>
                  <a:lnTo>
                    <a:pt x="34989" y="20180"/>
                  </a:lnTo>
                  <a:lnTo>
                    <a:pt x="34998" y="20016"/>
                  </a:lnTo>
                  <a:lnTo>
                    <a:pt x="34998" y="1578"/>
                  </a:lnTo>
                  <a:lnTo>
                    <a:pt x="34989" y="1414"/>
                  </a:lnTo>
                  <a:lnTo>
                    <a:pt x="34962" y="1259"/>
                  </a:lnTo>
                  <a:lnTo>
                    <a:pt x="34925" y="1113"/>
                  </a:lnTo>
                  <a:lnTo>
                    <a:pt x="34870" y="967"/>
                  </a:lnTo>
                  <a:lnTo>
                    <a:pt x="34807" y="830"/>
                  </a:lnTo>
                  <a:lnTo>
                    <a:pt x="34725" y="703"/>
                  </a:lnTo>
                  <a:lnTo>
                    <a:pt x="34633" y="575"/>
                  </a:lnTo>
                  <a:lnTo>
                    <a:pt x="34533" y="466"/>
                  </a:lnTo>
                  <a:lnTo>
                    <a:pt x="34424" y="365"/>
                  </a:lnTo>
                  <a:lnTo>
                    <a:pt x="34296" y="274"/>
                  </a:lnTo>
                  <a:lnTo>
                    <a:pt x="34168" y="192"/>
                  </a:lnTo>
                  <a:lnTo>
                    <a:pt x="34032" y="128"/>
                  </a:lnTo>
                  <a:lnTo>
                    <a:pt x="33886" y="73"/>
                  </a:lnTo>
                  <a:lnTo>
                    <a:pt x="33740" y="37"/>
                  </a:lnTo>
                  <a:lnTo>
                    <a:pt x="33585" y="10"/>
                  </a:lnTo>
                  <a:lnTo>
                    <a:pt x="33421" y="0"/>
                  </a:lnTo>
                  <a:close/>
                </a:path>
              </a:pathLst>
            </a:custGeom>
            <a:solidFill>
              <a:srgbClr val="1A22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32;p19">
              <a:extLst>
                <a:ext uri="{FF2B5EF4-FFF2-40B4-BE49-F238E27FC236}">
                  <a16:creationId xmlns:a16="http://schemas.microsoft.com/office/drawing/2014/main" id="{0721F364-AF51-E4AC-9E94-99820B312D4E}"/>
                </a:ext>
              </a:extLst>
            </p:cNvPr>
            <p:cNvSpPr/>
            <p:nvPr/>
          </p:nvSpPr>
          <p:spPr>
            <a:xfrm>
              <a:off x="1123878" y="2861275"/>
              <a:ext cx="1211574" cy="1481132"/>
            </a:xfrm>
            <a:custGeom>
              <a:avLst/>
              <a:gdLst/>
              <a:ahLst/>
              <a:cxnLst/>
              <a:rect l="l" t="t" r="r" b="b"/>
              <a:pathLst>
                <a:path w="17664" h="21594" extrusionOk="0">
                  <a:moveTo>
                    <a:pt x="1569" y="0"/>
                  </a:moveTo>
                  <a:lnTo>
                    <a:pt x="1414" y="10"/>
                  </a:lnTo>
                  <a:lnTo>
                    <a:pt x="1259" y="37"/>
                  </a:lnTo>
                  <a:lnTo>
                    <a:pt x="1104" y="73"/>
                  </a:lnTo>
                  <a:lnTo>
                    <a:pt x="958" y="128"/>
                  </a:lnTo>
                  <a:lnTo>
                    <a:pt x="822" y="192"/>
                  </a:lnTo>
                  <a:lnTo>
                    <a:pt x="694" y="274"/>
                  </a:lnTo>
                  <a:lnTo>
                    <a:pt x="575" y="365"/>
                  </a:lnTo>
                  <a:lnTo>
                    <a:pt x="457" y="466"/>
                  </a:lnTo>
                  <a:lnTo>
                    <a:pt x="357" y="575"/>
                  </a:lnTo>
                  <a:lnTo>
                    <a:pt x="265" y="703"/>
                  </a:lnTo>
                  <a:lnTo>
                    <a:pt x="192" y="830"/>
                  </a:lnTo>
                  <a:lnTo>
                    <a:pt x="119" y="967"/>
                  </a:lnTo>
                  <a:lnTo>
                    <a:pt x="65" y="1113"/>
                  </a:lnTo>
                  <a:lnTo>
                    <a:pt x="28" y="1259"/>
                  </a:lnTo>
                  <a:lnTo>
                    <a:pt x="10" y="1414"/>
                  </a:lnTo>
                  <a:lnTo>
                    <a:pt x="1" y="1578"/>
                  </a:lnTo>
                  <a:lnTo>
                    <a:pt x="1" y="20016"/>
                  </a:lnTo>
                  <a:lnTo>
                    <a:pt x="10" y="20180"/>
                  </a:lnTo>
                  <a:lnTo>
                    <a:pt x="28" y="20335"/>
                  </a:lnTo>
                  <a:lnTo>
                    <a:pt x="65" y="20481"/>
                  </a:lnTo>
                  <a:lnTo>
                    <a:pt x="119" y="20627"/>
                  </a:lnTo>
                  <a:lnTo>
                    <a:pt x="192" y="20763"/>
                  </a:lnTo>
                  <a:lnTo>
                    <a:pt x="265" y="20891"/>
                  </a:lnTo>
                  <a:lnTo>
                    <a:pt x="357" y="21019"/>
                  </a:lnTo>
                  <a:lnTo>
                    <a:pt x="457" y="21128"/>
                  </a:lnTo>
                  <a:lnTo>
                    <a:pt x="575" y="21228"/>
                  </a:lnTo>
                  <a:lnTo>
                    <a:pt x="694" y="21320"/>
                  </a:lnTo>
                  <a:lnTo>
                    <a:pt x="822" y="21402"/>
                  </a:lnTo>
                  <a:lnTo>
                    <a:pt x="958" y="21466"/>
                  </a:lnTo>
                  <a:lnTo>
                    <a:pt x="1104" y="21520"/>
                  </a:lnTo>
                  <a:lnTo>
                    <a:pt x="1259" y="21557"/>
                  </a:lnTo>
                  <a:lnTo>
                    <a:pt x="1414" y="21584"/>
                  </a:lnTo>
                  <a:lnTo>
                    <a:pt x="1569" y="21593"/>
                  </a:lnTo>
                  <a:lnTo>
                    <a:pt x="17664" y="21593"/>
                  </a:lnTo>
                  <a:lnTo>
                    <a:pt x="17664" y="0"/>
                  </a:lnTo>
                  <a:close/>
                </a:path>
              </a:pathLst>
            </a:custGeom>
            <a:solidFill>
              <a:srgbClr val="CCCCCC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33;p19">
              <a:extLst>
                <a:ext uri="{FF2B5EF4-FFF2-40B4-BE49-F238E27FC236}">
                  <a16:creationId xmlns:a16="http://schemas.microsoft.com/office/drawing/2014/main" id="{EB27CCDB-3C6B-E1FE-7DFC-C69D116E72E3}"/>
                </a:ext>
              </a:extLst>
            </p:cNvPr>
            <p:cNvSpPr/>
            <p:nvPr/>
          </p:nvSpPr>
          <p:spPr>
            <a:xfrm>
              <a:off x="2335373" y="2861275"/>
              <a:ext cx="1189076" cy="1481132"/>
            </a:xfrm>
            <a:custGeom>
              <a:avLst/>
              <a:gdLst/>
              <a:ahLst/>
              <a:cxnLst/>
              <a:rect l="l" t="t" r="r" b="b"/>
              <a:pathLst>
                <a:path w="17336" h="21594" extrusionOk="0">
                  <a:moveTo>
                    <a:pt x="1" y="0"/>
                  </a:moveTo>
                  <a:lnTo>
                    <a:pt x="1" y="21593"/>
                  </a:lnTo>
                  <a:lnTo>
                    <a:pt x="15758" y="21593"/>
                  </a:lnTo>
                  <a:lnTo>
                    <a:pt x="15922" y="21584"/>
                  </a:lnTo>
                  <a:lnTo>
                    <a:pt x="16077" y="21557"/>
                  </a:lnTo>
                  <a:lnTo>
                    <a:pt x="16223" y="21520"/>
                  </a:lnTo>
                  <a:lnTo>
                    <a:pt x="16369" y="21466"/>
                  </a:lnTo>
                  <a:lnTo>
                    <a:pt x="16505" y="21402"/>
                  </a:lnTo>
                  <a:lnTo>
                    <a:pt x="16633" y="21320"/>
                  </a:lnTo>
                  <a:lnTo>
                    <a:pt x="16761" y="21228"/>
                  </a:lnTo>
                  <a:lnTo>
                    <a:pt x="16870" y="21128"/>
                  </a:lnTo>
                  <a:lnTo>
                    <a:pt x="16970" y="21019"/>
                  </a:lnTo>
                  <a:lnTo>
                    <a:pt x="17062" y="20891"/>
                  </a:lnTo>
                  <a:lnTo>
                    <a:pt x="17144" y="20763"/>
                  </a:lnTo>
                  <a:lnTo>
                    <a:pt x="17207" y="20627"/>
                  </a:lnTo>
                  <a:lnTo>
                    <a:pt x="17262" y="20481"/>
                  </a:lnTo>
                  <a:lnTo>
                    <a:pt x="17299" y="20335"/>
                  </a:lnTo>
                  <a:lnTo>
                    <a:pt x="17326" y="20180"/>
                  </a:lnTo>
                  <a:lnTo>
                    <a:pt x="17335" y="20016"/>
                  </a:lnTo>
                  <a:lnTo>
                    <a:pt x="17335" y="1578"/>
                  </a:lnTo>
                  <a:lnTo>
                    <a:pt x="17326" y="1414"/>
                  </a:lnTo>
                  <a:lnTo>
                    <a:pt x="17299" y="1259"/>
                  </a:lnTo>
                  <a:lnTo>
                    <a:pt x="17262" y="1113"/>
                  </a:lnTo>
                  <a:lnTo>
                    <a:pt x="17207" y="967"/>
                  </a:lnTo>
                  <a:lnTo>
                    <a:pt x="17144" y="830"/>
                  </a:lnTo>
                  <a:lnTo>
                    <a:pt x="17062" y="703"/>
                  </a:lnTo>
                  <a:lnTo>
                    <a:pt x="16970" y="575"/>
                  </a:lnTo>
                  <a:lnTo>
                    <a:pt x="16870" y="466"/>
                  </a:lnTo>
                  <a:lnTo>
                    <a:pt x="16761" y="365"/>
                  </a:lnTo>
                  <a:lnTo>
                    <a:pt x="16633" y="274"/>
                  </a:lnTo>
                  <a:lnTo>
                    <a:pt x="16505" y="192"/>
                  </a:lnTo>
                  <a:lnTo>
                    <a:pt x="16369" y="128"/>
                  </a:lnTo>
                  <a:lnTo>
                    <a:pt x="16223" y="73"/>
                  </a:lnTo>
                  <a:lnTo>
                    <a:pt x="16077" y="37"/>
                  </a:lnTo>
                  <a:lnTo>
                    <a:pt x="15922" y="10"/>
                  </a:lnTo>
                  <a:lnTo>
                    <a:pt x="15758" y="0"/>
                  </a:lnTo>
                  <a:close/>
                </a:path>
              </a:pathLst>
            </a:custGeom>
            <a:solidFill>
              <a:srgbClr val="CCCCCC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34;p19">
              <a:extLst>
                <a:ext uri="{FF2B5EF4-FFF2-40B4-BE49-F238E27FC236}">
                  <a16:creationId xmlns:a16="http://schemas.microsoft.com/office/drawing/2014/main" id="{C7BF4259-200C-63A3-67B5-08450E13BA59}"/>
                </a:ext>
              </a:extLst>
            </p:cNvPr>
            <p:cNvSpPr/>
            <p:nvPr/>
          </p:nvSpPr>
          <p:spPr>
            <a:xfrm>
              <a:off x="1210233" y="2957574"/>
              <a:ext cx="2227254" cy="1287846"/>
            </a:xfrm>
            <a:custGeom>
              <a:avLst/>
              <a:gdLst/>
              <a:ahLst/>
              <a:cxnLst/>
              <a:rect l="l" t="t" r="r" b="b"/>
              <a:pathLst>
                <a:path w="32472" h="18776" extrusionOk="0">
                  <a:moveTo>
                    <a:pt x="949" y="1"/>
                  </a:moveTo>
                  <a:lnTo>
                    <a:pt x="848" y="10"/>
                  </a:lnTo>
                  <a:lnTo>
                    <a:pt x="757" y="28"/>
                  </a:lnTo>
                  <a:lnTo>
                    <a:pt x="666" y="46"/>
                  </a:lnTo>
                  <a:lnTo>
                    <a:pt x="584" y="83"/>
                  </a:lnTo>
                  <a:lnTo>
                    <a:pt x="502" y="119"/>
                  </a:lnTo>
                  <a:lnTo>
                    <a:pt x="420" y="165"/>
                  </a:lnTo>
                  <a:lnTo>
                    <a:pt x="347" y="220"/>
                  </a:lnTo>
                  <a:lnTo>
                    <a:pt x="283" y="283"/>
                  </a:lnTo>
                  <a:lnTo>
                    <a:pt x="219" y="347"/>
                  </a:lnTo>
                  <a:lnTo>
                    <a:pt x="164" y="420"/>
                  </a:lnTo>
                  <a:lnTo>
                    <a:pt x="119" y="502"/>
                  </a:lnTo>
                  <a:lnTo>
                    <a:pt x="73" y="584"/>
                  </a:lnTo>
                  <a:lnTo>
                    <a:pt x="46" y="675"/>
                  </a:lnTo>
                  <a:lnTo>
                    <a:pt x="19" y="758"/>
                  </a:lnTo>
                  <a:lnTo>
                    <a:pt x="9" y="858"/>
                  </a:lnTo>
                  <a:lnTo>
                    <a:pt x="0" y="949"/>
                  </a:lnTo>
                  <a:lnTo>
                    <a:pt x="0" y="17837"/>
                  </a:lnTo>
                  <a:lnTo>
                    <a:pt x="9" y="17928"/>
                  </a:lnTo>
                  <a:lnTo>
                    <a:pt x="19" y="18028"/>
                  </a:lnTo>
                  <a:lnTo>
                    <a:pt x="46" y="18119"/>
                  </a:lnTo>
                  <a:lnTo>
                    <a:pt x="73" y="18201"/>
                  </a:lnTo>
                  <a:lnTo>
                    <a:pt x="119" y="18283"/>
                  </a:lnTo>
                  <a:lnTo>
                    <a:pt x="164" y="18366"/>
                  </a:lnTo>
                  <a:lnTo>
                    <a:pt x="219" y="18438"/>
                  </a:lnTo>
                  <a:lnTo>
                    <a:pt x="283" y="18502"/>
                  </a:lnTo>
                  <a:lnTo>
                    <a:pt x="347" y="18566"/>
                  </a:lnTo>
                  <a:lnTo>
                    <a:pt x="420" y="18621"/>
                  </a:lnTo>
                  <a:lnTo>
                    <a:pt x="502" y="18666"/>
                  </a:lnTo>
                  <a:lnTo>
                    <a:pt x="584" y="18703"/>
                  </a:lnTo>
                  <a:lnTo>
                    <a:pt x="666" y="18739"/>
                  </a:lnTo>
                  <a:lnTo>
                    <a:pt x="757" y="18758"/>
                  </a:lnTo>
                  <a:lnTo>
                    <a:pt x="848" y="18776"/>
                  </a:lnTo>
                  <a:lnTo>
                    <a:pt x="31624" y="18776"/>
                  </a:lnTo>
                  <a:lnTo>
                    <a:pt x="31715" y="18758"/>
                  </a:lnTo>
                  <a:lnTo>
                    <a:pt x="31806" y="18739"/>
                  </a:lnTo>
                  <a:lnTo>
                    <a:pt x="31897" y="18703"/>
                  </a:lnTo>
                  <a:lnTo>
                    <a:pt x="31979" y="18666"/>
                  </a:lnTo>
                  <a:lnTo>
                    <a:pt x="32052" y="18621"/>
                  </a:lnTo>
                  <a:lnTo>
                    <a:pt x="32125" y="18566"/>
                  </a:lnTo>
                  <a:lnTo>
                    <a:pt x="32189" y="18502"/>
                  </a:lnTo>
                  <a:lnTo>
                    <a:pt x="32253" y="18438"/>
                  </a:lnTo>
                  <a:lnTo>
                    <a:pt x="32308" y="18366"/>
                  </a:lnTo>
                  <a:lnTo>
                    <a:pt x="32353" y="18283"/>
                  </a:lnTo>
                  <a:lnTo>
                    <a:pt x="32399" y="18201"/>
                  </a:lnTo>
                  <a:lnTo>
                    <a:pt x="32426" y="18119"/>
                  </a:lnTo>
                  <a:lnTo>
                    <a:pt x="32453" y="18028"/>
                  </a:lnTo>
                  <a:lnTo>
                    <a:pt x="32463" y="17928"/>
                  </a:lnTo>
                  <a:lnTo>
                    <a:pt x="32472" y="17837"/>
                  </a:lnTo>
                  <a:lnTo>
                    <a:pt x="32472" y="949"/>
                  </a:lnTo>
                  <a:lnTo>
                    <a:pt x="32463" y="858"/>
                  </a:lnTo>
                  <a:lnTo>
                    <a:pt x="32453" y="758"/>
                  </a:lnTo>
                  <a:lnTo>
                    <a:pt x="32426" y="675"/>
                  </a:lnTo>
                  <a:lnTo>
                    <a:pt x="32399" y="584"/>
                  </a:lnTo>
                  <a:lnTo>
                    <a:pt x="32353" y="502"/>
                  </a:lnTo>
                  <a:lnTo>
                    <a:pt x="32308" y="420"/>
                  </a:lnTo>
                  <a:lnTo>
                    <a:pt x="32253" y="347"/>
                  </a:lnTo>
                  <a:lnTo>
                    <a:pt x="32189" y="283"/>
                  </a:lnTo>
                  <a:lnTo>
                    <a:pt x="32125" y="220"/>
                  </a:lnTo>
                  <a:lnTo>
                    <a:pt x="32052" y="165"/>
                  </a:lnTo>
                  <a:lnTo>
                    <a:pt x="31979" y="119"/>
                  </a:lnTo>
                  <a:lnTo>
                    <a:pt x="31897" y="83"/>
                  </a:lnTo>
                  <a:lnTo>
                    <a:pt x="31806" y="46"/>
                  </a:lnTo>
                  <a:lnTo>
                    <a:pt x="31715" y="28"/>
                  </a:lnTo>
                  <a:lnTo>
                    <a:pt x="31624" y="10"/>
                  </a:lnTo>
                  <a:lnTo>
                    <a:pt x="31523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35;p19">
              <a:extLst>
                <a:ext uri="{FF2B5EF4-FFF2-40B4-BE49-F238E27FC236}">
                  <a16:creationId xmlns:a16="http://schemas.microsoft.com/office/drawing/2014/main" id="{1F340D5F-A6EE-9B59-5916-F7D4E633EA38}"/>
                </a:ext>
              </a:extLst>
            </p:cNvPr>
            <p:cNvSpPr/>
            <p:nvPr/>
          </p:nvSpPr>
          <p:spPr>
            <a:xfrm>
              <a:off x="2335373" y="4342321"/>
              <a:ext cx="1389839" cy="219557"/>
            </a:xfrm>
            <a:custGeom>
              <a:avLst/>
              <a:gdLst/>
              <a:ahLst/>
              <a:cxnLst/>
              <a:rect l="l" t="t" r="r" b="b"/>
              <a:pathLst>
                <a:path w="20263" h="3201" extrusionOk="0">
                  <a:moveTo>
                    <a:pt x="1" y="0"/>
                  </a:moveTo>
                  <a:lnTo>
                    <a:pt x="1" y="3201"/>
                  </a:lnTo>
                  <a:lnTo>
                    <a:pt x="17572" y="3201"/>
                  </a:lnTo>
                  <a:lnTo>
                    <a:pt x="17718" y="3192"/>
                  </a:lnTo>
                  <a:lnTo>
                    <a:pt x="17855" y="3173"/>
                  </a:lnTo>
                  <a:lnTo>
                    <a:pt x="18001" y="3146"/>
                  </a:lnTo>
                  <a:lnTo>
                    <a:pt x="18138" y="3119"/>
                  </a:lnTo>
                  <a:lnTo>
                    <a:pt x="18265" y="3073"/>
                  </a:lnTo>
                  <a:lnTo>
                    <a:pt x="18402" y="3037"/>
                  </a:lnTo>
                  <a:lnTo>
                    <a:pt x="18530" y="2982"/>
                  </a:lnTo>
                  <a:lnTo>
                    <a:pt x="18657" y="2927"/>
                  </a:lnTo>
                  <a:lnTo>
                    <a:pt x="18776" y="2863"/>
                  </a:lnTo>
                  <a:lnTo>
                    <a:pt x="18894" y="2791"/>
                  </a:lnTo>
                  <a:lnTo>
                    <a:pt x="19013" y="2718"/>
                  </a:lnTo>
                  <a:lnTo>
                    <a:pt x="19122" y="2645"/>
                  </a:lnTo>
                  <a:lnTo>
                    <a:pt x="19232" y="2553"/>
                  </a:lnTo>
                  <a:lnTo>
                    <a:pt x="19332" y="2471"/>
                  </a:lnTo>
                  <a:lnTo>
                    <a:pt x="19432" y="2371"/>
                  </a:lnTo>
                  <a:lnTo>
                    <a:pt x="19524" y="2280"/>
                  </a:lnTo>
                  <a:lnTo>
                    <a:pt x="19615" y="2170"/>
                  </a:lnTo>
                  <a:lnTo>
                    <a:pt x="19697" y="2061"/>
                  </a:lnTo>
                  <a:lnTo>
                    <a:pt x="19779" y="1952"/>
                  </a:lnTo>
                  <a:lnTo>
                    <a:pt x="19852" y="1842"/>
                  </a:lnTo>
                  <a:lnTo>
                    <a:pt x="19925" y="1724"/>
                  </a:lnTo>
                  <a:lnTo>
                    <a:pt x="19980" y="1596"/>
                  </a:lnTo>
                  <a:lnTo>
                    <a:pt x="20043" y="1468"/>
                  </a:lnTo>
                  <a:lnTo>
                    <a:pt x="20089" y="1341"/>
                  </a:lnTo>
                  <a:lnTo>
                    <a:pt x="20135" y="1213"/>
                  </a:lnTo>
                  <a:lnTo>
                    <a:pt x="20171" y="1076"/>
                  </a:lnTo>
                  <a:lnTo>
                    <a:pt x="20208" y="939"/>
                  </a:lnTo>
                  <a:lnTo>
                    <a:pt x="20226" y="803"/>
                  </a:lnTo>
                  <a:lnTo>
                    <a:pt x="20244" y="657"/>
                  </a:lnTo>
                  <a:lnTo>
                    <a:pt x="20262" y="511"/>
                  </a:lnTo>
                  <a:lnTo>
                    <a:pt x="20262" y="365"/>
                  </a:lnTo>
                  <a:lnTo>
                    <a:pt x="20262" y="0"/>
                  </a:lnTo>
                  <a:close/>
                </a:path>
              </a:pathLst>
            </a:custGeom>
            <a:solidFill>
              <a:srgbClr val="B7B7B7"/>
            </a:solidFill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36;p19">
              <a:extLst>
                <a:ext uri="{FF2B5EF4-FFF2-40B4-BE49-F238E27FC236}">
                  <a16:creationId xmlns:a16="http://schemas.microsoft.com/office/drawing/2014/main" id="{38E19CB5-659B-FB50-8217-DA747A11D385}"/>
                </a:ext>
              </a:extLst>
            </p:cNvPr>
            <p:cNvSpPr/>
            <p:nvPr/>
          </p:nvSpPr>
          <p:spPr>
            <a:xfrm>
              <a:off x="922500" y="4342321"/>
              <a:ext cx="1412954" cy="219557"/>
            </a:xfrm>
            <a:custGeom>
              <a:avLst/>
              <a:gdLst/>
              <a:ahLst/>
              <a:cxnLst/>
              <a:rect l="l" t="t" r="r" b="b"/>
              <a:pathLst>
                <a:path w="20600" h="3201" extrusionOk="0">
                  <a:moveTo>
                    <a:pt x="1" y="0"/>
                  </a:moveTo>
                  <a:lnTo>
                    <a:pt x="1" y="365"/>
                  </a:lnTo>
                  <a:lnTo>
                    <a:pt x="10" y="511"/>
                  </a:lnTo>
                  <a:lnTo>
                    <a:pt x="19" y="657"/>
                  </a:lnTo>
                  <a:lnTo>
                    <a:pt x="37" y="803"/>
                  </a:lnTo>
                  <a:lnTo>
                    <a:pt x="55" y="939"/>
                  </a:lnTo>
                  <a:lnTo>
                    <a:pt x="92" y="1076"/>
                  </a:lnTo>
                  <a:lnTo>
                    <a:pt x="128" y="1213"/>
                  </a:lnTo>
                  <a:lnTo>
                    <a:pt x="174" y="1341"/>
                  </a:lnTo>
                  <a:lnTo>
                    <a:pt x="229" y="1468"/>
                  </a:lnTo>
                  <a:lnTo>
                    <a:pt x="283" y="1596"/>
                  </a:lnTo>
                  <a:lnTo>
                    <a:pt x="347" y="1724"/>
                  </a:lnTo>
                  <a:lnTo>
                    <a:pt x="411" y="1842"/>
                  </a:lnTo>
                  <a:lnTo>
                    <a:pt x="484" y="1952"/>
                  </a:lnTo>
                  <a:lnTo>
                    <a:pt x="566" y="2061"/>
                  </a:lnTo>
                  <a:lnTo>
                    <a:pt x="648" y="2170"/>
                  </a:lnTo>
                  <a:lnTo>
                    <a:pt x="739" y="2280"/>
                  </a:lnTo>
                  <a:lnTo>
                    <a:pt x="831" y="2371"/>
                  </a:lnTo>
                  <a:lnTo>
                    <a:pt x="931" y="2471"/>
                  </a:lnTo>
                  <a:lnTo>
                    <a:pt x="1031" y="2553"/>
                  </a:lnTo>
                  <a:lnTo>
                    <a:pt x="1141" y="2645"/>
                  </a:lnTo>
                  <a:lnTo>
                    <a:pt x="1250" y="2718"/>
                  </a:lnTo>
                  <a:lnTo>
                    <a:pt x="1369" y="2791"/>
                  </a:lnTo>
                  <a:lnTo>
                    <a:pt x="1487" y="2863"/>
                  </a:lnTo>
                  <a:lnTo>
                    <a:pt x="1606" y="2927"/>
                  </a:lnTo>
                  <a:lnTo>
                    <a:pt x="1733" y="2982"/>
                  </a:lnTo>
                  <a:lnTo>
                    <a:pt x="1861" y="3037"/>
                  </a:lnTo>
                  <a:lnTo>
                    <a:pt x="1998" y="3073"/>
                  </a:lnTo>
                  <a:lnTo>
                    <a:pt x="2125" y="3119"/>
                  </a:lnTo>
                  <a:lnTo>
                    <a:pt x="2271" y="3146"/>
                  </a:lnTo>
                  <a:lnTo>
                    <a:pt x="2408" y="3173"/>
                  </a:lnTo>
                  <a:lnTo>
                    <a:pt x="2545" y="3192"/>
                  </a:lnTo>
                  <a:lnTo>
                    <a:pt x="2691" y="3201"/>
                  </a:lnTo>
                  <a:lnTo>
                    <a:pt x="20600" y="3201"/>
                  </a:lnTo>
                  <a:lnTo>
                    <a:pt x="20600" y="0"/>
                  </a:lnTo>
                  <a:close/>
                </a:path>
              </a:pathLst>
            </a:custGeom>
            <a:solidFill>
              <a:srgbClr val="B7B7B7"/>
            </a:solidFill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37;p19">
              <a:extLst>
                <a:ext uri="{FF2B5EF4-FFF2-40B4-BE49-F238E27FC236}">
                  <a16:creationId xmlns:a16="http://schemas.microsoft.com/office/drawing/2014/main" id="{B1A98F30-39FC-D4B5-5AF8-263D8A0402A1}"/>
                </a:ext>
              </a:extLst>
            </p:cNvPr>
            <p:cNvSpPr/>
            <p:nvPr/>
          </p:nvSpPr>
          <p:spPr>
            <a:xfrm>
              <a:off x="1548584" y="3087688"/>
              <a:ext cx="33815" cy="33815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192" y="0"/>
                  </a:moveTo>
                  <a:lnTo>
                    <a:pt x="146" y="19"/>
                  </a:lnTo>
                  <a:lnTo>
                    <a:pt x="110" y="37"/>
                  </a:lnTo>
                  <a:lnTo>
                    <a:pt x="73" y="73"/>
                  </a:lnTo>
                  <a:lnTo>
                    <a:pt x="37" y="110"/>
                  </a:lnTo>
                  <a:lnTo>
                    <a:pt x="19" y="146"/>
                  </a:lnTo>
                  <a:lnTo>
                    <a:pt x="0" y="192"/>
                  </a:lnTo>
                  <a:lnTo>
                    <a:pt x="0" y="247"/>
                  </a:lnTo>
                  <a:lnTo>
                    <a:pt x="0" y="292"/>
                  </a:lnTo>
                  <a:lnTo>
                    <a:pt x="19" y="338"/>
                  </a:lnTo>
                  <a:lnTo>
                    <a:pt x="37" y="383"/>
                  </a:lnTo>
                  <a:lnTo>
                    <a:pt x="73" y="420"/>
                  </a:lnTo>
                  <a:lnTo>
                    <a:pt x="110" y="447"/>
                  </a:lnTo>
                  <a:lnTo>
                    <a:pt x="146" y="475"/>
                  </a:lnTo>
                  <a:lnTo>
                    <a:pt x="192" y="484"/>
                  </a:lnTo>
                  <a:lnTo>
                    <a:pt x="247" y="493"/>
                  </a:lnTo>
                  <a:lnTo>
                    <a:pt x="292" y="484"/>
                  </a:lnTo>
                  <a:lnTo>
                    <a:pt x="338" y="475"/>
                  </a:lnTo>
                  <a:lnTo>
                    <a:pt x="383" y="447"/>
                  </a:lnTo>
                  <a:lnTo>
                    <a:pt x="420" y="420"/>
                  </a:lnTo>
                  <a:lnTo>
                    <a:pt x="447" y="383"/>
                  </a:lnTo>
                  <a:lnTo>
                    <a:pt x="475" y="338"/>
                  </a:lnTo>
                  <a:lnTo>
                    <a:pt x="484" y="292"/>
                  </a:lnTo>
                  <a:lnTo>
                    <a:pt x="493" y="247"/>
                  </a:lnTo>
                  <a:lnTo>
                    <a:pt x="484" y="192"/>
                  </a:lnTo>
                  <a:lnTo>
                    <a:pt x="475" y="146"/>
                  </a:lnTo>
                  <a:lnTo>
                    <a:pt x="447" y="110"/>
                  </a:lnTo>
                  <a:lnTo>
                    <a:pt x="420" y="73"/>
                  </a:lnTo>
                  <a:lnTo>
                    <a:pt x="383" y="37"/>
                  </a:lnTo>
                  <a:lnTo>
                    <a:pt x="338" y="19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38;p19">
              <a:extLst>
                <a:ext uri="{FF2B5EF4-FFF2-40B4-BE49-F238E27FC236}">
                  <a16:creationId xmlns:a16="http://schemas.microsoft.com/office/drawing/2014/main" id="{A08FDDA9-E99F-8FA3-16AC-C261C91A7845}"/>
                </a:ext>
              </a:extLst>
            </p:cNvPr>
            <p:cNvSpPr/>
            <p:nvPr/>
          </p:nvSpPr>
          <p:spPr>
            <a:xfrm>
              <a:off x="1557363" y="3104561"/>
              <a:ext cx="140129" cy="204604"/>
            </a:xfrm>
            <a:custGeom>
              <a:avLst/>
              <a:gdLst/>
              <a:ahLst/>
              <a:cxnLst/>
              <a:rect l="l" t="t" r="r" b="b"/>
              <a:pathLst>
                <a:path w="2043" h="2983" extrusionOk="0">
                  <a:moveTo>
                    <a:pt x="0" y="1"/>
                  </a:moveTo>
                  <a:lnTo>
                    <a:pt x="0" y="1405"/>
                  </a:lnTo>
                  <a:lnTo>
                    <a:pt x="1897" y="2982"/>
                  </a:lnTo>
                  <a:lnTo>
                    <a:pt x="2043" y="2809"/>
                  </a:lnTo>
                  <a:lnTo>
                    <a:pt x="228" y="1295"/>
                  </a:lnTo>
                  <a:lnTo>
                    <a:pt x="228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39;p19">
              <a:extLst>
                <a:ext uri="{FF2B5EF4-FFF2-40B4-BE49-F238E27FC236}">
                  <a16:creationId xmlns:a16="http://schemas.microsoft.com/office/drawing/2014/main" id="{F79D2D1A-EB9A-BD8C-5B59-8BECDED8A785}"/>
                </a:ext>
              </a:extLst>
            </p:cNvPr>
            <p:cNvSpPr/>
            <p:nvPr/>
          </p:nvSpPr>
          <p:spPr>
            <a:xfrm>
              <a:off x="2120208" y="3108333"/>
              <a:ext cx="33883" cy="33815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47" y="0"/>
                  </a:moveTo>
                  <a:lnTo>
                    <a:pt x="192" y="9"/>
                  </a:lnTo>
                  <a:lnTo>
                    <a:pt x="147" y="19"/>
                  </a:lnTo>
                  <a:lnTo>
                    <a:pt x="101" y="46"/>
                  </a:lnTo>
                  <a:lnTo>
                    <a:pt x="65" y="73"/>
                  </a:lnTo>
                  <a:lnTo>
                    <a:pt x="37" y="110"/>
                  </a:lnTo>
                  <a:lnTo>
                    <a:pt x="19" y="155"/>
                  </a:lnTo>
                  <a:lnTo>
                    <a:pt x="1" y="201"/>
                  </a:lnTo>
                  <a:lnTo>
                    <a:pt x="1" y="246"/>
                  </a:lnTo>
                  <a:lnTo>
                    <a:pt x="1" y="301"/>
                  </a:lnTo>
                  <a:lnTo>
                    <a:pt x="19" y="347"/>
                  </a:lnTo>
                  <a:lnTo>
                    <a:pt x="37" y="383"/>
                  </a:lnTo>
                  <a:lnTo>
                    <a:pt x="65" y="420"/>
                  </a:lnTo>
                  <a:lnTo>
                    <a:pt x="101" y="456"/>
                  </a:lnTo>
                  <a:lnTo>
                    <a:pt x="147" y="474"/>
                  </a:lnTo>
                  <a:lnTo>
                    <a:pt x="192" y="493"/>
                  </a:lnTo>
                  <a:lnTo>
                    <a:pt x="293" y="493"/>
                  </a:lnTo>
                  <a:lnTo>
                    <a:pt x="338" y="474"/>
                  </a:lnTo>
                  <a:lnTo>
                    <a:pt x="384" y="456"/>
                  </a:lnTo>
                  <a:lnTo>
                    <a:pt x="420" y="420"/>
                  </a:lnTo>
                  <a:lnTo>
                    <a:pt x="448" y="383"/>
                  </a:lnTo>
                  <a:lnTo>
                    <a:pt x="466" y="347"/>
                  </a:lnTo>
                  <a:lnTo>
                    <a:pt x="484" y="301"/>
                  </a:lnTo>
                  <a:lnTo>
                    <a:pt x="493" y="246"/>
                  </a:lnTo>
                  <a:lnTo>
                    <a:pt x="484" y="201"/>
                  </a:lnTo>
                  <a:lnTo>
                    <a:pt x="466" y="155"/>
                  </a:lnTo>
                  <a:lnTo>
                    <a:pt x="448" y="110"/>
                  </a:lnTo>
                  <a:lnTo>
                    <a:pt x="420" y="73"/>
                  </a:lnTo>
                  <a:lnTo>
                    <a:pt x="384" y="46"/>
                  </a:lnTo>
                  <a:lnTo>
                    <a:pt x="338" y="19"/>
                  </a:lnTo>
                  <a:lnTo>
                    <a:pt x="293" y="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40;p19">
              <a:extLst>
                <a:ext uri="{FF2B5EF4-FFF2-40B4-BE49-F238E27FC236}">
                  <a16:creationId xmlns:a16="http://schemas.microsoft.com/office/drawing/2014/main" id="{52FC1C20-1483-D5E0-8994-BA73AB6124A3}"/>
                </a:ext>
              </a:extLst>
            </p:cNvPr>
            <p:cNvSpPr/>
            <p:nvPr/>
          </p:nvSpPr>
          <p:spPr>
            <a:xfrm>
              <a:off x="2058340" y="3125206"/>
              <a:ext cx="86355" cy="203369"/>
            </a:xfrm>
            <a:custGeom>
              <a:avLst/>
              <a:gdLst/>
              <a:ahLst/>
              <a:cxnLst/>
              <a:rect l="l" t="t" r="r" b="b"/>
              <a:pathLst>
                <a:path w="1259" h="2965" extrusionOk="0">
                  <a:moveTo>
                    <a:pt x="1031" y="0"/>
                  </a:moveTo>
                  <a:lnTo>
                    <a:pt x="1031" y="1323"/>
                  </a:lnTo>
                  <a:lnTo>
                    <a:pt x="0" y="2836"/>
                  </a:lnTo>
                  <a:lnTo>
                    <a:pt x="192" y="2964"/>
                  </a:lnTo>
                  <a:lnTo>
                    <a:pt x="1258" y="1396"/>
                  </a:lnTo>
                  <a:lnTo>
                    <a:pt x="1258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41;p19">
              <a:extLst>
                <a:ext uri="{FF2B5EF4-FFF2-40B4-BE49-F238E27FC236}">
                  <a16:creationId xmlns:a16="http://schemas.microsoft.com/office/drawing/2014/main" id="{F33AE933-3AC0-319F-C076-AF40D6B3E191}"/>
                </a:ext>
              </a:extLst>
            </p:cNvPr>
            <p:cNvSpPr/>
            <p:nvPr/>
          </p:nvSpPr>
          <p:spPr>
            <a:xfrm>
              <a:off x="2156492" y="4058362"/>
              <a:ext cx="33883" cy="33815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47" y="0"/>
                  </a:moveTo>
                  <a:lnTo>
                    <a:pt x="192" y="10"/>
                  </a:lnTo>
                  <a:lnTo>
                    <a:pt x="147" y="19"/>
                  </a:lnTo>
                  <a:lnTo>
                    <a:pt x="110" y="46"/>
                  </a:lnTo>
                  <a:lnTo>
                    <a:pt x="74" y="73"/>
                  </a:lnTo>
                  <a:lnTo>
                    <a:pt x="37" y="110"/>
                  </a:lnTo>
                  <a:lnTo>
                    <a:pt x="19" y="155"/>
                  </a:lnTo>
                  <a:lnTo>
                    <a:pt x="1" y="201"/>
                  </a:lnTo>
                  <a:lnTo>
                    <a:pt x="1" y="247"/>
                  </a:lnTo>
                  <a:lnTo>
                    <a:pt x="1" y="301"/>
                  </a:lnTo>
                  <a:lnTo>
                    <a:pt x="19" y="347"/>
                  </a:lnTo>
                  <a:lnTo>
                    <a:pt x="37" y="383"/>
                  </a:lnTo>
                  <a:lnTo>
                    <a:pt x="74" y="420"/>
                  </a:lnTo>
                  <a:lnTo>
                    <a:pt x="110" y="456"/>
                  </a:lnTo>
                  <a:lnTo>
                    <a:pt x="147" y="475"/>
                  </a:lnTo>
                  <a:lnTo>
                    <a:pt x="192" y="493"/>
                  </a:lnTo>
                  <a:lnTo>
                    <a:pt x="293" y="493"/>
                  </a:lnTo>
                  <a:lnTo>
                    <a:pt x="338" y="475"/>
                  </a:lnTo>
                  <a:lnTo>
                    <a:pt x="384" y="456"/>
                  </a:lnTo>
                  <a:lnTo>
                    <a:pt x="420" y="420"/>
                  </a:lnTo>
                  <a:lnTo>
                    <a:pt x="448" y="383"/>
                  </a:lnTo>
                  <a:lnTo>
                    <a:pt x="475" y="347"/>
                  </a:lnTo>
                  <a:lnTo>
                    <a:pt x="484" y="301"/>
                  </a:lnTo>
                  <a:lnTo>
                    <a:pt x="493" y="247"/>
                  </a:lnTo>
                  <a:lnTo>
                    <a:pt x="484" y="201"/>
                  </a:lnTo>
                  <a:lnTo>
                    <a:pt x="475" y="155"/>
                  </a:lnTo>
                  <a:lnTo>
                    <a:pt x="448" y="110"/>
                  </a:lnTo>
                  <a:lnTo>
                    <a:pt x="420" y="73"/>
                  </a:lnTo>
                  <a:lnTo>
                    <a:pt x="384" y="46"/>
                  </a:lnTo>
                  <a:lnTo>
                    <a:pt x="338" y="19"/>
                  </a:lnTo>
                  <a:lnTo>
                    <a:pt x="293" y="10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42;p19">
              <a:extLst>
                <a:ext uri="{FF2B5EF4-FFF2-40B4-BE49-F238E27FC236}">
                  <a16:creationId xmlns:a16="http://schemas.microsoft.com/office/drawing/2014/main" id="{A4591E79-C47E-8114-3688-EE70600E689A}"/>
                </a:ext>
              </a:extLst>
            </p:cNvPr>
            <p:cNvSpPr/>
            <p:nvPr/>
          </p:nvSpPr>
          <p:spPr>
            <a:xfrm>
              <a:off x="2040782" y="3870702"/>
              <a:ext cx="140198" cy="204604"/>
            </a:xfrm>
            <a:custGeom>
              <a:avLst/>
              <a:gdLst/>
              <a:ahLst/>
              <a:cxnLst/>
              <a:rect l="l" t="t" r="r" b="b"/>
              <a:pathLst>
                <a:path w="2044" h="2983" extrusionOk="0">
                  <a:moveTo>
                    <a:pt x="147" y="1"/>
                  </a:moveTo>
                  <a:lnTo>
                    <a:pt x="1" y="174"/>
                  </a:lnTo>
                  <a:lnTo>
                    <a:pt x="1815" y="1688"/>
                  </a:lnTo>
                  <a:lnTo>
                    <a:pt x="1815" y="2983"/>
                  </a:lnTo>
                  <a:lnTo>
                    <a:pt x="2043" y="2983"/>
                  </a:lnTo>
                  <a:lnTo>
                    <a:pt x="2043" y="1578"/>
                  </a:lnTo>
                  <a:lnTo>
                    <a:pt x="147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43;p19">
              <a:extLst>
                <a:ext uri="{FF2B5EF4-FFF2-40B4-BE49-F238E27FC236}">
                  <a16:creationId xmlns:a16="http://schemas.microsoft.com/office/drawing/2014/main" id="{89C453F2-645A-23B7-0277-E415C0D22EA9}"/>
                </a:ext>
              </a:extLst>
            </p:cNvPr>
            <p:cNvSpPr/>
            <p:nvPr/>
          </p:nvSpPr>
          <p:spPr>
            <a:xfrm>
              <a:off x="1314008" y="3516096"/>
              <a:ext cx="33883" cy="33815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47" y="1"/>
                  </a:moveTo>
                  <a:lnTo>
                    <a:pt x="202" y="10"/>
                  </a:lnTo>
                  <a:lnTo>
                    <a:pt x="156" y="28"/>
                  </a:lnTo>
                  <a:lnTo>
                    <a:pt x="110" y="46"/>
                  </a:lnTo>
                  <a:lnTo>
                    <a:pt x="74" y="74"/>
                  </a:lnTo>
                  <a:lnTo>
                    <a:pt x="47" y="110"/>
                  </a:lnTo>
                  <a:lnTo>
                    <a:pt x="19" y="156"/>
                  </a:lnTo>
                  <a:lnTo>
                    <a:pt x="10" y="201"/>
                  </a:lnTo>
                  <a:lnTo>
                    <a:pt x="1" y="247"/>
                  </a:lnTo>
                  <a:lnTo>
                    <a:pt x="10" y="302"/>
                  </a:lnTo>
                  <a:lnTo>
                    <a:pt x="19" y="347"/>
                  </a:lnTo>
                  <a:lnTo>
                    <a:pt x="47" y="384"/>
                  </a:lnTo>
                  <a:lnTo>
                    <a:pt x="74" y="420"/>
                  </a:lnTo>
                  <a:lnTo>
                    <a:pt x="110" y="457"/>
                  </a:lnTo>
                  <a:lnTo>
                    <a:pt x="156" y="475"/>
                  </a:lnTo>
                  <a:lnTo>
                    <a:pt x="202" y="493"/>
                  </a:lnTo>
                  <a:lnTo>
                    <a:pt x="302" y="493"/>
                  </a:lnTo>
                  <a:lnTo>
                    <a:pt x="347" y="475"/>
                  </a:lnTo>
                  <a:lnTo>
                    <a:pt x="384" y="457"/>
                  </a:lnTo>
                  <a:lnTo>
                    <a:pt x="420" y="420"/>
                  </a:lnTo>
                  <a:lnTo>
                    <a:pt x="457" y="384"/>
                  </a:lnTo>
                  <a:lnTo>
                    <a:pt x="475" y="347"/>
                  </a:lnTo>
                  <a:lnTo>
                    <a:pt x="493" y="302"/>
                  </a:lnTo>
                  <a:lnTo>
                    <a:pt x="493" y="247"/>
                  </a:lnTo>
                  <a:lnTo>
                    <a:pt x="493" y="201"/>
                  </a:lnTo>
                  <a:lnTo>
                    <a:pt x="475" y="156"/>
                  </a:lnTo>
                  <a:lnTo>
                    <a:pt x="457" y="110"/>
                  </a:lnTo>
                  <a:lnTo>
                    <a:pt x="420" y="74"/>
                  </a:lnTo>
                  <a:lnTo>
                    <a:pt x="384" y="46"/>
                  </a:lnTo>
                  <a:lnTo>
                    <a:pt x="347" y="28"/>
                  </a:lnTo>
                  <a:lnTo>
                    <a:pt x="302" y="10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44;p19">
              <a:extLst>
                <a:ext uri="{FF2B5EF4-FFF2-40B4-BE49-F238E27FC236}">
                  <a16:creationId xmlns:a16="http://schemas.microsoft.com/office/drawing/2014/main" id="{8D3DE08B-3501-62B6-94D3-34B8CC62F089}"/>
                </a:ext>
              </a:extLst>
            </p:cNvPr>
            <p:cNvSpPr/>
            <p:nvPr/>
          </p:nvSpPr>
          <p:spPr>
            <a:xfrm>
              <a:off x="1323405" y="3525493"/>
              <a:ext cx="210846" cy="96986"/>
            </a:xfrm>
            <a:custGeom>
              <a:avLst/>
              <a:gdLst/>
              <a:ahLst/>
              <a:cxnLst/>
              <a:rect l="l" t="t" r="r" b="b"/>
              <a:pathLst>
                <a:path w="3074" h="1414" extrusionOk="0">
                  <a:moveTo>
                    <a:pt x="1" y="0"/>
                  </a:moveTo>
                  <a:lnTo>
                    <a:pt x="1" y="228"/>
                  </a:lnTo>
                  <a:lnTo>
                    <a:pt x="1724" y="228"/>
                  </a:lnTo>
                  <a:lnTo>
                    <a:pt x="2910" y="1414"/>
                  </a:lnTo>
                  <a:lnTo>
                    <a:pt x="3074" y="1250"/>
                  </a:lnTo>
                  <a:lnTo>
                    <a:pt x="1824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45;p19">
              <a:extLst>
                <a:ext uri="{FF2B5EF4-FFF2-40B4-BE49-F238E27FC236}">
                  <a16:creationId xmlns:a16="http://schemas.microsoft.com/office/drawing/2014/main" id="{340F92A4-7962-0193-09CA-0B53DF840D2E}"/>
                </a:ext>
              </a:extLst>
            </p:cNvPr>
            <p:cNvSpPr/>
            <p:nvPr/>
          </p:nvSpPr>
          <p:spPr>
            <a:xfrm>
              <a:off x="1529791" y="3895737"/>
              <a:ext cx="209611" cy="206456"/>
            </a:xfrm>
            <a:custGeom>
              <a:avLst/>
              <a:gdLst/>
              <a:ahLst/>
              <a:cxnLst/>
              <a:rect l="l" t="t" r="r" b="b"/>
              <a:pathLst>
                <a:path w="3056" h="3010" extrusionOk="0">
                  <a:moveTo>
                    <a:pt x="2983" y="1"/>
                  </a:moveTo>
                  <a:lnTo>
                    <a:pt x="1" y="1004"/>
                  </a:lnTo>
                  <a:lnTo>
                    <a:pt x="1" y="3010"/>
                  </a:lnTo>
                  <a:lnTo>
                    <a:pt x="229" y="3010"/>
                  </a:lnTo>
                  <a:lnTo>
                    <a:pt x="229" y="1177"/>
                  </a:lnTo>
                  <a:lnTo>
                    <a:pt x="3056" y="219"/>
                  </a:lnTo>
                  <a:lnTo>
                    <a:pt x="2983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46;p19">
              <a:extLst>
                <a:ext uri="{FF2B5EF4-FFF2-40B4-BE49-F238E27FC236}">
                  <a16:creationId xmlns:a16="http://schemas.microsoft.com/office/drawing/2014/main" id="{215675B9-440E-F9D2-1F65-15D6556C3034}"/>
                </a:ext>
              </a:extLst>
            </p:cNvPr>
            <p:cNvSpPr/>
            <p:nvPr/>
          </p:nvSpPr>
          <p:spPr>
            <a:xfrm>
              <a:off x="2175285" y="3712467"/>
              <a:ext cx="233960" cy="130801"/>
            </a:xfrm>
            <a:custGeom>
              <a:avLst/>
              <a:gdLst/>
              <a:ahLst/>
              <a:cxnLst/>
              <a:rect l="l" t="t" r="r" b="b"/>
              <a:pathLst>
                <a:path w="3411" h="1907" extrusionOk="0">
                  <a:moveTo>
                    <a:pt x="155" y="1"/>
                  </a:moveTo>
                  <a:lnTo>
                    <a:pt x="0" y="165"/>
                  </a:lnTo>
                  <a:lnTo>
                    <a:pt x="1742" y="1907"/>
                  </a:lnTo>
                  <a:lnTo>
                    <a:pt x="3411" y="1907"/>
                  </a:lnTo>
                  <a:lnTo>
                    <a:pt x="3411" y="1679"/>
                  </a:lnTo>
                  <a:lnTo>
                    <a:pt x="1833" y="1679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47;p19">
              <a:extLst>
                <a:ext uri="{FF2B5EF4-FFF2-40B4-BE49-F238E27FC236}">
                  <a16:creationId xmlns:a16="http://schemas.microsoft.com/office/drawing/2014/main" id="{3E220280-13C1-E179-8E38-83F16EEBC437}"/>
                </a:ext>
              </a:extLst>
            </p:cNvPr>
            <p:cNvSpPr/>
            <p:nvPr/>
          </p:nvSpPr>
          <p:spPr>
            <a:xfrm>
              <a:off x="2179058" y="3444146"/>
              <a:ext cx="250216" cy="80799"/>
            </a:xfrm>
            <a:custGeom>
              <a:avLst/>
              <a:gdLst/>
              <a:ahLst/>
              <a:cxnLst/>
              <a:rect l="l" t="t" r="r" b="b"/>
              <a:pathLst>
                <a:path w="3648" h="1178" extrusionOk="0">
                  <a:moveTo>
                    <a:pt x="1705" y="1"/>
                  </a:moveTo>
                  <a:lnTo>
                    <a:pt x="1687" y="19"/>
                  </a:lnTo>
                  <a:lnTo>
                    <a:pt x="976" y="420"/>
                  </a:lnTo>
                  <a:lnTo>
                    <a:pt x="456" y="721"/>
                  </a:lnTo>
                  <a:lnTo>
                    <a:pt x="137" y="922"/>
                  </a:lnTo>
                  <a:lnTo>
                    <a:pt x="46" y="986"/>
                  </a:lnTo>
                  <a:lnTo>
                    <a:pt x="0" y="1022"/>
                  </a:lnTo>
                  <a:lnTo>
                    <a:pt x="182" y="1168"/>
                  </a:lnTo>
                  <a:lnTo>
                    <a:pt x="173" y="1177"/>
                  </a:lnTo>
                  <a:lnTo>
                    <a:pt x="237" y="1132"/>
                  </a:lnTo>
                  <a:lnTo>
                    <a:pt x="356" y="1059"/>
                  </a:lnTo>
                  <a:lnTo>
                    <a:pt x="729" y="831"/>
                  </a:lnTo>
                  <a:lnTo>
                    <a:pt x="1769" y="238"/>
                  </a:lnTo>
                  <a:lnTo>
                    <a:pt x="3647" y="238"/>
                  </a:lnTo>
                  <a:lnTo>
                    <a:pt x="3647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48;p19">
              <a:extLst>
                <a:ext uri="{FF2B5EF4-FFF2-40B4-BE49-F238E27FC236}">
                  <a16:creationId xmlns:a16="http://schemas.microsoft.com/office/drawing/2014/main" id="{98DCAA5F-95D8-3C7D-E2A2-0944D5B0F619}"/>
                </a:ext>
              </a:extLst>
            </p:cNvPr>
            <p:cNvSpPr/>
            <p:nvPr/>
          </p:nvSpPr>
          <p:spPr>
            <a:xfrm>
              <a:off x="2407941" y="3437287"/>
              <a:ext cx="33815" cy="33883"/>
            </a:xfrm>
            <a:custGeom>
              <a:avLst/>
              <a:gdLst/>
              <a:ahLst/>
              <a:cxnLst/>
              <a:rect l="l" t="t" r="r" b="b"/>
              <a:pathLst>
                <a:path w="493" h="494" extrusionOk="0">
                  <a:moveTo>
                    <a:pt x="192" y="1"/>
                  </a:moveTo>
                  <a:lnTo>
                    <a:pt x="146" y="19"/>
                  </a:lnTo>
                  <a:lnTo>
                    <a:pt x="110" y="37"/>
                  </a:lnTo>
                  <a:lnTo>
                    <a:pt x="73" y="74"/>
                  </a:lnTo>
                  <a:lnTo>
                    <a:pt x="37" y="110"/>
                  </a:lnTo>
                  <a:lnTo>
                    <a:pt x="19" y="147"/>
                  </a:lnTo>
                  <a:lnTo>
                    <a:pt x="0" y="192"/>
                  </a:lnTo>
                  <a:lnTo>
                    <a:pt x="0" y="247"/>
                  </a:lnTo>
                  <a:lnTo>
                    <a:pt x="0" y="292"/>
                  </a:lnTo>
                  <a:lnTo>
                    <a:pt x="19" y="338"/>
                  </a:lnTo>
                  <a:lnTo>
                    <a:pt x="37" y="384"/>
                  </a:lnTo>
                  <a:lnTo>
                    <a:pt x="73" y="420"/>
                  </a:lnTo>
                  <a:lnTo>
                    <a:pt x="110" y="447"/>
                  </a:lnTo>
                  <a:lnTo>
                    <a:pt x="146" y="475"/>
                  </a:lnTo>
                  <a:lnTo>
                    <a:pt x="192" y="484"/>
                  </a:lnTo>
                  <a:lnTo>
                    <a:pt x="247" y="493"/>
                  </a:lnTo>
                  <a:lnTo>
                    <a:pt x="292" y="484"/>
                  </a:lnTo>
                  <a:lnTo>
                    <a:pt x="338" y="475"/>
                  </a:lnTo>
                  <a:lnTo>
                    <a:pt x="383" y="447"/>
                  </a:lnTo>
                  <a:lnTo>
                    <a:pt x="420" y="420"/>
                  </a:lnTo>
                  <a:lnTo>
                    <a:pt x="447" y="384"/>
                  </a:lnTo>
                  <a:lnTo>
                    <a:pt x="475" y="338"/>
                  </a:lnTo>
                  <a:lnTo>
                    <a:pt x="484" y="292"/>
                  </a:lnTo>
                  <a:lnTo>
                    <a:pt x="493" y="247"/>
                  </a:lnTo>
                  <a:lnTo>
                    <a:pt x="484" y="192"/>
                  </a:lnTo>
                  <a:lnTo>
                    <a:pt x="475" y="147"/>
                  </a:lnTo>
                  <a:lnTo>
                    <a:pt x="447" y="110"/>
                  </a:lnTo>
                  <a:lnTo>
                    <a:pt x="420" y="74"/>
                  </a:lnTo>
                  <a:lnTo>
                    <a:pt x="383" y="37"/>
                  </a:lnTo>
                  <a:lnTo>
                    <a:pt x="338" y="19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49;p19">
              <a:extLst>
                <a:ext uri="{FF2B5EF4-FFF2-40B4-BE49-F238E27FC236}">
                  <a16:creationId xmlns:a16="http://schemas.microsoft.com/office/drawing/2014/main" id="{19895BB6-E4A2-ACAB-A058-A0BAF412D3FC}"/>
                </a:ext>
              </a:extLst>
            </p:cNvPr>
            <p:cNvSpPr/>
            <p:nvPr/>
          </p:nvSpPr>
          <p:spPr>
            <a:xfrm>
              <a:off x="2391068" y="3818163"/>
              <a:ext cx="33815" cy="33883"/>
            </a:xfrm>
            <a:custGeom>
              <a:avLst/>
              <a:gdLst/>
              <a:ahLst/>
              <a:cxnLst/>
              <a:rect l="l" t="t" r="r" b="b"/>
              <a:pathLst>
                <a:path w="493" h="494" extrusionOk="0">
                  <a:moveTo>
                    <a:pt x="246" y="1"/>
                  </a:moveTo>
                  <a:lnTo>
                    <a:pt x="192" y="10"/>
                  </a:lnTo>
                  <a:lnTo>
                    <a:pt x="146" y="28"/>
                  </a:lnTo>
                  <a:lnTo>
                    <a:pt x="110" y="46"/>
                  </a:lnTo>
                  <a:lnTo>
                    <a:pt x="73" y="74"/>
                  </a:lnTo>
                  <a:lnTo>
                    <a:pt x="37" y="110"/>
                  </a:lnTo>
                  <a:lnTo>
                    <a:pt x="18" y="156"/>
                  </a:lnTo>
                  <a:lnTo>
                    <a:pt x="0" y="201"/>
                  </a:lnTo>
                  <a:lnTo>
                    <a:pt x="0" y="256"/>
                  </a:lnTo>
                  <a:lnTo>
                    <a:pt x="0" y="302"/>
                  </a:lnTo>
                  <a:lnTo>
                    <a:pt x="18" y="347"/>
                  </a:lnTo>
                  <a:lnTo>
                    <a:pt x="37" y="393"/>
                  </a:lnTo>
                  <a:lnTo>
                    <a:pt x="73" y="429"/>
                  </a:lnTo>
                  <a:lnTo>
                    <a:pt x="110" y="457"/>
                  </a:lnTo>
                  <a:lnTo>
                    <a:pt x="146" y="475"/>
                  </a:lnTo>
                  <a:lnTo>
                    <a:pt x="192" y="493"/>
                  </a:lnTo>
                  <a:lnTo>
                    <a:pt x="292" y="493"/>
                  </a:lnTo>
                  <a:lnTo>
                    <a:pt x="338" y="475"/>
                  </a:lnTo>
                  <a:lnTo>
                    <a:pt x="383" y="457"/>
                  </a:lnTo>
                  <a:lnTo>
                    <a:pt x="420" y="429"/>
                  </a:lnTo>
                  <a:lnTo>
                    <a:pt x="447" y="393"/>
                  </a:lnTo>
                  <a:lnTo>
                    <a:pt x="474" y="347"/>
                  </a:lnTo>
                  <a:lnTo>
                    <a:pt x="484" y="302"/>
                  </a:lnTo>
                  <a:lnTo>
                    <a:pt x="493" y="256"/>
                  </a:lnTo>
                  <a:lnTo>
                    <a:pt x="484" y="201"/>
                  </a:lnTo>
                  <a:lnTo>
                    <a:pt x="474" y="156"/>
                  </a:lnTo>
                  <a:lnTo>
                    <a:pt x="447" y="110"/>
                  </a:lnTo>
                  <a:lnTo>
                    <a:pt x="420" y="74"/>
                  </a:lnTo>
                  <a:lnTo>
                    <a:pt x="383" y="46"/>
                  </a:lnTo>
                  <a:lnTo>
                    <a:pt x="338" y="28"/>
                  </a:lnTo>
                  <a:lnTo>
                    <a:pt x="292" y="10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50;p19">
              <a:extLst>
                <a:ext uri="{FF2B5EF4-FFF2-40B4-BE49-F238E27FC236}">
                  <a16:creationId xmlns:a16="http://schemas.microsoft.com/office/drawing/2014/main" id="{7C18C242-70A0-EBB2-1CAA-029FFA725160}"/>
                </a:ext>
              </a:extLst>
            </p:cNvPr>
            <p:cNvSpPr/>
            <p:nvPr/>
          </p:nvSpPr>
          <p:spPr>
            <a:xfrm>
              <a:off x="1521080" y="4075235"/>
              <a:ext cx="33815" cy="33815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246" y="1"/>
                  </a:moveTo>
                  <a:lnTo>
                    <a:pt x="192" y="10"/>
                  </a:lnTo>
                  <a:lnTo>
                    <a:pt x="146" y="19"/>
                  </a:lnTo>
                  <a:lnTo>
                    <a:pt x="101" y="46"/>
                  </a:lnTo>
                  <a:lnTo>
                    <a:pt x="73" y="74"/>
                  </a:lnTo>
                  <a:lnTo>
                    <a:pt x="37" y="110"/>
                  </a:lnTo>
                  <a:lnTo>
                    <a:pt x="18" y="156"/>
                  </a:lnTo>
                  <a:lnTo>
                    <a:pt x="0" y="201"/>
                  </a:lnTo>
                  <a:lnTo>
                    <a:pt x="0" y="247"/>
                  </a:lnTo>
                  <a:lnTo>
                    <a:pt x="0" y="302"/>
                  </a:lnTo>
                  <a:lnTo>
                    <a:pt x="18" y="347"/>
                  </a:lnTo>
                  <a:lnTo>
                    <a:pt x="37" y="384"/>
                  </a:lnTo>
                  <a:lnTo>
                    <a:pt x="73" y="420"/>
                  </a:lnTo>
                  <a:lnTo>
                    <a:pt x="101" y="447"/>
                  </a:lnTo>
                  <a:lnTo>
                    <a:pt x="146" y="475"/>
                  </a:lnTo>
                  <a:lnTo>
                    <a:pt x="192" y="493"/>
                  </a:lnTo>
                  <a:lnTo>
                    <a:pt x="292" y="493"/>
                  </a:lnTo>
                  <a:lnTo>
                    <a:pt x="338" y="475"/>
                  </a:lnTo>
                  <a:lnTo>
                    <a:pt x="383" y="447"/>
                  </a:lnTo>
                  <a:lnTo>
                    <a:pt x="420" y="420"/>
                  </a:lnTo>
                  <a:lnTo>
                    <a:pt x="447" y="384"/>
                  </a:lnTo>
                  <a:lnTo>
                    <a:pt x="465" y="347"/>
                  </a:lnTo>
                  <a:lnTo>
                    <a:pt x="484" y="302"/>
                  </a:lnTo>
                  <a:lnTo>
                    <a:pt x="493" y="247"/>
                  </a:lnTo>
                  <a:lnTo>
                    <a:pt x="484" y="201"/>
                  </a:lnTo>
                  <a:lnTo>
                    <a:pt x="465" y="156"/>
                  </a:lnTo>
                  <a:lnTo>
                    <a:pt x="447" y="110"/>
                  </a:lnTo>
                  <a:lnTo>
                    <a:pt x="420" y="74"/>
                  </a:lnTo>
                  <a:lnTo>
                    <a:pt x="383" y="46"/>
                  </a:lnTo>
                  <a:lnTo>
                    <a:pt x="338" y="19"/>
                  </a:lnTo>
                  <a:lnTo>
                    <a:pt x="292" y="10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51;p19">
              <a:extLst>
                <a:ext uri="{FF2B5EF4-FFF2-40B4-BE49-F238E27FC236}">
                  <a16:creationId xmlns:a16="http://schemas.microsoft.com/office/drawing/2014/main" id="{8EBAA953-DC70-C742-A6CC-D190C11AA277}"/>
                </a:ext>
              </a:extLst>
            </p:cNvPr>
            <p:cNvSpPr/>
            <p:nvPr/>
          </p:nvSpPr>
          <p:spPr>
            <a:xfrm>
              <a:off x="1443505" y="3183370"/>
              <a:ext cx="412226" cy="839404"/>
            </a:xfrm>
            <a:custGeom>
              <a:avLst/>
              <a:gdLst/>
              <a:ahLst/>
              <a:cxnLst/>
              <a:rect l="l" t="t" r="r" b="b"/>
              <a:pathLst>
                <a:path w="6010" h="12238" extrusionOk="0">
                  <a:moveTo>
                    <a:pt x="4551" y="1"/>
                  </a:moveTo>
                  <a:lnTo>
                    <a:pt x="4396" y="10"/>
                  </a:lnTo>
                  <a:lnTo>
                    <a:pt x="4259" y="28"/>
                  </a:lnTo>
                  <a:lnTo>
                    <a:pt x="4113" y="64"/>
                  </a:lnTo>
                  <a:lnTo>
                    <a:pt x="3985" y="110"/>
                  </a:lnTo>
                  <a:lnTo>
                    <a:pt x="3858" y="174"/>
                  </a:lnTo>
                  <a:lnTo>
                    <a:pt x="3739" y="247"/>
                  </a:lnTo>
                  <a:lnTo>
                    <a:pt x="3621" y="329"/>
                  </a:lnTo>
                  <a:lnTo>
                    <a:pt x="3520" y="420"/>
                  </a:lnTo>
                  <a:lnTo>
                    <a:pt x="3429" y="520"/>
                  </a:lnTo>
                  <a:lnTo>
                    <a:pt x="3347" y="639"/>
                  </a:lnTo>
                  <a:lnTo>
                    <a:pt x="3265" y="757"/>
                  </a:lnTo>
                  <a:lnTo>
                    <a:pt x="3210" y="876"/>
                  </a:lnTo>
                  <a:lnTo>
                    <a:pt x="3156" y="1013"/>
                  </a:lnTo>
                  <a:lnTo>
                    <a:pt x="3119" y="1149"/>
                  </a:lnTo>
                  <a:lnTo>
                    <a:pt x="3092" y="1295"/>
                  </a:lnTo>
                  <a:lnTo>
                    <a:pt x="3083" y="1441"/>
                  </a:lnTo>
                  <a:lnTo>
                    <a:pt x="2900" y="1414"/>
                  </a:lnTo>
                  <a:lnTo>
                    <a:pt x="2709" y="1405"/>
                  </a:lnTo>
                  <a:lnTo>
                    <a:pt x="2499" y="1414"/>
                  </a:lnTo>
                  <a:lnTo>
                    <a:pt x="2298" y="1450"/>
                  </a:lnTo>
                  <a:lnTo>
                    <a:pt x="2098" y="1496"/>
                  </a:lnTo>
                  <a:lnTo>
                    <a:pt x="1906" y="1569"/>
                  </a:lnTo>
                  <a:lnTo>
                    <a:pt x="1724" y="1660"/>
                  </a:lnTo>
                  <a:lnTo>
                    <a:pt x="1551" y="1760"/>
                  </a:lnTo>
                  <a:lnTo>
                    <a:pt x="1396" y="1879"/>
                  </a:lnTo>
                  <a:lnTo>
                    <a:pt x="1241" y="2016"/>
                  </a:lnTo>
                  <a:lnTo>
                    <a:pt x="1113" y="2162"/>
                  </a:lnTo>
                  <a:lnTo>
                    <a:pt x="994" y="2326"/>
                  </a:lnTo>
                  <a:lnTo>
                    <a:pt x="885" y="2490"/>
                  </a:lnTo>
                  <a:lnTo>
                    <a:pt x="803" y="2672"/>
                  </a:lnTo>
                  <a:lnTo>
                    <a:pt x="730" y="2864"/>
                  </a:lnTo>
                  <a:lnTo>
                    <a:pt x="675" y="3064"/>
                  </a:lnTo>
                  <a:lnTo>
                    <a:pt x="648" y="3274"/>
                  </a:lnTo>
                  <a:lnTo>
                    <a:pt x="639" y="3484"/>
                  </a:lnTo>
                  <a:lnTo>
                    <a:pt x="639" y="3621"/>
                  </a:lnTo>
                  <a:lnTo>
                    <a:pt x="657" y="3766"/>
                  </a:lnTo>
                  <a:lnTo>
                    <a:pt x="675" y="3894"/>
                  </a:lnTo>
                  <a:lnTo>
                    <a:pt x="712" y="4031"/>
                  </a:lnTo>
                  <a:lnTo>
                    <a:pt x="748" y="4159"/>
                  </a:lnTo>
                  <a:lnTo>
                    <a:pt x="794" y="4286"/>
                  </a:lnTo>
                  <a:lnTo>
                    <a:pt x="858" y="4405"/>
                  </a:lnTo>
                  <a:lnTo>
                    <a:pt x="912" y="4523"/>
                  </a:lnTo>
                  <a:lnTo>
                    <a:pt x="849" y="4642"/>
                  </a:lnTo>
                  <a:lnTo>
                    <a:pt x="794" y="4760"/>
                  </a:lnTo>
                  <a:lnTo>
                    <a:pt x="739" y="4888"/>
                  </a:lnTo>
                  <a:lnTo>
                    <a:pt x="703" y="5016"/>
                  </a:lnTo>
                  <a:lnTo>
                    <a:pt x="666" y="5143"/>
                  </a:lnTo>
                  <a:lnTo>
                    <a:pt x="639" y="5280"/>
                  </a:lnTo>
                  <a:lnTo>
                    <a:pt x="630" y="5417"/>
                  </a:lnTo>
                  <a:lnTo>
                    <a:pt x="621" y="5563"/>
                  </a:lnTo>
                  <a:lnTo>
                    <a:pt x="621" y="5608"/>
                  </a:lnTo>
                  <a:lnTo>
                    <a:pt x="484" y="5745"/>
                  </a:lnTo>
                  <a:lnTo>
                    <a:pt x="365" y="5900"/>
                  </a:lnTo>
                  <a:lnTo>
                    <a:pt x="256" y="6064"/>
                  </a:lnTo>
                  <a:lnTo>
                    <a:pt x="165" y="6247"/>
                  </a:lnTo>
                  <a:lnTo>
                    <a:pt x="101" y="6429"/>
                  </a:lnTo>
                  <a:lnTo>
                    <a:pt x="46" y="6630"/>
                  </a:lnTo>
                  <a:lnTo>
                    <a:pt x="10" y="6830"/>
                  </a:lnTo>
                  <a:lnTo>
                    <a:pt x="1" y="6931"/>
                  </a:lnTo>
                  <a:lnTo>
                    <a:pt x="1" y="7040"/>
                  </a:lnTo>
                  <a:lnTo>
                    <a:pt x="10" y="7168"/>
                  </a:lnTo>
                  <a:lnTo>
                    <a:pt x="19" y="7295"/>
                  </a:lnTo>
                  <a:lnTo>
                    <a:pt x="37" y="7414"/>
                  </a:lnTo>
                  <a:lnTo>
                    <a:pt x="64" y="7532"/>
                  </a:lnTo>
                  <a:lnTo>
                    <a:pt x="101" y="7651"/>
                  </a:lnTo>
                  <a:lnTo>
                    <a:pt x="137" y="7770"/>
                  </a:lnTo>
                  <a:lnTo>
                    <a:pt x="192" y="7879"/>
                  </a:lnTo>
                  <a:lnTo>
                    <a:pt x="247" y="7988"/>
                  </a:lnTo>
                  <a:lnTo>
                    <a:pt x="311" y="8089"/>
                  </a:lnTo>
                  <a:lnTo>
                    <a:pt x="374" y="8189"/>
                  </a:lnTo>
                  <a:lnTo>
                    <a:pt x="447" y="8280"/>
                  </a:lnTo>
                  <a:lnTo>
                    <a:pt x="529" y="8371"/>
                  </a:lnTo>
                  <a:lnTo>
                    <a:pt x="611" y="8453"/>
                  </a:lnTo>
                  <a:lnTo>
                    <a:pt x="703" y="8535"/>
                  </a:lnTo>
                  <a:lnTo>
                    <a:pt x="794" y="8608"/>
                  </a:lnTo>
                  <a:lnTo>
                    <a:pt x="894" y="8681"/>
                  </a:lnTo>
                  <a:lnTo>
                    <a:pt x="867" y="8836"/>
                  </a:lnTo>
                  <a:lnTo>
                    <a:pt x="867" y="9001"/>
                  </a:lnTo>
                  <a:lnTo>
                    <a:pt x="876" y="9192"/>
                  </a:lnTo>
                  <a:lnTo>
                    <a:pt x="903" y="9384"/>
                  </a:lnTo>
                  <a:lnTo>
                    <a:pt x="949" y="9566"/>
                  </a:lnTo>
                  <a:lnTo>
                    <a:pt x="1004" y="9739"/>
                  </a:lnTo>
                  <a:lnTo>
                    <a:pt x="1086" y="9903"/>
                  </a:lnTo>
                  <a:lnTo>
                    <a:pt x="1177" y="10067"/>
                  </a:lnTo>
                  <a:lnTo>
                    <a:pt x="1286" y="10213"/>
                  </a:lnTo>
                  <a:lnTo>
                    <a:pt x="1405" y="10350"/>
                  </a:lnTo>
                  <a:lnTo>
                    <a:pt x="1532" y="10478"/>
                  </a:lnTo>
                  <a:lnTo>
                    <a:pt x="1678" y="10587"/>
                  </a:lnTo>
                  <a:lnTo>
                    <a:pt x="1824" y="10687"/>
                  </a:lnTo>
                  <a:lnTo>
                    <a:pt x="1988" y="10779"/>
                  </a:lnTo>
                  <a:lnTo>
                    <a:pt x="2162" y="10852"/>
                  </a:lnTo>
                  <a:lnTo>
                    <a:pt x="2335" y="10906"/>
                  </a:lnTo>
                  <a:lnTo>
                    <a:pt x="2526" y="10943"/>
                  </a:lnTo>
                  <a:lnTo>
                    <a:pt x="2718" y="10961"/>
                  </a:lnTo>
                  <a:lnTo>
                    <a:pt x="2754" y="11098"/>
                  </a:lnTo>
                  <a:lnTo>
                    <a:pt x="2800" y="11225"/>
                  </a:lnTo>
                  <a:lnTo>
                    <a:pt x="2864" y="11353"/>
                  </a:lnTo>
                  <a:lnTo>
                    <a:pt x="2937" y="11472"/>
                  </a:lnTo>
                  <a:lnTo>
                    <a:pt x="3010" y="11581"/>
                  </a:lnTo>
                  <a:lnTo>
                    <a:pt x="3101" y="11691"/>
                  </a:lnTo>
                  <a:lnTo>
                    <a:pt x="3192" y="11782"/>
                  </a:lnTo>
                  <a:lnTo>
                    <a:pt x="3301" y="11873"/>
                  </a:lnTo>
                  <a:lnTo>
                    <a:pt x="3411" y="11955"/>
                  </a:lnTo>
                  <a:lnTo>
                    <a:pt x="3529" y="12028"/>
                  </a:lnTo>
                  <a:lnTo>
                    <a:pt x="3648" y="12092"/>
                  </a:lnTo>
                  <a:lnTo>
                    <a:pt x="3776" y="12137"/>
                  </a:lnTo>
                  <a:lnTo>
                    <a:pt x="3912" y="12183"/>
                  </a:lnTo>
                  <a:lnTo>
                    <a:pt x="4049" y="12210"/>
                  </a:lnTo>
                  <a:lnTo>
                    <a:pt x="4195" y="12229"/>
                  </a:lnTo>
                  <a:lnTo>
                    <a:pt x="4341" y="12238"/>
                  </a:lnTo>
                  <a:lnTo>
                    <a:pt x="4505" y="12229"/>
                  </a:lnTo>
                  <a:lnTo>
                    <a:pt x="4678" y="12201"/>
                  </a:lnTo>
                  <a:lnTo>
                    <a:pt x="4833" y="12165"/>
                  </a:lnTo>
                  <a:lnTo>
                    <a:pt x="4988" y="12110"/>
                  </a:lnTo>
                  <a:lnTo>
                    <a:pt x="5134" y="12037"/>
                  </a:lnTo>
                  <a:lnTo>
                    <a:pt x="5271" y="11955"/>
                  </a:lnTo>
                  <a:lnTo>
                    <a:pt x="5399" y="11855"/>
                  </a:lnTo>
                  <a:lnTo>
                    <a:pt x="5517" y="11745"/>
                  </a:lnTo>
                  <a:lnTo>
                    <a:pt x="5627" y="11627"/>
                  </a:lnTo>
                  <a:lnTo>
                    <a:pt x="5727" y="11499"/>
                  </a:lnTo>
                  <a:lnTo>
                    <a:pt x="5809" y="11362"/>
                  </a:lnTo>
                  <a:lnTo>
                    <a:pt x="5882" y="11216"/>
                  </a:lnTo>
                  <a:lnTo>
                    <a:pt x="5937" y="11061"/>
                  </a:lnTo>
                  <a:lnTo>
                    <a:pt x="5973" y="10906"/>
                  </a:lnTo>
                  <a:lnTo>
                    <a:pt x="6001" y="10733"/>
                  </a:lnTo>
                  <a:lnTo>
                    <a:pt x="6010" y="10569"/>
                  </a:lnTo>
                  <a:lnTo>
                    <a:pt x="6010" y="1459"/>
                  </a:lnTo>
                  <a:lnTo>
                    <a:pt x="6001" y="1314"/>
                  </a:lnTo>
                  <a:lnTo>
                    <a:pt x="5982" y="1168"/>
                  </a:lnTo>
                  <a:lnTo>
                    <a:pt x="5946" y="1031"/>
                  </a:lnTo>
                  <a:lnTo>
                    <a:pt x="5891" y="894"/>
                  </a:lnTo>
                  <a:lnTo>
                    <a:pt x="5836" y="766"/>
                  </a:lnTo>
                  <a:lnTo>
                    <a:pt x="5763" y="648"/>
                  </a:lnTo>
                  <a:lnTo>
                    <a:pt x="5672" y="529"/>
                  </a:lnTo>
                  <a:lnTo>
                    <a:pt x="5581" y="429"/>
                  </a:lnTo>
                  <a:lnTo>
                    <a:pt x="5481" y="338"/>
                  </a:lnTo>
                  <a:lnTo>
                    <a:pt x="5362" y="247"/>
                  </a:lnTo>
                  <a:lnTo>
                    <a:pt x="5244" y="174"/>
                  </a:lnTo>
                  <a:lnTo>
                    <a:pt x="5116" y="119"/>
                  </a:lnTo>
                  <a:lnTo>
                    <a:pt x="4979" y="64"/>
                  </a:lnTo>
                  <a:lnTo>
                    <a:pt x="4843" y="28"/>
                  </a:lnTo>
                  <a:lnTo>
                    <a:pt x="4697" y="10"/>
                  </a:lnTo>
                  <a:lnTo>
                    <a:pt x="45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52;p19">
              <a:extLst>
                <a:ext uri="{FF2B5EF4-FFF2-40B4-BE49-F238E27FC236}">
                  <a16:creationId xmlns:a16="http://schemas.microsoft.com/office/drawing/2014/main" id="{4FF2AF8A-9E88-639A-B5C9-03AEECD7989A}"/>
                </a:ext>
              </a:extLst>
            </p:cNvPr>
            <p:cNvSpPr/>
            <p:nvPr/>
          </p:nvSpPr>
          <p:spPr>
            <a:xfrm>
              <a:off x="1882546" y="3183370"/>
              <a:ext cx="412226" cy="839404"/>
            </a:xfrm>
            <a:custGeom>
              <a:avLst/>
              <a:gdLst/>
              <a:ahLst/>
              <a:cxnLst/>
              <a:rect l="l" t="t" r="r" b="b"/>
              <a:pathLst>
                <a:path w="6010" h="12238" extrusionOk="0">
                  <a:moveTo>
                    <a:pt x="1469" y="1"/>
                  </a:moveTo>
                  <a:lnTo>
                    <a:pt x="1314" y="10"/>
                  </a:lnTo>
                  <a:lnTo>
                    <a:pt x="1168" y="28"/>
                  </a:lnTo>
                  <a:lnTo>
                    <a:pt x="1031" y="64"/>
                  </a:lnTo>
                  <a:lnTo>
                    <a:pt x="894" y="119"/>
                  </a:lnTo>
                  <a:lnTo>
                    <a:pt x="767" y="174"/>
                  </a:lnTo>
                  <a:lnTo>
                    <a:pt x="648" y="247"/>
                  </a:lnTo>
                  <a:lnTo>
                    <a:pt x="539" y="338"/>
                  </a:lnTo>
                  <a:lnTo>
                    <a:pt x="429" y="429"/>
                  </a:lnTo>
                  <a:lnTo>
                    <a:pt x="338" y="529"/>
                  </a:lnTo>
                  <a:lnTo>
                    <a:pt x="256" y="648"/>
                  </a:lnTo>
                  <a:lnTo>
                    <a:pt x="183" y="766"/>
                  </a:lnTo>
                  <a:lnTo>
                    <a:pt x="119" y="894"/>
                  </a:lnTo>
                  <a:lnTo>
                    <a:pt x="74" y="1031"/>
                  </a:lnTo>
                  <a:lnTo>
                    <a:pt x="37" y="1168"/>
                  </a:lnTo>
                  <a:lnTo>
                    <a:pt x="10" y="1314"/>
                  </a:lnTo>
                  <a:lnTo>
                    <a:pt x="1" y="1459"/>
                  </a:lnTo>
                  <a:lnTo>
                    <a:pt x="1" y="10569"/>
                  </a:lnTo>
                  <a:lnTo>
                    <a:pt x="10" y="10733"/>
                  </a:lnTo>
                  <a:lnTo>
                    <a:pt x="37" y="10906"/>
                  </a:lnTo>
                  <a:lnTo>
                    <a:pt x="83" y="11061"/>
                  </a:lnTo>
                  <a:lnTo>
                    <a:pt x="138" y="11216"/>
                  </a:lnTo>
                  <a:lnTo>
                    <a:pt x="201" y="11362"/>
                  </a:lnTo>
                  <a:lnTo>
                    <a:pt x="293" y="11499"/>
                  </a:lnTo>
                  <a:lnTo>
                    <a:pt x="384" y="11627"/>
                  </a:lnTo>
                  <a:lnTo>
                    <a:pt x="493" y="11745"/>
                  </a:lnTo>
                  <a:lnTo>
                    <a:pt x="612" y="11855"/>
                  </a:lnTo>
                  <a:lnTo>
                    <a:pt x="739" y="11955"/>
                  </a:lnTo>
                  <a:lnTo>
                    <a:pt x="876" y="12037"/>
                  </a:lnTo>
                  <a:lnTo>
                    <a:pt x="1022" y="12110"/>
                  </a:lnTo>
                  <a:lnTo>
                    <a:pt x="1177" y="12165"/>
                  </a:lnTo>
                  <a:lnTo>
                    <a:pt x="1341" y="12201"/>
                  </a:lnTo>
                  <a:lnTo>
                    <a:pt x="1505" y="12229"/>
                  </a:lnTo>
                  <a:lnTo>
                    <a:pt x="1679" y="12238"/>
                  </a:lnTo>
                  <a:lnTo>
                    <a:pt x="1825" y="12229"/>
                  </a:lnTo>
                  <a:lnTo>
                    <a:pt x="1961" y="12210"/>
                  </a:lnTo>
                  <a:lnTo>
                    <a:pt x="2098" y="12183"/>
                  </a:lnTo>
                  <a:lnTo>
                    <a:pt x="2235" y="12137"/>
                  </a:lnTo>
                  <a:lnTo>
                    <a:pt x="2363" y="12092"/>
                  </a:lnTo>
                  <a:lnTo>
                    <a:pt x="2490" y="12028"/>
                  </a:lnTo>
                  <a:lnTo>
                    <a:pt x="2609" y="11955"/>
                  </a:lnTo>
                  <a:lnTo>
                    <a:pt x="2718" y="11873"/>
                  </a:lnTo>
                  <a:lnTo>
                    <a:pt x="2818" y="11782"/>
                  </a:lnTo>
                  <a:lnTo>
                    <a:pt x="2919" y="11691"/>
                  </a:lnTo>
                  <a:lnTo>
                    <a:pt x="3001" y="11581"/>
                  </a:lnTo>
                  <a:lnTo>
                    <a:pt x="3083" y="11472"/>
                  </a:lnTo>
                  <a:lnTo>
                    <a:pt x="3147" y="11353"/>
                  </a:lnTo>
                  <a:lnTo>
                    <a:pt x="3211" y="11225"/>
                  </a:lnTo>
                  <a:lnTo>
                    <a:pt x="3256" y="11098"/>
                  </a:lnTo>
                  <a:lnTo>
                    <a:pt x="3302" y="10961"/>
                  </a:lnTo>
                  <a:lnTo>
                    <a:pt x="3493" y="10943"/>
                  </a:lnTo>
                  <a:lnTo>
                    <a:pt x="3676" y="10906"/>
                  </a:lnTo>
                  <a:lnTo>
                    <a:pt x="3849" y="10852"/>
                  </a:lnTo>
                  <a:lnTo>
                    <a:pt x="4022" y="10779"/>
                  </a:lnTo>
                  <a:lnTo>
                    <a:pt x="4186" y="10687"/>
                  </a:lnTo>
                  <a:lnTo>
                    <a:pt x="4341" y="10587"/>
                  </a:lnTo>
                  <a:lnTo>
                    <a:pt x="4478" y="10478"/>
                  </a:lnTo>
                  <a:lnTo>
                    <a:pt x="4615" y="10350"/>
                  </a:lnTo>
                  <a:lnTo>
                    <a:pt x="4733" y="10213"/>
                  </a:lnTo>
                  <a:lnTo>
                    <a:pt x="4834" y="10067"/>
                  </a:lnTo>
                  <a:lnTo>
                    <a:pt x="4925" y="9903"/>
                  </a:lnTo>
                  <a:lnTo>
                    <a:pt x="5007" y="9739"/>
                  </a:lnTo>
                  <a:lnTo>
                    <a:pt x="5071" y="9566"/>
                  </a:lnTo>
                  <a:lnTo>
                    <a:pt x="5116" y="9384"/>
                  </a:lnTo>
                  <a:lnTo>
                    <a:pt x="5144" y="9192"/>
                  </a:lnTo>
                  <a:lnTo>
                    <a:pt x="5153" y="9001"/>
                  </a:lnTo>
                  <a:lnTo>
                    <a:pt x="5144" y="8836"/>
                  </a:lnTo>
                  <a:lnTo>
                    <a:pt x="5125" y="8681"/>
                  </a:lnTo>
                  <a:lnTo>
                    <a:pt x="5226" y="8608"/>
                  </a:lnTo>
                  <a:lnTo>
                    <a:pt x="5317" y="8535"/>
                  </a:lnTo>
                  <a:lnTo>
                    <a:pt x="5408" y="8453"/>
                  </a:lnTo>
                  <a:lnTo>
                    <a:pt x="5490" y="8371"/>
                  </a:lnTo>
                  <a:lnTo>
                    <a:pt x="5563" y="8280"/>
                  </a:lnTo>
                  <a:lnTo>
                    <a:pt x="5636" y="8189"/>
                  </a:lnTo>
                  <a:lnTo>
                    <a:pt x="5709" y="8089"/>
                  </a:lnTo>
                  <a:lnTo>
                    <a:pt x="5773" y="7988"/>
                  </a:lnTo>
                  <a:lnTo>
                    <a:pt x="5828" y="7879"/>
                  </a:lnTo>
                  <a:lnTo>
                    <a:pt x="5873" y="7770"/>
                  </a:lnTo>
                  <a:lnTo>
                    <a:pt x="5910" y="7651"/>
                  </a:lnTo>
                  <a:lnTo>
                    <a:pt x="5946" y="7532"/>
                  </a:lnTo>
                  <a:lnTo>
                    <a:pt x="5973" y="7414"/>
                  </a:lnTo>
                  <a:lnTo>
                    <a:pt x="6001" y="7295"/>
                  </a:lnTo>
                  <a:lnTo>
                    <a:pt x="6010" y="7168"/>
                  </a:lnTo>
                  <a:lnTo>
                    <a:pt x="6010" y="7040"/>
                  </a:lnTo>
                  <a:lnTo>
                    <a:pt x="6010" y="6931"/>
                  </a:lnTo>
                  <a:lnTo>
                    <a:pt x="6001" y="6830"/>
                  </a:lnTo>
                  <a:lnTo>
                    <a:pt x="5973" y="6630"/>
                  </a:lnTo>
                  <a:lnTo>
                    <a:pt x="5919" y="6429"/>
                  </a:lnTo>
                  <a:lnTo>
                    <a:pt x="5846" y="6247"/>
                  </a:lnTo>
                  <a:lnTo>
                    <a:pt x="5755" y="6064"/>
                  </a:lnTo>
                  <a:lnTo>
                    <a:pt x="5654" y="5900"/>
                  </a:lnTo>
                  <a:lnTo>
                    <a:pt x="5527" y="5745"/>
                  </a:lnTo>
                  <a:lnTo>
                    <a:pt x="5390" y="5608"/>
                  </a:lnTo>
                  <a:lnTo>
                    <a:pt x="5390" y="5563"/>
                  </a:lnTo>
                  <a:lnTo>
                    <a:pt x="5390" y="5417"/>
                  </a:lnTo>
                  <a:lnTo>
                    <a:pt x="5372" y="5280"/>
                  </a:lnTo>
                  <a:lnTo>
                    <a:pt x="5353" y="5143"/>
                  </a:lnTo>
                  <a:lnTo>
                    <a:pt x="5317" y="5016"/>
                  </a:lnTo>
                  <a:lnTo>
                    <a:pt x="5271" y="4888"/>
                  </a:lnTo>
                  <a:lnTo>
                    <a:pt x="5226" y="4760"/>
                  </a:lnTo>
                  <a:lnTo>
                    <a:pt x="5162" y="4642"/>
                  </a:lnTo>
                  <a:lnTo>
                    <a:pt x="5098" y="4523"/>
                  </a:lnTo>
                  <a:lnTo>
                    <a:pt x="5162" y="4405"/>
                  </a:lnTo>
                  <a:lnTo>
                    <a:pt x="5217" y="4286"/>
                  </a:lnTo>
                  <a:lnTo>
                    <a:pt x="5262" y="4159"/>
                  </a:lnTo>
                  <a:lnTo>
                    <a:pt x="5308" y="4031"/>
                  </a:lnTo>
                  <a:lnTo>
                    <a:pt x="5335" y="3894"/>
                  </a:lnTo>
                  <a:lnTo>
                    <a:pt x="5363" y="3766"/>
                  </a:lnTo>
                  <a:lnTo>
                    <a:pt x="5372" y="3621"/>
                  </a:lnTo>
                  <a:lnTo>
                    <a:pt x="5381" y="3484"/>
                  </a:lnTo>
                  <a:lnTo>
                    <a:pt x="5363" y="3274"/>
                  </a:lnTo>
                  <a:lnTo>
                    <a:pt x="5335" y="3064"/>
                  </a:lnTo>
                  <a:lnTo>
                    <a:pt x="5280" y="2864"/>
                  </a:lnTo>
                  <a:lnTo>
                    <a:pt x="5217" y="2672"/>
                  </a:lnTo>
                  <a:lnTo>
                    <a:pt x="5125" y="2490"/>
                  </a:lnTo>
                  <a:lnTo>
                    <a:pt x="5025" y="2326"/>
                  </a:lnTo>
                  <a:lnTo>
                    <a:pt x="4907" y="2162"/>
                  </a:lnTo>
                  <a:lnTo>
                    <a:pt x="4770" y="2016"/>
                  </a:lnTo>
                  <a:lnTo>
                    <a:pt x="4624" y="1879"/>
                  </a:lnTo>
                  <a:lnTo>
                    <a:pt x="4460" y="1760"/>
                  </a:lnTo>
                  <a:lnTo>
                    <a:pt x="4287" y="1660"/>
                  </a:lnTo>
                  <a:lnTo>
                    <a:pt x="4113" y="1569"/>
                  </a:lnTo>
                  <a:lnTo>
                    <a:pt x="3922" y="1496"/>
                  </a:lnTo>
                  <a:lnTo>
                    <a:pt x="3721" y="1450"/>
                  </a:lnTo>
                  <a:lnTo>
                    <a:pt x="3511" y="1414"/>
                  </a:lnTo>
                  <a:lnTo>
                    <a:pt x="3302" y="1405"/>
                  </a:lnTo>
                  <a:lnTo>
                    <a:pt x="3110" y="1414"/>
                  </a:lnTo>
                  <a:lnTo>
                    <a:pt x="2928" y="1441"/>
                  </a:lnTo>
                  <a:lnTo>
                    <a:pt x="2919" y="1295"/>
                  </a:lnTo>
                  <a:lnTo>
                    <a:pt x="2891" y="1149"/>
                  </a:lnTo>
                  <a:lnTo>
                    <a:pt x="2855" y="1013"/>
                  </a:lnTo>
                  <a:lnTo>
                    <a:pt x="2809" y="876"/>
                  </a:lnTo>
                  <a:lnTo>
                    <a:pt x="2745" y="757"/>
                  </a:lnTo>
                  <a:lnTo>
                    <a:pt x="2673" y="639"/>
                  </a:lnTo>
                  <a:lnTo>
                    <a:pt x="2590" y="520"/>
                  </a:lnTo>
                  <a:lnTo>
                    <a:pt x="2490" y="420"/>
                  </a:lnTo>
                  <a:lnTo>
                    <a:pt x="2390" y="329"/>
                  </a:lnTo>
                  <a:lnTo>
                    <a:pt x="2280" y="247"/>
                  </a:lnTo>
                  <a:lnTo>
                    <a:pt x="2162" y="174"/>
                  </a:lnTo>
                  <a:lnTo>
                    <a:pt x="2034" y="110"/>
                  </a:lnTo>
                  <a:lnTo>
                    <a:pt x="1897" y="64"/>
                  </a:lnTo>
                  <a:lnTo>
                    <a:pt x="1761" y="28"/>
                  </a:lnTo>
                  <a:lnTo>
                    <a:pt x="1615" y="10"/>
                  </a:lnTo>
                  <a:lnTo>
                    <a:pt x="14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3;p19">
              <a:extLst>
                <a:ext uri="{FF2B5EF4-FFF2-40B4-BE49-F238E27FC236}">
                  <a16:creationId xmlns:a16="http://schemas.microsoft.com/office/drawing/2014/main" id="{3E9527E6-8905-97BE-5206-5F31B1842FF3}"/>
                </a:ext>
              </a:extLst>
            </p:cNvPr>
            <p:cNvSpPr/>
            <p:nvPr/>
          </p:nvSpPr>
          <p:spPr>
            <a:xfrm>
              <a:off x="1435343" y="3175208"/>
              <a:ext cx="428550" cy="855729"/>
            </a:xfrm>
            <a:custGeom>
              <a:avLst/>
              <a:gdLst/>
              <a:ahLst/>
              <a:cxnLst/>
              <a:rect l="l" t="t" r="r" b="b"/>
              <a:pathLst>
                <a:path w="6248" h="12476" extrusionOk="0">
                  <a:moveTo>
                    <a:pt x="4806" y="238"/>
                  </a:moveTo>
                  <a:lnTo>
                    <a:pt x="4934" y="265"/>
                  </a:lnTo>
                  <a:lnTo>
                    <a:pt x="5071" y="293"/>
                  </a:lnTo>
                  <a:lnTo>
                    <a:pt x="5189" y="338"/>
                  </a:lnTo>
                  <a:lnTo>
                    <a:pt x="5308" y="402"/>
                  </a:lnTo>
                  <a:lnTo>
                    <a:pt x="5417" y="466"/>
                  </a:lnTo>
                  <a:lnTo>
                    <a:pt x="5527" y="539"/>
                  </a:lnTo>
                  <a:lnTo>
                    <a:pt x="5618" y="630"/>
                  </a:lnTo>
                  <a:lnTo>
                    <a:pt x="5709" y="730"/>
                  </a:lnTo>
                  <a:lnTo>
                    <a:pt x="5782" y="831"/>
                  </a:lnTo>
                  <a:lnTo>
                    <a:pt x="5855" y="940"/>
                  </a:lnTo>
                  <a:lnTo>
                    <a:pt x="5910" y="1059"/>
                  </a:lnTo>
                  <a:lnTo>
                    <a:pt x="5955" y="1186"/>
                  </a:lnTo>
                  <a:lnTo>
                    <a:pt x="5983" y="1314"/>
                  </a:lnTo>
                  <a:lnTo>
                    <a:pt x="6010" y="1442"/>
                  </a:lnTo>
                  <a:lnTo>
                    <a:pt x="6010" y="1578"/>
                  </a:lnTo>
                  <a:lnTo>
                    <a:pt x="6010" y="10688"/>
                  </a:lnTo>
                  <a:lnTo>
                    <a:pt x="6010" y="10843"/>
                  </a:lnTo>
                  <a:lnTo>
                    <a:pt x="5983" y="10998"/>
                  </a:lnTo>
                  <a:lnTo>
                    <a:pt x="5946" y="11144"/>
                  </a:lnTo>
                  <a:lnTo>
                    <a:pt x="5892" y="11290"/>
                  </a:lnTo>
                  <a:lnTo>
                    <a:pt x="5828" y="11427"/>
                  </a:lnTo>
                  <a:lnTo>
                    <a:pt x="5746" y="11554"/>
                  </a:lnTo>
                  <a:lnTo>
                    <a:pt x="5655" y="11673"/>
                  </a:lnTo>
                  <a:lnTo>
                    <a:pt x="5554" y="11782"/>
                  </a:lnTo>
                  <a:lnTo>
                    <a:pt x="5445" y="11882"/>
                  </a:lnTo>
                  <a:lnTo>
                    <a:pt x="5326" y="11974"/>
                  </a:lnTo>
                  <a:lnTo>
                    <a:pt x="5199" y="12056"/>
                  </a:lnTo>
                  <a:lnTo>
                    <a:pt x="5062" y="12120"/>
                  </a:lnTo>
                  <a:lnTo>
                    <a:pt x="4916" y="12174"/>
                  </a:lnTo>
                  <a:lnTo>
                    <a:pt x="4770" y="12211"/>
                  </a:lnTo>
                  <a:lnTo>
                    <a:pt x="4615" y="12229"/>
                  </a:lnTo>
                  <a:lnTo>
                    <a:pt x="4460" y="12238"/>
                  </a:lnTo>
                  <a:lnTo>
                    <a:pt x="4323" y="12238"/>
                  </a:lnTo>
                  <a:lnTo>
                    <a:pt x="4196" y="12220"/>
                  </a:lnTo>
                  <a:lnTo>
                    <a:pt x="4068" y="12193"/>
                  </a:lnTo>
                  <a:lnTo>
                    <a:pt x="3940" y="12156"/>
                  </a:lnTo>
                  <a:lnTo>
                    <a:pt x="3822" y="12110"/>
                  </a:lnTo>
                  <a:lnTo>
                    <a:pt x="3703" y="12047"/>
                  </a:lnTo>
                  <a:lnTo>
                    <a:pt x="3603" y="11983"/>
                  </a:lnTo>
                  <a:lnTo>
                    <a:pt x="3493" y="11910"/>
                  </a:lnTo>
                  <a:lnTo>
                    <a:pt x="3402" y="11828"/>
                  </a:lnTo>
                  <a:lnTo>
                    <a:pt x="3311" y="11737"/>
                  </a:lnTo>
                  <a:lnTo>
                    <a:pt x="3229" y="11636"/>
                  </a:lnTo>
                  <a:lnTo>
                    <a:pt x="3156" y="11536"/>
                  </a:lnTo>
                  <a:lnTo>
                    <a:pt x="3083" y="11417"/>
                  </a:lnTo>
                  <a:lnTo>
                    <a:pt x="3028" y="11308"/>
                  </a:lnTo>
                  <a:lnTo>
                    <a:pt x="2983" y="11180"/>
                  </a:lnTo>
                  <a:lnTo>
                    <a:pt x="2946" y="11053"/>
                  </a:lnTo>
                  <a:lnTo>
                    <a:pt x="2928" y="10971"/>
                  </a:lnTo>
                  <a:lnTo>
                    <a:pt x="2837" y="10961"/>
                  </a:lnTo>
                  <a:lnTo>
                    <a:pt x="2664" y="10943"/>
                  </a:lnTo>
                  <a:lnTo>
                    <a:pt x="2481" y="10907"/>
                  </a:lnTo>
                  <a:lnTo>
                    <a:pt x="2317" y="10861"/>
                  </a:lnTo>
                  <a:lnTo>
                    <a:pt x="2153" y="10788"/>
                  </a:lnTo>
                  <a:lnTo>
                    <a:pt x="2007" y="10706"/>
                  </a:lnTo>
                  <a:lnTo>
                    <a:pt x="1861" y="10615"/>
                  </a:lnTo>
                  <a:lnTo>
                    <a:pt x="1724" y="10506"/>
                  </a:lnTo>
                  <a:lnTo>
                    <a:pt x="1606" y="10387"/>
                  </a:lnTo>
                  <a:lnTo>
                    <a:pt x="1487" y="10259"/>
                  </a:lnTo>
                  <a:lnTo>
                    <a:pt x="1396" y="10123"/>
                  </a:lnTo>
                  <a:lnTo>
                    <a:pt x="1305" y="9968"/>
                  </a:lnTo>
                  <a:lnTo>
                    <a:pt x="1232" y="9813"/>
                  </a:lnTo>
                  <a:lnTo>
                    <a:pt x="1177" y="9648"/>
                  </a:lnTo>
                  <a:lnTo>
                    <a:pt x="1132" y="9475"/>
                  </a:lnTo>
                  <a:lnTo>
                    <a:pt x="1104" y="9302"/>
                  </a:lnTo>
                  <a:lnTo>
                    <a:pt x="1095" y="9120"/>
                  </a:lnTo>
                  <a:lnTo>
                    <a:pt x="1104" y="8965"/>
                  </a:lnTo>
                  <a:lnTo>
                    <a:pt x="1123" y="8819"/>
                  </a:lnTo>
                  <a:lnTo>
                    <a:pt x="1132" y="8746"/>
                  </a:lnTo>
                  <a:lnTo>
                    <a:pt x="1068" y="8700"/>
                  </a:lnTo>
                  <a:lnTo>
                    <a:pt x="977" y="8636"/>
                  </a:lnTo>
                  <a:lnTo>
                    <a:pt x="885" y="8563"/>
                  </a:lnTo>
                  <a:lnTo>
                    <a:pt x="803" y="8490"/>
                  </a:lnTo>
                  <a:lnTo>
                    <a:pt x="721" y="8408"/>
                  </a:lnTo>
                  <a:lnTo>
                    <a:pt x="648" y="8317"/>
                  </a:lnTo>
                  <a:lnTo>
                    <a:pt x="575" y="8226"/>
                  </a:lnTo>
                  <a:lnTo>
                    <a:pt x="512" y="8135"/>
                  </a:lnTo>
                  <a:lnTo>
                    <a:pt x="457" y="8034"/>
                  </a:lnTo>
                  <a:lnTo>
                    <a:pt x="402" y="7934"/>
                  </a:lnTo>
                  <a:lnTo>
                    <a:pt x="366" y="7834"/>
                  </a:lnTo>
                  <a:lnTo>
                    <a:pt x="320" y="7724"/>
                  </a:lnTo>
                  <a:lnTo>
                    <a:pt x="293" y="7615"/>
                  </a:lnTo>
                  <a:lnTo>
                    <a:pt x="265" y="7506"/>
                  </a:lnTo>
                  <a:lnTo>
                    <a:pt x="247" y="7387"/>
                  </a:lnTo>
                  <a:lnTo>
                    <a:pt x="238" y="7278"/>
                  </a:lnTo>
                  <a:lnTo>
                    <a:pt x="238" y="7159"/>
                  </a:lnTo>
                  <a:lnTo>
                    <a:pt x="247" y="6968"/>
                  </a:lnTo>
                  <a:lnTo>
                    <a:pt x="275" y="6776"/>
                  </a:lnTo>
                  <a:lnTo>
                    <a:pt x="320" y="6594"/>
                  </a:lnTo>
                  <a:lnTo>
                    <a:pt x="384" y="6420"/>
                  </a:lnTo>
                  <a:lnTo>
                    <a:pt x="466" y="6256"/>
                  </a:lnTo>
                  <a:lnTo>
                    <a:pt x="566" y="6092"/>
                  </a:lnTo>
                  <a:lnTo>
                    <a:pt x="685" y="5946"/>
                  </a:lnTo>
                  <a:lnTo>
                    <a:pt x="822" y="5810"/>
                  </a:lnTo>
                  <a:lnTo>
                    <a:pt x="858" y="5773"/>
                  </a:lnTo>
                  <a:lnTo>
                    <a:pt x="858" y="5682"/>
                  </a:lnTo>
                  <a:lnTo>
                    <a:pt x="858" y="5545"/>
                  </a:lnTo>
                  <a:lnTo>
                    <a:pt x="876" y="5417"/>
                  </a:lnTo>
                  <a:lnTo>
                    <a:pt x="895" y="5299"/>
                  </a:lnTo>
                  <a:lnTo>
                    <a:pt x="922" y="5171"/>
                  </a:lnTo>
                  <a:lnTo>
                    <a:pt x="968" y="5053"/>
                  </a:lnTo>
                  <a:lnTo>
                    <a:pt x="1013" y="4934"/>
                  </a:lnTo>
                  <a:lnTo>
                    <a:pt x="1068" y="4816"/>
                  </a:lnTo>
                  <a:lnTo>
                    <a:pt x="1132" y="4706"/>
                  </a:lnTo>
                  <a:lnTo>
                    <a:pt x="1168" y="4642"/>
                  </a:lnTo>
                  <a:lnTo>
                    <a:pt x="1132" y="4588"/>
                  </a:lnTo>
                  <a:lnTo>
                    <a:pt x="1077" y="4469"/>
                  </a:lnTo>
                  <a:lnTo>
                    <a:pt x="1022" y="4351"/>
                  </a:lnTo>
                  <a:lnTo>
                    <a:pt x="977" y="4232"/>
                  </a:lnTo>
                  <a:lnTo>
                    <a:pt x="940" y="4113"/>
                  </a:lnTo>
                  <a:lnTo>
                    <a:pt x="913" y="3986"/>
                  </a:lnTo>
                  <a:lnTo>
                    <a:pt x="885" y="3858"/>
                  </a:lnTo>
                  <a:lnTo>
                    <a:pt x="876" y="3730"/>
                  </a:lnTo>
                  <a:lnTo>
                    <a:pt x="867" y="3603"/>
                  </a:lnTo>
                  <a:lnTo>
                    <a:pt x="876" y="3402"/>
                  </a:lnTo>
                  <a:lnTo>
                    <a:pt x="913" y="3211"/>
                  </a:lnTo>
                  <a:lnTo>
                    <a:pt x="958" y="3019"/>
                  </a:lnTo>
                  <a:lnTo>
                    <a:pt x="1022" y="2837"/>
                  </a:lnTo>
                  <a:lnTo>
                    <a:pt x="1104" y="2664"/>
                  </a:lnTo>
                  <a:lnTo>
                    <a:pt x="1205" y="2509"/>
                  </a:lnTo>
                  <a:lnTo>
                    <a:pt x="1323" y="2354"/>
                  </a:lnTo>
                  <a:lnTo>
                    <a:pt x="1442" y="2217"/>
                  </a:lnTo>
                  <a:lnTo>
                    <a:pt x="1588" y="2089"/>
                  </a:lnTo>
                  <a:lnTo>
                    <a:pt x="1734" y="1980"/>
                  </a:lnTo>
                  <a:lnTo>
                    <a:pt x="1898" y="1879"/>
                  </a:lnTo>
                  <a:lnTo>
                    <a:pt x="2071" y="1797"/>
                  </a:lnTo>
                  <a:lnTo>
                    <a:pt x="2253" y="1724"/>
                  </a:lnTo>
                  <a:lnTo>
                    <a:pt x="2436" y="1679"/>
                  </a:lnTo>
                  <a:lnTo>
                    <a:pt x="2636" y="1651"/>
                  </a:lnTo>
                  <a:lnTo>
                    <a:pt x="2828" y="1642"/>
                  </a:lnTo>
                  <a:lnTo>
                    <a:pt x="3010" y="1651"/>
                  </a:lnTo>
                  <a:lnTo>
                    <a:pt x="3183" y="1670"/>
                  </a:lnTo>
                  <a:lnTo>
                    <a:pt x="3320" y="1697"/>
                  </a:lnTo>
                  <a:lnTo>
                    <a:pt x="3320" y="1560"/>
                  </a:lnTo>
                  <a:lnTo>
                    <a:pt x="3329" y="1423"/>
                  </a:lnTo>
                  <a:lnTo>
                    <a:pt x="3348" y="1296"/>
                  </a:lnTo>
                  <a:lnTo>
                    <a:pt x="3384" y="1168"/>
                  </a:lnTo>
                  <a:lnTo>
                    <a:pt x="3430" y="1050"/>
                  </a:lnTo>
                  <a:lnTo>
                    <a:pt x="3493" y="931"/>
                  </a:lnTo>
                  <a:lnTo>
                    <a:pt x="3557" y="822"/>
                  </a:lnTo>
                  <a:lnTo>
                    <a:pt x="3639" y="721"/>
                  </a:lnTo>
                  <a:lnTo>
                    <a:pt x="3721" y="621"/>
                  </a:lnTo>
                  <a:lnTo>
                    <a:pt x="3822" y="539"/>
                  </a:lnTo>
                  <a:lnTo>
                    <a:pt x="3922" y="466"/>
                  </a:lnTo>
                  <a:lnTo>
                    <a:pt x="4031" y="393"/>
                  </a:lnTo>
                  <a:lnTo>
                    <a:pt x="4150" y="338"/>
                  </a:lnTo>
                  <a:lnTo>
                    <a:pt x="4268" y="293"/>
                  </a:lnTo>
                  <a:lnTo>
                    <a:pt x="4396" y="265"/>
                  </a:lnTo>
                  <a:lnTo>
                    <a:pt x="4533" y="238"/>
                  </a:lnTo>
                  <a:close/>
                  <a:moveTo>
                    <a:pt x="4670" y="1"/>
                  </a:moveTo>
                  <a:lnTo>
                    <a:pt x="4515" y="10"/>
                  </a:lnTo>
                  <a:lnTo>
                    <a:pt x="4369" y="28"/>
                  </a:lnTo>
                  <a:lnTo>
                    <a:pt x="4223" y="65"/>
                  </a:lnTo>
                  <a:lnTo>
                    <a:pt x="4086" y="110"/>
                  </a:lnTo>
                  <a:lnTo>
                    <a:pt x="3958" y="174"/>
                  </a:lnTo>
                  <a:lnTo>
                    <a:pt x="3831" y="247"/>
                  </a:lnTo>
                  <a:lnTo>
                    <a:pt x="3712" y="329"/>
                  </a:lnTo>
                  <a:lnTo>
                    <a:pt x="3603" y="420"/>
                  </a:lnTo>
                  <a:lnTo>
                    <a:pt x="3503" y="521"/>
                  </a:lnTo>
                  <a:lnTo>
                    <a:pt x="3411" y="630"/>
                  </a:lnTo>
                  <a:lnTo>
                    <a:pt x="3329" y="740"/>
                  </a:lnTo>
                  <a:lnTo>
                    <a:pt x="3265" y="867"/>
                  </a:lnTo>
                  <a:lnTo>
                    <a:pt x="3202" y="995"/>
                  </a:lnTo>
                  <a:lnTo>
                    <a:pt x="3156" y="1141"/>
                  </a:lnTo>
                  <a:lnTo>
                    <a:pt x="3120" y="1278"/>
                  </a:lnTo>
                  <a:lnTo>
                    <a:pt x="3101" y="1423"/>
                  </a:lnTo>
                  <a:lnTo>
                    <a:pt x="2965" y="1414"/>
                  </a:lnTo>
                  <a:lnTo>
                    <a:pt x="2828" y="1405"/>
                  </a:lnTo>
                  <a:lnTo>
                    <a:pt x="2718" y="1414"/>
                  </a:lnTo>
                  <a:lnTo>
                    <a:pt x="2609" y="1423"/>
                  </a:lnTo>
                  <a:lnTo>
                    <a:pt x="2499" y="1433"/>
                  </a:lnTo>
                  <a:lnTo>
                    <a:pt x="2390" y="1451"/>
                  </a:lnTo>
                  <a:lnTo>
                    <a:pt x="2180" y="1506"/>
                  </a:lnTo>
                  <a:lnTo>
                    <a:pt x="1980" y="1578"/>
                  </a:lnTo>
                  <a:lnTo>
                    <a:pt x="1788" y="1670"/>
                  </a:lnTo>
                  <a:lnTo>
                    <a:pt x="1606" y="1788"/>
                  </a:lnTo>
                  <a:lnTo>
                    <a:pt x="1442" y="1907"/>
                  </a:lnTo>
                  <a:lnTo>
                    <a:pt x="1287" y="2053"/>
                  </a:lnTo>
                  <a:lnTo>
                    <a:pt x="1141" y="2208"/>
                  </a:lnTo>
                  <a:lnTo>
                    <a:pt x="1013" y="2381"/>
                  </a:lnTo>
                  <a:lnTo>
                    <a:pt x="904" y="2554"/>
                  </a:lnTo>
                  <a:lnTo>
                    <a:pt x="813" y="2746"/>
                  </a:lnTo>
                  <a:lnTo>
                    <a:pt x="740" y="2946"/>
                  </a:lnTo>
                  <a:lnTo>
                    <a:pt x="685" y="3165"/>
                  </a:lnTo>
                  <a:lnTo>
                    <a:pt x="667" y="3265"/>
                  </a:lnTo>
                  <a:lnTo>
                    <a:pt x="648" y="3375"/>
                  </a:lnTo>
                  <a:lnTo>
                    <a:pt x="639" y="3493"/>
                  </a:lnTo>
                  <a:lnTo>
                    <a:pt x="639" y="3603"/>
                  </a:lnTo>
                  <a:lnTo>
                    <a:pt x="648" y="3740"/>
                  </a:lnTo>
                  <a:lnTo>
                    <a:pt x="658" y="3876"/>
                  </a:lnTo>
                  <a:lnTo>
                    <a:pt x="676" y="4004"/>
                  </a:lnTo>
                  <a:lnTo>
                    <a:pt x="703" y="4141"/>
                  </a:lnTo>
                  <a:lnTo>
                    <a:pt x="740" y="4268"/>
                  </a:lnTo>
                  <a:lnTo>
                    <a:pt x="785" y="4396"/>
                  </a:lnTo>
                  <a:lnTo>
                    <a:pt x="840" y="4524"/>
                  </a:lnTo>
                  <a:lnTo>
                    <a:pt x="904" y="4642"/>
                  </a:lnTo>
                  <a:lnTo>
                    <a:pt x="840" y="4761"/>
                  </a:lnTo>
                  <a:lnTo>
                    <a:pt x="785" y="4889"/>
                  </a:lnTo>
                  <a:lnTo>
                    <a:pt x="730" y="5007"/>
                  </a:lnTo>
                  <a:lnTo>
                    <a:pt x="694" y="5144"/>
                  </a:lnTo>
                  <a:lnTo>
                    <a:pt x="667" y="5272"/>
                  </a:lnTo>
                  <a:lnTo>
                    <a:pt x="639" y="5408"/>
                  </a:lnTo>
                  <a:lnTo>
                    <a:pt x="630" y="5536"/>
                  </a:lnTo>
                  <a:lnTo>
                    <a:pt x="621" y="5673"/>
                  </a:lnTo>
                  <a:lnTo>
                    <a:pt x="484" y="5828"/>
                  </a:lnTo>
                  <a:lnTo>
                    <a:pt x="366" y="5992"/>
                  </a:lnTo>
                  <a:lnTo>
                    <a:pt x="256" y="6174"/>
                  </a:lnTo>
                  <a:lnTo>
                    <a:pt x="165" y="6357"/>
                  </a:lnTo>
                  <a:lnTo>
                    <a:pt x="101" y="6548"/>
                  </a:lnTo>
                  <a:lnTo>
                    <a:pt x="47" y="6749"/>
                  </a:lnTo>
                  <a:lnTo>
                    <a:pt x="19" y="6949"/>
                  </a:lnTo>
                  <a:lnTo>
                    <a:pt x="1" y="7159"/>
                  </a:lnTo>
                  <a:lnTo>
                    <a:pt x="10" y="7287"/>
                  </a:lnTo>
                  <a:lnTo>
                    <a:pt x="19" y="7405"/>
                  </a:lnTo>
                  <a:lnTo>
                    <a:pt x="37" y="7533"/>
                  </a:lnTo>
                  <a:lnTo>
                    <a:pt x="65" y="7651"/>
                  </a:lnTo>
                  <a:lnTo>
                    <a:pt x="101" y="7770"/>
                  </a:lnTo>
                  <a:lnTo>
                    <a:pt x="138" y="7889"/>
                  </a:lnTo>
                  <a:lnTo>
                    <a:pt x="183" y="7998"/>
                  </a:lnTo>
                  <a:lnTo>
                    <a:pt x="238" y="8117"/>
                  </a:lnTo>
                  <a:lnTo>
                    <a:pt x="302" y="8217"/>
                  </a:lnTo>
                  <a:lnTo>
                    <a:pt x="366" y="8326"/>
                  </a:lnTo>
                  <a:lnTo>
                    <a:pt x="439" y="8427"/>
                  </a:lnTo>
                  <a:lnTo>
                    <a:pt x="512" y="8518"/>
                  </a:lnTo>
                  <a:lnTo>
                    <a:pt x="603" y="8609"/>
                  </a:lnTo>
                  <a:lnTo>
                    <a:pt x="685" y="8700"/>
                  </a:lnTo>
                  <a:lnTo>
                    <a:pt x="785" y="8782"/>
                  </a:lnTo>
                  <a:lnTo>
                    <a:pt x="885" y="8855"/>
                  </a:lnTo>
                  <a:lnTo>
                    <a:pt x="876" y="8983"/>
                  </a:lnTo>
                  <a:lnTo>
                    <a:pt x="867" y="9120"/>
                  </a:lnTo>
                  <a:lnTo>
                    <a:pt x="876" y="9320"/>
                  </a:lnTo>
                  <a:lnTo>
                    <a:pt x="904" y="9512"/>
                  </a:lnTo>
                  <a:lnTo>
                    <a:pt x="949" y="9703"/>
                  </a:lnTo>
                  <a:lnTo>
                    <a:pt x="1013" y="9886"/>
                  </a:lnTo>
                  <a:lnTo>
                    <a:pt x="1086" y="10059"/>
                  </a:lnTo>
                  <a:lnTo>
                    <a:pt x="1186" y="10223"/>
                  </a:lnTo>
                  <a:lnTo>
                    <a:pt x="1287" y="10378"/>
                  </a:lnTo>
                  <a:lnTo>
                    <a:pt x="1405" y="10515"/>
                  </a:lnTo>
                  <a:lnTo>
                    <a:pt x="1542" y="10651"/>
                  </a:lnTo>
                  <a:lnTo>
                    <a:pt x="1688" y="10770"/>
                  </a:lnTo>
                  <a:lnTo>
                    <a:pt x="1843" y="10879"/>
                  </a:lnTo>
                  <a:lnTo>
                    <a:pt x="2007" y="10971"/>
                  </a:lnTo>
                  <a:lnTo>
                    <a:pt x="2180" y="11053"/>
                  </a:lnTo>
                  <a:lnTo>
                    <a:pt x="2363" y="11117"/>
                  </a:lnTo>
                  <a:lnTo>
                    <a:pt x="2545" y="11162"/>
                  </a:lnTo>
                  <a:lnTo>
                    <a:pt x="2746" y="11189"/>
                  </a:lnTo>
                  <a:lnTo>
                    <a:pt x="2791" y="11326"/>
                  </a:lnTo>
                  <a:lnTo>
                    <a:pt x="2846" y="11463"/>
                  </a:lnTo>
                  <a:lnTo>
                    <a:pt x="2919" y="11591"/>
                  </a:lnTo>
                  <a:lnTo>
                    <a:pt x="2992" y="11709"/>
                  </a:lnTo>
                  <a:lnTo>
                    <a:pt x="3083" y="11819"/>
                  </a:lnTo>
                  <a:lnTo>
                    <a:pt x="3174" y="11928"/>
                  </a:lnTo>
                  <a:lnTo>
                    <a:pt x="3275" y="12028"/>
                  </a:lnTo>
                  <a:lnTo>
                    <a:pt x="3384" y="12110"/>
                  </a:lnTo>
                  <a:lnTo>
                    <a:pt x="3503" y="12193"/>
                  </a:lnTo>
                  <a:lnTo>
                    <a:pt x="3621" y="12265"/>
                  </a:lnTo>
                  <a:lnTo>
                    <a:pt x="3749" y="12329"/>
                  </a:lnTo>
                  <a:lnTo>
                    <a:pt x="3886" y="12375"/>
                  </a:lnTo>
                  <a:lnTo>
                    <a:pt x="4022" y="12420"/>
                  </a:lnTo>
                  <a:lnTo>
                    <a:pt x="4168" y="12448"/>
                  </a:lnTo>
                  <a:lnTo>
                    <a:pt x="4305" y="12466"/>
                  </a:lnTo>
                  <a:lnTo>
                    <a:pt x="4460" y="12475"/>
                  </a:lnTo>
                  <a:lnTo>
                    <a:pt x="4642" y="12466"/>
                  </a:lnTo>
                  <a:lnTo>
                    <a:pt x="4816" y="12439"/>
                  </a:lnTo>
                  <a:lnTo>
                    <a:pt x="4989" y="12393"/>
                  </a:lnTo>
                  <a:lnTo>
                    <a:pt x="5153" y="12329"/>
                  </a:lnTo>
                  <a:lnTo>
                    <a:pt x="5308" y="12256"/>
                  </a:lnTo>
                  <a:lnTo>
                    <a:pt x="5454" y="12165"/>
                  </a:lnTo>
                  <a:lnTo>
                    <a:pt x="5591" y="12065"/>
                  </a:lnTo>
                  <a:lnTo>
                    <a:pt x="5718" y="11946"/>
                  </a:lnTo>
                  <a:lnTo>
                    <a:pt x="5837" y="11819"/>
                  </a:lnTo>
                  <a:lnTo>
                    <a:pt x="5937" y="11682"/>
                  </a:lnTo>
                  <a:lnTo>
                    <a:pt x="6028" y="11536"/>
                  </a:lnTo>
                  <a:lnTo>
                    <a:pt x="6101" y="11381"/>
                  </a:lnTo>
                  <a:lnTo>
                    <a:pt x="6165" y="11217"/>
                  </a:lnTo>
                  <a:lnTo>
                    <a:pt x="6211" y="11044"/>
                  </a:lnTo>
                  <a:lnTo>
                    <a:pt x="6238" y="10870"/>
                  </a:lnTo>
                  <a:lnTo>
                    <a:pt x="6247" y="10688"/>
                  </a:lnTo>
                  <a:lnTo>
                    <a:pt x="6247" y="1578"/>
                  </a:lnTo>
                  <a:lnTo>
                    <a:pt x="6238" y="1423"/>
                  </a:lnTo>
                  <a:lnTo>
                    <a:pt x="6211" y="1268"/>
                  </a:lnTo>
                  <a:lnTo>
                    <a:pt x="6174" y="1113"/>
                  </a:lnTo>
                  <a:lnTo>
                    <a:pt x="6120" y="968"/>
                  </a:lnTo>
                  <a:lnTo>
                    <a:pt x="6056" y="831"/>
                  </a:lnTo>
                  <a:lnTo>
                    <a:pt x="5974" y="703"/>
                  </a:lnTo>
                  <a:lnTo>
                    <a:pt x="5882" y="575"/>
                  </a:lnTo>
                  <a:lnTo>
                    <a:pt x="5782" y="466"/>
                  </a:lnTo>
                  <a:lnTo>
                    <a:pt x="5673" y="366"/>
                  </a:lnTo>
                  <a:lnTo>
                    <a:pt x="5545" y="275"/>
                  </a:lnTo>
                  <a:lnTo>
                    <a:pt x="5417" y="192"/>
                  </a:lnTo>
                  <a:lnTo>
                    <a:pt x="5281" y="129"/>
                  </a:lnTo>
                  <a:lnTo>
                    <a:pt x="5135" y="74"/>
                  </a:lnTo>
                  <a:lnTo>
                    <a:pt x="4980" y="37"/>
                  </a:lnTo>
                  <a:lnTo>
                    <a:pt x="4825" y="10"/>
                  </a:lnTo>
                  <a:lnTo>
                    <a:pt x="4670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54;p19">
              <a:extLst>
                <a:ext uri="{FF2B5EF4-FFF2-40B4-BE49-F238E27FC236}">
                  <a16:creationId xmlns:a16="http://schemas.microsoft.com/office/drawing/2014/main" id="{45B46AA6-3255-67BF-D5B7-13C35DA15D57}"/>
                </a:ext>
              </a:extLst>
            </p:cNvPr>
            <p:cNvSpPr/>
            <p:nvPr/>
          </p:nvSpPr>
          <p:spPr>
            <a:xfrm>
              <a:off x="1479172" y="3271575"/>
              <a:ext cx="300904" cy="265238"/>
            </a:xfrm>
            <a:custGeom>
              <a:avLst/>
              <a:gdLst/>
              <a:ahLst/>
              <a:cxnLst/>
              <a:rect l="l" t="t" r="r" b="b"/>
              <a:pathLst>
                <a:path w="4387" h="3867" extrusionOk="0">
                  <a:moveTo>
                    <a:pt x="2189" y="0"/>
                  </a:moveTo>
                  <a:lnTo>
                    <a:pt x="2079" y="9"/>
                  </a:lnTo>
                  <a:lnTo>
                    <a:pt x="1970" y="18"/>
                  </a:lnTo>
                  <a:lnTo>
                    <a:pt x="1860" y="28"/>
                  </a:lnTo>
                  <a:lnTo>
                    <a:pt x="1751" y="46"/>
                  </a:lnTo>
                  <a:lnTo>
                    <a:pt x="1541" y="101"/>
                  </a:lnTo>
                  <a:lnTo>
                    <a:pt x="1341" y="173"/>
                  </a:lnTo>
                  <a:lnTo>
                    <a:pt x="1149" y="265"/>
                  </a:lnTo>
                  <a:lnTo>
                    <a:pt x="967" y="383"/>
                  </a:lnTo>
                  <a:lnTo>
                    <a:pt x="803" y="502"/>
                  </a:lnTo>
                  <a:lnTo>
                    <a:pt x="648" y="648"/>
                  </a:lnTo>
                  <a:lnTo>
                    <a:pt x="502" y="803"/>
                  </a:lnTo>
                  <a:lnTo>
                    <a:pt x="374" y="976"/>
                  </a:lnTo>
                  <a:lnTo>
                    <a:pt x="265" y="1149"/>
                  </a:lnTo>
                  <a:lnTo>
                    <a:pt x="174" y="1341"/>
                  </a:lnTo>
                  <a:lnTo>
                    <a:pt x="101" y="1541"/>
                  </a:lnTo>
                  <a:lnTo>
                    <a:pt x="46" y="1760"/>
                  </a:lnTo>
                  <a:lnTo>
                    <a:pt x="28" y="1860"/>
                  </a:lnTo>
                  <a:lnTo>
                    <a:pt x="9" y="1970"/>
                  </a:lnTo>
                  <a:lnTo>
                    <a:pt x="0" y="2088"/>
                  </a:lnTo>
                  <a:lnTo>
                    <a:pt x="0" y="2198"/>
                  </a:lnTo>
                  <a:lnTo>
                    <a:pt x="228" y="2198"/>
                  </a:lnTo>
                  <a:lnTo>
                    <a:pt x="237" y="1997"/>
                  </a:lnTo>
                  <a:lnTo>
                    <a:pt x="274" y="1806"/>
                  </a:lnTo>
                  <a:lnTo>
                    <a:pt x="319" y="1614"/>
                  </a:lnTo>
                  <a:lnTo>
                    <a:pt x="383" y="1432"/>
                  </a:lnTo>
                  <a:lnTo>
                    <a:pt x="465" y="1259"/>
                  </a:lnTo>
                  <a:lnTo>
                    <a:pt x="566" y="1104"/>
                  </a:lnTo>
                  <a:lnTo>
                    <a:pt x="684" y="949"/>
                  </a:lnTo>
                  <a:lnTo>
                    <a:pt x="803" y="812"/>
                  </a:lnTo>
                  <a:lnTo>
                    <a:pt x="949" y="684"/>
                  </a:lnTo>
                  <a:lnTo>
                    <a:pt x="1095" y="575"/>
                  </a:lnTo>
                  <a:lnTo>
                    <a:pt x="1259" y="474"/>
                  </a:lnTo>
                  <a:lnTo>
                    <a:pt x="1432" y="392"/>
                  </a:lnTo>
                  <a:lnTo>
                    <a:pt x="1614" y="319"/>
                  </a:lnTo>
                  <a:lnTo>
                    <a:pt x="1797" y="274"/>
                  </a:lnTo>
                  <a:lnTo>
                    <a:pt x="1997" y="246"/>
                  </a:lnTo>
                  <a:lnTo>
                    <a:pt x="2189" y="237"/>
                  </a:lnTo>
                  <a:lnTo>
                    <a:pt x="2389" y="246"/>
                  </a:lnTo>
                  <a:lnTo>
                    <a:pt x="2590" y="274"/>
                  </a:lnTo>
                  <a:lnTo>
                    <a:pt x="2772" y="319"/>
                  </a:lnTo>
                  <a:lnTo>
                    <a:pt x="2955" y="392"/>
                  </a:lnTo>
                  <a:lnTo>
                    <a:pt x="3128" y="474"/>
                  </a:lnTo>
                  <a:lnTo>
                    <a:pt x="3292" y="575"/>
                  </a:lnTo>
                  <a:lnTo>
                    <a:pt x="3438" y="684"/>
                  </a:lnTo>
                  <a:lnTo>
                    <a:pt x="3584" y="812"/>
                  </a:lnTo>
                  <a:lnTo>
                    <a:pt x="3702" y="949"/>
                  </a:lnTo>
                  <a:lnTo>
                    <a:pt x="3821" y="1104"/>
                  </a:lnTo>
                  <a:lnTo>
                    <a:pt x="3921" y="1259"/>
                  </a:lnTo>
                  <a:lnTo>
                    <a:pt x="4003" y="1432"/>
                  </a:lnTo>
                  <a:lnTo>
                    <a:pt x="4067" y="1614"/>
                  </a:lnTo>
                  <a:lnTo>
                    <a:pt x="4113" y="1806"/>
                  </a:lnTo>
                  <a:lnTo>
                    <a:pt x="4149" y="1997"/>
                  </a:lnTo>
                  <a:lnTo>
                    <a:pt x="4158" y="2198"/>
                  </a:lnTo>
                  <a:lnTo>
                    <a:pt x="4149" y="2307"/>
                  </a:lnTo>
                  <a:lnTo>
                    <a:pt x="4140" y="2408"/>
                  </a:lnTo>
                  <a:lnTo>
                    <a:pt x="4131" y="2517"/>
                  </a:lnTo>
                  <a:lnTo>
                    <a:pt x="4113" y="2617"/>
                  </a:lnTo>
                  <a:lnTo>
                    <a:pt x="4085" y="2718"/>
                  </a:lnTo>
                  <a:lnTo>
                    <a:pt x="4049" y="2827"/>
                  </a:lnTo>
                  <a:lnTo>
                    <a:pt x="4012" y="2918"/>
                  </a:lnTo>
                  <a:lnTo>
                    <a:pt x="3976" y="3018"/>
                  </a:lnTo>
                  <a:lnTo>
                    <a:pt x="3930" y="3110"/>
                  </a:lnTo>
                  <a:lnTo>
                    <a:pt x="3876" y="3201"/>
                  </a:lnTo>
                  <a:lnTo>
                    <a:pt x="3821" y="3292"/>
                  </a:lnTo>
                  <a:lnTo>
                    <a:pt x="3757" y="3374"/>
                  </a:lnTo>
                  <a:lnTo>
                    <a:pt x="3693" y="3465"/>
                  </a:lnTo>
                  <a:lnTo>
                    <a:pt x="3620" y="3538"/>
                  </a:lnTo>
                  <a:lnTo>
                    <a:pt x="3547" y="3620"/>
                  </a:lnTo>
                  <a:lnTo>
                    <a:pt x="3465" y="3684"/>
                  </a:lnTo>
                  <a:lnTo>
                    <a:pt x="3620" y="3867"/>
                  </a:lnTo>
                  <a:lnTo>
                    <a:pt x="3702" y="3784"/>
                  </a:lnTo>
                  <a:lnTo>
                    <a:pt x="3794" y="3702"/>
                  </a:lnTo>
                  <a:lnTo>
                    <a:pt x="3867" y="3611"/>
                  </a:lnTo>
                  <a:lnTo>
                    <a:pt x="3940" y="3520"/>
                  </a:lnTo>
                  <a:lnTo>
                    <a:pt x="4012" y="3420"/>
                  </a:lnTo>
                  <a:lnTo>
                    <a:pt x="4076" y="3319"/>
                  </a:lnTo>
                  <a:lnTo>
                    <a:pt x="4131" y="3219"/>
                  </a:lnTo>
                  <a:lnTo>
                    <a:pt x="4186" y="3119"/>
                  </a:lnTo>
                  <a:lnTo>
                    <a:pt x="4231" y="3009"/>
                  </a:lnTo>
                  <a:lnTo>
                    <a:pt x="4268" y="2900"/>
                  </a:lnTo>
                  <a:lnTo>
                    <a:pt x="4304" y="2781"/>
                  </a:lnTo>
                  <a:lnTo>
                    <a:pt x="4332" y="2672"/>
                  </a:lnTo>
                  <a:lnTo>
                    <a:pt x="4359" y="2553"/>
                  </a:lnTo>
                  <a:lnTo>
                    <a:pt x="4368" y="2435"/>
                  </a:lnTo>
                  <a:lnTo>
                    <a:pt x="4386" y="2316"/>
                  </a:lnTo>
                  <a:lnTo>
                    <a:pt x="4386" y="2198"/>
                  </a:lnTo>
                  <a:lnTo>
                    <a:pt x="4386" y="2088"/>
                  </a:lnTo>
                  <a:lnTo>
                    <a:pt x="4377" y="1970"/>
                  </a:lnTo>
                  <a:lnTo>
                    <a:pt x="4359" y="1860"/>
                  </a:lnTo>
                  <a:lnTo>
                    <a:pt x="4341" y="1760"/>
                  </a:lnTo>
                  <a:lnTo>
                    <a:pt x="4286" y="1541"/>
                  </a:lnTo>
                  <a:lnTo>
                    <a:pt x="4213" y="1341"/>
                  </a:lnTo>
                  <a:lnTo>
                    <a:pt x="4122" y="1149"/>
                  </a:lnTo>
                  <a:lnTo>
                    <a:pt x="4012" y="976"/>
                  </a:lnTo>
                  <a:lnTo>
                    <a:pt x="3885" y="803"/>
                  </a:lnTo>
                  <a:lnTo>
                    <a:pt x="3739" y="648"/>
                  </a:lnTo>
                  <a:lnTo>
                    <a:pt x="3584" y="502"/>
                  </a:lnTo>
                  <a:lnTo>
                    <a:pt x="3420" y="383"/>
                  </a:lnTo>
                  <a:lnTo>
                    <a:pt x="3237" y="265"/>
                  </a:lnTo>
                  <a:lnTo>
                    <a:pt x="3046" y="173"/>
                  </a:lnTo>
                  <a:lnTo>
                    <a:pt x="2845" y="101"/>
                  </a:lnTo>
                  <a:lnTo>
                    <a:pt x="2636" y="46"/>
                  </a:lnTo>
                  <a:lnTo>
                    <a:pt x="2526" y="28"/>
                  </a:lnTo>
                  <a:lnTo>
                    <a:pt x="2417" y="18"/>
                  </a:lnTo>
                  <a:lnTo>
                    <a:pt x="2307" y="9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55;p19">
              <a:extLst>
                <a:ext uri="{FF2B5EF4-FFF2-40B4-BE49-F238E27FC236}">
                  <a16:creationId xmlns:a16="http://schemas.microsoft.com/office/drawing/2014/main" id="{B670A2B5-DDD5-00AC-2FB9-7652C7C02A7F}"/>
                </a:ext>
              </a:extLst>
            </p:cNvPr>
            <p:cNvSpPr/>
            <p:nvPr/>
          </p:nvSpPr>
          <p:spPr>
            <a:xfrm>
              <a:off x="1736245" y="3265334"/>
              <a:ext cx="55078" cy="81348"/>
            </a:xfrm>
            <a:custGeom>
              <a:avLst/>
              <a:gdLst/>
              <a:ahLst/>
              <a:cxnLst/>
              <a:rect l="l" t="t" r="r" b="b"/>
              <a:pathLst>
                <a:path w="803" h="1186" extrusionOk="0">
                  <a:moveTo>
                    <a:pt x="565" y="0"/>
                  </a:moveTo>
                  <a:lnTo>
                    <a:pt x="547" y="146"/>
                  </a:lnTo>
                  <a:lnTo>
                    <a:pt x="520" y="292"/>
                  </a:lnTo>
                  <a:lnTo>
                    <a:pt x="465" y="429"/>
                  </a:lnTo>
                  <a:lnTo>
                    <a:pt x="401" y="556"/>
                  </a:lnTo>
                  <a:lnTo>
                    <a:pt x="319" y="684"/>
                  </a:lnTo>
                  <a:lnTo>
                    <a:pt x="228" y="802"/>
                  </a:lnTo>
                  <a:lnTo>
                    <a:pt x="119" y="903"/>
                  </a:lnTo>
                  <a:lnTo>
                    <a:pt x="0" y="994"/>
                  </a:lnTo>
                  <a:lnTo>
                    <a:pt x="137" y="1185"/>
                  </a:lnTo>
                  <a:lnTo>
                    <a:pt x="274" y="1076"/>
                  </a:lnTo>
                  <a:lnTo>
                    <a:pt x="401" y="948"/>
                  </a:lnTo>
                  <a:lnTo>
                    <a:pt x="511" y="821"/>
                  </a:lnTo>
                  <a:lnTo>
                    <a:pt x="602" y="675"/>
                  </a:lnTo>
                  <a:lnTo>
                    <a:pt x="675" y="520"/>
                  </a:lnTo>
                  <a:lnTo>
                    <a:pt x="739" y="356"/>
                  </a:lnTo>
                  <a:lnTo>
                    <a:pt x="775" y="192"/>
                  </a:lnTo>
                  <a:lnTo>
                    <a:pt x="802" y="18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56;p19">
              <a:extLst>
                <a:ext uri="{FF2B5EF4-FFF2-40B4-BE49-F238E27FC236}">
                  <a16:creationId xmlns:a16="http://schemas.microsoft.com/office/drawing/2014/main" id="{F9BCE966-151C-6333-4D86-1CDEBF48F9D2}"/>
                </a:ext>
              </a:extLst>
            </p:cNvPr>
            <p:cNvSpPr/>
            <p:nvPr/>
          </p:nvSpPr>
          <p:spPr>
            <a:xfrm>
              <a:off x="1478554" y="3444832"/>
              <a:ext cx="193287" cy="141364"/>
            </a:xfrm>
            <a:custGeom>
              <a:avLst/>
              <a:gdLst/>
              <a:ahLst/>
              <a:cxnLst/>
              <a:rect l="l" t="t" r="r" b="b"/>
              <a:pathLst>
                <a:path w="2818" h="2061" extrusionOk="0">
                  <a:moveTo>
                    <a:pt x="2590" y="0"/>
                  </a:moveTo>
                  <a:lnTo>
                    <a:pt x="2581" y="119"/>
                  </a:lnTo>
                  <a:lnTo>
                    <a:pt x="2572" y="246"/>
                  </a:lnTo>
                  <a:lnTo>
                    <a:pt x="2544" y="374"/>
                  </a:lnTo>
                  <a:lnTo>
                    <a:pt x="2517" y="492"/>
                  </a:lnTo>
                  <a:lnTo>
                    <a:pt x="2453" y="666"/>
                  </a:lnTo>
                  <a:lnTo>
                    <a:pt x="2380" y="839"/>
                  </a:lnTo>
                  <a:lnTo>
                    <a:pt x="2280" y="994"/>
                  </a:lnTo>
                  <a:lnTo>
                    <a:pt x="2170" y="1149"/>
                  </a:lnTo>
                  <a:lnTo>
                    <a:pt x="2034" y="1286"/>
                  </a:lnTo>
                  <a:lnTo>
                    <a:pt x="1897" y="1404"/>
                  </a:lnTo>
                  <a:lnTo>
                    <a:pt x="1733" y="1523"/>
                  </a:lnTo>
                  <a:lnTo>
                    <a:pt x="1569" y="1614"/>
                  </a:lnTo>
                  <a:lnTo>
                    <a:pt x="1386" y="1696"/>
                  </a:lnTo>
                  <a:lnTo>
                    <a:pt x="1195" y="1760"/>
                  </a:lnTo>
                  <a:lnTo>
                    <a:pt x="1012" y="1806"/>
                  </a:lnTo>
                  <a:lnTo>
                    <a:pt x="821" y="1824"/>
                  </a:lnTo>
                  <a:lnTo>
                    <a:pt x="629" y="1833"/>
                  </a:lnTo>
                  <a:lnTo>
                    <a:pt x="447" y="1815"/>
                  </a:lnTo>
                  <a:lnTo>
                    <a:pt x="265" y="1778"/>
                  </a:lnTo>
                  <a:lnTo>
                    <a:pt x="82" y="1723"/>
                  </a:lnTo>
                  <a:lnTo>
                    <a:pt x="0" y="1942"/>
                  </a:lnTo>
                  <a:lnTo>
                    <a:pt x="173" y="1997"/>
                  </a:lnTo>
                  <a:lnTo>
                    <a:pt x="338" y="2034"/>
                  </a:lnTo>
                  <a:lnTo>
                    <a:pt x="511" y="2052"/>
                  </a:lnTo>
                  <a:lnTo>
                    <a:pt x="693" y="2061"/>
                  </a:lnTo>
                  <a:lnTo>
                    <a:pt x="812" y="2061"/>
                  </a:lnTo>
                  <a:lnTo>
                    <a:pt x="939" y="2043"/>
                  </a:lnTo>
                  <a:lnTo>
                    <a:pt x="1058" y="2024"/>
                  </a:lnTo>
                  <a:lnTo>
                    <a:pt x="1186" y="1997"/>
                  </a:lnTo>
                  <a:lnTo>
                    <a:pt x="1313" y="1970"/>
                  </a:lnTo>
                  <a:lnTo>
                    <a:pt x="1432" y="1924"/>
                  </a:lnTo>
                  <a:lnTo>
                    <a:pt x="1550" y="1879"/>
                  </a:lnTo>
                  <a:lnTo>
                    <a:pt x="1669" y="1824"/>
                  </a:lnTo>
                  <a:lnTo>
                    <a:pt x="1769" y="1769"/>
                  </a:lnTo>
                  <a:lnTo>
                    <a:pt x="1860" y="1714"/>
                  </a:lnTo>
                  <a:lnTo>
                    <a:pt x="2034" y="1587"/>
                  </a:lnTo>
                  <a:lnTo>
                    <a:pt x="2198" y="1450"/>
                  </a:lnTo>
                  <a:lnTo>
                    <a:pt x="2344" y="1295"/>
                  </a:lnTo>
                  <a:lnTo>
                    <a:pt x="2471" y="1122"/>
                  </a:lnTo>
                  <a:lnTo>
                    <a:pt x="2526" y="1030"/>
                  </a:lnTo>
                  <a:lnTo>
                    <a:pt x="2581" y="939"/>
                  </a:lnTo>
                  <a:lnTo>
                    <a:pt x="2626" y="848"/>
                  </a:lnTo>
                  <a:lnTo>
                    <a:pt x="2672" y="757"/>
                  </a:lnTo>
                  <a:lnTo>
                    <a:pt x="2708" y="657"/>
                  </a:lnTo>
                  <a:lnTo>
                    <a:pt x="2736" y="556"/>
                  </a:lnTo>
                  <a:lnTo>
                    <a:pt x="2772" y="420"/>
                  </a:lnTo>
                  <a:lnTo>
                    <a:pt x="2800" y="283"/>
                  </a:lnTo>
                  <a:lnTo>
                    <a:pt x="2809" y="137"/>
                  </a:lnTo>
                  <a:lnTo>
                    <a:pt x="2818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57;p19">
              <a:extLst>
                <a:ext uri="{FF2B5EF4-FFF2-40B4-BE49-F238E27FC236}">
                  <a16:creationId xmlns:a16="http://schemas.microsoft.com/office/drawing/2014/main" id="{7737798D-8997-864A-0742-6D3B13D3BADE}"/>
                </a:ext>
              </a:extLst>
            </p:cNvPr>
            <p:cNvSpPr/>
            <p:nvPr/>
          </p:nvSpPr>
          <p:spPr>
            <a:xfrm>
              <a:off x="1621769" y="3527962"/>
              <a:ext cx="182038" cy="117083"/>
            </a:xfrm>
            <a:custGeom>
              <a:avLst/>
              <a:gdLst/>
              <a:ahLst/>
              <a:cxnLst/>
              <a:rect l="l" t="t" r="r" b="b"/>
              <a:pathLst>
                <a:path w="2654" h="1707" extrusionOk="0">
                  <a:moveTo>
                    <a:pt x="9" y="1"/>
                  </a:moveTo>
                  <a:lnTo>
                    <a:pt x="0" y="147"/>
                  </a:lnTo>
                  <a:lnTo>
                    <a:pt x="0" y="302"/>
                  </a:lnTo>
                  <a:lnTo>
                    <a:pt x="19" y="448"/>
                  </a:lnTo>
                  <a:lnTo>
                    <a:pt x="55" y="594"/>
                  </a:lnTo>
                  <a:lnTo>
                    <a:pt x="101" y="730"/>
                  </a:lnTo>
                  <a:lnTo>
                    <a:pt x="155" y="867"/>
                  </a:lnTo>
                  <a:lnTo>
                    <a:pt x="228" y="995"/>
                  </a:lnTo>
                  <a:lnTo>
                    <a:pt x="319" y="1122"/>
                  </a:lnTo>
                  <a:lnTo>
                    <a:pt x="420" y="1232"/>
                  </a:lnTo>
                  <a:lnTo>
                    <a:pt x="529" y="1332"/>
                  </a:lnTo>
                  <a:lnTo>
                    <a:pt x="639" y="1423"/>
                  </a:lnTo>
                  <a:lnTo>
                    <a:pt x="766" y="1505"/>
                  </a:lnTo>
                  <a:lnTo>
                    <a:pt x="894" y="1569"/>
                  </a:lnTo>
                  <a:lnTo>
                    <a:pt x="1040" y="1624"/>
                  </a:lnTo>
                  <a:lnTo>
                    <a:pt x="1177" y="1670"/>
                  </a:lnTo>
                  <a:lnTo>
                    <a:pt x="1332" y="1688"/>
                  </a:lnTo>
                  <a:lnTo>
                    <a:pt x="1423" y="1697"/>
                  </a:lnTo>
                  <a:lnTo>
                    <a:pt x="1514" y="1706"/>
                  </a:lnTo>
                  <a:lnTo>
                    <a:pt x="1678" y="1697"/>
                  </a:lnTo>
                  <a:lnTo>
                    <a:pt x="1833" y="1670"/>
                  </a:lnTo>
                  <a:lnTo>
                    <a:pt x="1988" y="1624"/>
                  </a:lnTo>
                  <a:lnTo>
                    <a:pt x="2143" y="1569"/>
                  </a:lnTo>
                  <a:lnTo>
                    <a:pt x="2280" y="1496"/>
                  </a:lnTo>
                  <a:lnTo>
                    <a:pt x="2417" y="1405"/>
                  </a:lnTo>
                  <a:lnTo>
                    <a:pt x="2544" y="1305"/>
                  </a:lnTo>
                  <a:lnTo>
                    <a:pt x="2654" y="1186"/>
                  </a:lnTo>
                  <a:lnTo>
                    <a:pt x="2481" y="1031"/>
                  </a:lnTo>
                  <a:lnTo>
                    <a:pt x="2371" y="1150"/>
                  </a:lnTo>
                  <a:lnTo>
                    <a:pt x="2253" y="1241"/>
                  </a:lnTo>
                  <a:lnTo>
                    <a:pt x="2116" y="1323"/>
                  </a:lnTo>
                  <a:lnTo>
                    <a:pt x="1970" y="1387"/>
                  </a:lnTo>
                  <a:lnTo>
                    <a:pt x="1824" y="1432"/>
                  </a:lnTo>
                  <a:lnTo>
                    <a:pt x="1669" y="1460"/>
                  </a:lnTo>
                  <a:lnTo>
                    <a:pt x="1514" y="1469"/>
                  </a:lnTo>
                  <a:lnTo>
                    <a:pt x="1359" y="1460"/>
                  </a:lnTo>
                  <a:lnTo>
                    <a:pt x="1222" y="1442"/>
                  </a:lnTo>
                  <a:lnTo>
                    <a:pt x="1104" y="1405"/>
                  </a:lnTo>
                  <a:lnTo>
                    <a:pt x="985" y="1360"/>
                  </a:lnTo>
                  <a:lnTo>
                    <a:pt x="876" y="1305"/>
                  </a:lnTo>
                  <a:lnTo>
                    <a:pt x="766" y="1232"/>
                  </a:lnTo>
                  <a:lnTo>
                    <a:pt x="666" y="1159"/>
                  </a:lnTo>
                  <a:lnTo>
                    <a:pt x="584" y="1068"/>
                  </a:lnTo>
                  <a:lnTo>
                    <a:pt x="502" y="977"/>
                  </a:lnTo>
                  <a:lnTo>
                    <a:pt x="429" y="876"/>
                  </a:lnTo>
                  <a:lnTo>
                    <a:pt x="365" y="767"/>
                  </a:lnTo>
                  <a:lnTo>
                    <a:pt x="319" y="657"/>
                  </a:lnTo>
                  <a:lnTo>
                    <a:pt x="274" y="539"/>
                  </a:lnTo>
                  <a:lnTo>
                    <a:pt x="247" y="411"/>
                  </a:lnTo>
                  <a:lnTo>
                    <a:pt x="237" y="293"/>
                  </a:lnTo>
                  <a:lnTo>
                    <a:pt x="228" y="156"/>
                  </a:lnTo>
                  <a:lnTo>
                    <a:pt x="237" y="28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58;p19">
              <a:extLst>
                <a:ext uri="{FF2B5EF4-FFF2-40B4-BE49-F238E27FC236}">
                  <a16:creationId xmlns:a16="http://schemas.microsoft.com/office/drawing/2014/main" id="{F41456EC-1A8D-F175-9A91-9843FAEFA861}"/>
                </a:ext>
              </a:extLst>
            </p:cNvPr>
            <p:cNvSpPr/>
            <p:nvPr/>
          </p:nvSpPr>
          <p:spPr>
            <a:xfrm>
              <a:off x="1657435" y="3763154"/>
              <a:ext cx="205839" cy="212698"/>
            </a:xfrm>
            <a:custGeom>
              <a:avLst/>
              <a:gdLst/>
              <a:ahLst/>
              <a:cxnLst/>
              <a:rect l="l" t="t" r="r" b="b"/>
              <a:pathLst>
                <a:path w="3001" h="3101" extrusionOk="0">
                  <a:moveTo>
                    <a:pt x="857" y="0"/>
                  </a:moveTo>
                  <a:lnTo>
                    <a:pt x="730" y="10"/>
                  </a:lnTo>
                  <a:lnTo>
                    <a:pt x="602" y="28"/>
                  </a:lnTo>
                  <a:lnTo>
                    <a:pt x="483" y="46"/>
                  </a:lnTo>
                  <a:lnTo>
                    <a:pt x="356" y="82"/>
                  </a:lnTo>
                  <a:lnTo>
                    <a:pt x="237" y="119"/>
                  </a:lnTo>
                  <a:lnTo>
                    <a:pt x="119" y="165"/>
                  </a:lnTo>
                  <a:lnTo>
                    <a:pt x="0" y="219"/>
                  </a:lnTo>
                  <a:lnTo>
                    <a:pt x="100" y="429"/>
                  </a:lnTo>
                  <a:lnTo>
                    <a:pt x="201" y="374"/>
                  </a:lnTo>
                  <a:lnTo>
                    <a:pt x="310" y="338"/>
                  </a:lnTo>
                  <a:lnTo>
                    <a:pt x="420" y="301"/>
                  </a:lnTo>
                  <a:lnTo>
                    <a:pt x="529" y="274"/>
                  </a:lnTo>
                  <a:lnTo>
                    <a:pt x="638" y="256"/>
                  </a:lnTo>
                  <a:lnTo>
                    <a:pt x="748" y="238"/>
                  </a:lnTo>
                  <a:lnTo>
                    <a:pt x="866" y="228"/>
                  </a:lnTo>
                  <a:lnTo>
                    <a:pt x="976" y="228"/>
                  </a:lnTo>
                  <a:lnTo>
                    <a:pt x="1085" y="238"/>
                  </a:lnTo>
                  <a:lnTo>
                    <a:pt x="1195" y="247"/>
                  </a:lnTo>
                  <a:lnTo>
                    <a:pt x="1304" y="265"/>
                  </a:lnTo>
                  <a:lnTo>
                    <a:pt x="1413" y="292"/>
                  </a:lnTo>
                  <a:lnTo>
                    <a:pt x="1523" y="329"/>
                  </a:lnTo>
                  <a:lnTo>
                    <a:pt x="1632" y="365"/>
                  </a:lnTo>
                  <a:lnTo>
                    <a:pt x="1733" y="420"/>
                  </a:lnTo>
                  <a:lnTo>
                    <a:pt x="1833" y="465"/>
                  </a:lnTo>
                  <a:lnTo>
                    <a:pt x="1997" y="575"/>
                  </a:lnTo>
                  <a:lnTo>
                    <a:pt x="2143" y="684"/>
                  </a:lnTo>
                  <a:lnTo>
                    <a:pt x="2271" y="812"/>
                  </a:lnTo>
                  <a:lnTo>
                    <a:pt x="2389" y="949"/>
                  </a:lnTo>
                  <a:lnTo>
                    <a:pt x="2489" y="1095"/>
                  </a:lnTo>
                  <a:lnTo>
                    <a:pt x="2581" y="1250"/>
                  </a:lnTo>
                  <a:lnTo>
                    <a:pt x="2654" y="1414"/>
                  </a:lnTo>
                  <a:lnTo>
                    <a:pt x="2708" y="1587"/>
                  </a:lnTo>
                  <a:lnTo>
                    <a:pt x="2745" y="1760"/>
                  </a:lnTo>
                  <a:lnTo>
                    <a:pt x="2772" y="1934"/>
                  </a:lnTo>
                  <a:lnTo>
                    <a:pt x="2772" y="2107"/>
                  </a:lnTo>
                  <a:lnTo>
                    <a:pt x="2763" y="2289"/>
                  </a:lnTo>
                  <a:lnTo>
                    <a:pt x="2736" y="2472"/>
                  </a:lnTo>
                  <a:lnTo>
                    <a:pt x="2690" y="2645"/>
                  </a:lnTo>
                  <a:lnTo>
                    <a:pt x="2617" y="2818"/>
                  </a:lnTo>
                  <a:lnTo>
                    <a:pt x="2535" y="2991"/>
                  </a:lnTo>
                  <a:lnTo>
                    <a:pt x="2736" y="3101"/>
                  </a:lnTo>
                  <a:lnTo>
                    <a:pt x="2836" y="2909"/>
                  </a:lnTo>
                  <a:lnTo>
                    <a:pt x="2909" y="2718"/>
                  </a:lnTo>
                  <a:lnTo>
                    <a:pt x="2955" y="2517"/>
                  </a:lnTo>
                  <a:lnTo>
                    <a:pt x="2991" y="2317"/>
                  </a:lnTo>
                  <a:lnTo>
                    <a:pt x="3000" y="2116"/>
                  </a:lnTo>
                  <a:lnTo>
                    <a:pt x="3000" y="1915"/>
                  </a:lnTo>
                  <a:lnTo>
                    <a:pt x="2973" y="1715"/>
                  </a:lnTo>
                  <a:lnTo>
                    <a:pt x="2927" y="1523"/>
                  </a:lnTo>
                  <a:lnTo>
                    <a:pt x="2863" y="1332"/>
                  </a:lnTo>
                  <a:lnTo>
                    <a:pt x="2781" y="1149"/>
                  </a:lnTo>
                  <a:lnTo>
                    <a:pt x="2690" y="976"/>
                  </a:lnTo>
                  <a:lnTo>
                    <a:pt x="2572" y="812"/>
                  </a:lnTo>
                  <a:lnTo>
                    <a:pt x="2444" y="657"/>
                  </a:lnTo>
                  <a:lnTo>
                    <a:pt x="2289" y="511"/>
                  </a:lnTo>
                  <a:lnTo>
                    <a:pt x="2125" y="383"/>
                  </a:lnTo>
                  <a:lnTo>
                    <a:pt x="1951" y="265"/>
                  </a:lnTo>
                  <a:lnTo>
                    <a:pt x="1833" y="210"/>
                  </a:lnTo>
                  <a:lnTo>
                    <a:pt x="1714" y="155"/>
                  </a:lnTo>
                  <a:lnTo>
                    <a:pt x="1596" y="110"/>
                  </a:lnTo>
                  <a:lnTo>
                    <a:pt x="1477" y="73"/>
                  </a:lnTo>
                  <a:lnTo>
                    <a:pt x="1359" y="46"/>
                  </a:lnTo>
                  <a:lnTo>
                    <a:pt x="1231" y="19"/>
                  </a:lnTo>
                  <a:lnTo>
                    <a:pt x="1103" y="10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59;p19">
              <a:extLst>
                <a:ext uri="{FF2B5EF4-FFF2-40B4-BE49-F238E27FC236}">
                  <a16:creationId xmlns:a16="http://schemas.microsoft.com/office/drawing/2014/main" id="{41463122-56C9-4A6C-862B-33960AFB7943}"/>
                </a:ext>
              </a:extLst>
            </p:cNvPr>
            <p:cNvSpPr/>
            <p:nvPr/>
          </p:nvSpPr>
          <p:spPr>
            <a:xfrm>
              <a:off x="1621152" y="3835104"/>
              <a:ext cx="81348" cy="100759"/>
            </a:xfrm>
            <a:custGeom>
              <a:avLst/>
              <a:gdLst/>
              <a:ahLst/>
              <a:cxnLst/>
              <a:rect l="l" t="t" r="r" b="b"/>
              <a:pathLst>
                <a:path w="1186" h="1469" extrusionOk="0">
                  <a:moveTo>
                    <a:pt x="1158" y="0"/>
                  </a:moveTo>
                  <a:lnTo>
                    <a:pt x="1031" y="18"/>
                  </a:lnTo>
                  <a:lnTo>
                    <a:pt x="912" y="55"/>
                  </a:lnTo>
                  <a:lnTo>
                    <a:pt x="794" y="100"/>
                  </a:lnTo>
                  <a:lnTo>
                    <a:pt x="675" y="155"/>
                  </a:lnTo>
                  <a:lnTo>
                    <a:pt x="575" y="228"/>
                  </a:lnTo>
                  <a:lnTo>
                    <a:pt x="474" y="310"/>
                  </a:lnTo>
                  <a:lnTo>
                    <a:pt x="383" y="392"/>
                  </a:lnTo>
                  <a:lnTo>
                    <a:pt x="301" y="492"/>
                  </a:lnTo>
                  <a:lnTo>
                    <a:pt x="228" y="593"/>
                  </a:lnTo>
                  <a:lnTo>
                    <a:pt x="155" y="702"/>
                  </a:lnTo>
                  <a:lnTo>
                    <a:pt x="110" y="821"/>
                  </a:lnTo>
                  <a:lnTo>
                    <a:pt x="64" y="948"/>
                  </a:lnTo>
                  <a:lnTo>
                    <a:pt x="28" y="1067"/>
                  </a:lnTo>
                  <a:lnTo>
                    <a:pt x="9" y="1204"/>
                  </a:lnTo>
                  <a:lnTo>
                    <a:pt x="0" y="1331"/>
                  </a:lnTo>
                  <a:lnTo>
                    <a:pt x="9" y="1468"/>
                  </a:lnTo>
                  <a:lnTo>
                    <a:pt x="237" y="1450"/>
                  </a:lnTo>
                  <a:lnTo>
                    <a:pt x="237" y="1331"/>
                  </a:lnTo>
                  <a:lnTo>
                    <a:pt x="237" y="1222"/>
                  </a:lnTo>
                  <a:lnTo>
                    <a:pt x="256" y="1113"/>
                  </a:lnTo>
                  <a:lnTo>
                    <a:pt x="283" y="1012"/>
                  </a:lnTo>
                  <a:lnTo>
                    <a:pt x="319" y="912"/>
                  </a:lnTo>
                  <a:lnTo>
                    <a:pt x="365" y="812"/>
                  </a:lnTo>
                  <a:lnTo>
                    <a:pt x="411" y="720"/>
                  </a:lnTo>
                  <a:lnTo>
                    <a:pt x="474" y="638"/>
                  </a:lnTo>
                  <a:lnTo>
                    <a:pt x="547" y="556"/>
                  </a:lnTo>
                  <a:lnTo>
                    <a:pt x="620" y="483"/>
                  </a:lnTo>
                  <a:lnTo>
                    <a:pt x="702" y="420"/>
                  </a:lnTo>
                  <a:lnTo>
                    <a:pt x="784" y="356"/>
                  </a:lnTo>
                  <a:lnTo>
                    <a:pt x="876" y="310"/>
                  </a:lnTo>
                  <a:lnTo>
                    <a:pt x="976" y="274"/>
                  </a:lnTo>
                  <a:lnTo>
                    <a:pt x="1076" y="246"/>
                  </a:lnTo>
                  <a:lnTo>
                    <a:pt x="1186" y="228"/>
                  </a:lnTo>
                  <a:lnTo>
                    <a:pt x="1158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60;p19">
              <a:extLst>
                <a:ext uri="{FF2B5EF4-FFF2-40B4-BE49-F238E27FC236}">
                  <a16:creationId xmlns:a16="http://schemas.microsoft.com/office/drawing/2014/main" id="{1C7F8197-DED4-1930-81F0-A26E18DF64B6}"/>
                </a:ext>
              </a:extLst>
            </p:cNvPr>
            <p:cNvSpPr/>
            <p:nvPr/>
          </p:nvSpPr>
          <p:spPr>
            <a:xfrm>
              <a:off x="1494810" y="3658075"/>
              <a:ext cx="142667" cy="142667"/>
            </a:xfrm>
            <a:custGeom>
              <a:avLst/>
              <a:gdLst/>
              <a:ahLst/>
              <a:cxnLst/>
              <a:rect l="l" t="t" r="r" b="b"/>
              <a:pathLst>
                <a:path w="2080" h="2080" extrusionOk="0">
                  <a:moveTo>
                    <a:pt x="2079" y="1"/>
                  </a:moveTo>
                  <a:lnTo>
                    <a:pt x="1870" y="10"/>
                  </a:lnTo>
                  <a:lnTo>
                    <a:pt x="1660" y="46"/>
                  </a:lnTo>
                  <a:lnTo>
                    <a:pt x="1459" y="92"/>
                  </a:lnTo>
                  <a:lnTo>
                    <a:pt x="1268" y="165"/>
                  </a:lnTo>
                  <a:lnTo>
                    <a:pt x="1085" y="256"/>
                  </a:lnTo>
                  <a:lnTo>
                    <a:pt x="921" y="356"/>
                  </a:lnTo>
                  <a:lnTo>
                    <a:pt x="757" y="475"/>
                  </a:lnTo>
                  <a:lnTo>
                    <a:pt x="611" y="611"/>
                  </a:lnTo>
                  <a:lnTo>
                    <a:pt x="474" y="757"/>
                  </a:lnTo>
                  <a:lnTo>
                    <a:pt x="356" y="921"/>
                  </a:lnTo>
                  <a:lnTo>
                    <a:pt x="256" y="1086"/>
                  </a:lnTo>
                  <a:lnTo>
                    <a:pt x="164" y="1268"/>
                  </a:lnTo>
                  <a:lnTo>
                    <a:pt x="91" y="1459"/>
                  </a:lnTo>
                  <a:lnTo>
                    <a:pt x="46" y="1660"/>
                  </a:lnTo>
                  <a:lnTo>
                    <a:pt x="9" y="1870"/>
                  </a:lnTo>
                  <a:lnTo>
                    <a:pt x="0" y="2080"/>
                  </a:lnTo>
                  <a:lnTo>
                    <a:pt x="228" y="2080"/>
                  </a:lnTo>
                  <a:lnTo>
                    <a:pt x="237" y="1888"/>
                  </a:lnTo>
                  <a:lnTo>
                    <a:pt x="265" y="1706"/>
                  </a:lnTo>
                  <a:lnTo>
                    <a:pt x="310" y="1532"/>
                  </a:lnTo>
                  <a:lnTo>
                    <a:pt x="374" y="1359"/>
                  </a:lnTo>
                  <a:lnTo>
                    <a:pt x="456" y="1195"/>
                  </a:lnTo>
                  <a:lnTo>
                    <a:pt x="547" y="1049"/>
                  </a:lnTo>
                  <a:lnTo>
                    <a:pt x="657" y="903"/>
                  </a:lnTo>
                  <a:lnTo>
                    <a:pt x="775" y="776"/>
                  </a:lnTo>
                  <a:lnTo>
                    <a:pt x="903" y="657"/>
                  </a:lnTo>
                  <a:lnTo>
                    <a:pt x="1049" y="548"/>
                  </a:lnTo>
                  <a:lnTo>
                    <a:pt x="1195" y="456"/>
                  </a:lnTo>
                  <a:lnTo>
                    <a:pt x="1359" y="374"/>
                  </a:lnTo>
                  <a:lnTo>
                    <a:pt x="1532" y="311"/>
                  </a:lnTo>
                  <a:lnTo>
                    <a:pt x="1705" y="265"/>
                  </a:lnTo>
                  <a:lnTo>
                    <a:pt x="1888" y="238"/>
                  </a:lnTo>
                  <a:lnTo>
                    <a:pt x="2079" y="228"/>
                  </a:lnTo>
                  <a:lnTo>
                    <a:pt x="2079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61;p19">
              <a:extLst>
                <a:ext uri="{FF2B5EF4-FFF2-40B4-BE49-F238E27FC236}">
                  <a16:creationId xmlns:a16="http://schemas.microsoft.com/office/drawing/2014/main" id="{EC382D33-B046-3084-08D1-AD162E347D6C}"/>
                </a:ext>
              </a:extLst>
            </p:cNvPr>
            <p:cNvSpPr/>
            <p:nvPr/>
          </p:nvSpPr>
          <p:spPr>
            <a:xfrm>
              <a:off x="1726848" y="3688118"/>
              <a:ext cx="81965" cy="82582"/>
            </a:xfrm>
            <a:custGeom>
              <a:avLst/>
              <a:gdLst/>
              <a:ahLst/>
              <a:cxnLst/>
              <a:rect l="l" t="t" r="r" b="b"/>
              <a:pathLst>
                <a:path w="1195" h="1204" extrusionOk="0">
                  <a:moveTo>
                    <a:pt x="1195" y="0"/>
                  </a:moveTo>
                  <a:lnTo>
                    <a:pt x="1076" y="9"/>
                  </a:lnTo>
                  <a:lnTo>
                    <a:pt x="958" y="28"/>
                  </a:lnTo>
                  <a:lnTo>
                    <a:pt x="839" y="55"/>
                  </a:lnTo>
                  <a:lnTo>
                    <a:pt x="730" y="101"/>
                  </a:lnTo>
                  <a:lnTo>
                    <a:pt x="629" y="146"/>
                  </a:lnTo>
                  <a:lnTo>
                    <a:pt x="529" y="210"/>
                  </a:lnTo>
                  <a:lnTo>
                    <a:pt x="438" y="274"/>
                  </a:lnTo>
                  <a:lnTo>
                    <a:pt x="347" y="356"/>
                  </a:lnTo>
                  <a:lnTo>
                    <a:pt x="274" y="438"/>
                  </a:lnTo>
                  <a:lnTo>
                    <a:pt x="201" y="529"/>
                  </a:lnTo>
                  <a:lnTo>
                    <a:pt x="146" y="629"/>
                  </a:lnTo>
                  <a:lnTo>
                    <a:pt x="91" y="739"/>
                  </a:lnTo>
                  <a:lnTo>
                    <a:pt x="55" y="848"/>
                  </a:lnTo>
                  <a:lnTo>
                    <a:pt x="18" y="958"/>
                  </a:lnTo>
                  <a:lnTo>
                    <a:pt x="0" y="1076"/>
                  </a:lnTo>
                  <a:lnTo>
                    <a:pt x="0" y="1204"/>
                  </a:lnTo>
                  <a:lnTo>
                    <a:pt x="228" y="1204"/>
                  </a:lnTo>
                  <a:lnTo>
                    <a:pt x="237" y="1104"/>
                  </a:lnTo>
                  <a:lnTo>
                    <a:pt x="246" y="1003"/>
                  </a:lnTo>
                  <a:lnTo>
                    <a:pt x="274" y="912"/>
                  </a:lnTo>
                  <a:lnTo>
                    <a:pt x="301" y="821"/>
                  </a:lnTo>
                  <a:lnTo>
                    <a:pt x="347" y="739"/>
                  </a:lnTo>
                  <a:lnTo>
                    <a:pt x="392" y="657"/>
                  </a:lnTo>
                  <a:lnTo>
                    <a:pt x="447" y="584"/>
                  </a:lnTo>
                  <a:lnTo>
                    <a:pt x="511" y="520"/>
                  </a:lnTo>
                  <a:lnTo>
                    <a:pt x="584" y="456"/>
                  </a:lnTo>
                  <a:lnTo>
                    <a:pt x="657" y="401"/>
                  </a:lnTo>
                  <a:lnTo>
                    <a:pt x="739" y="347"/>
                  </a:lnTo>
                  <a:lnTo>
                    <a:pt x="821" y="310"/>
                  </a:lnTo>
                  <a:lnTo>
                    <a:pt x="912" y="274"/>
                  </a:lnTo>
                  <a:lnTo>
                    <a:pt x="1003" y="256"/>
                  </a:lnTo>
                  <a:lnTo>
                    <a:pt x="1094" y="237"/>
                  </a:lnTo>
                  <a:lnTo>
                    <a:pt x="1195" y="23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62;p19">
              <a:extLst>
                <a:ext uri="{FF2B5EF4-FFF2-40B4-BE49-F238E27FC236}">
                  <a16:creationId xmlns:a16="http://schemas.microsoft.com/office/drawing/2014/main" id="{9B4AC967-0670-B56C-8D94-89A63C133F84}"/>
                </a:ext>
              </a:extLst>
            </p:cNvPr>
            <p:cNvSpPr/>
            <p:nvPr/>
          </p:nvSpPr>
          <p:spPr>
            <a:xfrm>
              <a:off x="1551053" y="3295307"/>
              <a:ext cx="65160" cy="100759"/>
            </a:xfrm>
            <a:custGeom>
              <a:avLst/>
              <a:gdLst/>
              <a:ahLst/>
              <a:cxnLst/>
              <a:rect l="l" t="t" r="r" b="b"/>
              <a:pathLst>
                <a:path w="950" h="1469" extrusionOk="0">
                  <a:moveTo>
                    <a:pt x="65" y="1"/>
                  </a:moveTo>
                  <a:lnTo>
                    <a:pt x="1" y="229"/>
                  </a:lnTo>
                  <a:lnTo>
                    <a:pt x="92" y="256"/>
                  </a:lnTo>
                  <a:lnTo>
                    <a:pt x="183" y="293"/>
                  </a:lnTo>
                  <a:lnTo>
                    <a:pt x="265" y="338"/>
                  </a:lnTo>
                  <a:lnTo>
                    <a:pt x="347" y="393"/>
                  </a:lnTo>
                  <a:lnTo>
                    <a:pt x="411" y="448"/>
                  </a:lnTo>
                  <a:lnTo>
                    <a:pt x="484" y="520"/>
                  </a:lnTo>
                  <a:lnTo>
                    <a:pt x="539" y="593"/>
                  </a:lnTo>
                  <a:lnTo>
                    <a:pt x="594" y="676"/>
                  </a:lnTo>
                  <a:lnTo>
                    <a:pt x="639" y="758"/>
                  </a:lnTo>
                  <a:lnTo>
                    <a:pt x="676" y="849"/>
                  </a:lnTo>
                  <a:lnTo>
                    <a:pt x="694" y="940"/>
                  </a:lnTo>
                  <a:lnTo>
                    <a:pt x="712" y="1031"/>
                  </a:lnTo>
                  <a:lnTo>
                    <a:pt x="721" y="1122"/>
                  </a:lnTo>
                  <a:lnTo>
                    <a:pt x="721" y="1223"/>
                  </a:lnTo>
                  <a:lnTo>
                    <a:pt x="712" y="1314"/>
                  </a:lnTo>
                  <a:lnTo>
                    <a:pt x="685" y="1405"/>
                  </a:lnTo>
                  <a:lnTo>
                    <a:pt x="913" y="1469"/>
                  </a:lnTo>
                  <a:lnTo>
                    <a:pt x="940" y="1350"/>
                  </a:lnTo>
                  <a:lnTo>
                    <a:pt x="949" y="1232"/>
                  </a:lnTo>
                  <a:lnTo>
                    <a:pt x="949" y="1122"/>
                  </a:lnTo>
                  <a:lnTo>
                    <a:pt x="940" y="1004"/>
                  </a:lnTo>
                  <a:lnTo>
                    <a:pt x="922" y="885"/>
                  </a:lnTo>
                  <a:lnTo>
                    <a:pt x="885" y="776"/>
                  </a:lnTo>
                  <a:lnTo>
                    <a:pt x="849" y="666"/>
                  </a:lnTo>
                  <a:lnTo>
                    <a:pt x="794" y="557"/>
                  </a:lnTo>
                  <a:lnTo>
                    <a:pt x="730" y="457"/>
                  </a:lnTo>
                  <a:lnTo>
                    <a:pt x="657" y="365"/>
                  </a:lnTo>
                  <a:lnTo>
                    <a:pt x="575" y="283"/>
                  </a:lnTo>
                  <a:lnTo>
                    <a:pt x="484" y="210"/>
                  </a:lnTo>
                  <a:lnTo>
                    <a:pt x="384" y="138"/>
                  </a:lnTo>
                  <a:lnTo>
                    <a:pt x="284" y="83"/>
                  </a:lnTo>
                  <a:lnTo>
                    <a:pt x="174" y="37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63;p19">
              <a:extLst>
                <a:ext uri="{FF2B5EF4-FFF2-40B4-BE49-F238E27FC236}">
                  <a16:creationId xmlns:a16="http://schemas.microsoft.com/office/drawing/2014/main" id="{A38DCE7B-A2FF-142F-E939-37EABC7193B3}"/>
                </a:ext>
              </a:extLst>
            </p:cNvPr>
            <p:cNvSpPr/>
            <p:nvPr/>
          </p:nvSpPr>
          <p:spPr>
            <a:xfrm>
              <a:off x="1749345" y="3897589"/>
              <a:ext cx="38822" cy="130801"/>
            </a:xfrm>
            <a:custGeom>
              <a:avLst/>
              <a:gdLst/>
              <a:ahLst/>
              <a:cxnLst/>
              <a:rect l="l" t="t" r="r" b="b"/>
              <a:pathLst>
                <a:path w="566" h="1907" extrusionOk="0">
                  <a:moveTo>
                    <a:pt x="165" y="1"/>
                  </a:moveTo>
                  <a:lnTo>
                    <a:pt x="1" y="165"/>
                  </a:lnTo>
                  <a:lnTo>
                    <a:pt x="73" y="247"/>
                  </a:lnTo>
                  <a:lnTo>
                    <a:pt x="146" y="329"/>
                  </a:lnTo>
                  <a:lnTo>
                    <a:pt x="201" y="429"/>
                  </a:lnTo>
                  <a:lnTo>
                    <a:pt x="247" y="521"/>
                  </a:lnTo>
                  <a:lnTo>
                    <a:pt x="283" y="621"/>
                  </a:lnTo>
                  <a:lnTo>
                    <a:pt x="311" y="730"/>
                  </a:lnTo>
                  <a:lnTo>
                    <a:pt x="329" y="840"/>
                  </a:lnTo>
                  <a:lnTo>
                    <a:pt x="329" y="949"/>
                  </a:lnTo>
                  <a:lnTo>
                    <a:pt x="329" y="1059"/>
                  </a:lnTo>
                  <a:lnTo>
                    <a:pt x="311" y="1168"/>
                  </a:lnTo>
                  <a:lnTo>
                    <a:pt x="283" y="1278"/>
                  </a:lnTo>
                  <a:lnTo>
                    <a:pt x="247" y="1378"/>
                  </a:lnTo>
                  <a:lnTo>
                    <a:pt x="201" y="1478"/>
                  </a:lnTo>
                  <a:lnTo>
                    <a:pt x="146" y="1569"/>
                  </a:lnTo>
                  <a:lnTo>
                    <a:pt x="83" y="1661"/>
                  </a:lnTo>
                  <a:lnTo>
                    <a:pt x="10" y="1743"/>
                  </a:lnTo>
                  <a:lnTo>
                    <a:pt x="165" y="1907"/>
                  </a:lnTo>
                  <a:lnTo>
                    <a:pt x="256" y="1806"/>
                  </a:lnTo>
                  <a:lnTo>
                    <a:pt x="338" y="1697"/>
                  </a:lnTo>
                  <a:lnTo>
                    <a:pt x="402" y="1588"/>
                  </a:lnTo>
                  <a:lnTo>
                    <a:pt x="456" y="1469"/>
                  </a:lnTo>
                  <a:lnTo>
                    <a:pt x="502" y="1341"/>
                  </a:lnTo>
                  <a:lnTo>
                    <a:pt x="539" y="1214"/>
                  </a:lnTo>
                  <a:lnTo>
                    <a:pt x="557" y="1086"/>
                  </a:lnTo>
                  <a:lnTo>
                    <a:pt x="566" y="949"/>
                  </a:lnTo>
                  <a:lnTo>
                    <a:pt x="557" y="822"/>
                  </a:lnTo>
                  <a:lnTo>
                    <a:pt x="539" y="685"/>
                  </a:lnTo>
                  <a:lnTo>
                    <a:pt x="502" y="557"/>
                  </a:lnTo>
                  <a:lnTo>
                    <a:pt x="456" y="439"/>
                  </a:lnTo>
                  <a:lnTo>
                    <a:pt x="402" y="320"/>
                  </a:lnTo>
                  <a:lnTo>
                    <a:pt x="338" y="202"/>
                  </a:lnTo>
                  <a:lnTo>
                    <a:pt x="256" y="101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64;p19">
              <a:extLst>
                <a:ext uri="{FF2B5EF4-FFF2-40B4-BE49-F238E27FC236}">
                  <a16:creationId xmlns:a16="http://schemas.microsoft.com/office/drawing/2014/main" id="{DC5217B0-FE78-9D41-06EF-1FCFF4C5ADCC}"/>
                </a:ext>
              </a:extLst>
            </p:cNvPr>
            <p:cNvSpPr/>
            <p:nvPr/>
          </p:nvSpPr>
          <p:spPr>
            <a:xfrm>
              <a:off x="1766218" y="3249010"/>
              <a:ext cx="33883" cy="33883"/>
            </a:xfrm>
            <a:custGeom>
              <a:avLst/>
              <a:gdLst/>
              <a:ahLst/>
              <a:cxnLst/>
              <a:rect l="l" t="t" r="r" b="b"/>
              <a:pathLst>
                <a:path w="494" h="494" extrusionOk="0">
                  <a:moveTo>
                    <a:pt x="247" y="1"/>
                  </a:moveTo>
                  <a:lnTo>
                    <a:pt x="192" y="10"/>
                  </a:lnTo>
                  <a:lnTo>
                    <a:pt x="147" y="19"/>
                  </a:lnTo>
                  <a:lnTo>
                    <a:pt x="110" y="47"/>
                  </a:lnTo>
                  <a:lnTo>
                    <a:pt x="74" y="74"/>
                  </a:lnTo>
                  <a:lnTo>
                    <a:pt x="46" y="110"/>
                  </a:lnTo>
                  <a:lnTo>
                    <a:pt x="19" y="156"/>
                  </a:lnTo>
                  <a:lnTo>
                    <a:pt x="1" y="202"/>
                  </a:lnTo>
                  <a:lnTo>
                    <a:pt x="1" y="247"/>
                  </a:lnTo>
                  <a:lnTo>
                    <a:pt x="1" y="302"/>
                  </a:lnTo>
                  <a:lnTo>
                    <a:pt x="19" y="347"/>
                  </a:lnTo>
                  <a:lnTo>
                    <a:pt x="46" y="384"/>
                  </a:lnTo>
                  <a:lnTo>
                    <a:pt x="74" y="420"/>
                  </a:lnTo>
                  <a:lnTo>
                    <a:pt x="110" y="448"/>
                  </a:lnTo>
                  <a:lnTo>
                    <a:pt x="147" y="475"/>
                  </a:lnTo>
                  <a:lnTo>
                    <a:pt x="192" y="493"/>
                  </a:lnTo>
                  <a:lnTo>
                    <a:pt x="293" y="493"/>
                  </a:lnTo>
                  <a:lnTo>
                    <a:pt x="338" y="475"/>
                  </a:lnTo>
                  <a:lnTo>
                    <a:pt x="384" y="448"/>
                  </a:lnTo>
                  <a:lnTo>
                    <a:pt x="420" y="420"/>
                  </a:lnTo>
                  <a:lnTo>
                    <a:pt x="448" y="384"/>
                  </a:lnTo>
                  <a:lnTo>
                    <a:pt x="475" y="347"/>
                  </a:lnTo>
                  <a:lnTo>
                    <a:pt x="484" y="302"/>
                  </a:lnTo>
                  <a:lnTo>
                    <a:pt x="493" y="247"/>
                  </a:lnTo>
                  <a:lnTo>
                    <a:pt x="484" y="202"/>
                  </a:lnTo>
                  <a:lnTo>
                    <a:pt x="475" y="156"/>
                  </a:lnTo>
                  <a:lnTo>
                    <a:pt x="448" y="110"/>
                  </a:lnTo>
                  <a:lnTo>
                    <a:pt x="420" y="74"/>
                  </a:lnTo>
                  <a:lnTo>
                    <a:pt x="384" y="47"/>
                  </a:lnTo>
                  <a:lnTo>
                    <a:pt x="338" y="19"/>
                  </a:lnTo>
                  <a:lnTo>
                    <a:pt x="293" y="10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65;p19">
              <a:extLst>
                <a:ext uri="{FF2B5EF4-FFF2-40B4-BE49-F238E27FC236}">
                  <a16:creationId xmlns:a16="http://schemas.microsoft.com/office/drawing/2014/main" id="{FE6D1F56-20EB-DCAA-50C1-C265B6A94D59}"/>
                </a:ext>
              </a:extLst>
            </p:cNvPr>
            <p:cNvSpPr/>
            <p:nvPr/>
          </p:nvSpPr>
          <p:spPr>
            <a:xfrm>
              <a:off x="1586720" y="3379123"/>
              <a:ext cx="33883" cy="33883"/>
            </a:xfrm>
            <a:custGeom>
              <a:avLst/>
              <a:gdLst/>
              <a:ahLst/>
              <a:cxnLst/>
              <a:rect l="l" t="t" r="r" b="b"/>
              <a:pathLst>
                <a:path w="494" h="494" extrusionOk="0">
                  <a:moveTo>
                    <a:pt x="247" y="1"/>
                  </a:moveTo>
                  <a:lnTo>
                    <a:pt x="201" y="10"/>
                  </a:lnTo>
                  <a:lnTo>
                    <a:pt x="156" y="19"/>
                  </a:lnTo>
                  <a:lnTo>
                    <a:pt x="110" y="46"/>
                  </a:lnTo>
                  <a:lnTo>
                    <a:pt x="74" y="74"/>
                  </a:lnTo>
                  <a:lnTo>
                    <a:pt x="46" y="110"/>
                  </a:lnTo>
                  <a:lnTo>
                    <a:pt x="19" y="147"/>
                  </a:lnTo>
                  <a:lnTo>
                    <a:pt x="10" y="201"/>
                  </a:lnTo>
                  <a:lnTo>
                    <a:pt x="1" y="247"/>
                  </a:lnTo>
                  <a:lnTo>
                    <a:pt x="10" y="292"/>
                  </a:lnTo>
                  <a:lnTo>
                    <a:pt x="19" y="338"/>
                  </a:lnTo>
                  <a:lnTo>
                    <a:pt x="46" y="384"/>
                  </a:lnTo>
                  <a:lnTo>
                    <a:pt x="74" y="420"/>
                  </a:lnTo>
                  <a:lnTo>
                    <a:pt x="110" y="447"/>
                  </a:lnTo>
                  <a:lnTo>
                    <a:pt x="156" y="475"/>
                  </a:lnTo>
                  <a:lnTo>
                    <a:pt x="201" y="484"/>
                  </a:lnTo>
                  <a:lnTo>
                    <a:pt x="247" y="493"/>
                  </a:lnTo>
                  <a:lnTo>
                    <a:pt x="292" y="484"/>
                  </a:lnTo>
                  <a:lnTo>
                    <a:pt x="347" y="475"/>
                  </a:lnTo>
                  <a:lnTo>
                    <a:pt x="384" y="447"/>
                  </a:lnTo>
                  <a:lnTo>
                    <a:pt x="420" y="420"/>
                  </a:lnTo>
                  <a:lnTo>
                    <a:pt x="447" y="384"/>
                  </a:lnTo>
                  <a:lnTo>
                    <a:pt x="475" y="338"/>
                  </a:lnTo>
                  <a:lnTo>
                    <a:pt x="484" y="292"/>
                  </a:lnTo>
                  <a:lnTo>
                    <a:pt x="493" y="247"/>
                  </a:lnTo>
                  <a:lnTo>
                    <a:pt x="484" y="201"/>
                  </a:lnTo>
                  <a:lnTo>
                    <a:pt x="475" y="147"/>
                  </a:lnTo>
                  <a:lnTo>
                    <a:pt x="447" y="110"/>
                  </a:lnTo>
                  <a:lnTo>
                    <a:pt x="420" y="74"/>
                  </a:lnTo>
                  <a:lnTo>
                    <a:pt x="384" y="46"/>
                  </a:lnTo>
                  <a:lnTo>
                    <a:pt x="347" y="19"/>
                  </a:lnTo>
                  <a:lnTo>
                    <a:pt x="292" y="10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66;p19">
              <a:extLst>
                <a:ext uri="{FF2B5EF4-FFF2-40B4-BE49-F238E27FC236}">
                  <a16:creationId xmlns:a16="http://schemas.microsoft.com/office/drawing/2014/main" id="{418BEC39-000B-0E26-CC02-83020344F2B9}"/>
                </a:ext>
              </a:extLst>
            </p:cNvPr>
            <p:cNvSpPr/>
            <p:nvPr/>
          </p:nvSpPr>
          <p:spPr>
            <a:xfrm>
              <a:off x="1700578" y="3516096"/>
              <a:ext cx="33815" cy="33815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246" y="1"/>
                  </a:moveTo>
                  <a:lnTo>
                    <a:pt x="201" y="10"/>
                  </a:lnTo>
                  <a:lnTo>
                    <a:pt x="155" y="28"/>
                  </a:lnTo>
                  <a:lnTo>
                    <a:pt x="110" y="46"/>
                  </a:lnTo>
                  <a:lnTo>
                    <a:pt x="73" y="74"/>
                  </a:lnTo>
                  <a:lnTo>
                    <a:pt x="46" y="110"/>
                  </a:lnTo>
                  <a:lnTo>
                    <a:pt x="19" y="156"/>
                  </a:lnTo>
                  <a:lnTo>
                    <a:pt x="9" y="201"/>
                  </a:lnTo>
                  <a:lnTo>
                    <a:pt x="0" y="247"/>
                  </a:lnTo>
                  <a:lnTo>
                    <a:pt x="9" y="302"/>
                  </a:lnTo>
                  <a:lnTo>
                    <a:pt x="19" y="347"/>
                  </a:lnTo>
                  <a:lnTo>
                    <a:pt x="46" y="384"/>
                  </a:lnTo>
                  <a:lnTo>
                    <a:pt x="73" y="420"/>
                  </a:lnTo>
                  <a:lnTo>
                    <a:pt x="110" y="457"/>
                  </a:lnTo>
                  <a:lnTo>
                    <a:pt x="155" y="475"/>
                  </a:lnTo>
                  <a:lnTo>
                    <a:pt x="201" y="493"/>
                  </a:lnTo>
                  <a:lnTo>
                    <a:pt x="301" y="493"/>
                  </a:lnTo>
                  <a:lnTo>
                    <a:pt x="347" y="475"/>
                  </a:lnTo>
                  <a:lnTo>
                    <a:pt x="383" y="457"/>
                  </a:lnTo>
                  <a:lnTo>
                    <a:pt x="420" y="420"/>
                  </a:lnTo>
                  <a:lnTo>
                    <a:pt x="456" y="384"/>
                  </a:lnTo>
                  <a:lnTo>
                    <a:pt x="474" y="347"/>
                  </a:lnTo>
                  <a:lnTo>
                    <a:pt x="493" y="302"/>
                  </a:lnTo>
                  <a:lnTo>
                    <a:pt x="493" y="247"/>
                  </a:lnTo>
                  <a:lnTo>
                    <a:pt x="493" y="201"/>
                  </a:lnTo>
                  <a:lnTo>
                    <a:pt x="474" y="156"/>
                  </a:lnTo>
                  <a:lnTo>
                    <a:pt x="456" y="110"/>
                  </a:lnTo>
                  <a:lnTo>
                    <a:pt x="420" y="74"/>
                  </a:lnTo>
                  <a:lnTo>
                    <a:pt x="383" y="46"/>
                  </a:lnTo>
                  <a:lnTo>
                    <a:pt x="347" y="28"/>
                  </a:lnTo>
                  <a:lnTo>
                    <a:pt x="301" y="10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67;p19">
              <a:extLst>
                <a:ext uri="{FF2B5EF4-FFF2-40B4-BE49-F238E27FC236}">
                  <a16:creationId xmlns:a16="http://schemas.microsoft.com/office/drawing/2014/main" id="{BE9B72F6-8047-DAAC-102C-81CF3910A583}"/>
                </a:ext>
              </a:extLst>
            </p:cNvPr>
            <p:cNvSpPr/>
            <p:nvPr/>
          </p:nvSpPr>
          <p:spPr>
            <a:xfrm>
              <a:off x="1780005" y="3586125"/>
              <a:ext cx="33198" cy="33883"/>
            </a:xfrm>
            <a:custGeom>
              <a:avLst/>
              <a:gdLst/>
              <a:ahLst/>
              <a:cxnLst/>
              <a:rect l="l" t="t" r="r" b="b"/>
              <a:pathLst>
                <a:path w="484" h="494" extrusionOk="0">
                  <a:moveTo>
                    <a:pt x="247" y="1"/>
                  </a:moveTo>
                  <a:lnTo>
                    <a:pt x="192" y="10"/>
                  </a:lnTo>
                  <a:lnTo>
                    <a:pt x="146" y="19"/>
                  </a:lnTo>
                  <a:lnTo>
                    <a:pt x="101" y="46"/>
                  </a:lnTo>
                  <a:lnTo>
                    <a:pt x="64" y="74"/>
                  </a:lnTo>
                  <a:lnTo>
                    <a:pt x="37" y="110"/>
                  </a:lnTo>
                  <a:lnTo>
                    <a:pt x="19" y="147"/>
                  </a:lnTo>
                  <a:lnTo>
                    <a:pt x="0" y="201"/>
                  </a:lnTo>
                  <a:lnTo>
                    <a:pt x="0" y="247"/>
                  </a:lnTo>
                  <a:lnTo>
                    <a:pt x="0" y="293"/>
                  </a:lnTo>
                  <a:lnTo>
                    <a:pt x="19" y="338"/>
                  </a:lnTo>
                  <a:lnTo>
                    <a:pt x="37" y="384"/>
                  </a:lnTo>
                  <a:lnTo>
                    <a:pt x="64" y="420"/>
                  </a:lnTo>
                  <a:lnTo>
                    <a:pt x="101" y="448"/>
                  </a:lnTo>
                  <a:lnTo>
                    <a:pt x="146" y="475"/>
                  </a:lnTo>
                  <a:lnTo>
                    <a:pt x="192" y="484"/>
                  </a:lnTo>
                  <a:lnTo>
                    <a:pt x="247" y="493"/>
                  </a:lnTo>
                  <a:lnTo>
                    <a:pt x="292" y="484"/>
                  </a:lnTo>
                  <a:lnTo>
                    <a:pt x="338" y="475"/>
                  </a:lnTo>
                  <a:lnTo>
                    <a:pt x="383" y="448"/>
                  </a:lnTo>
                  <a:lnTo>
                    <a:pt x="420" y="420"/>
                  </a:lnTo>
                  <a:lnTo>
                    <a:pt x="447" y="384"/>
                  </a:lnTo>
                  <a:lnTo>
                    <a:pt x="465" y="338"/>
                  </a:lnTo>
                  <a:lnTo>
                    <a:pt x="484" y="293"/>
                  </a:lnTo>
                  <a:lnTo>
                    <a:pt x="484" y="247"/>
                  </a:lnTo>
                  <a:lnTo>
                    <a:pt x="484" y="201"/>
                  </a:lnTo>
                  <a:lnTo>
                    <a:pt x="465" y="147"/>
                  </a:lnTo>
                  <a:lnTo>
                    <a:pt x="447" y="110"/>
                  </a:lnTo>
                  <a:lnTo>
                    <a:pt x="420" y="74"/>
                  </a:lnTo>
                  <a:lnTo>
                    <a:pt x="383" y="46"/>
                  </a:lnTo>
                  <a:lnTo>
                    <a:pt x="338" y="19"/>
                  </a:lnTo>
                  <a:lnTo>
                    <a:pt x="292" y="10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68;p19">
              <a:extLst>
                <a:ext uri="{FF2B5EF4-FFF2-40B4-BE49-F238E27FC236}">
                  <a16:creationId xmlns:a16="http://schemas.microsoft.com/office/drawing/2014/main" id="{BF217867-BB8D-59A0-4E4C-79469240FD0E}"/>
                </a:ext>
              </a:extLst>
            </p:cNvPr>
            <p:cNvSpPr/>
            <p:nvPr/>
          </p:nvSpPr>
          <p:spPr>
            <a:xfrm>
              <a:off x="1646804" y="3427273"/>
              <a:ext cx="33815" cy="33883"/>
            </a:xfrm>
            <a:custGeom>
              <a:avLst/>
              <a:gdLst/>
              <a:ahLst/>
              <a:cxnLst/>
              <a:rect l="l" t="t" r="r" b="b"/>
              <a:pathLst>
                <a:path w="493" h="494" extrusionOk="0">
                  <a:moveTo>
                    <a:pt x="246" y="1"/>
                  </a:moveTo>
                  <a:lnTo>
                    <a:pt x="201" y="10"/>
                  </a:lnTo>
                  <a:lnTo>
                    <a:pt x="155" y="28"/>
                  </a:lnTo>
                  <a:lnTo>
                    <a:pt x="109" y="46"/>
                  </a:lnTo>
                  <a:lnTo>
                    <a:pt x="73" y="74"/>
                  </a:lnTo>
                  <a:lnTo>
                    <a:pt x="46" y="110"/>
                  </a:lnTo>
                  <a:lnTo>
                    <a:pt x="18" y="156"/>
                  </a:lnTo>
                  <a:lnTo>
                    <a:pt x="9" y="201"/>
                  </a:lnTo>
                  <a:lnTo>
                    <a:pt x="0" y="256"/>
                  </a:lnTo>
                  <a:lnTo>
                    <a:pt x="9" y="302"/>
                  </a:lnTo>
                  <a:lnTo>
                    <a:pt x="18" y="347"/>
                  </a:lnTo>
                  <a:lnTo>
                    <a:pt x="46" y="393"/>
                  </a:lnTo>
                  <a:lnTo>
                    <a:pt x="73" y="429"/>
                  </a:lnTo>
                  <a:lnTo>
                    <a:pt x="109" y="457"/>
                  </a:lnTo>
                  <a:lnTo>
                    <a:pt x="155" y="475"/>
                  </a:lnTo>
                  <a:lnTo>
                    <a:pt x="201" y="493"/>
                  </a:lnTo>
                  <a:lnTo>
                    <a:pt x="301" y="493"/>
                  </a:lnTo>
                  <a:lnTo>
                    <a:pt x="347" y="475"/>
                  </a:lnTo>
                  <a:lnTo>
                    <a:pt x="383" y="457"/>
                  </a:lnTo>
                  <a:lnTo>
                    <a:pt x="420" y="429"/>
                  </a:lnTo>
                  <a:lnTo>
                    <a:pt x="447" y="393"/>
                  </a:lnTo>
                  <a:lnTo>
                    <a:pt x="474" y="347"/>
                  </a:lnTo>
                  <a:lnTo>
                    <a:pt x="492" y="302"/>
                  </a:lnTo>
                  <a:lnTo>
                    <a:pt x="492" y="256"/>
                  </a:lnTo>
                  <a:lnTo>
                    <a:pt x="492" y="201"/>
                  </a:lnTo>
                  <a:lnTo>
                    <a:pt x="474" y="156"/>
                  </a:lnTo>
                  <a:lnTo>
                    <a:pt x="447" y="110"/>
                  </a:lnTo>
                  <a:lnTo>
                    <a:pt x="420" y="74"/>
                  </a:lnTo>
                  <a:lnTo>
                    <a:pt x="383" y="46"/>
                  </a:lnTo>
                  <a:lnTo>
                    <a:pt x="347" y="28"/>
                  </a:lnTo>
                  <a:lnTo>
                    <a:pt x="301" y="10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69;p19">
              <a:extLst>
                <a:ext uri="{FF2B5EF4-FFF2-40B4-BE49-F238E27FC236}">
                  <a16:creationId xmlns:a16="http://schemas.microsoft.com/office/drawing/2014/main" id="{B017C947-DE90-BFBE-848A-4BC80A2B07C5}"/>
                </a:ext>
              </a:extLst>
            </p:cNvPr>
            <p:cNvSpPr/>
            <p:nvPr/>
          </p:nvSpPr>
          <p:spPr>
            <a:xfrm>
              <a:off x="1620534" y="3649296"/>
              <a:ext cx="33815" cy="33883"/>
            </a:xfrm>
            <a:custGeom>
              <a:avLst/>
              <a:gdLst/>
              <a:ahLst/>
              <a:cxnLst/>
              <a:rect l="l" t="t" r="r" b="b"/>
              <a:pathLst>
                <a:path w="493" h="494" extrusionOk="0">
                  <a:moveTo>
                    <a:pt x="201" y="1"/>
                  </a:moveTo>
                  <a:lnTo>
                    <a:pt x="146" y="19"/>
                  </a:lnTo>
                  <a:lnTo>
                    <a:pt x="110" y="37"/>
                  </a:lnTo>
                  <a:lnTo>
                    <a:pt x="73" y="74"/>
                  </a:lnTo>
                  <a:lnTo>
                    <a:pt x="46" y="110"/>
                  </a:lnTo>
                  <a:lnTo>
                    <a:pt x="18" y="147"/>
                  </a:lnTo>
                  <a:lnTo>
                    <a:pt x="9" y="192"/>
                  </a:lnTo>
                  <a:lnTo>
                    <a:pt x="0" y="247"/>
                  </a:lnTo>
                  <a:lnTo>
                    <a:pt x="9" y="293"/>
                  </a:lnTo>
                  <a:lnTo>
                    <a:pt x="18" y="338"/>
                  </a:lnTo>
                  <a:lnTo>
                    <a:pt x="46" y="384"/>
                  </a:lnTo>
                  <a:lnTo>
                    <a:pt x="73" y="420"/>
                  </a:lnTo>
                  <a:lnTo>
                    <a:pt x="110" y="448"/>
                  </a:lnTo>
                  <a:lnTo>
                    <a:pt x="146" y="475"/>
                  </a:lnTo>
                  <a:lnTo>
                    <a:pt x="201" y="484"/>
                  </a:lnTo>
                  <a:lnTo>
                    <a:pt x="246" y="493"/>
                  </a:lnTo>
                  <a:lnTo>
                    <a:pt x="292" y="484"/>
                  </a:lnTo>
                  <a:lnTo>
                    <a:pt x="337" y="475"/>
                  </a:lnTo>
                  <a:lnTo>
                    <a:pt x="383" y="448"/>
                  </a:lnTo>
                  <a:lnTo>
                    <a:pt x="420" y="420"/>
                  </a:lnTo>
                  <a:lnTo>
                    <a:pt x="447" y="384"/>
                  </a:lnTo>
                  <a:lnTo>
                    <a:pt x="474" y="338"/>
                  </a:lnTo>
                  <a:lnTo>
                    <a:pt x="483" y="293"/>
                  </a:lnTo>
                  <a:lnTo>
                    <a:pt x="492" y="247"/>
                  </a:lnTo>
                  <a:lnTo>
                    <a:pt x="483" y="192"/>
                  </a:lnTo>
                  <a:lnTo>
                    <a:pt x="474" y="147"/>
                  </a:lnTo>
                  <a:lnTo>
                    <a:pt x="447" y="110"/>
                  </a:lnTo>
                  <a:lnTo>
                    <a:pt x="420" y="74"/>
                  </a:lnTo>
                  <a:lnTo>
                    <a:pt x="383" y="37"/>
                  </a:lnTo>
                  <a:lnTo>
                    <a:pt x="337" y="19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70;p19">
              <a:extLst>
                <a:ext uri="{FF2B5EF4-FFF2-40B4-BE49-F238E27FC236}">
                  <a16:creationId xmlns:a16="http://schemas.microsoft.com/office/drawing/2014/main" id="{F57C608E-E425-CCCA-B02D-4D6562F27365}"/>
                </a:ext>
              </a:extLst>
            </p:cNvPr>
            <p:cNvSpPr/>
            <p:nvPr/>
          </p:nvSpPr>
          <p:spPr>
            <a:xfrm>
              <a:off x="1647421" y="3767544"/>
              <a:ext cx="33815" cy="33815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246" y="0"/>
                  </a:moveTo>
                  <a:lnTo>
                    <a:pt x="201" y="9"/>
                  </a:lnTo>
                  <a:lnTo>
                    <a:pt x="155" y="18"/>
                  </a:lnTo>
                  <a:lnTo>
                    <a:pt x="110" y="46"/>
                  </a:lnTo>
                  <a:lnTo>
                    <a:pt x="73" y="73"/>
                  </a:lnTo>
                  <a:lnTo>
                    <a:pt x="46" y="110"/>
                  </a:lnTo>
                  <a:lnTo>
                    <a:pt x="28" y="146"/>
                  </a:lnTo>
                  <a:lnTo>
                    <a:pt x="9" y="201"/>
                  </a:lnTo>
                  <a:lnTo>
                    <a:pt x="0" y="246"/>
                  </a:lnTo>
                  <a:lnTo>
                    <a:pt x="9" y="292"/>
                  </a:lnTo>
                  <a:lnTo>
                    <a:pt x="28" y="338"/>
                  </a:lnTo>
                  <a:lnTo>
                    <a:pt x="46" y="383"/>
                  </a:lnTo>
                  <a:lnTo>
                    <a:pt x="73" y="420"/>
                  </a:lnTo>
                  <a:lnTo>
                    <a:pt x="110" y="447"/>
                  </a:lnTo>
                  <a:lnTo>
                    <a:pt x="155" y="474"/>
                  </a:lnTo>
                  <a:lnTo>
                    <a:pt x="201" y="484"/>
                  </a:lnTo>
                  <a:lnTo>
                    <a:pt x="246" y="493"/>
                  </a:lnTo>
                  <a:lnTo>
                    <a:pt x="301" y="484"/>
                  </a:lnTo>
                  <a:lnTo>
                    <a:pt x="347" y="474"/>
                  </a:lnTo>
                  <a:lnTo>
                    <a:pt x="392" y="447"/>
                  </a:lnTo>
                  <a:lnTo>
                    <a:pt x="429" y="420"/>
                  </a:lnTo>
                  <a:lnTo>
                    <a:pt x="456" y="383"/>
                  </a:lnTo>
                  <a:lnTo>
                    <a:pt x="474" y="338"/>
                  </a:lnTo>
                  <a:lnTo>
                    <a:pt x="493" y="292"/>
                  </a:lnTo>
                  <a:lnTo>
                    <a:pt x="493" y="246"/>
                  </a:lnTo>
                  <a:lnTo>
                    <a:pt x="493" y="201"/>
                  </a:lnTo>
                  <a:lnTo>
                    <a:pt x="474" y="146"/>
                  </a:lnTo>
                  <a:lnTo>
                    <a:pt x="456" y="110"/>
                  </a:lnTo>
                  <a:lnTo>
                    <a:pt x="429" y="73"/>
                  </a:lnTo>
                  <a:lnTo>
                    <a:pt x="392" y="46"/>
                  </a:lnTo>
                  <a:lnTo>
                    <a:pt x="347" y="18"/>
                  </a:lnTo>
                  <a:lnTo>
                    <a:pt x="301" y="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71;p19">
              <a:extLst>
                <a:ext uri="{FF2B5EF4-FFF2-40B4-BE49-F238E27FC236}">
                  <a16:creationId xmlns:a16="http://schemas.microsoft.com/office/drawing/2014/main" id="{7DDAFB5D-9CBC-E54D-B566-A62EAE66D710}"/>
                </a:ext>
              </a:extLst>
            </p:cNvPr>
            <p:cNvSpPr/>
            <p:nvPr/>
          </p:nvSpPr>
          <p:spPr>
            <a:xfrm>
              <a:off x="1683019" y="3826325"/>
              <a:ext cx="33883" cy="33815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02" y="0"/>
                  </a:moveTo>
                  <a:lnTo>
                    <a:pt x="156" y="19"/>
                  </a:lnTo>
                  <a:lnTo>
                    <a:pt x="110" y="37"/>
                  </a:lnTo>
                  <a:lnTo>
                    <a:pt x="74" y="73"/>
                  </a:lnTo>
                  <a:lnTo>
                    <a:pt x="47" y="110"/>
                  </a:lnTo>
                  <a:lnTo>
                    <a:pt x="19" y="146"/>
                  </a:lnTo>
                  <a:lnTo>
                    <a:pt x="10" y="192"/>
                  </a:lnTo>
                  <a:lnTo>
                    <a:pt x="1" y="247"/>
                  </a:lnTo>
                  <a:lnTo>
                    <a:pt x="10" y="292"/>
                  </a:lnTo>
                  <a:lnTo>
                    <a:pt x="19" y="338"/>
                  </a:lnTo>
                  <a:lnTo>
                    <a:pt x="47" y="383"/>
                  </a:lnTo>
                  <a:lnTo>
                    <a:pt x="74" y="420"/>
                  </a:lnTo>
                  <a:lnTo>
                    <a:pt x="110" y="447"/>
                  </a:lnTo>
                  <a:lnTo>
                    <a:pt x="156" y="475"/>
                  </a:lnTo>
                  <a:lnTo>
                    <a:pt x="202" y="484"/>
                  </a:lnTo>
                  <a:lnTo>
                    <a:pt x="247" y="493"/>
                  </a:lnTo>
                  <a:lnTo>
                    <a:pt x="302" y="484"/>
                  </a:lnTo>
                  <a:lnTo>
                    <a:pt x="347" y="475"/>
                  </a:lnTo>
                  <a:lnTo>
                    <a:pt x="384" y="447"/>
                  </a:lnTo>
                  <a:lnTo>
                    <a:pt x="420" y="420"/>
                  </a:lnTo>
                  <a:lnTo>
                    <a:pt x="457" y="383"/>
                  </a:lnTo>
                  <a:lnTo>
                    <a:pt x="475" y="338"/>
                  </a:lnTo>
                  <a:lnTo>
                    <a:pt x="493" y="292"/>
                  </a:lnTo>
                  <a:lnTo>
                    <a:pt x="493" y="247"/>
                  </a:lnTo>
                  <a:lnTo>
                    <a:pt x="493" y="192"/>
                  </a:lnTo>
                  <a:lnTo>
                    <a:pt x="475" y="146"/>
                  </a:lnTo>
                  <a:lnTo>
                    <a:pt x="457" y="110"/>
                  </a:lnTo>
                  <a:lnTo>
                    <a:pt x="420" y="73"/>
                  </a:lnTo>
                  <a:lnTo>
                    <a:pt x="384" y="37"/>
                  </a:lnTo>
                  <a:lnTo>
                    <a:pt x="347" y="1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72;p19">
              <a:extLst>
                <a:ext uri="{FF2B5EF4-FFF2-40B4-BE49-F238E27FC236}">
                  <a16:creationId xmlns:a16="http://schemas.microsoft.com/office/drawing/2014/main" id="{8ECC8B19-5E9D-D085-4C85-1C7560CDF453}"/>
                </a:ext>
              </a:extLst>
            </p:cNvPr>
            <p:cNvSpPr/>
            <p:nvPr/>
          </p:nvSpPr>
          <p:spPr>
            <a:xfrm>
              <a:off x="1741183" y="3888878"/>
              <a:ext cx="33883" cy="33815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47" y="0"/>
                  </a:moveTo>
                  <a:lnTo>
                    <a:pt x="202" y="9"/>
                  </a:lnTo>
                  <a:lnTo>
                    <a:pt x="156" y="18"/>
                  </a:lnTo>
                  <a:lnTo>
                    <a:pt x="110" y="46"/>
                  </a:lnTo>
                  <a:lnTo>
                    <a:pt x="74" y="73"/>
                  </a:lnTo>
                  <a:lnTo>
                    <a:pt x="47" y="110"/>
                  </a:lnTo>
                  <a:lnTo>
                    <a:pt x="19" y="155"/>
                  </a:lnTo>
                  <a:lnTo>
                    <a:pt x="10" y="201"/>
                  </a:lnTo>
                  <a:lnTo>
                    <a:pt x="1" y="246"/>
                  </a:lnTo>
                  <a:lnTo>
                    <a:pt x="10" y="301"/>
                  </a:lnTo>
                  <a:lnTo>
                    <a:pt x="19" y="347"/>
                  </a:lnTo>
                  <a:lnTo>
                    <a:pt x="47" y="383"/>
                  </a:lnTo>
                  <a:lnTo>
                    <a:pt x="74" y="420"/>
                  </a:lnTo>
                  <a:lnTo>
                    <a:pt x="110" y="456"/>
                  </a:lnTo>
                  <a:lnTo>
                    <a:pt x="156" y="474"/>
                  </a:lnTo>
                  <a:lnTo>
                    <a:pt x="202" y="493"/>
                  </a:lnTo>
                  <a:lnTo>
                    <a:pt x="302" y="493"/>
                  </a:lnTo>
                  <a:lnTo>
                    <a:pt x="347" y="474"/>
                  </a:lnTo>
                  <a:lnTo>
                    <a:pt x="384" y="456"/>
                  </a:lnTo>
                  <a:lnTo>
                    <a:pt x="420" y="420"/>
                  </a:lnTo>
                  <a:lnTo>
                    <a:pt x="457" y="383"/>
                  </a:lnTo>
                  <a:lnTo>
                    <a:pt x="475" y="347"/>
                  </a:lnTo>
                  <a:lnTo>
                    <a:pt x="493" y="301"/>
                  </a:lnTo>
                  <a:lnTo>
                    <a:pt x="493" y="246"/>
                  </a:lnTo>
                  <a:lnTo>
                    <a:pt x="493" y="201"/>
                  </a:lnTo>
                  <a:lnTo>
                    <a:pt x="475" y="155"/>
                  </a:lnTo>
                  <a:lnTo>
                    <a:pt x="457" y="110"/>
                  </a:lnTo>
                  <a:lnTo>
                    <a:pt x="420" y="73"/>
                  </a:lnTo>
                  <a:lnTo>
                    <a:pt x="384" y="46"/>
                  </a:lnTo>
                  <a:lnTo>
                    <a:pt x="347" y="18"/>
                  </a:lnTo>
                  <a:lnTo>
                    <a:pt x="302" y="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73;p19">
              <a:extLst>
                <a:ext uri="{FF2B5EF4-FFF2-40B4-BE49-F238E27FC236}">
                  <a16:creationId xmlns:a16="http://schemas.microsoft.com/office/drawing/2014/main" id="{92BF1ACF-BC82-5096-DD5C-C8BBC4E04306}"/>
                </a:ext>
              </a:extLst>
            </p:cNvPr>
            <p:cNvSpPr/>
            <p:nvPr/>
          </p:nvSpPr>
          <p:spPr>
            <a:xfrm>
              <a:off x="1788716" y="3679338"/>
              <a:ext cx="33883" cy="33815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02" y="1"/>
                  </a:moveTo>
                  <a:lnTo>
                    <a:pt x="156" y="19"/>
                  </a:lnTo>
                  <a:lnTo>
                    <a:pt x="110" y="46"/>
                  </a:lnTo>
                  <a:lnTo>
                    <a:pt x="74" y="73"/>
                  </a:lnTo>
                  <a:lnTo>
                    <a:pt x="47" y="110"/>
                  </a:lnTo>
                  <a:lnTo>
                    <a:pt x="19" y="146"/>
                  </a:lnTo>
                  <a:lnTo>
                    <a:pt x="10" y="201"/>
                  </a:lnTo>
                  <a:lnTo>
                    <a:pt x="1" y="247"/>
                  </a:lnTo>
                  <a:lnTo>
                    <a:pt x="10" y="292"/>
                  </a:lnTo>
                  <a:lnTo>
                    <a:pt x="19" y="338"/>
                  </a:lnTo>
                  <a:lnTo>
                    <a:pt x="47" y="384"/>
                  </a:lnTo>
                  <a:lnTo>
                    <a:pt x="74" y="420"/>
                  </a:lnTo>
                  <a:lnTo>
                    <a:pt x="110" y="447"/>
                  </a:lnTo>
                  <a:lnTo>
                    <a:pt x="156" y="475"/>
                  </a:lnTo>
                  <a:lnTo>
                    <a:pt x="202" y="484"/>
                  </a:lnTo>
                  <a:lnTo>
                    <a:pt x="247" y="493"/>
                  </a:lnTo>
                  <a:lnTo>
                    <a:pt x="293" y="484"/>
                  </a:lnTo>
                  <a:lnTo>
                    <a:pt x="348" y="475"/>
                  </a:lnTo>
                  <a:lnTo>
                    <a:pt x="384" y="447"/>
                  </a:lnTo>
                  <a:lnTo>
                    <a:pt x="420" y="420"/>
                  </a:lnTo>
                  <a:lnTo>
                    <a:pt x="448" y="384"/>
                  </a:lnTo>
                  <a:lnTo>
                    <a:pt x="475" y="338"/>
                  </a:lnTo>
                  <a:lnTo>
                    <a:pt x="493" y="292"/>
                  </a:lnTo>
                  <a:lnTo>
                    <a:pt x="493" y="247"/>
                  </a:lnTo>
                  <a:lnTo>
                    <a:pt x="493" y="201"/>
                  </a:lnTo>
                  <a:lnTo>
                    <a:pt x="475" y="146"/>
                  </a:lnTo>
                  <a:lnTo>
                    <a:pt x="448" y="110"/>
                  </a:lnTo>
                  <a:lnTo>
                    <a:pt x="420" y="73"/>
                  </a:lnTo>
                  <a:lnTo>
                    <a:pt x="384" y="46"/>
                  </a:lnTo>
                  <a:lnTo>
                    <a:pt x="348" y="19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74;p19">
              <a:extLst>
                <a:ext uri="{FF2B5EF4-FFF2-40B4-BE49-F238E27FC236}">
                  <a16:creationId xmlns:a16="http://schemas.microsoft.com/office/drawing/2014/main" id="{1628C6E6-637D-6312-8AEC-71123B72A697}"/>
                </a:ext>
              </a:extLst>
            </p:cNvPr>
            <p:cNvSpPr/>
            <p:nvPr/>
          </p:nvSpPr>
          <p:spPr>
            <a:xfrm>
              <a:off x="1875070" y="3175208"/>
              <a:ext cx="427864" cy="855729"/>
            </a:xfrm>
            <a:custGeom>
              <a:avLst/>
              <a:gdLst/>
              <a:ahLst/>
              <a:cxnLst/>
              <a:rect l="l" t="t" r="r" b="b"/>
              <a:pathLst>
                <a:path w="6238" h="12476" extrusionOk="0">
                  <a:moveTo>
                    <a:pt x="1715" y="238"/>
                  </a:moveTo>
                  <a:lnTo>
                    <a:pt x="1842" y="265"/>
                  </a:lnTo>
                  <a:lnTo>
                    <a:pt x="1970" y="293"/>
                  </a:lnTo>
                  <a:lnTo>
                    <a:pt x="2089" y="338"/>
                  </a:lnTo>
                  <a:lnTo>
                    <a:pt x="2207" y="393"/>
                  </a:lnTo>
                  <a:lnTo>
                    <a:pt x="2316" y="466"/>
                  </a:lnTo>
                  <a:lnTo>
                    <a:pt x="2426" y="539"/>
                  </a:lnTo>
                  <a:lnTo>
                    <a:pt x="2517" y="621"/>
                  </a:lnTo>
                  <a:lnTo>
                    <a:pt x="2608" y="721"/>
                  </a:lnTo>
                  <a:lnTo>
                    <a:pt x="2681" y="822"/>
                  </a:lnTo>
                  <a:lnTo>
                    <a:pt x="2754" y="931"/>
                  </a:lnTo>
                  <a:lnTo>
                    <a:pt x="2809" y="1050"/>
                  </a:lnTo>
                  <a:lnTo>
                    <a:pt x="2854" y="1168"/>
                  </a:lnTo>
                  <a:lnTo>
                    <a:pt x="2891" y="1296"/>
                  </a:lnTo>
                  <a:lnTo>
                    <a:pt x="2909" y="1423"/>
                  </a:lnTo>
                  <a:lnTo>
                    <a:pt x="2918" y="1560"/>
                  </a:lnTo>
                  <a:lnTo>
                    <a:pt x="2927" y="1697"/>
                  </a:lnTo>
                  <a:lnTo>
                    <a:pt x="3055" y="1670"/>
                  </a:lnTo>
                  <a:lnTo>
                    <a:pt x="3237" y="1651"/>
                  </a:lnTo>
                  <a:lnTo>
                    <a:pt x="3411" y="1642"/>
                  </a:lnTo>
                  <a:lnTo>
                    <a:pt x="3611" y="1651"/>
                  </a:lnTo>
                  <a:lnTo>
                    <a:pt x="3803" y="1679"/>
                  </a:lnTo>
                  <a:lnTo>
                    <a:pt x="3994" y="1724"/>
                  </a:lnTo>
                  <a:lnTo>
                    <a:pt x="4177" y="1797"/>
                  </a:lnTo>
                  <a:lnTo>
                    <a:pt x="4341" y="1879"/>
                  </a:lnTo>
                  <a:lnTo>
                    <a:pt x="4505" y="1980"/>
                  </a:lnTo>
                  <a:lnTo>
                    <a:pt x="4660" y="2089"/>
                  </a:lnTo>
                  <a:lnTo>
                    <a:pt x="4797" y="2217"/>
                  </a:lnTo>
                  <a:lnTo>
                    <a:pt x="4924" y="2354"/>
                  </a:lnTo>
                  <a:lnTo>
                    <a:pt x="5034" y="2509"/>
                  </a:lnTo>
                  <a:lnTo>
                    <a:pt x="5134" y="2664"/>
                  </a:lnTo>
                  <a:lnTo>
                    <a:pt x="5216" y="2837"/>
                  </a:lnTo>
                  <a:lnTo>
                    <a:pt x="5280" y="3019"/>
                  </a:lnTo>
                  <a:lnTo>
                    <a:pt x="5335" y="3211"/>
                  </a:lnTo>
                  <a:lnTo>
                    <a:pt x="5362" y="3402"/>
                  </a:lnTo>
                  <a:lnTo>
                    <a:pt x="5371" y="3603"/>
                  </a:lnTo>
                  <a:lnTo>
                    <a:pt x="5371" y="3730"/>
                  </a:lnTo>
                  <a:lnTo>
                    <a:pt x="5353" y="3858"/>
                  </a:lnTo>
                  <a:lnTo>
                    <a:pt x="5335" y="3986"/>
                  </a:lnTo>
                  <a:lnTo>
                    <a:pt x="5307" y="4113"/>
                  </a:lnTo>
                  <a:lnTo>
                    <a:pt x="5271" y="4232"/>
                  </a:lnTo>
                  <a:lnTo>
                    <a:pt x="5225" y="4351"/>
                  </a:lnTo>
                  <a:lnTo>
                    <a:pt x="5171" y="4469"/>
                  </a:lnTo>
                  <a:lnTo>
                    <a:pt x="5107" y="4588"/>
                  </a:lnTo>
                  <a:lnTo>
                    <a:pt x="5070" y="4642"/>
                  </a:lnTo>
                  <a:lnTo>
                    <a:pt x="5107" y="4706"/>
                  </a:lnTo>
                  <a:lnTo>
                    <a:pt x="5171" y="4816"/>
                  </a:lnTo>
                  <a:lnTo>
                    <a:pt x="5225" y="4934"/>
                  </a:lnTo>
                  <a:lnTo>
                    <a:pt x="5280" y="5053"/>
                  </a:lnTo>
                  <a:lnTo>
                    <a:pt x="5317" y="5171"/>
                  </a:lnTo>
                  <a:lnTo>
                    <a:pt x="5344" y="5299"/>
                  </a:lnTo>
                  <a:lnTo>
                    <a:pt x="5371" y="5417"/>
                  </a:lnTo>
                  <a:lnTo>
                    <a:pt x="5380" y="5545"/>
                  </a:lnTo>
                  <a:lnTo>
                    <a:pt x="5389" y="5682"/>
                  </a:lnTo>
                  <a:lnTo>
                    <a:pt x="5389" y="5700"/>
                  </a:lnTo>
                  <a:lnTo>
                    <a:pt x="5380" y="5773"/>
                  </a:lnTo>
                  <a:lnTo>
                    <a:pt x="5426" y="5810"/>
                  </a:lnTo>
                  <a:lnTo>
                    <a:pt x="5554" y="5946"/>
                  </a:lnTo>
                  <a:lnTo>
                    <a:pt x="5672" y="6092"/>
                  </a:lnTo>
                  <a:lnTo>
                    <a:pt x="5772" y="6256"/>
                  </a:lnTo>
                  <a:lnTo>
                    <a:pt x="5855" y="6420"/>
                  </a:lnTo>
                  <a:lnTo>
                    <a:pt x="5918" y="6594"/>
                  </a:lnTo>
                  <a:lnTo>
                    <a:pt x="5964" y="6776"/>
                  </a:lnTo>
                  <a:lnTo>
                    <a:pt x="6000" y="6968"/>
                  </a:lnTo>
                  <a:lnTo>
                    <a:pt x="6010" y="7159"/>
                  </a:lnTo>
                  <a:lnTo>
                    <a:pt x="6000" y="7278"/>
                  </a:lnTo>
                  <a:lnTo>
                    <a:pt x="5991" y="7387"/>
                  </a:lnTo>
                  <a:lnTo>
                    <a:pt x="5973" y="7506"/>
                  </a:lnTo>
                  <a:lnTo>
                    <a:pt x="5946" y="7615"/>
                  </a:lnTo>
                  <a:lnTo>
                    <a:pt x="5918" y="7724"/>
                  </a:lnTo>
                  <a:lnTo>
                    <a:pt x="5882" y="7834"/>
                  </a:lnTo>
                  <a:lnTo>
                    <a:pt x="5836" y="7934"/>
                  </a:lnTo>
                  <a:lnTo>
                    <a:pt x="5782" y="8034"/>
                  </a:lnTo>
                  <a:lnTo>
                    <a:pt x="5727" y="8135"/>
                  </a:lnTo>
                  <a:lnTo>
                    <a:pt x="5663" y="8226"/>
                  </a:lnTo>
                  <a:lnTo>
                    <a:pt x="5599" y="8317"/>
                  </a:lnTo>
                  <a:lnTo>
                    <a:pt x="5517" y="8408"/>
                  </a:lnTo>
                  <a:lnTo>
                    <a:pt x="5444" y="8490"/>
                  </a:lnTo>
                  <a:lnTo>
                    <a:pt x="5353" y="8563"/>
                  </a:lnTo>
                  <a:lnTo>
                    <a:pt x="5262" y="8636"/>
                  </a:lnTo>
                  <a:lnTo>
                    <a:pt x="5171" y="8700"/>
                  </a:lnTo>
                  <a:lnTo>
                    <a:pt x="5107" y="8746"/>
                  </a:lnTo>
                  <a:lnTo>
                    <a:pt x="5116" y="8819"/>
                  </a:lnTo>
                  <a:lnTo>
                    <a:pt x="5134" y="8965"/>
                  </a:lnTo>
                  <a:lnTo>
                    <a:pt x="5143" y="9120"/>
                  </a:lnTo>
                  <a:lnTo>
                    <a:pt x="5134" y="9302"/>
                  </a:lnTo>
                  <a:lnTo>
                    <a:pt x="5107" y="9475"/>
                  </a:lnTo>
                  <a:lnTo>
                    <a:pt x="5070" y="9648"/>
                  </a:lnTo>
                  <a:lnTo>
                    <a:pt x="5006" y="9813"/>
                  </a:lnTo>
                  <a:lnTo>
                    <a:pt x="4934" y="9968"/>
                  </a:lnTo>
                  <a:lnTo>
                    <a:pt x="4851" y="10123"/>
                  </a:lnTo>
                  <a:lnTo>
                    <a:pt x="4751" y="10259"/>
                  </a:lnTo>
                  <a:lnTo>
                    <a:pt x="4642" y="10387"/>
                  </a:lnTo>
                  <a:lnTo>
                    <a:pt x="4514" y="10506"/>
                  </a:lnTo>
                  <a:lnTo>
                    <a:pt x="4386" y="10615"/>
                  </a:lnTo>
                  <a:lnTo>
                    <a:pt x="4241" y="10706"/>
                  </a:lnTo>
                  <a:lnTo>
                    <a:pt x="4086" y="10788"/>
                  </a:lnTo>
                  <a:lnTo>
                    <a:pt x="3921" y="10861"/>
                  </a:lnTo>
                  <a:lnTo>
                    <a:pt x="3757" y="10907"/>
                  </a:lnTo>
                  <a:lnTo>
                    <a:pt x="3584" y="10943"/>
                  </a:lnTo>
                  <a:lnTo>
                    <a:pt x="3402" y="10961"/>
                  </a:lnTo>
                  <a:lnTo>
                    <a:pt x="3320" y="10971"/>
                  </a:lnTo>
                  <a:lnTo>
                    <a:pt x="3292" y="11053"/>
                  </a:lnTo>
                  <a:lnTo>
                    <a:pt x="3256" y="11180"/>
                  </a:lnTo>
                  <a:lnTo>
                    <a:pt x="3210" y="11308"/>
                  </a:lnTo>
                  <a:lnTo>
                    <a:pt x="3155" y="11417"/>
                  </a:lnTo>
                  <a:lnTo>
                    <a:pt x="3092" y="11536"/>
                  </a:lnTo>
                  <a:lnTo>
                    <a:pt x="3019" y="11636"/>
                  </a:lnTo>
                  <a:lnTo>
                    <a:pt x="2937" y="11737"/>
                  </a:lnTo>
                  <a:lnTo>
                    <a:pt x="2845" y="11828"/>
                  </a:lnTo>
                  <a:lnTo>
                    <a:pt x="2745" y="11910"/>
                  </a:lnTo>
                  <a:lnTo>
                    <a:pt x="2645" y="11983"/>
                  </a:lnTo>
                  <a:lnTo>
                    <a:pt x="2535" y="12047"/>
                  </a:lnTo>
                  <a:lnTo>
                    <a:pt x="2417" y="12110"/>
                  </a:lnTo>
                  <a:lnTo>
                    <a:pt x="2298" y="12156"/>
                  </a:lnTo>
                  <a:lnTo>
                    <a:pt x="2180" y="12193"/>
                  </a:lnTo>
                  <a:lnTo>
                    <a:pt x="2052" y="12220"/>
                  </a:lnTo>
                  <a:lnTo>
                    <a:pt x="1915" y="12238"/>
                  </a:lnTo>
                  <a:lnTo>
                    <a:pt x="1788" y="12238"/>
                  </a:lnTo>
                  <a:lnTo>
                    <a:pt x="1623" y="12229"/>
                  </a:lnTo>
                  <a:lnTo>
                    <a:pt x="1468" y="12211"/>
                  </a:lnTo>
                  <a:lnTo>
                    <a:pt x="1323" y="12174"/>
                  </a:lnTo>
                  <a:lnTo>
                    <a:pt x="1177" y="12120"/>
                  </a:lnTo>
                  <a:lnTo>
                    <a:pt x="1040" y="12056"/>
                  </a:lnTo>
                  <a:lnTo>
                    <a:pt x="912" y="11974"/>
                  </a:lnTo>
                  <a:lnTo>
                    <a:pt x="794" y="11882"/>
                  </a:lnTo>
                  <a:lnTo>
                    <a:pt x="684" y="11782"/>
                  </a:lnTo>
                  <a:lnTo>
                    <a:pt x="584" y="11673"/>
                  </a:lnTo>
                  <a:lnTo>
                    <a:pt x="493" y="11554"/>
                  </a:lnTo>
                  <a:lnTo>
                    <a:pt x="420" y="11427"/>
                  </a:lnTo>
                  <a:lnTo>
                    <a:pt x="347" y="11290"/>
                  </a:lnTo>
                  <a:lnTo>
                    <a:pt x="301" y="11144"/>
                  </a:lnTo>
                  <a:lnTo>
                    <a:pt x="256" y="10998"/>
                  </a:lnTo>
                  <a:lnTo>
                    <a:pt x="237" y="10843"/>
                  </a:lnTo>
                  <a:lnTo>
                    <a:pt x="228" y="10688"/>
                  </a:lnTo>
                  <a:lnTo>
                    <a:pt x="228" y="1578"/>
                  </a:lnTo>
                  <a:lnTo>
                    <a:pt x="237" y="1442"/>
                  </a:lnTo>
                  <a:lnTo>
                    <a:pt x="256" y="1314"/>
                  </a:lnTo>
                  <a:lnTo>
                    <a:pt x="292" y="1186"/>
                  </a:lnTo>
                  <a:lnTo>
                    <a:pt x="338" y="1059"/>
                  </a:lnTo>
                  <a:lnTo>
                    <a:pt x="392" y="940"/>
                  </a:lnTo>
                  <a:lnTo>
                    <a:pt x="456" y="831"/>
                  </a:lnTo>
                  <a:lnTo>
                    <a:pt x="538" y="730"/>
                  </a:lnTo>
                  <a:lnTo>
                    <a:pt x="620" y="630"/>
                  </a:lnTo>
                  <a:lnTo>
                    <a:pt x="721" y="539"/>
                  </a:lnTo>
                  <a:lnTo>
                    <a:pt x="821" y="466"/>
                  </a:lnTo>
                  <a:lnTo>
                    <a:pt x="930" y="402"/>
                  </a:lnTo>
                  <a:lnTo>
                    <a:pt x="1049" y="338"/>
                  </a:lnTo>
                  <a:lnTo>
                    <a:pt x="1177" y="293"/>
                  </a:lnTo>
                  <a:lnTo>
                    <a:pt x="1304" y="265"/>
                  </a:lnTo>
                  <a:lnTo>
                    <a:pt x="1441" y="238"/>
                  </a:lnTo>
                  <a:close/>
                  <a:moveTo>
                    <a:pt x="1578" y="1"/>
                  </a:moveTo>
                  <a:lnTo>
                    <a:pt x="1414" y="10"/>
                  </a:lnTo>
                  <a:lnTo>
                    <a:pt x="1259" y="37"/>
                  </a:lnTo>
                  <a:lnTo>
                    <a:pt x="1104" y="74"/>
                  </a:lnTo>
                  <a:lnTo>
                    <a:pt x="958" y="129"/>
                  </a:lnTo>
                  <a:lnTo>
                    <a:pt x="821" y="192"/>
                  </a:lnTo>
                  <a:lnTo>
                    <a:pt x="693" y="275"/>
                  </a:lnTo>
                  <a:lnTo>
                    <a:pt x="575" y="366"/>
                  </a:lnTo>
                  <a:lnTo>
                    <a:pt x="456" y="466"/>
                  </a:lnTo>
                  <a:lnTo>
                    <a:pt x="356" y="575"/>
                  </a:lnTo>
                  <a:lnTo>
                    <a:pt x="265" y="703"/>
                  </a:lnTo>
                  <a:lnTo>
                    <a:pt x="192" y="831"/>
                  </a:lnTo>
                  <a:lnTo>
                    <a:pt x="119" y="968"/>
                  </a:lnTo>
                  <a:lnTo>
                    <a:pt x="73" y="1113"/>
                  </a:lnTo>
                  <a:lnTo>
                    <a:pt x="28" y="1268"/>
                  </a:lnTo>
                  <a:lnTo>
                    <a:pt x="9" y="1423"/>
                  </a:lnTo>
                  <a:lnTo>
                    <a:pt x="0" y="1578"/>
                  </a:lnTo>
                  <a:lnTo>
                    <a:pt x="0" y="10688"/>
                  </a:lnTo>
                  <a:lnTo>
                    <a:pt x="9" y="10870"/>
                  </a:lnTo>
                  <a:lnTo>
                    <a:pt x="37" y="11044"/>
                  </a:lnTo>
                  <a:lnTo>
                    <a:pt x="82" y="11217"/>
                  </a:lnTo>
                  <a:lnTo>
                    <a:pt x="137" y="11381"/>
                  </a:lnTo>
                  <a:lnTo>
                    <a:pt x="210" y="11536"/>
                  </a:lnTo>
                  <a:lnTo>
                    <a:pt x="301" y="11682"/>
                  </a:lnTo>
                  <a:lnTo>
                    <a:pt x="411" y="11819"/>
                  </a:lnTo>
                  <a:lnTo>
                    <a:pt x="520" y="11946"/>
                  </a:lnTo>
                  <a:lnTo>
                    <a:pt x="648" y="12065"/>
                  </a:lnTo>
                  <a:lnTo>
                    <a:pt x="785" y="12165"/>
                  </a:lnTo>
                  <a:lnTo>
                    <a:pt x="930" y="12256"/>
                  </a:lnTo>
                  <a:lnTo>
                    <a:pt x="1085" y="12329"/>
                  </a:lnTo>
                  <a:lnTo>
                    <a:pt x="1250" y="12393"/>
                  </a:lnTo>
                  <a:lnTo>
                    <a:pt x="1423" y="12439"/>
                  </a:lnTo>
                  <a:lnTo>
                    <a:pt x="1605" y="12466"/>
                  </a:lnTo>
                  <a:lnTo>
                    <a:pt x="1788" y="12475"/>
                  </a:lnTo>
                  <a:lnTo>
                    <a:pt x="1934" y="12466"/>
                  </a:lnTo>
                  <a:lnTo>
                    <a:pt x="2079" y="12448"/>
                  </a:lnTo>
                  <a:lnTo>
                    <a:pt x="2216" y="12420"/>
                  </a:lnTo>
                  <a:lnTo>
                    <a:pt x="2362" y="12375"/>
                  </a:lnTo>
                  <a:lnTo>
                    <a:pt x="2490" y="12329"/>
                  </a:lnTo>
                  <a:lnTo>
                    <a:pt x="2617" y="12265"/>
                  </a:lnTo>
                  <a:lnTo>
                    <a:pt x="2745" y="12193"/>
                  </a:lnTo>
                  <a:lnTo>
                    <a:pt x="2854" y="12110"/>
                  </a:lnTo>
                  <a:lnTo>
                    <a:pt x="2964" y="12028"/>
                  </a:lnTo>
                  <a:lnTo>
                    <a:pt x="3064" y="11928"/>
                  </a:lnTo>
                  <a:lnTo>
                    <a:pt x="3165" y="11819"/>
                  </a:lnTo>
                  <a:lnTo>
                    <a:pt x="3247" y="11709"/>
                  </a:lnTo>
                  <a:lnTo>
                    <a:pt x="3329" y="11591"/>
                  </a:lnTo>
                  <a:lnTo>
                    <a:pt x="3392" y="11463"/>
                  </a:lnTo>
                  <a:lnTo>
                    <a:pt x="3447" y="11326"/>
                  </a:lnTo>
                  <a:lnTo>
                    <a:pt x="3502" y="11189"/>
                  </a:lnTo>
                  <a:lnTo>
                    <a:pt x="3693" y="11162"/>
                  </a:lnTo>
                  <a:lnTo>
                    <a:pt x="3885" y="11117"/>
                  </a:lnTo>
                  <a:lnTo>
                    <a:pt x="4067" y="11053"/>
                  </a:lnTo>
                  <a:lnTo>
                    <a:pt x="4241" y="10971"/>
                  </a:lnTo>
                  <a:lnTo>
                    <a:pt x="4405" y="10879"/>
                  </a:lnTo>
                  <a:lnTo>
                    <a:pt x="4560" y="10770"/>
                  </a:lnTo>
                  <a:lnTo>
                    <a:pt x="4696" y="10651"/>
                  </a:lnTo>
                  <a:lnTo>
                    <a:pt x="4833" y="10515"/>
                  </a:lnTo>
                  <a:lnTo>
                    <a:pt x="4952" y="10378"/>
                  </a:lnTo>
                  <a:lnTo>
                    <a:pt x="5061" y="10223"/>
                  </a:lnTo>
                  <a:lnTo>
                    <a:pt x="5152" y="10059"/>
                  </a:lnTo>
                  <a:lnTo>
                    <a:pt x="5234" y="9886"/>
                  </a:lnTo>
                  <a:lnTo>
                    <a:pt x="5289" y="9703"/>
                  </a:lnTo>
                  <a:lnTo>
                    <a:pt x="5335" y="9512"/>
                  </a:lnTo>
                  <a:lnTo>
                    <a:pt x="5362" y="9320"/>
                  </a:lnTo>
                  <a:lnTo>
                    <a:pt x="5371" y="9120"/>
                  </a:lnTo>
                  <a:lnTo>
                    <a:pt x="5371" y="8983"/>
                  </a:lnTo>
                  <a:lnTo>
                    <a:pt x="5353" y="8855"/>
                  </a:lnTo>
                  <a:lnTo>
                    <a:pt x="5462" y="8782"/>
                  </a:lnTo>
                  <a:lnTo>
                    <a:pt x="5554" y="8700"/>
                  </a:lnTo>
                  <a:lnTo>
                    <a:pt x="5645" y="8609"/>
                  </a:lnTo>
                  <a:lnTo>
                    <a:pt x="5727" y="8518"/>
                  </a:lnTo>
                  <a:lnTo>
                    <a:pt x="5809" y="8427"/>
                  </a:lnTo>
                  <a:lnTo>
                    <a:pt x="5882" y="8326"/>
                  </a:lnTo>
                  <a:lnTo>
                    <a:pt x="5946" y="8217"/>
                  </a:lnTo>
                  <a:lnTo>
                    <a:pt x="6000" y="8117"/>
                  </a:lnTo>
                  <a:lnTo>
                    <a:pt x="6055" y="7998"/>
                  </a:lnTo>
                  <a:lnTo>
                    <a:pt x="6101" y="7889"/>
                  </a:lnTo>
                  <a:lnTo>
                    <a:pt x="6146" y="7770"/>
                  </a:lnTo>
                  <a:lnTo>
                    <a:pt x="6174" y="7651"/>
                  </a:lnTo>
                  <a:lnTo>
                    <a:pt x="6201" y="7533"/>
                  </a:lnTo>
                  <a:lnTo>
                    <a:pt x="6219" y="7405"/>
                  </a:lnTo>
                  <a:lnTo>
                    <a:pt x="6228" y="7287"/>
                  </a:lnTo>
                  <a:lnTo>
                    <a:pt x="6237" y="7159"/>
                  </a:lnTo>
                  <a:lnTo>
                    <a:pt x="6228" y="6949"/>
                  </a:lnTo>
                  <a:lnTo>
                    <a:pt x="6192" y="6749"/>
                  </a:lnTo>
                  <a:lnTo>
                    <a:pt x="6146" y="6548"/>
                  </a:lnTo>
                  <a:lnTo>
                    <a:pt x="6073" y="6357"/>
                  </a:lnTo>
                  <a:lnTo>
                    <a:pt x="5982" y="6174"/>
                  </a:lnTo>
                  <a:lnTo>
                    <a:pt x="5882" y="5992"/>
                  </a:lnTo>
                  <a:lnTo>
                    <a:pt x="5754" y="5828"/>
                  </a:lnTo>
                  <a:lnTo>
                    <a:pt x="5617" y="5673"/>
                  </a:lnTo>
                  <a:lnTo>
                    <a:pt x="5608" y="5545"/>
                  </a:lnTo>
                  <a:lnTo>
                    <a:pt x="5599" y="5408"/>
                  </a:lnTo>
                  <a:lnTo>
                    <a:pt x="5581" y="5272"/>
                  </a:lnTo>
                  <a:lnTo>
                    <a:pt x="5544" y="5144"/>
                  </a:lnTo>
                  <a:lnTo>
                    <a:pt x="5508" y="5007"/>
                  </a:lnTo>
                  <a:lnTo>
                    <a:pt x="5462" y="4889"/>
                  </a:lnTo>
                  <a:lnTo>
                    <a:pt x="5408" y="4761"/>
                  </a:lnTo>
                  <a:lnTo>
                    <a:pt x="5344" y="4642"/>
                  </a:lnTo>
                  <a:lnTo>
                    <a:pt x="5399" y="4524"/>
                  </a:lnTo>
                  <a:lnTo>
                    <a:pt x="5453" y="4396"/>
                  </a:lnTo>
                  <a:lnTo>
                    <a:pt x="5499" y="4268"/>
                  </a:lnTo>
                  <a:lnTo>
                    <a:pt x="5535" y="4141"/>
                  </a:lnTo>
                  <a:lnTo>
                    <a:pt x="5563" y="4004"/>
                  </a:lnTo>
                  <a:lnTo>
                    <a:pt x="5581" y="3876"/>
                  </a:lnTo>
                  <a:lnTo>
                    <a:pt x="5599" y="3740"/>
                  </a:lnTo>
                  <a:lnTo>
                    <a:pt x="5599" y="3603"/>
                  </a:lnTo>
                  <a:lnTo>
                    <a:pt x="5599" y="3493"/>
                  </a:lnTo>
                  <a:lnTo>
                    <a:pt x="5590" y="3375"/>
                  </a:lnTo>
                  <a:lnTo>
                    <a:pt x="5581" y="3265"/>
                  </a:lnTo>
                  <a:lnTo>
                    <a:pt x="5554" y="3165"/>
                  </a:lnTo>
                  <a:lnTo>
                    <a:pt x="5499" y="2946"/>
                  </a:lnTo>
                  <a:lnTo>
                    <a:pt x="5426" y="2746"/>
                  </a:lnTo>
                  <a:lnTo>
                    <a:pt x="5335" y="2554"/>
                  </a:lnTo>
                  <a:lnTo>
                    <a:pt x="5225" y="2381"/>
                  </a:lnTo>
                  <a:lnTo>
                    <a:pt x="5098" y="2208"/>
                  </a:lnTo>
                  <a:lnTo>
                    <a:pt x="4961" y="2053"/>
                  </a:lnTo>
                  <a:lnTo>
                    <a:pt x="4806" y="1907"/>
                  </a:lnTo>
                  <a:lnTo>
                    <a:pt x="4633" y="1788"/>
                  </a:lnTo>
                  <a:lnTo>
                    <a:pt x="4450" y="1670"/>
                  </a:lnTo>
                  <a:lnTo>
                    <a:pt x="4259" y="1578"/>
                  </a:lnTo>
                  <a:lnTo>
                    <a:pt x="4058" y="1506"/>
                  </a:lnTo>
                  <a:lnTo>
                    <a:pt x="3848" y="1451"/>
                  </a:lnTo>
                  <a:lnTo>
                    <a:pt x="3739" y="1433"/>
                  </a:lnTo>
                  <a:lnTo>
                    <a:pt x="3630" y="1423"/>
                  </a:lnTo>
                  <a:lnTo>
                    <a:pt x="3520" y="1414"/>
                  </a:lnTo>
                  <a:lnTo>
                    <a:pt x="3411" y="1405"/>
                  </a:lnTo>
                  <a:lnTo>
                    <a:pt x="3274" y="1414"/>
                  </a:lnTo>
                  <a:lnTo>
                    <a:pt x="3146" y="1423"/>
                  </a:lnTo>
                  <a:lnTo>
                    <a:pt x="3119" y="1278"/>
                  </a:lnTo>
                  <a:lnTo>
                    <a:pt x="3092" y="1141"/>
                  </a:lnTo>
                  <a:lnTo>
                    <a:pt x="3037" y="995"/>
                  </a:lnTo>
                  <a:lnTo>
                    <a:pt x="2982" y="867"/>
                  </a:lnTo>
                  <a:lnTo>
                    <a:pt x="2909" y="740"/>
                  </a:lnTo>
                  <a:lnTo>
                    <a:pt x="2827" y="630"/>
                  </a:lnTo>
                  <a:lnTo>
                    <a:pt x="2736" y="521"/>
                  </a:lnTo>
                  <a:lnTo>
                    <a:pt x="2636" y="420"/>
                  </a:lnTo>
                  <a:lnTo>
                    <a:pt x="2526" y="329"/>
                  </a:lnTo>
                  <a:lnTo>
                    <a:pt x="2408" y="247"/>
                  </a:lnTo>
                  <a:lnTo>
                    <a:pt x="2280" y="174"/>
                  </a:lnTo>
                  <a:lnTo>
                    <a:pt x="2152" y="110"/>
                  </a:lnTo>
                  <a:lnTo>
                    <a:pt x="2016" y="65"/>
                  </a:lnTo>
                  <a:lnTo>
                    <a:pt x="1870" y="28"/>
                  </a:lnTo>
                  <a:lnTo>
                    <a:pt x="1724" y="10"/>
                  </a:lnTo>
                  <a:lnTo>
                    <a:pt x="1578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75;p19">
              <a:extLst>
                <a:ext uri="{FF2B5EF4-FFF2-40B4-BE49-F238E27FC236}">
                  <a16:creationId xmlns:a16="http://schemas.microsoft.com/office/drawing/2014/main" id="{0D7542D7-A124-C509-4BAC-6326138F5340}"/>
                </a:ext>
              </a:extLst>
            </p:cNvPr>
            <p:cNvSpPr/>
            <p:nvPr/>
          </p:nvSpPr>
          <p:spPr>
            <a:xfrm>
              <a:off x="1958269" y="3271575"/>
              <a:ext cx="300904" cy="265238"/>
            </a:xfrm>
            <a:custGeom>
              <a:avLst/>
              <a:gdLst/>
              <a:ahLst/>
              <a:cxnLst/>
              <a:rect l="l" t="t" r="r" b="b"/>
              <a:pathLst>
                <a:path w="4387" h="3867" extrusionOk="0">
                  <a:moveTo>
                    <a:pt x="2198" y="0"/>
                  </a:moveTo>
                  <a:lnTo>
                    <a:pt x="2088" y="9"/>
                  </a:lnTo>
                  <a:lnTo>
                    <a:pt x="1970" y="18"/>
                  </a:lnTo>
                  <a:lnTo>
                    <a:pt x="1860" y="28"/>
                  </a:lnTo>
                  <a:lnTo>
                    <a:pt x="1760" y="46"/>
                  </a:lnTo>
                  <a:lnTo>
                    <a:pt x="1541" y="101"/>
                  </a:lnTo>
                  <a:lnTo>
                    <a:pt x="1341" y="173"/>
                  </a:lnTo>
                  <a:lnTo>
                    <a:pt x="1149" y="265"/>
                  </a:lnTo>
                  <a:lnTo>
                    <a:pt x="976" y="383"/>
                  </a:lnTo>
                  <a:lnTo>
                    <a:pt x="803" y="502"/>
                  </a:lnTo>
                  <a:lnTo>
                    <a:pt x="648" y="648"/>
                  </a:lnTo>
                  <a:lnTo>
                    <a:pt x="502" y="803"/>
                  </a:lnTo>
                  <a:lnTo>
                    <a:pt x="383" y="976"/>
                  </a:lnTo>
                  <a:lnTo>
                    <a:pt x="274" y="1149"/>
                  </a:lnTo>
                  <a:lnTo>
                    <a:pt x="173" y="1341"/>
                  </a:lnTo>
                  <a:lnTo>
                    <a:pt x="100" y="1541"/>
                  </a:lnTo>
                  <a:lnTo>
                    <a:pt x="46" y="1760"/>
                  </a:lnTo>
                  <a:lnTo>
                    <a:pt x="27" y="1860"/>
                  </a:lnTo>
                  <a:lnTo>
                    <a:pt x="18" y="1970"/>
                  </a:lnTo>
                  <a:lnTo>
                    <a:pt x="9" y="2088"/>
                  </a:lnTo>
                  <a:lnTo>
                    <a:pt x="0" y="2198"/>
                  </a:lnTo>
                  <a:lnTo>
                    <a:pt x="9" y="2316"/>
                  </a:lnTo>
                  <a:lnTo>
                    <a:pt x="18" y="2435"/>
                  </a:lnTo>
                  <a:lnTo>
                    <a:pt x="37" y="2553"/>
                  </a:lnTo>
                  <a:lnTo>
                    <a:pt x="55" y="2672"/>
                  </a:lnTo>
                  <a:lnTo>
                    <a:pt x="82" y="2781"/>
                  </a:lnTo>
                  <a:lnTo>
                    <a:pt x="119" y="2900"/>
                  </a:lnTo>
                  <a:lnTo>
                    <a:pt x="155" y="3009"/>
                  </a:lnTo>
                  <a:lnTo>
                    <a:pt x="210" y="3119"/>
                  </a:lnTo>
                  <a:lnTo>
                    <a:pt x="255" y="3219"/>
                  </a:lnTo>
                  <a:lnTo>
                    <a:pt x="319" y="3319"/>
                  </a:lnTo>
                  <a:lnTo>
                    <a:pt x="374" y="3420"/>
                  </a:lnTo>
                  <a:lnTo>
                    <a:pt x="447" y="3520"/>
                  </a:lnTo>
                  <a:lnTo>
                    <a:pt x="520" y="3611"/>
                  </a:lnTo>
                  <a:lnTo>
                    <a:pt x="602" y="3702"/>
                  </a:lnTo>
                  <a:lnTo>
                    <a:pt x="684" y="3784"/>
                  </a:lnTo>
                  <a:lnTo>
                    <a:pt x="775" y="3867"/>
                  </a:lnTo>
                  <a:lnTo>
                    <a:pt x="921" y="3684"/>
                  </a:lnTo>
                  <a:lnTo>
                    <a:pt x="839" y="3620"/>
                  </a:lnTo>
                  <a:lnTo>
                    <a:pt x="766" y="3538"/>
                  </a:lnTo>
                  <a:lnTo>
                    <a:pt x="693" y="3465"/>
                  </a:lnTo>
                  <a:lnTo>
                    <a:pt x="629" y="3374"/>
                  </a:lnTo>
                  <a:lnTo>
                    <a:pt x="565" y="3292"/>
                  </a:lnTo>
                  <a:lnTo>
                    <a:pt x="511" y="3201"/>
                  </a:lnTo>
                  <a:lnTo>
                    <a:pt x="465" y="3110"/>
                  </a:lnTo>
                  <a:lnTo>
                    <a:pt x="410" y="3018"/>
                  </a:lnTo>
                  <a:lnTo>
                    <a:pt x="374" y="2918"/>
                  </a:lnTo>
                  <a:lnTo>
                    <a:pt x="338" y="2827"/>
                  </a:lnTo>
                  <a:lnTo>
                    <a:pt x="310" y="2718"/>
                  </a:lnTo>
                  <a:lnTo>
                    <a:pt x="283" y="2617"/>
                  </a:lnTo>
                  <a:lnTo>
                    <a:pt x="265" y="2517"/>
                  </a:lnTo>
                  <a:lnTo>
                    <a:pt x="246" y="2408"/>
                  </a:lnTo>
                  <a:lnTo>
                    <a:pt x="237" y="2307"/>
                  </a:lnTo>
                  <a:lnTo>
                    <a:pt x="237" y="2198"/>
                  </a:lnTo>
                  <a:lnTo>
                    <a:pt x="246" y="1997"/>
                  </a:lnTo>
                  <a:lnTo>
                    <a:pt x="274" y="1806"/>
                  </a:lnTo>
                  <a:lnTo>
                    <a:pt x="319" y="1614"/>
                  </a:lnTo>
                  <a:lnTo>
                    <a:pt x="392" y="1432"/>
                  </a:lnTo>
                  <a:lnTo>
                    <a:pt x="474" y="1259"/>
                  </a:lnTo>
                  <a:lnTo>
                    <a:pt x="575" y="1104"/>
                  </a:lnTo>
                  <a:lnTo>
                    <a:pt x="684" y="949"/>
                  </a:lnTo>
                  <a:lnTo>
                    <a:pt x="812" y="812"/>
                  </a:lnTo>
                  <a:lnTo>
                    <a:pt x="948" y="684"/>
                  </a:lnTo>
                  <a:lnTo>
                    <a:pt x="1103" y="575"/>
                  </a:lnTo>
                  <a:lnTo>
                    <a:pt x="1259" y="474"/>
                  </a:lnTo>
                  <a:lnTo>
                    <a:pt x="1432" y="392"/>
                  </a:lnTo>
                  <a:lnTo>
                    <a:pt x="1614" y="319"/>
                  </a:lnTo>
                  <a:lnTo>
                    <a:pt x="1806" y="274"/>
                  </a:lnTo>
                  <a:lnTo>
                    <a:pt x="1997" y="246"/>
                  </a:lnTo>
                  <a:lnTo>
                    <a:pt x="2198" y="237"/>
                  </a:lnTo>
                  <a:lnTo>
                    <a:pt x="2398" y="246"/>
                  </a:lnTo>
                  <a:lnTo>
                    <a:pt x="2590" y="274"/>
                  </a:lnTo>
                  <a:lnTo>
                    <a:pt x="2781" y="319"/>
                  </a:lnTo>
                  <a:lnTo>
                    <a:pt x="2964" y="392"/>
                  </a:lnTo>
                  <a:lnTo>
                    <a:pt x="3128" y="474"/>
                  </a:lnTo>
                  <a:lnTo>
                    <a:pt x="3292" y="575"/>
                  </a:lnTo>
                  <a:lnTo>
                    <a:pt x="3447" y="684"/>
                  </a:lnTo>
                  <a:lnTo>
                    <a:pt x="3584" y="812"/>
                  </a:lnTo>
                  <a:lnTo>
                    <a:pt x="3711" y="949"/>
                  </a:lnTo>
                  <a:lnTo>
                    <a:pt x="3821" y="1104"/>
                  </a:lnTo>
                  <a:lnTo>
                    <a:pt x="3921" y="1259"/>
                  </a:lnTo>
                  <a:lnTo>
                    <a:pt x="4003" y="1432"/>
                  </a:lnTo>
                  <a:lnTo>
                    <a:pt x="4067" y="1614"/>
                  </a:lnTo>
                  <a:lnTo>
                    <a:pt x="4122" y="1806"/>
                  </a:lnTo>
                  <a:lnTo>
                    <a:pt x="4149" y="1997"/>
                  </a:lnTo>
                  <a:lnTo>
                    <a:pt x="4158" y="2198"/>
                  </a:lnTo>
                  <a:lnTo>
                    <a:pt x="4386" y="2198"/>
                  </a:lnTo>
                  <a:lnTo>
                    <a:pt x="4386" y="2088"/>
                  </a:lnTo>
                  <a:lnTo>
                    <a:pt x="4377" y="1970"/>
                  </a:lnTo>
                  <a:lnTo>
                    <a:pt x="4368" y="1860"/>
                  </a:lnTo>
                  <a:lnTo>
                    <a:pt x="4341" y="1760"/>
                  </a:lnTo>
                  <a:lnTo>
                    <a:pt x="4286" y="1541"/>
                  </a:lnTo>
                  <a:lnTo>
                    <a:pt x="4213" y="1341"/>
                  </a:lnTo>
                  <a:lnTo>
                    <a:pt x="4122" y="1149"/>
                  </a:lnTo>
                  <a:lnTo>
                    <a:pt x="4012" y="976"/>
                  </a:lnTo>
                  <a:lnTo>
                    <a:pt x="3885" y="803"/>
                  </a:lnTo>
                  <a:lnTo>
                    <a:pt x="3748" y="648"/>
                  </a:lnTo>
                  <a:lnTo>
                    <a:pt x="3593" y="502"/>
                  </a:lnTo>
                  <a:lnTo>
                    <a:pt x="3420" y="383"/>
                  </a:lnTo>
                  <a:lnTo>
                    <a:pt x="3237" y="265"/>
                  </a:lnTo>
                  <a:lnTo>
                    <a:pt x="3046" y="173"/>
                  </a:lnTo>
                  <a:lnTo>
                    <a:pt x="2845" y="101"/>
                  </a:lnTo>
                  <a:lnTo>
                    <a:pt x="2635" y="46"/>
                  </a:lnTo>
                  <a:lnTo>
                    <a:pt x="2526" y="28"/>
                  </a:lnTo>
                  <a:lnTo>
                    <a:pt x="2417" y="18"/>
                  </a:lnTo>
                  <a:lnTo>
                    <a:pt x="2307" y="9"/>
                  </a:lnTo>
                  <a:lnTo>
                    <a:pt x="2198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76;p19">
              <a:extLst>
                <a:ext uri="{FF2B5EF4-FFF2-40B4-BE49-F238E27FC236}">
                  <a16:creationId xmlns:a16="http://schemas.microsoft.com/office/drawing/2014/main" id="{F4ADB1AB-2B58-96BE-E9FB-AAA9D08F123C}"/>
                </a:ext>
              </a:extLst>
            </p:cNvPr>
            <p:cNvSpPr/>
            <p:nvPr/>
          </p:nvSpPr>
          <p:spPr>
            <a:xfrm>
              <a:off x="1947637" y="3265334"/>
              <a:ext cx="54460" cy="81348"/>
            </a:xfrm>
            <a:custGeom>
              <a:avLst/>
              <a:gdLst/>
              <a:ahLst/>
              <a:cxnLst/>
              <a:rect l="l" t="t" r="r" b="b"/>
              <a:pathLst>
                <a:path w="794" h="1186" extrusionOk="0">
                  <a:moveTo>
                    <a:pt x="228" y="0"/>
                  </a:moveTo>
                  <a:lnTo>
                    <a:pt x="0" y="18"/>
                  </a:lnTo>
                  <a:lnTo>
                    <a:pt x="18" y="192"/>
                  </a:lnTo>
                  <a:lnTo>
                    <a:pt x="55" y="356"/>
                  </a:lnTo>
                  <a:lnTo>
                    <a:pt x="119" y="520"/>
                  </a:lnTo>
                  <a:lnTo>
                    <a:pt x="192" y="675"/>
                  </a:lnTo>
                  <a:lnTo>
                    <a:pt x="292" y="821"/>
                  </a:lnTo>
                  <a:lnTo>
                    <a:pt x="401" y="948"/>
                  </a:lnTo>
                  <a:lnTo>
                    <a:pt x="529" y="1076"/>
                  </a:lnTo>
                  <a:lnTo>
                    <a:pt x="666" y="1185"/>
                  </a:lnTo>
                  <a:lnTo>
                    <a:pt x="793" y="994"/>
                  </a:lnTo>
                  <a:lnTo>
                    <a:pt x="675" y="903"/>
                  </a:lnTo>
                  <a:lnTo>
                    <a:pt x="565" y="802"/>
                  </a:lnTo>
                  <a:lnTo>
                    <a:pt x="474" y="684"/>
                  </a:lnTo>
                  <a:lnTo>
                    <a:pt x="392" y="556"/>
                  </a:lnTo>
                  <a:lnTo>
                    <a:pt x="328" y="429"/>
                  </a:lnTo>
                  <a:lnTo>
                    <a:pt x="283" y="292"/>
                  </a:lnTo>
                  <a:lnTo>
                    <a:pt x="246" y="146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77;p19">
              <a:extLst>
                <a:ext uri="{FF2B5EF4-FFF2-40B4-BE49-F238E27FC236}">
                  <a16:creationId xmlns:a16="http://schemas.microsoft.com/office/drawing/2014/main" id="{58AE889B-4C80-DA81-7789-D9221FC96B30}"/>
                </a:ext>
              </a:extLst>
            </p:cNvPr>
            <p:cNvSpPr/>
            <p:nvPr/>
          </p:nvSpPr>
          <p:spPr>
            <a:xfrm>
              <a:off x="2067051" y="3444832"/>
              <a:ext cx="192738" cy="141364"/>
            </a:xfrm>
            <a:custGeom>
              <a:avLst/>
              <a:gdLst/>
              <a:ahLst/>
              <a:cxnLst/>
              <a:rect l="l" t="t" r="r" b="b"/>
              <a:pathLst>
                <a:path w="2810" h="2061" extrusionOk="0">
                  <a:moveTo>
                    <a:pt x="1" y="0"/>
                  </a:moveTo>
                  <a:lnTo>
                    <a:pt x="1" y="137"/>
                  </a:lnTo>
                  <a:lnTo>
                    <a:pt x="19" y="283"/>
                  </a:lnTo>
                  <a:lnTo>
                    <a:pt x="37" y="420"/>
                  </a:lnTo>
                  <a:lnTo>
                    <a:pt x="74" y="556"/>
                  </a:lnTo>
                  <a:lnTo>
                    <a:pt x="110" y="657"/>
                  </a:lnTo>
                  <a:lnTo>
                    <a:pt x="147" y="757"/>
                  </a:lnTo>
                  <a:lnTo>
                    <a:pt x="183" y="848"/>
                  </a:lnTo>
                  <a:lnTo>
                    <a:pt x="229" y="939"/>
                  </a:lnTo>
                  <a:lnTo>
                    <a:pt x="283" y="1030"/>
                  </a:lnTo>
                  <a:lnTo>
                    <a:pt x="338" y="1122"/>
                  </a:lnTo>
                  <a:lnTo>
                    <a:pt x="466" y="1295"/>
                  </a:lnTo>
                  <a:lnTo>
                    <a:pt x="612" y="1450"/>
                  </a:lnTo>
                  <a:lnTo>
                    <a:pt x="776" y="1587"/>
                  </a:lnTo>
                  <a:lnTo>
                    <a:pt x="949" y="1714"/>
                  </a:lnTo>
                  <a:lnTo>
                    <a:pt x="1049" y="1769"/>
                  </a:lnTo>
                  <a:lnTo>
                    <a:pt x="1141" y="1824"/>
                  </a:lnTo>
                  <a:lnTo>
                    <a:pt x="1259" y="1879"/>
                  </a:lnTo>
                  <a:lnTo>
                    <a:pt x="1378" y="1924"/>
                  </a:lnTo>
                  <a:lnTo>
                    <a:pt x="1505" y="1970"/>
                  </a:lnTo>
                  <a:lnTo>
                    <a:pt x="1624" y="1997"/>
                  </a:lnTo>
                  <a:lnTo>
                    <a:pt x="1752" y="2024"/>
                  </a:lnTo>
                  <a:lnTo>
                    <a:pt x="1879" y="2043"/>
                  </a:lnTo>
                  <a:lnTo>
                    <a:pt x="1998" y="2061"/>
                  </a:lnTo>
                  <a:lnTo>
                    <a:pt x="2125" y="2061"/>
                  </a:lnTo>
                  <a:lnTo>
                    <a:pt x="2299" y="2052"/>
                  </a:lnTo>
                  <a:lnTo>
                    <a:pt x="2472" y="2034"/>
                  </a:lnTo>
                  <a:lnTo>
                    <a:pt x="2645" y="1997"/>
                  </a:lnTo>
                  <a:lnTo>
                    <a:pt x="2809" y="1942"/>
                  </a:lnTo>
                  <a:lnTo>
                    <a:pt x="2727" y="1723"/>
                  </a:lnTo>
                  <a:lnTo>
                    <a:pt x="2554" y="1778"/>
                  </a:lnTo>
                  <a:lnTo>
                    <a:pt x="2372" y="1815"/>
                  </a:lnTo>
                  <a:lnTo>
                    <a:pt x="2180" y="1833"/>
                  </a:lnTo>
                  <a:lnTo>
                    <a:pt x="1989" y="1824"/>
                  </a:lnTo>
                  <a:lnTo>
                    <a:pt x="1806" y="1806"/>
                  </a:lnTo>
                  <a:lnTo>
                    <a:pt x="1615" y="1760"/>
                  </a:lnTo>
                  <a:lnTo>
                    <a:pt x="1432" y="1696"/>
                  </a:lnTo>
                  <a:lnTo>
                    <a:pt x="1250" y="1614"/>
                  </a:lnTo>
                  <a:lnTo>
                    <a:pt x="1077" y="1523"/>
                  </a:lnTo>
                  <a:lnTo>
                    <a:pt x="922" y="1404"/>
                  </a:lnTo>
                  <a:lnTo>
                    <a:pt x="776" y="1286"/>
                  </a:lnTo>
                  <a:lnTo>
                    <a:pt x="648" y="1149"/>
                  </a:lnTo>
                  <a:lnTo>
                    <a:pt x="530" y="994"/>
                  </a:lnTo>
                  <a:lnTo>
                    <a:pt x="438" y="839"/>
                  </a:lnTo>
                  <a:lnTo>
                    <a:pt x="356" y="666"/>
                  </a:lnTo>
                  <a:lnTo>
                    <a:pt x="293" y="492"/>
                  </a:lnTo>
                  <a:lnTo>
                    <a:pt x="265" y="374"/>
                  </a:lnTo>
                  <a:lnTo>
                    <a:pt x="247" y="246"/>
                  </a:lnTo>
                  <a:lnTo>
                    <a:pt x="229" y="119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78;p19">
              <a:extLst>
                <a:ext uri="{FF2B5EF4-FFF2-40B4-BE49-F238E27FC236}">
                  <a16:creationId xmlns:a16="http://schemas.microsoft.com/office/drawing/2014/main" id="{3ED67DB9-1981-6F9B-8558-CF6986618AA9}"/>
                </a:ext>
              </a:extLst>
            </p:cNvPr>
            <p:cNvSpPr/>
            <p:nvPr/>
          </p:nvSpPr>
          <p:spPr>
            <a:xfrm>
              <a:off x="1934468" y="3527962"/>
              <a:ext cx="182106" cy="117083"/>
            </a:xfrm>
            <a:custGeom>
              <a:avLst/>
              <a:gdLst/>
              <a:ahLst/>
              <a:cxnLst/>
              <a:rect l="l" t="t" r="r" b="b"/>
              <a:pathLst>
                <a:path w="2655" h="1707" extrusionOk="0">
                  <a:moveTo>
                    <a:pt x="2645" y="1"/>
                  </a:moveTo>
                  <a:lnTo>
                    <a:pt x="2417" y="28"/>
                  </a:lnTo>
                  <a:lnTo>
                    <a:pt x="2426" y="156"/>
                  </a:lnTo>
                  <a:lnTo>
                    <a:pt x="2426" y="284"/>
                  </a:lnTo>
                  <a:lnTo>
                    <a:pt x="2408" y="402"/>
                  </a:lnTo>
                  <a:lnTo>
                    <a:pt x="2381" y="530"/>
                  </a:lnTo>
                  <a:lnTo>
                    <a:pt x="2344" y="648"/>
                  </a:lnTo>
                  <a:lnTo>
                    <a:pt x="2289" y="767"/>
                  </a:lnTo>
                  <a:lnTo>
                    <a:pt x="2235" y="876"/>
                  </a:lnTo>
                  <a:lnTo>
                    <a:pt x="2162" y="977"/>
                  </a:lnTo>
                  <a:lnTo>
                    <a:pt x="2071" y="1077"/>
                  </a:lnTo>
                  <a:lnTo>
                    <a:pt x="1979" y="1159"/>
                  </a:lnTo>
                  <a:lnTo>
                    <a:pt x="1888" y="1241"/>
                  </a:lnTo>
                  <a:lnTo>
                    <a:pt x="1779" y="1305"/>
                  </a:lnTo>
                  <a:lnTo>
                    <a:pt x="1669" y="1360"/>
                  </a:lnTo>
                  <a:lnTo>
                    <a:pt x="1551" y="1405"/>
                  </a:lnTo>
                  <a:lnTo>
                    <a:pt x="1423" y="1442"/>
                  </a:lnTo>
                  <a:lnTo>
                    <a:pt x="1305" y="1460"/>
                  </a:lnTo>
                  <a:lnTo>
                    <a:pt x="1140" y="1469"/>
                  </a:lnTo>
                  <a:lnTo>
                    <a:pt x="985" y="1460"/>
                  </a:lnTo>
                  <a:lnTo>
                    <a:pt x="830" y="1432"/>
                  </a:lnTo>
                  <a:lnTo>
                    <a:pt x="685" y="1387"/>
                  </a:lnTo>
                  <a:lnTo>
                    <a:pt x="539" y="1323"/>
                  </a:lnTo>
                  <a:lnTo>
                    <a:pt x="411" y="1241"/>
                  </a:lnTo>
                  <a:lnTo>
                    <a:pt x="283" y="1150"/>
                  </a:lnTo>
                  <a:lnTo>
                    <a:pt x="174" y="1031"/>
                  </a:lnTo>
                  <a:lnTo>
                    <a:pt x="1" y="1186"/>
                  </a:lnTo>
                  <a:lnTo>
                    <a:pt x="110" y="1305"/>
                  </a:lnTo>
                  <a:lnTo>
                    <a:pt x="238" y="1405"/>
                  </a:lnTo>
                  <a:lnTo>
                    <a:pt x="374" y="1496"/>
                  </a:lnTo>
                  <a:lnTo>
                    <a:pt x="520" y="1569"/>
                  </a:lnTo>
                  <a:lnTo>
                    <a:pt x="666" y="1624"/>
                  </a:lnTo>
                  <a:lnTo>
                    <a:pt x="821" y="1670"/>
                  </a:lnTo>
                  <a:lnTo>
                    <a:pt x="976" y="1697"/>
                  </a:lnTo>
                  <a:lnTo>
                    <a:pt x="1140" y="1706"/>
                  </a:lnTo>
                  <a:lnTo>
                    <a:pt x="1232" y="1697"/>
                  </a:lnTo>
                  <a:lnTo>
                    <a:pt x="1332" y="1688"/>
                  </a:lnTo>
                  <a:lnTo>
                    <a:pt x="1478" y="1670"/>
                  </a:lnTo>
                  <a:lnTo>
                    <a:pt x="1624" y="1624"/>
                  </a:lnTo>
                  <a:lnTo>
                    <a:pt x="1761" y="1569"/>
                  </a:lnTo>
                  <a:lnTo>
                    <a:pt x="1888" y="1505"/>
                  </a:lnTo>
                  <a:lnTo>
                    <a:pt x="2016" y="1423"/>
                  </a:lnTo>
                  <a:lnTo>
                    <a:pt x="2134" y="1332"/>
                  </a:lnTo>
                  <a:lnTo>
                    <a:pt x="2244" y="1232"/>
                  </a:lnTo>
                  <a:lnTo>
                    <a:pt x="2335" y="1122"/>
                  </a:lnTo>
                  <a:lnTo>
                    <a:pt x="2426" y="995"/>
                  </a:lnTo>
                  <a:lnTo>
                    <a:pt x="2499" y="867"/>
                  </a:lnTo>
                  <a:lnTo>
                    <a:pt x="2563" y="730"/>
                  </a:lnTo>
                  <a:lnTo>
                    <a:pt x="2609" y="594"/>
                  </a:lnTo>
                  <a:lnTo>
                    <a:pt x="2636" y="448"/>
                  </a:lnTo>
                  <a:lnTo>
                    <a:pt x="2654" y="302"/>
                  </a:lnTo>
                  <a:lnTo>
                    <a:pt x="2654" y="147"/>
                  </a:lnTo>
                  <a:lnTo>
                    <a:pt x="2645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79;p19">
              <a:extLst>
                <a:ext uri="{FF2B5EF4-FFF2-40B4-BE49-F238E27FC236}">
                  <a16:creationId xmlns:a16="http://schemas.microsoft.com/office/drawing/2014/main" id="{79571556-2ECA-D866-AC22-310E29D47502}"/>
                </a:ext>
              </a:extLst>
            </p:cNvPr>
            <p:cNvSpPr/>
            <p:nvPr/>
          </p:nvSpPr>
          <p:spPr>
            <a:xfrm>
              <a:off x="1875070" y="3763154"/>
              <a:ext cx="206456" cy="212698"/>
            </a:xfrm>
            <a:custGeom>
              <a:avLst/>
              <a:gdLst/>
              <a:ahLst/>
              <a:cxnLst/>
              <a:rect l="l" t="t" r="r" b="b"/>
              <a:pathLst>
                <a:path w="3010" h="3101" extrusionOk="0">
                  <a:moveTo>
                    <a:pt x="2025" y="0"/>
                  </a:moveTo>
                  <a:lnTo>
                    <a:pt x="1897" y="10"/>
                  </a:lnTo>
                  <a:lnTo>
                    <a:pt x="1769" y="19"/>
                  </a:lnTo>
                  <a:lnTo>
                    <a:pt x="1651" y="46"/>
                  </a:lnTo>
                  <a:lnTo>
                    <a:pt x="1523" y="73"/>
                  </a:lnTo>
                  <a:lnTo>
                    <a:pt x="1405" y="110"/>
                  </a:lnTo>
                  <a:lnTo>
                    <a:pt x="1286" y="155"/>
                  </a:lnTo>
                  <a:lnTo>
                    <a:pt x="1168" y="210"/>
                  </a:lnTo>
                  <a:lnTo>
                    <a:pt x="1058" y="265"/>
                  </a:lnTo>
                  <a:lnTo>
                    <a:pt x="876" y="383"/>
                  </a:lnTo>
                  <a:lnTo>
                    <a:pt x="712" y="511"/>
                  </a:lnTo>
                  <a:lnTo>
                    <a:pt x="566" y="657"/>
                  </a:lnTo>
                  <a:lnTo>
                    <a:pt x="429" y="812"/>
                  </a:lnTo>
                  <a:lnTo>
                    <a:pt x="320" y="976"/>
                  </a:lnTo>
                  <a:lnTo>
                    <a:pt x="219" y="1149"/>
                  </a:lnTo>
                  <a:lnTo>
                    <a:pt x="137" y="1332"/>
                  </a:lnTo>
                  <a:lnTo>
                    <a:pt x="73" y="1523"/>
                  </a:lnTo>
                  <a:lnTo>
                    <a:pt x="28" y="1715"/>
                  </a:lnTo>
                  <a:lnTo>
                    <a:pt x="9" y="1915"/>
                  </a:lnTo>
                  <a:lnTo>
                    <a:pt x="0" y="2116"/>
                  </a:lnTo>
                  <a:lnTo>
                    <a:pt x="9" y="2317"/>
                  </a:lnTo>
                  <a:lnTo>
                    <a:pt x="46" y="2517"/>
                  </a:lnTo>
                  <a:lnTo>
                    <a:pt x="101" y="2718"/>
                  </a:lnTo>
                  <a:lnTo>
                    <a:pt x="174" y="2909"/>
                  </a:lnTo>
                  <a:lnTo>
                    <a:pt x="265" y="3101"/>
                  </a:lnTo>
                  <a:lnTo>
                    <a:pt x="465" y="2991"/>
                  </a:lnTo>
                  <a:lnTo>
                    <a:pt x="383" y="2818"/>
                  </a:lnTo>
                  <a:lnTo>
                    <a:pt x="320" y="2645"/>
                  </a:lnTo>
                  <a:lnTo>
                    <a:pt x="274" y="2472"/>
                  </a:lnTo>
                  <a:lnTo>
                    <a:pt x="237" y="2289"/>
                  </a:lnTo>
                  <a:lnTo>
                    <a:pt x="228" y="2107"/>
                  </a:lnTo>
                  <a:lnTo>
                    <a:pt x="237" y="1934"/>
                  </a:lnTo>
                  <a:lnTo>
                    <a:pt x="256" y="1760"/>
                  </a:lnTo>
                  <a:lnTo>
                    <a:pt x="301" y="1587"/>
                  </a:lnTo>
                  <a:lnTo>
                    <a:pt x="356" y="1414"/>
                  </a:lnTo>
                  <a:lnTo>
                    <a:pt x="420" y="1250"/>
                  </a:lnTo>
                  <a:lnTo>
                    <a:pt x="511" y="1095"/>
                  </a:lnTo>
                  <a:lnTo>
                    <a:pt x="611" y="949"/>
                  </a:lnTo>
                  <a:lnTo>
                    <a:pt x="730" y="812"/>
                  </a:lnTo>
                  <a:lnTo>
                    <a:pt x="867" y="684"/>
                  </a:lnTo>
                  <a:lnTo>
                    <a:pt x="1013" y="575"/>
                  </a:lnTo>
                  <a:lnTo>
                    <a:pt x="1168" y="465"/>
                  </a:lnTo>
                  <a:lnTo>
                    <a:pt x="1268" y="420"/>
                  </a:lnTo>
                  <a:lnTo>
                    <a:pt x="1377" y="365"/>
                  </a:lnTo>
                  <a:lnTo>
                    <a:pt x="1478" y="329"/>
                  </a:lnTo>
                  <a:lnTo>
                    <a:pt x="1587" y="292"/>
                  </a:lnTo>
                  <a:lnTo>
                    <a:pt x="1696" y="265"/>
                  </a:lnTo>
                  <a:lnTo>
                    <a:pt x="1806" y="247"/>
                  </a:lnTo>
                  <a:lnTo>
                    <a:pt x="1915" y="238"/>
                  </a:lnTo>
                  <a:lnTo>
                    <a:pt x="2034" y="228"/>
                  </a:lnTo>
                  <a:lnTo>
                    <a:pt x="2143" y="228"/>
                  </a:lnTo>
                  <a:lnTo>
                    <a:pt x="2253" y="238"/>
                  </a:lnTo>
                  <a:lnTo>
                    <a:pt x="2362" y="256"/>
                  </a:lnTo>
                  <a:lnTo>
                    <a:pt x="2472" y="274"/>
                  </a:lnTo>
                  <a:lnTo>
                    <a:pt x="2581" y="301"/>
                  </a:lnTo>
                  <a:lnTo>
                    <a:pt x="2690" y="338"/>
                  </a:lnTo>
                  <a:lnTo>
                    <a:pt x="2800" y="374"/>
                  </a:lnTo>
                  <a:lnTo>
                    <a:pt x="2900" y="429"/>
                  </a:lnTo>
                  <a:lnTo>
                    <a:pt x="3010" y="219"/>
                  </a:lnTo>
                  <a:lnTo>
                    <a:pt x="2891" y="165"/>
                  </a:lnTo>
                  <a:lnTo>
                    <a:pt x="2772" y="119"/>
                  </a:lnTo>
                  <a:lnTo>
                    <a:pt x="2645" y="82"/>
                  </a:lnTo>
                  <a:lnTo>
                    <a:pt x="2526" y="46"/>
                  </a:lnTo>
                  <a:lnTo>
                    <a:pt x="2399" y="28"/>
                  </a:lnTo>
                  <a:lnTo>
                    <a:pt x="2271" y="10"/>
                  </a:lnTo>
                  <a:lnTo>
                    <a:pt x="2152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80;p19">
              <a:extLst>
                <a:ext uri="{FF2B5EF4-FFF2-40B4-BE49-F238E27FC236}">
                  <a16:creationId xmlns:a16="http://schemas.microsoft.com/office/drawing/2014/main" id="{0057F104-0F39-2E32-C736-9B3E39F2D6D5}"/>
                </a:ext>
              </a:extLst>
            </p:cNvPr>
            <p:cNvSpPr/>
            <p:nvPr/>
          </p:nvSpPr>
          <p:spPr>
            <a:xfrm>
              <a:off x="2035775" y="3835104"/>
              <a:ext cx="81416" cy="100759"/>
            </a:xfrm>
            <a:custGeom>
              <a:avLst/>
              <a:gdLst/>
              <a:ahLst/>
              <a:cxnLst/>
              <a:rect l="l" t="t" r="r" b="b"/>
              <a:pathLst>
                <a:path w="1187" h="1469" extrusionOk="0">
                  <a:moveTo>
                    <a:pt x="28" y="0"/>
                  </a:moveTo>
                  <a:lnTo>
                    <a:pt x="1" y="228"/>
                  </a:lnTo>
                  <a:lnTo>
                    <a:pt x="110" y="246"/>
                  </a:lnTo>
                  <a:lnTo>
                    <a:pt x="211" y="274"/>
                  </a:lnTo>
                  <a:lnTo>
                    <a:pt x="311" y="310"/>
                  </a:lnTo>
                  <a:lnTo>
                    <a:pt x="402" y="356"/>
                  </a:lnTo>
                  <a:lnTo>
                    <a:pt x="493" y="420"/>
                  </a:lnTo>
                  <a:lnTo>
                    <a:pt x="575" y="483"/>
                  </a:lnTo>
                  <a:lnTo>
                    <a:pt x="648" y="556"/>
                  </a:lnTo>
                  <a:lnTo>
                    <a:pt x="712" y="638"/>
                  </a:lnTo>
                  <a:lnTo>
                    <a:pt x="776" y="720"/>
                  </a:lnTo>
                  <a:lnTo>
                    <a:pt x="831" y="812"/>
                  </a:lnTo>
                  <a:lnTo>
                    <a:pt x="876" y="912"/>
                  </a:lnTo>
                  <a:lnTo>
                    <a:pt x="913" y="1012"/>
                  </a:lnTo>
                  <a:lnTo>
                    <a:pt x="931" y="1113"/>
                  </a:lnTo>
                  <a:lnTo>
                    <a:pt x="949" y="1222"/>
                  </a:lnTo>
                  <a:lnTo>
                    <a:pt x="958" y="1331"/>
                  </a:lnTo>
                  <a:lnTo>
                    <a:pt x="949" y="1450"/>
                  </a:lnTo>
                  <a:lnTo>
                    <a:pt x="1177" y="1468"/>
                  </a:lnTo>
                  <a:lnTo>
                    <a:pt x="1186" y="1331"/>
                  </a:lnTo>
                  <a:lnTo>
                    <a:pt x="1177" y="1204"/>
                  </a:lnTo>
                  <a:lnTo>
                    <a:pt x="1159" y="1067"/>
                  </a:lnTo>
                  <a:lnTo>
                    <a:pt x="1132" y="948"/>
                  </a:lnTo>
                  <a:lnTo>
                    <a:pt x="1086" y="821"/>
                  </a:lnTo>
                  <a:lnTo>
                    <a:pt x="1031" y="702"/>
                  </a:lnTo>
                  <a:lnTo>
                    <a:pt x="967" y="593"/>
                  </a:lnTo>
                  <a:lnTo>
                    <a:pt x="894" y="492"/>
                  </a:lnTo>
                  <a:lnTo>
                    <a:pt x="812" y="392"/>
                  </a:lnTo>
                  <a:lnTo>
                    <a:pt x="721" y="310"/>
                  </a:lnTo>
                  <a:lnTo>
                    <a:pt x="621" y="228"/>
                  </a:lnTo>
                  <a:lnTo>
                    <a:pt x="511" y="155"/>
                  </a:lnTo>
                  <a:lnTo>
                    <a:pt x="402" y="100"/>
                  </a:lnTo>
                  <a:lnTo>
                    <a:pt x="284" y="55"/>
                  </a:lnTo>
                  <a:lnTo>
                    <a:pt x="156" y="1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81;p19">
              <a:extLst>
                <a:ext uri="{FF2B5EF4-FFF2-40B4-BE49-F238E27FC236}">
                  <a16:creationId xmlns:a16="http://schemas.microsoft.com/office/drawing/2014/main" id="{17709F6A-EB7C-8342-F4B8-BFEB8C4F1064}"/>
                </a:ext>
              </a:extLst>
            </p:cNvPr>
            <p:cNvSpPr/>
            <p:nvPr/>
          </p:nvSpPr>
          <p:spPr>
            <a:xfrm>
              <a:off x="2100866" y="3658075"/>
              <a:ext cx="142667" cy="142667"/>
            </a:xfrm>
            <a:custGeom>
              <a:avLst/>
              <a:gdLst/>
              <a:ahLst/>
              <a:cxnLst/>
              <a:rect l="l" t="t" r="r" b="b"/>
              <a:pathLst>
                <a:path w="2080" h="2080" extrusionOk="0">
                  <a:moveTo>
                    <a:pt x="0" y="1"/>
                  </a:moveTo>
                  <a:lnTo>
                    <a:pt x="0" y="228"/>
                  </a:lnTo>
                  <a:lnTo>
                    <a:pt x="192" y="238"/>
                  </a:lnTo>
                  <a:lnTo>
                    <a:pt x="374" y="265"/>
                  </a:lnTo>
                  <a:lnTo>
                    <a:pt x="556" y="311"/>
                  </a:lnTo>
                  <a:lnTo>
                    <a:pt x="721" y="374"/>
                  </a:lnTo>
                  <a:lnTo>
                    <a:pt x="885" y="456"/>
                  </a:lnTo>
                  <a:lnTo>
                    <a:pt x="1040" y="548"/>
                  </a:lnTo>
                  <a:lnTo>
                    <a:pt x="1176" y="657"/>
                  </a:lnTo>
                  <a:lnTo>
                    <a:pt x="1313" y="776"/>
                  </a:lnTo>
                  <a:lnTo>
                    <a:pt x="1432" y="903"/>
                  </a:lnTo>
                  <a:lnTo>
                    <a:pt x="1532" y="1049"/>
                  </a:lnTo>
                  <a:lnTo>
                    <a:pt x="1632" y="1195"/>
                  </a:lnTo>
                  <a:lnTo>
                    <a:pt x="1705" y="1359"/>
                  </a:lnTo>
                  <a:lnTo>
                    <a:pt x="1769" y="1532"/>
                  </a:lnTo>
                  <a:lnTo>
                    <a:pt x="1815" y="1706"/>
                  </a:lnTo>
                  <a:lnTo>
                    <a:pt x="1842" y="1888"/>
                  </a:lnTo>
                  <a:lnTo>
                    <a:pt x="1851" y="2080"/>
                  </a:lnTo>
                  <a:lnTo>
                    <a:pt x="2079" y="2080"/>
                  </a:lnTo>
                  <a:lnTo>
                    <a:pt x="2070" y="1870"/>
                  </a:lnTo>
                  <a:lnTo>
                    <a:pt x="2043" y="1660"/>
                  </a:lnTo>
                  <a:lnTo>
                    <a:pt x="1988" y="1459"/>
                  </a:lnTo>
                  <a:lnTo>
                    <a:pt x="1915" y="1268"/>
                  </a:lnTo>
                  <a:lnTo>
                    <a:pt x="1833" y="1086"/>
                  </a:lnTo>
                  <a:lnTo>
                    <a:pt x="1724" y="921"/>
                  </a:lnTo>
                  <a:lnTo>
                    <a:pt x="1605" y="757"/>
                  </a:lnTo>
                  <a:lnTo>
                    <a:pt x="1477" y="611"/>
                  </a:lnTo>
                  <a:lnTo>
                    <a:pt x="1322" y="475"/>
                  </a:lnTo>
                  <a:lnTo>
                    <a:pt x="1167" y="356"/>
                  </a:lnTo>
                  <a:lnTo>
                    <a:pt x="994" y="256"/>
                  </a:lnTo>
                  <a:lnTo>
                    <a:pt x="812" y="165"/>
                  </a:lnTo>
                  <a:lnTo>
                    <a:pt x="620" y="92"/>
                  </a:lnTo>
                  <a:lnTo>
                    <a:pt x="420" y="46"/>
                  </a:lnTo>
                  <a:lnTo>
                    <a:pt x="219" y="1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82;p19">
              <a:extLst>
                <a:ext uri="{FF2B5EF4-FFF2-40B4-BE49-F238E27FC236}">
                  <a16:creationId xmlns:a16="http://schemas.microsoft.com/office/drawing/2014/main" id="{59B5A6AA-F8C0-E8B1-5D7D-5677673DFAE8}"/>
                </a:ext>
              </a:extLst>
            </p:cNvPr>
            <p:cNvSpPr/>
            <p:nvPr/>
          </p:nvSpPr>
          <p:spPr>
            <a:xfrm>
              <a:off x="1929461" y="3688118"/>
              <a:ext cx="82651" cy="82582"/>
            </a:xfrm>
            <a:custGeom>
              <a:avLst/>
              <a:gdLst/>
              <a:ahLst/>
              <a:cxnLst/>
              <a:rect l="l" t="t" r="r" b="b"/>
              <a:pathLst>
                <a:path w="1205" h="1204" extrusionOk="0">
                  <a:moveTo>
                    <a:pt x="1" y="0"/>
                  </a:moveTo>
                  <a:lnTo>
                    <a:pt x="1" y="237"/>
                  </a:lnTo>
                  <a:lnTo>
                    <a:pt x="101" y="237"/>
                  </a:lnTo>
                  <a:lnTo>
                    <a:pt x="201" y="256"/>
                  </a:lnTo>
                  <a:lnTo>
                    <a:pt x="292" y="274"/>
                  </a:lnTo>
                  <a:lnTo>
                    <a:pt x="384" y="310"/>
                  </a:lnTo>
                  <a:lnTo>
                    <a:pt x="466" y="347"/>
                  </a:lnTo>
                  <a:lnTo>
                    <a:pt x="548" y="401"/>
                  </a:lnTo>
                  <a:lnTo>
                    <a:pt x="621" y="456"/>
                  </a:lnTo>
                  <a:lnTo>
                    <a:pt x="685" y="520"/>
                  </a:lnTo>
                  <a:lnTo>
                    <a:pt x="748" y="584"/>
                  </a:lnTo>
                  <a:lnTo>
                    <a:pt x="803" y="657"/>
                  </a:lnTo>
                  <a:lnTo>
                    <a:pt x="858" y="739"/>
                  </a:lnTo>
                  <a:lnTo>
                    <a:pt x="894" y="821"/>
                  </a:lnTo>
                  <a:lnTo>
                    <a:pt x="931" y="912"/>
                  </a:lnTo>
                  <a:lnTo>
                    <a:pt x="949" y="1003"/>
                  </a:lnTo>
                  <a:lnTo>
                    <a:pt x="967" y="1104"/>
                  </a:lnTo>
                  <a:lnTo>
                    <a:pt x="967" y="1204"/>
                  </a:lnTo>
                  <a:lnTo>
                    <a:pt x="1204" y="1204"/>
                  </a:lnTo>
                  <a:lnTo>
                    <a:pt x="1195" y="1076"/>
                  </a:lnTo>
                  <a:lnTo>
                    <a:pt x="1177" y="958"/>
                  </a:lnTo>
                  <a:lnTo>
                    <a:pt x="1150" y="848"/>
                  </a:lnTo>
                  <a:lnTo>
                    <a:pt x="1104" y="739"/>
                  </a:lnTo>
                  <a:lnTo>
                    <a:pt x="1058" y="629"/>
                  </a:lnTo>
                  <a:lnTo>
                    <a:pt x="995" y="529"/>
                  </a:lnTo>
                  <a:lnTo>
                    <a:pt x="931" y="438"/>
                  </a:lnTo>
                  <a:lnTo>
                    <a:pt x="849" y="356"/>
                  </a:lnTo>
                  <a:lnTo>
                    <a:pt x="767" y="274"/>
                  </a:lnTo>
                  <a:lnTo>
                    <a:pt x="675" y="210"/>
                  </a:lnTo>
                  <a:lnTo>
                    <a:pt x="575" y="146"/>
                  </a:lnTo>
                  <a:lnTo>
                    <a:pt x="466" y="101"/>
                  </a:lnTo>
                  <a:lnTo>
                    <a:pt x="356" y="55"/>
                  </a:lnTo>
                  <a:lnTo>
                    <a:pt x="247" y="28"/>
                  </a:lnTo>
                  <a:lnTo>
                    <a:pt x="128" y="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83;p19">
              <a:extLst>
                <a:ext uri="{FF2B5EF4-FFF2-40B4-BE49-F238E27FC236}">
                  <a16:creationId xmlns:a16="http://schemas.microsoft.com/office/drawing/2014/main" id="{BE28548A-9CF7-300B-3617-6FA9EB43126E}"/>
                </a:ext>
              </a:extLst>
            </p:cNvPr>
            <p:cNvSpPr/>
            <p:nvPr/>
          </p:nvSpPr>
          <p:spPr>
            <a:xfrm>
              <a:off x="2122129" y="3295307"/>
              <a:ext cx="65092" cy="100759"/>
            </a:xfrm>
            <a:custGeom>
              <a:avLst/>
              <a:gdLst/>
              <a:ahLst/>
              <a:cxnLst/>
              <a:rect l="l" t="t" r="r" b="b"/>
              <a:pathLst>
                <a:path w="949" h="1469" extrusionOk="0">
                  <a:moveTo>
                    <a:pt x="885" y="1"/>
                  </a:moveTo>
                  <a:lnTo>
                    <a:pt x="775" y="37"/>
                  </a:lnTo>
                  <a:lnTo>
                    <a:pt x="666" y="83"/>
                  </a:lnTo>
                  <a:lnTo>
                    <a:pt x="566" y="138"/>
                  </a:lnTo>
                  <a:lnTo>
                    <a:pt x="465" y="210"/>
                  </a:lnTo>
                  <a:lnTo>
                    <a:pt x="383" y="283"/>
                  </a:lnTo>
                  <a:lnTo>
                    <a:pt x="301" y="365"/>
                  </a:lnTo>
                  <a:lnTo>
                    <a:pt x="228" y="457"/>
                  </a:lnTo>
                  <a:lnTo>
                    <a:pt x="164" y="557"/>
                  </a:lnTo>
                  <a:lnTo>
                    <a:pt x="110" y="666"/>
                  </a:lnTo>
                  <a:lnTo>
                    <a:pt x="64" y="776"/>
                  </a:lnTo>
                  <a:lnTo>
                    <a:pt x="28" y="885"/>
                  </a:lnTo>
                  <a:lnTo>
                    <a:pt x="9" y="1004"/>
                  </a:lnTo>
                  <a:lnTo>
                    <a:pt x="0" y="1122"/>
                  </a:lnTo>
                  <a:lnTo>
                    <a:pt x="0" y="1232"/>
                  </a:lnTo>
                  <a:lnTo>
                    <a:pt x="18" y="1350"/>
                  </a:lnTo>
                  <a:lnTo>
                    <a:pt x="46" y="1469"/>
                  </a:lnTo>
                  <a:lnTo>
                    <a:pt x="265" y="1405"/>
                  </a:lnTo>
                  <a:lnTo>
                    <a:pt x="246" y="1314"/>
                  </a:lnTo>
                  <a:lnTo>
                    <a:pt x="228" y="1223"/>
                  </a:lnTo>
                  <a:lnTo>
                    <a:pt x="228" y="1122"/>
                  </a:lnTo>
                  <a:lnTo>
                    <a:pt x="237" y="1031"/>
                  </a:lnTo>
                  <a:lnTo>
                    <a:pt x="256" y="940"/>
                  </a:lnTo>
                  <a:lnTo>
                    <a:pt x="283" y="849"/>
                  </a:lnTo>
                  <a:lnTo>
                    <a:pt x="319" y="758"/>
                  </a:lnTo>
                  <a:lnTo>
                    <a:pt x="365" y="676"/>
                  </a:lnTo>
                  <a:lnTo>
                    <a:pt x="411" y="593"/>
                  </a:lnTo>
                  <a:lnTo>
                    <a:pt x="474" y="520"/>
                  </a:lnTo>
                  <a:lnTo>
                    <a:pt x="538" y="448"/>
                  </a:lnTo>
                  <a:lnTo>
                    <a:pt x="611" y="393"/>
                  </a:lnTo>
                  <a:lnTo>
                    <a:pt x="684" y="338"/>
                  </a:lnTo>
                  <a:lnTo>
                    <a:pt x="766" y="293"/>
                  </a:lnTo>
                  <a:lnTo>
                    <a:pt x="857" y="256"/>
                  </a:lnTo>
                  <a:lnTo>
                    <a:pt x="949" y="229"/>
                  </a:lnTo>
                  <a:lnTo>
                    <a:pt x="885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84;p19">
              <a:extLst>
                <a:ext uri="{FF2B5EF4-FFF2-40B4-BE49-F238E27FC236}">
                  <a16:creationId xmlns:a16="http://schemas.microsoft.com/office/drawing/2014/main" id="{FE87C170-A241-83F1-3E6C-6CC268C504FE}"/>
                </a:ext>
              </a:extLst>
            </p:cNvPr>
            <p:cNvSpPr/>
            <p:nvPr/>
          </p:nvSpPr>
          <p:spPr>
            <a:xfrm>
              <a:off x="1950724" y="3897589"/>
              <a:ext cx="38205" cy="130801"/>
            </a:xfrm>
            <a:custGeom>
              <a:avLst/>
              <a:gdLst/>
              <a:ahLst/>
              <a:cxnLst/>
              <a:rect l="l" t="t" r="r" b="b"/>
              <a:pathLst>
                <a:path w="557" h="1907" extrusionOk="0">
                  <a:moveTo>
                    <a:pt x="393" y="1"/>
                  </a:moveTo>
                  <a:lnTo>
                    <a:pt x="302" y="101"/>
                  </a:lnTo>
                  <a:lnTo>
                    <a:pt x="220" y="211"/>
                  </a:lnTo>
                  <a:lnTo>
                    <a:pt x="156" y="320"/>
                  </a:lnTo>
                  <a:lnTo>
                    <a:pt x="101" y="448"/>
                  </a:lnTo>
                  <a:lnTo>
                    <a:pt x="55" y="566"/>
                  </a:lnTo>
                  <a:lnTo>
                    <a:pt x="28" y="694"/>
                  </a:lnTo>
                  <a:lnTo>
                    <a:pt x="10" y="822"/>
                  </a:lnTo>
                  <a:lnTo>
                    <a:pt x="1" y="949"/>
                  </a:lnTo>
                  <a:lnTo>
                    <a:pt x="10" y="1077"/>
                  </a:lnTo>
                  <a:lnTo>
                    <a:pt x="28" y="1205"/>
                  </a:lnTo>
                  <a:lnTo>
                    <a:pt x="55" y="1332"/>
                  </a:lnTo>
                  <a:lnTo>
                    <a:pt x="101" y="1460"/>
                  </a:lnTo>
                  <a:lnTo>
                    <a:pt x="156" y="1578"/>
                  </a:lnTo>
                  <a:lnTo>
                    <a:pt x="220" y="1697"/>
                  </a:lnTo>
                  <a:lnTo>
                    <a:pt x="302" y="1806"/>
                  </a:lnTo>
                  <a:lnTo>
                    <a:pt x="393" y="1907"/>
                  </a:lnTo>
                  <a:lnTo>
                    <a:pt x="557" y="1743"/>
                  </a:lnTo>
                  <a:lnTo>
                    <a:pt x="475" y="1661"/>
                  </a:lnTo>
                  <a:lnTo>
                    <a:pt x="411" y="1569"/>
                  </a:lnTo>
                  <a:lnTo>
                    <a:pt x="356" y="1469"/>
                  </a:lnTo>
                  <a:lnTo>
                    <a:pt x="311" y="1369"/>
                  </a:lnTo>
                  <a:lnTo>
                    <a:pt x="274" y="1268"/>
                  </a:lnTo>
                  <a:lnTo>
                    <a:pt x="247" y="1168"/>
                  </a:lnTo>
                  <a:lnTo>
                    <a:pt x="238" y="1059"/>
                  </a:lnTo>
                  <a:lnTo>
                    <a:pt x="229" y="949"/>
                  </a:lnTo>
                  <a:lnTo>
                    <a:pt x="238" y="849"/>
                  </a:lnTo>
                  <a:lnTo>
                    <a:pt x="247" y="740"/>
                  </a:lnTo>
                  <a:lnTo>
                    <a:pt x="274" y="630"/>
                  </a:lnTo>
                  <a:lnTo>
                    <a:pt x="311" y="530"/>
                  </a:lnTo>
                  <a:lnTo>
                    <a:pt x="356" y="429"/>
                  </a:lnTo>
                  <a:lnTo>
                    <a:pt x="411" y="338"/>
                  </a:lnTo>
                  <a:lnTo>
                    <a:pt x="484" y="247"/>
                  </a:lnTo>
                  <a:lnTo>
                    <a:pt x="557" y="165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85;p19">
              <a:extLst>
                <a:ext uri="{FF2B5EF4-FFF2-40B4-BE49-F238E27FC236}">
                  <a16:creationId xmlns:a16="http://schemas.microsoft.com/office/drawing/2014/main" id="{3D56F29A-E9A4-1866-9D1B-DBC5C3982DF7}"/>
                </a:ext>
              </a:extLst>
            </p:cNvPr>
            <p:cNvSpPr/>
            <p:nvPr/>
          </p:nvSpPr>
          <p:spPr>
            <a:xfrm>
              <a:off x="1938858" y="3249010"/>
              <a:ext cx="33198" cy="33883"/>
            </a:xfrm>
            <a:custGeom>
              <a:avLst/>
              <a:gdLst/>
              <a:ahLst/>
              <a:cxnLst/>
              <a:rect l="l" t="t" r="r" b="b"/>
              <a:pathLst>
                <a:path w="484" h="494" extrusionOk="0">
                  <a:moveTo>
                    <a:pt x="238" y="1"/>
                  </a:moveTo>
                  <a:lnTo>
                    <a:pt x="192" y="10"/>
                  </a:lnTo>
                  <a:lnTo>
                    <a:pt x="146" y="19"/>
                  </a:lnTo>
                  <a:lnTo>
                    <a:pt x="101" y="47"/>
                  </a:lnTo>
                  <a:lnTo>
                    <a:pt x="64" y="74"/>
                  </a:lnTo>
                  <a:lnTo>
                    <a:pt x="37" y="110"/>
                  </a:lnTo>
                  <a:lnTo>
                    <a:pt x="19" y="156"/>
                  </a:lnTo>
                  <a:lnTo>
                    <a:pt x="0" y="202"/>
                  </a:lnTo>
                  <a:lnTo>
                    <a:pt x="0" y="247"/>
                  </a:lnTo>
                  <a:lnTo>
                    <a:pt x="0" y="302"/>
                  </a:lnTo>
                  <a:lnTo>
                    <a:pt x="19" y="347"/>
                  </a:lnTo>
                  <a:lnTo>
                    <a:pt x="37" y="384"/>
                  </a:lnTo>
                  <a:lnTo>
                    <a:pt x="64" y="420"/>
                  </a:lnTo>
                  <a:lnTo>
                    <a:pt x="101" y="448"/>
                  </a:lnTo>
                  <a:lnTo>
                    <a:pt x="146" y="475"/>
                  </a:lnTo>
                  <a:lnTo>
                    <a:pt x="192" y="493"/>
                  </a:lnTo>
                  <a:lnTo>
                    <a:pt x="292" y="493"/>
                  </a:lnTo>
                  <a:lnTo>
                    <a:pt x="338" y="475"/>
                  </a:lnTo>
                  <a:lnTo>
                    <a:pt x="383" y="448"/>
                  </a:lnTo>
                  <a:lnTo>
                    <a:pt x="420" y="420"/>
                  </a:lnTo>
                  <a:lnTo>
                    <a:pt x="447" y="384"/>
                  </a:lnTo>
                  <a:lnTo>
                    <a:pt x="466" y="347"/>
                  </a:lnTo>
                  <a:lnTo>
                    <a:pt x="484" y="302"/>
                  </a:lnTo>
                  <a:lnTo>
                    <a:pt x="484" y="247"/>
                  </a:lnTo>
                  <a:lnTo>
                    <a:pt x="484" y="202"/>
                  </a:lnTo>
                  <a:lnTo>
                    <a:pt x="466" y="156"/>
                  </a:lnTo>
                  <a:lnTo>
                    <a:pt x="447" y="110"/>
                  </a:lnTo>
                  <a:lnTo>
                    <a:pt x="420" y="74"/>
                  </a:lnTo>
                  <a:lnTo>
                    <a:pt x="383" y="47"/>
                  </a:lnTo>
                  <a:lnTo>
                    <a:pt x="338" y="19"/>
                  </a:lnTo>
                  <a:lnTo>
                    <a:pt x="292" y="10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86;p19">
              <a:extLst>
                <a:ext uri="{FF2B5EF4-FFF2-40B4-BE49-F238E27FC236}">
                  <a16:creationId xmlns:a16="http://schemas.microsoft.com/office/drawing/2014/main" id="{CF665F8D-438F-1674-8EB2-AAE583C8E429}"/>
                </a:ext>
              </a:extLst>
            </p:cNvPr>
            <p:cNvSpPr/>
            <p:nvPr/>
          </p:nvSpPr>
          <p:spPr>
            <a:xfrm>
              <a:off x="2117739" y="3379123"/>
              <a:ext cx="33815" cy="33883"/>
            </a:xfrm>
            <a:custGeom>
              <a:avLst/>
              <a:gdLst/>
              <a:ahLst/>
              <a:cxnLst/>
              <a:rect l="l" t="t" r="r" b="b"/>
              <a:pathLst>
                <a:path w="493" h="494" extrusionOk="0">
                  <a:moveTo>
                    <a:pt x="247" y="1"/>
                  </a:moveTo>
                  <a:lnTo>
                    <a:pt x="201" y="10"/>
                  </a:lnTo>
                  <a:lnTo>
                    <a:pt x="155" y="19"/>
                  </a:lnTo>
                  <a:lnTo>
                    <a:pt x="110" y="46"/>
                  </a:lnTo>
                  <a:lnTo>
                    <a:pt x="73" y="74"/>
                  </a:lnTo>
                  <a:lnTo>
                    <a:pt x="46" y="110"/>
                  </a:lnTo>
                  <a:lnTo>
                    <a:pt x="28" y="147"/>
                  </a:lnTo>
                  <a:lnTo>
                    <a:pt x="10" y="201"/>
                  </a:lnTo>
                  <a:lnTo>
                    <a:pt x="0" y="247"/>
                  </a:lnTo>
                  <a:lnTo>
                    <a:pt x="10" y="292"/>
                  </a:lnTo>
                  <a:lnTo>
                    <a:pt x="28" y="338"/>
                  </a:lnTo>
                  <a:lnTo>
                    <a:pt x="46" y="384"/>
                  </a:lnTo>
                  <a:lnTo>
                    <a:pt x="73" y="420"/>
                  </a:lnTo>
                  <a:lnTo>
                    <a:pt x="110" y="447"/>
                  </a:lnTo>
                  <a:lnTo>
                    <a:pt x="155" y="475"/>
                  </a:lnTo>
                  <a:lnTo>
                    <a:pt x="201" y="484"/>
                  </a:lnTo>
                  <a:lnTo>
                    <a:pt x="247" y="493"/>
                  </a:lnTo>
                  <a:lnTo>
                    <a:pt x="301" y="484"/>
                  </a:lnTo>
                  <a:lnTo>
                    <a:pt x="347" y="475"/>
                  </a:lnTo>
                  <a:lnTo>
                    <a:pt x="383" y="447"/>
                  </a:lnTo>
                  <a:lnTo>
                    <a:pt x="420" y="420"/>
                  </a:lnTo>
                  <a:lnTo>
                    <a:pt x="456" y="384"/>
                  </a:lnTo>
                  <a:lnTo>
                    <a:pt x="475" y="338"/>
                  </a:lnTo>
                  <a:lnTo>
                    <a:pt x="493" y="292"/>
                  </a:lnTo>
                  <a:lnTo>
                    <a:pt x="493" y="247"/>
                  </a:lnTo>
                  <a:lnTo>
                    <a:pt x="493" y="201"/>
                  </a:lnTo>
                  <a:lnTo>
                    <a:pt x="475" y="147"/>
                  </a:lnTo>
                  <a:lnTo>
                    <a:pt x="456" y="110"/>
                  </a:lnTo>
                  <a:lnTo>
                    <a:pt x="420" y="74"/>
                  </a:lnTo>
                  <a:lnTo>
                    <a:pt x="383" y="46"/>
                  </a:lnTo>
                  <a:lnTo>
                    <a:pt x="347" y="19"/>
                  </a:lnTo>
                  <a:lnTo>
                    <a:pt x="301" y="10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87;p19">
              <a:extLst>
                <a:ext uri="{FF2B5EF4-FFF2-40B4-BE49-F238E27FC236}">
                  <a16:creationId xmlns:a16="http://schemas.microsoft.com/office/drawing/2014/main" id="{7CE87690-D5CE-446D-36D2-64039C768B1F}"/>
                </a:ext>
              </a:extLst>
            </p:cNvPr>
            <p:cNvSpPr/>
            <p:nvPr/>
          </p:nvSpPr>
          <p:spPr>
            <a:xfrm>
              <a:off x="2003880" y="3516096"/>
              <a:ext cx="33883" cy="33815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47" y="1"/>
                  </a:moveTo>
                  <a:lnTo>
                    <a:pt x="201" y="10"/>
                  </a:lnTo>
                  <a:lnTo>
                    <a:pt x="156" y="28"/>
                  </a:lnTo>
                  <a:lnTo>
                    <a:pt x="110" y="46"/>
                  </a:lnTo>
                  <a:lnTo>
                    <a:pt x="74" y="74"/>
                  </a:lnTo>
                  <a:lnTo>
                    <a:pt x="46" y="110"/>
                  </a:lnTo>
                  <a:lnTo>
                    <a:pt x="19" y="156"/>
                  </a:lnTo>
                  <a:lnTo>
                    <a:pt x="10" y="201"/>
                  </a:lnTo>
                  <a:lnTo>
                    <a:pt x="1" y="247"/>
                  </a:lnTo>
                  <a:lnTo>
                    <a:pt x="10" y="302"/>
                  </a:lnTo>
                  <a:lnTo>
                    <a:pt x="19" y="347"/>
                  </a:lnTo>
                  <a:lnTo>
                    <a:pt x="46" y="384"/>
                  </a:lnTo>
                  <a:lnTo>
                    <a:pt x="74" y="420"/>
                  </a:lnTo>
                  <a:lnTo>
                    <a:pt x="110" y="457"/>
                  </a:lnTo>
                  <a:lnTo>
                    <a:pt x="156" y="475"/>
                  </a:lnTo>
                  <a:lnTo>
                    <a:pt x="201" y="493"/>
                  </a:lnTo>
                  <a:lnTo>
                    <a:pt x="302" y="493"/>
                  </a:lnTo>
                  <a:lnTo>
                    <a:pt x="347" y="475"/>
                  </a:lnTo>
                  <a:lnTo>
                    <a:pt x="384" y="457"/>
                  </a:lnTo>
                  <a:lnTo>
                    <a:pt x="420" y="420"/>
                  </a:lnTo>
                  <a:lnTo>
                    <a:pt x="457" y="384"/>
                  </a:lnTo>
                  <a:lnTo>
                    <a:pt x="475" y="347"/>
                  </a:lnTo>
                  <a:lnTo>
                    <a:pt x="493" y="302"/>
                  </a:lnTo>
                  <a:lnTo>
                    <a:pt x="493" y="247"/>
                  </a:lnTo>
                  <a:lnTo>
                    <a:pt x="493" y="201"/>
                  </a:lnTo>
                  <a:lnTo>
                    <a:pt x="475" y="156"/>
                  </a:lnTo>
                  <a:lnTo>
                    <a:pt x="457" y="110"/>
                  </a:lnTo>
                  <a:lnTo>
                    <a:pt x="420" y="74"/>
                  </a:lnTo>
                  <a:lnTo>
                    <a:pt x="384" y="46"/>
                  </a:lnTo>
                  <a:lnTo>
                    <a:pt x="347" y="28"/>
                  </a:lnTo>
                  <a:lnTo>
                    <a:pt x="302" y="10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88;p19">
              <a:extLst>
                <a:ext uri="{FF2B5EF4-FFF2-40B4-BE49-F238E27FC236}">
                  <a16:creationId xmlns:a16="http://schemas.microsoft.com/office/drawing/2014/main" id="{1088E9DD-B346-F2DF-37EF-45DEB337FB18}"/>
                </a:ext>
              </a:extLst>
            </p:cNvPr>
            <p:cNvSpPr/>
            <p:nvPr/>
          </p:nvSpPr>
          <p:spPr>
            <a:xfrm>
              <a:off x="1925071" y="3586125"/>
              <a:ext cx="33883" cy="33883"/>
            </a:xfrm>
            <a:custGeom>
              <a:avLst/>
              <a:gdLst/>
              <a:ahLst/>
              <a:cxnLst/>
              <a:rect l="l" t="t" r="r" b="b"/>
              <a:pathLst>
                <a:path w="494" h="494" extrusionOk="0">
                  <a:moveTo>
                    <a:pt x="247" y="1"/>
                  </a:moveTo>
                  <a:lnTo>
                    <a:pt x="192" y="10"/>
                  </a:lnTo>
                  <a:lnTo>
                    <a:pt x="147" y="19"/>
                  </a:lnTo>
                  <a:lnTo>
                    <a:pt x="110" y="46"/>
                  </a:lnTo>
                  <a:lnTo>
                    <a:pt x="74" y="74"/>
                  </a:lnTo>
                  <a:lnTo>
                    <a:pt x="37" y="110"/>
                  </a:lnTo>
                  <a:lnTo>
                    <a:pt x="19" y="147"/>
                  </a:lnTo>
                  <a:lnTo>
                    <a:pt x="1" y="201"/>
                  </a:lnTo>
                  <a:lnTo>
                    <a:pt x="1" y="247"/>
                  </a:lnTo>
                  <a:lnTo>
                    <a:pt x="1" y="293"/>
                  </a:lnTo>
                  <a:lnTo>
                    <a:pt x="19" y="338"/>
                  </a:lnTo>
                  <a:lnTo>
                    <a:pt x="37" y="384"/>
                  </a:lnTo>
                  <a:lnTo>
                    <a:pt x="74" y="420"/>
                  </a:lnTo>
                  <a:lnTo>
                    <a:pt x="110" y="448"/>
                  </a:lnTo>
                  <a:lnTo>
                    <a:pt x="147" y="475"/>
                  </a:lnTo>
                  <a:lnTo>
                    <a:pt x="192" y="484"/>
                  </a:lnTo>
                  <a:lnTo>
                    <a:pt x="247" y="493"/>
                  </a:lnTo>
                  <a:lnTo>
                    <a:pt x="293" y="484"/>
                  </a:lnTo>
                  <a:lnTo>
                    <a:pt x="338" y="475"/>
                  </a:lnTo>
                  <a:lnTo>
                    <a:pt x="384" y="448"/>
                  </a:lnTo>
                  <a:lnTo>
                    <a:pt x="420" y="420"/>
                  </a:lnTo>
                  <a:lnTo>
                    <a:pt x="448" y="384"/>
                  </a:lnTo>
                  <a:lnTo>
                    <a:pt x="475" y="338"/>
                  </a:lnTo>
                  <a:lnTo>
                    <a:pt x="484" y="293"/>
                  </a:lnTo>
                  <a:lnTo>
                    <a:pt x="493" y="247"/>
                  </a:lnTo>
                  <a:lnTo>
                    <a:pt x="484" y="201"/>
                  </a:lnTo>
                  <a:lnTo>
                    <a:pt x="475" y="147"/>
                  </a:lnTo>
                  <a:lnTo>
                    <a:pt x="448" y="110"/>
                  </a:lnTo>
                  <a:lnTo>
                    <a:pt x="420" y="74"/>
                  </a:lnTo>
                  <a:lnTo>
                    <a:pt x="384" y="46"/>
                  </a:lnTo>
                  <a:lnTo>
                    <a:pt x="338" y="19"/>
                  </a:lnTo>
                  <a:lnTo>
                    <a:pt x="293" y="10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89;p19">
              <a:extLst>
                <a:ext uri="{FF2B5EF4-FFF2-40B4-BE49-F238E27FC236}">
                  <a16:creationId xmlns:a16="http://schemas.microsoft.com/office/drawing/2014/main" id="{4DFC2CD2-E842-CE32-965A-80840FE92351}"/>
                </a:ext>
              </a:extLst>
            </p:cNvPr>
            <p:cNvSpPr/>
            <p:nvPr/>
          </p:nvSpPr>
          <p:spPr>
            <a:xfrm>
              <a:off x="2057655" y="3427273"/>
              <a:ext cx="33883" cy="33883"/>
            </a:xfrm>
            <a:custGeom>
              <a:avLst/>
              <a:gdLst/>
              <a:ahLst/>
              <a:cxnLst/>
              <a:rect l="l" t="t" r="r" b="b"/>
              <a:pathLst>
                <a:path w="494" h="494" extrusionOk="0">
                  <a:moveTo>
                    <a:pt x="247" y="1"/>
                  </a:moveTo>
                  <a:lnTo>
                    <a:pt x="202" y="10"/>
                  </a:lnTo>
                  <a:lnTo>
                    <a:pt x="156" y="28"/>
                  </a:lnTo>
                  <a:lnTo>
                    <a:pt x="110" y="46"/>
                  </a:lnTo>
                  <a:lnTo>
                    <a:pt x="74" y="74"/>
                  </a:lnTo>
                  <a:lnTo>
                    <a:pt x="47" y="110"/>
                  </a:lnTo>
                  <a:lnTo>
                    <a:pt x="19" y="156"/>
                  </a:lnTo>
                  <a:lnTo>
                    <a:pt x="10" y="201"/>
                  </a:lnTo>
                  <a:lnTo>
                    <a:pt x="1" y="256"/>
                  </a:lnTo>
                  <a:lnTo>
                    <a:pt x="10" y="302"/>
                  </a:lnTo>
                  <a:lnTo>
                    <a:pt x="19" y="347"/>
                  </a:lnTo>
                  <a:lnTo>
                    <a:pt x="47" y="393"/>
                  </a:lnTo>
                  <a:lnTo>
                    <a:pt x="74" y="429"/>
                  </a:lnTo>
                  <a:lnTo>
                    <a:pt x="110" y="457"/>
                  </a:lnTo>
                  <a:lnTo>
                    <a:pt x="156" y="475"/>
                  </a:lnTo>
                  <a:lnTo>
                    <a:pt x="202" y="493"/>
                  </a:lnTo>
                  <a:lnTo>
                    <a:pt x="302" y="493"/>
                  </a:lnTo>
                  <a:lnTo>
                    <a:pt x="348" y="475"/>
                  </a:lnTo>
                  <a:lnTo>
                    <a:pt x="384" y="457"/>
                  </a:lnTo>
                  <a:lnTo>
                    <a:pt x="420" y="429"/>
                  </a:lnTo>
                  <a:lnTo>
                    <a:pt x="457" y="393"/>
                  </a:lnTo>
                  <a:lnTo>
                    <a:pt x="475" y="347"/>
                  </a:lnTo>
                  <a:lnTo>
                    <a:pt x="493" y="302"/>
                  </a:lnTo>
                  <a:lnTo>
                    <a:pt x="493" y="256"/>
                  </a:lnTo>
                  <a:lnTo>
                    <a:pt x="493" y="201"/>
                  </a:lnTo>
                  <a:lnTo>
                    <a:pt x="475" y="156"/>
                  </a:lnTo>
                  <a:lnTo>
                    <a:pt x="457" y="110"/>
                  </a:lnTo>
                  <a:lnTo>
                    <a:pt x="420" y="74"/>
                  </a:lnTo>
                  <a:lnTo>
                    <a:pt x="384" y="46"/>
                  </a:lnTo>
                  <a:lnTo>
                    <a:pt x="348" y="28"/>
                  </a:lnTo>
                  <a:lnTo>
                    <a:pt x="302" y="10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90;p19">
              <a:extLst>
                <a:ext uri="{FF2B5EF4-FFF2-40B4-BE49-F238E27FC236}">
                  <a16:creationId xmlns:a16="http://schemas.microsoft.com/office/drawing/2014/main" id="{17837673-5937-C971-69CC-71A593815B8C}"/>
                </a:ext>
              </a:extLst>
            </p:cNvPr>
            <p:cNvSpPr/>
            <p:nvPr/>
          </p:nvSpPr>
          <p:spPr>
            <a:xfrm>
              <a:off x="2083924" y="3649296"/>
              <a:ext cx="33883" cy="33883"/>
            </a:xfrm>
            <a:custGeom>
              <a:avLst/>
              <a:gdLst/>
              <a:ahLst/>
              <a:cxnLst/>
              <a:rect l="l" t="t" r="r" b="b"/>
              <a:pathLst>
                <a:path w="494" h="494" extrusionOk="0">
                  <a:moveTo>
                    <a:pt x="202" y="1"/>
                  </a:moveTo>
                  <a:lnTo>
                    <a:pt x="156" y="19"/>
                  </a:lnTo>
                  <a:lnTo>
                    <a:pt x="110" y="37"/>
                  </a:lnTo>
                  <a:lnTo>
                    <a:pt x="74" y="74"/>
                  </a:lnTo>
                  <a:lnTo>
                    <a:pt x="47" y="110"/>
                  </a:lnTo>
                  <a:lnTo>
                    <a:pt x="28" y="147"/>
                  </a:lnTo>
                  <a:lnTo>
                    <a:pt x="10" y="192"/>
                  </a:lnTo>
                  <a:lnTo>
                    <a:pt x="1" y="247"/>
                  </a:lnTo>
                  <a:lnTo>
                    <a:pt x="10" y="293"/>
                  </a:lnTo>
                  <a:lnTo>
                    <a:pt x="28" y="338"/>
                  </a:lnTo>
                  <a:lnTo>
                    <a:pt x="47" y="384"/>
                  </a:lnTo>
                  <a:lnTo>
                    <a:pt x="74" y="420"/>
                  </a:lnTo>
                  <a:lnTo>
                    <a:pt x="110" y="448"/>
                  </a:lnTo>
                  <a:lnTo>
                    <a:pt x="156" y="475"/>
                  </a:lnTo>
                  <a:lnTo>
                    <a:pt x="202" y="484"/>
                  </a:lnTo>
                  <a:lnTo>
                    <a:pt x="247" y="493"/>
                  </a:lnTo>
                  <a:lnTo>
                    <a:pt x="302" y="484"/>
                  </a:lnTo>
                  <a:lnTo>
                    <a:pt x="347" y="475"/>
                  </a:lnTo>
                  <a:lnTo>
                    <a:pt x="393" y="448"/>
                  </a:lnTo>
                  <a:lnTo>
                    <a:pt x="430" y="420"/>
                  </a:lnTo>
                  <a:lnTo>
                    <a:pt x="457" y="384"/>
                  </a:lnTo>
                  <a:lnTo>
                    <a:pt x="475" y="338"/>
                  </a:lnTo>
                  <a:lnTo>
                    <a:pt x="493" y="293"/>
                  </a:lnTo>
                  <a:lnTo>
                    <a:pt x="493" y="247"/>
                  </a:lnTo>
                  <a:lnTo>
                    <a:pt x="493" y="192"/>
                  </a:lnTo>
                  <a:lnTo>
                    <a:pt x="475" y="147"/>
                  </a:lnTo>
                  <a:lnTo>
                    <a:pt x="457" y="110"/>
                  </a:lnTo>
                  <a:lnTo>
                    <a:pt x="430" y="74"/>
                  </a:lnTo>
                  <a:lnTo>
                    <a:pt x="393" y="37"/>
                  </a:lnTo>
                  <a:lnTo>
                    <a:pt x="347" y="19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91;p19">
              <a:extLst>
                <a:ext uri="{FF2B5EF4-FFF2-40B4-BE49-F238E27FC236}">
                  <a16:creationId xmlns:a16="http://schemas.microsoft.com/office/drawing/2014/main" id="{CF40AE3B-8492-39EE-6883-58CBF02043D4}"/>
                </a:ext>
              </a:extLst>
            </p:cNvPr>
            <p:cNvSpPr/>
            <p:nvPr/>
          </p:nvSpPr>
          <p:spPr>
            <a:xfrm>
              <a:off x="2057037" y="3767544"/>
              <a:ext cx="33883" cy="33815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47" y="0"/>
                  </a:moveTo>
                  <a:lnTo>
                    <a:pt x="192" y="9"/>
                  </a:lnTo>
                  <a:lnTo>
                    <a:pt x="147" y="18"/>
                  </a:lnTo>
                  <a:lnTo>
                    <a:pt x="110" y="46"/>
                  </a:lnTo>
                  <a:lnTo>
                    <a:pt x="74" y="73"/>
                  </a:lnTo>
                  <a:lnTo>
                    <a:pt x="46" y="110"/>
                  </a:lnTo>
                  <a:lnTo>
                    <a:pt x="19" y="146"/>
                  </a:lnTo>
                  <a:lnTo>
                    <a:pt x="10" y="201"/>
                  </a:lnTo>
                  <a:lnTo>
                    <a:pt x="1" y="246"/>
                  </a:lnTo>
                  <a:lnTo>
                    <a:pt x="10" y="292"/>
                  </a:lnTo>
                  <a:lnTo>
                    <a:pt x="19" y="338"/>
                  </a:lnTo>
                  <a:lnTo>
                    <a:pt x="46" y="383"/>
                  </a:lnTo>
                  <a:lnTo>
                    <a:pt x="74" y="420"/>
                  </a:lnTo>
                  <a:lnTo>
                    <a:pt x="110" y="447"/>
                  </a:lnTo>
                  <a:lnTo>
                    <a:pt x="147" y="474"/>
                  </a:lnTo>
                  <a:lnTo>
                    <a:pt x="192" y="484"/>
                  </a:lnTo>
                  <a:lnTo>
                    <a:pt x="247" y="493"/>
                  </a:lnTo>
                  <a:lnTo>
                    <a:pt x="293" y="484"/>
                  </a:lnTo>
                  <a:lnTo>
                    <a:pt x="338" y="474"/>
                  </a:lnTo>
                  <a:lnTo>
                    <a:pt x="384" y="447"/>
                  </a:lnTo>
                  <a:lnTo>
                    <a:pt x="420" y="420"/>
                  </a:lnTo>
                  <a:lnTo>
                    <a:pt x="448" y="383"/>
                  </a:lnTo>
                  <a:lnTo>
                    <a:pt x="475" y="338"/>
                  </a:lnTo>
                  <a:lnTo>
                    <a:pt x="484" y="292"/>
                  </a:lnTo>
                  <a:lnTo>
                    <a:pt x="493" y="246"/>
                  </a:lnTo>
                  <a:lnTo>
                    <a:pt x="484" y="201"/>
                  </a:lnTo>
                  <a:lnTo>
                    <a:pt x="475" y="146"/>
                  </a:lnTo>
                  <a:lnTo>
                    <a:pt x="448" y="110"/>
                  </a:lnTo>
                  <a:lnTo>
                    <a:pt x="420" y="73"/>
                  </a:lnTo>
                  <a:lnTo>
                    <a:pt x="384" y="46"/>
                  </a:lnTo>
                  <a:lnTo>
                    <a:pt x="338" y="18"/>
                  </a:lnTo>
                  <a:lnTo>
                    <a:pt x="293" y="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92;p19">
              <a:extLst>
                <a:ext uri="{FF2B5EF4-FFF2-40B4-BE49-F238E27FC236}">
                  <a16:creationId xmlns:a16="http://schemas.microsoft.com/office/drawing/2014/main" id="{57C781D8-C280-246D-B13C-C743D4E0FE1C}"/>
                </a:ext>
              </a:extLst>
            </p:cNvPr>
            <p:cNvSpPr/>
            <p:nvPr/>
          </p:nvSpPr>
          <p:spPr>
            <a:xfrm>
              <a:off x="2021439" y="3826325"/>
              <a:ext cx="33815" cy="33815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201" y="0"/>
                  </a:moveTo>
                  <a:lnTo>
                    <a:pt x="155" y="19"/>
                  </a:lnTo>
                  <a:lnTo>
                    <a:pt x="110" y="37"/>
                  </a:lnTo>
                  <a:lnTo>
                    <a:pt x="73" y="73"/>
                  </a:lnTo>
                  <a:lnTo>
                    <a:pt x="46" y="110"/>
                  </a:lnTo>
                  <a:lnTo>
                    <a:pt x="18" y="146"/>
                  </a:lnTo>
                  <a:lnTo>
                    <a:pt x="9" y="192"/>
                  </a:lnTo>
                  <a:lnTo>
                    <a:pt x="0" y="247"/>
                  </a:lnTo>
                  <a:lnTo>
                    <a:pt x="9" y="292"/>
                  </a:lnTo>
                  <a:lnTo>
                    <a:pt x="18" y="338"/>
                  </a:lnTo>
                  <a:lnTo>
                    <a:pt x="46" y="383"/>
                  </a:lnTo>
                  <a:lnTo>
                    <a:pt x="73" y="420"/>
                  </a:lnTo>
                  <a:lnTo>
                    <a:pt x="110" y="447"/>
                  </a:lnTo>
                  <a:lnTo>
                    <a:pt x="155" y="475"/>
                  </a:lnTo>
                  <a:lnTo>
                    <a:pt x="201" y="484"/>
                  </a:lnTo>
                  <a:lnTo>
                    <a:pt x="246" y="493"/>
                  </a:lnTo>
                  <a:lnTo>
                    <a:pt x="292" y="484"/>
                  </a:lnTo>
                  <a:lnTo>
                    <a:pt x="347" y="475"/>
                  </a:lnTo>
                  <a:lnTo>
                    <a:pt x="383" y="447"/>
                  </a:lnTo>
                  <a:lnTo>
                    <a:pt x="420" y="420"/>
                  </a:lnTo>
                  <a:lnTo>
                    <a:pt x="447" y="383"/>
                  </a:lnTo>
                  <a:lnTo>
                    <a:pt x="474" y="338"/>
                  </a:lnTo>
                  <a:lnTo>
                    <a:pt x="483" y="292"/>
                  </a:lnTo>
                  <a:lnTo>
                    <a:pt x="493" y="247"/>
                  </a:lnTo>
                  <a:lnTo>
                    <a:pt x="483" y="192"/>
                  </a:lnTo>
                  <a:lnTo>
                    <a:pt x="474" y="146"/>
                  </a:lnTo>
                  <a:lnTo>
                    <a:pt x="447" y="110"/>
                  </a:lnTo>
                  <a:lnTo>
                    <a:pt x="420" y="73"/>
                  </a:lnTo>
                  <a:lnTo>
                    <a:pt x="383" y="37"/>
                  </a:lnTo>
                  <a:lnTo>
                    <a:pt x="347" y="19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93;p19">
              <a:extLst>
                <a:ext uri="{FF2B5EF4-FFF2-40B4-BE49-F238E27FC236}">
                  <a16:creationId xmlns:a16="http://schemas.microsoft.com/office/drawing/2014/main" id="{7F1447C7-077B-88BB-CD69-662C5F57729F}"/>
                </a:ext>
              </a:extLst>
            </p:cNvPr>
            <p:cNvSpPr/>
            <p:nvPr/>
          </p:nvSpPr>
          <p:spPr>
            <a:xfrm>
              <a:off x="1963276" y="3888878"/>
              <a:ext cx="33815" cy="33815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246" y="0"/>
                  </a:moveTo>
                  <a:lnTo>
                    <a:pt x="201" y="9"/>
                  </a:lnTo>
                  <a:lnTo>
                    <a:pt x="155" y="18"/>
                  </a:lnTo>
                  <a:lnTo>
                    <a:pt x="110" y="46"/>
                  </a:lnTo>
                  <a:lnTo>
                    <a:pt x="73" y="73"/>
                  </a:lnTo>
                  <a:lnTo>
                    <a:pt x="46" y="110"/>
                  </a:lnTo>
                  <a:lnTo>
                    <a:pt x="18" y="155"/>
                  </a:lnTo>
                  <a:lnTo>
                    <a:pt x="9" y="201"/>
                  </a:lnTo>
                  <a:lnTo>
                    <a:pt x="0" y="246"/>
                  </a:lnTo>
                  <a:lnTo>
                    <a:pt x="9" y="301"/>
                  </a:lnTo>
                  <a:lnTo>
                    <a:pt x="18" y="347"/>
                  </a:lnTo>
                  <a:lnTo>
                    <a:pt x="46" y="383"/>
                  </a:lnTo>
                  <a:lnTo>
                    <a:pt x="73" y="420"/>
                  </a:lnTo>
                  <a:lnTo>
                    <a:pt x="110" y="456"/>
                  </a:lnTo>
                  <a:lnTo>
                    <a:pt x="155" y="474"/>
                  </a:lnTo>
                  <a:lnTo>
                    <a:pt x="201" y="493"/>
                  </a:lnTo>
                  <a:lnTo>
                    <a:pt x="301" y="493"/>
                  </a:lnTo>
                  <a:lnTo>
                    <a:pt x="347" y="474"/>
                  </a:lnTo>
                  <a:lnTo>
                    <a:pt x="383" y="456"/>
                  </a:lnTo>
                  <a:lnTo>
                    <a:pt x="420" y="420"/>
                  </a:lnTo>
                  <a:lnTo>
                    <a:pt x="456" y="383"/>
                  </a:lnTo>
                  <a:lnTo>
                    <a:pt x="474" y="347"/>
                  </a:lnTo>
                  <a:lnTo>
                    <a:pt x="492" y="301"/>
                  </a:lnTo>
                  <a:lnTo>
                    <a:pt x="492" y="246"/>
                  </a:lnTo>
                  <a:lnTo>
                    <a:pt x="492" y="201"/>
                  </a:lnTo>
                  <a:lnTo>
                    <a:pt x="474" y="155"/>
                  </a:lnTo>
                  <a:lnTo>
                    <a:pt x="456" y="110"/>
                  </a:lnTo>
                  <a:lnTo>
                    <a:pt x="420" y="73"/>
                  </a:lnTo>
                  <a:lnTo>
                    <a:pt x="383" y="46"/>
                  </a:lnTo>
                  <a:lnTo>
                    <a:pt x="347" y="18"/>
                  </a:lnTo>
                  <a:lnTo>
                    <a:pt x="301" y="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94;p19">
              <a:extLst>
                <a:ext uri="{FF2B5EF4-FFF2-40B4-BE49-F238E27FC236}">
                  <a16:creationId xmlns:a16="http://schemas.microsoft.com/office/drawing/2014/main" id="{119513BF-26EC-F447-97A9-344702266AEB}"/>
                </a:ext>
              </a:extLst>
            </p:cNvPr>
            <p:cNvSpPr/>
            <p:nvPr/>
          </p:nvSpPr>
          <p:spPr>
            <a:xfrm>
              <a:off x="1915743" y="3679338"/>
              <a:ext cx="33815" cy="33815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201" y="1"/>
                  </a:moveTo>
                  <a:lnTo>
                    <a:pt x="155" y="19"/>
                  </a:lnTo>
                  <a:lnTo>
                    <a:pt x="109" y="46"/>
                  </a:lnTo>
                  <a:lnTo>
                    <a:pt x="73" y="73"/>
                  </a:lnTo>
                  <a:lnTo>
                    <a:pt x="46" y="110"/>
                  </a:lnTo>
                  <a:lnTo>
                    <a:pt x="18" y="146"/>
                  </a:lnTo>
                  <a:lnTo>
                    <a:pt x="9" y="201"/>
                  </a:lnTo>
                  <a:lnTo>
                    <a:pt x="0" y="247"/>
                  </a:lnTo>
                  <a:lnTo>
                    <a:pt x="9" y="292"/>
                  </a:lnTo>
                  <a:lnTo>
                    <a:pt x="18" y="338"/>
                  </a:lnTo>
                  <a:lnTo>
                    <a:pt x="46" y="384"/>
                  </a:lnTo>
                  <a:lnTo>
                    <a:pt x="73" y="420"/>
                  </a:lnTo>
                  <a:lnTo>
                    <a:pt x="109" y="447"/>
                  </a:lnTo>
                  <a:lnTo>
                    <a:pt x="155" y="475"/>
                  </a:lnTo>
                  <a:lnTo>
                    <a:pt x="201" y="484"/>
                  </a:lnTo>
                  <a:lnTo>
                    <a:pt x="246" y="493"/>
                  </a:lnTo>
                  <a:lnTo>
                    <a:pt x="301" y="484"/>
                  </a:lnTo>
                  <a:lnTo>
                    <a:pt x="347" y="475"/>
                  </a:lnTo>
                  <a:lnTo>
                    <a:pt x="383" y="447"/>
                  </a:lnTo>
                  <a:lnTo>
                    <a:pt x="420" y="420"/>
                  </a:lnTo>
                  <a:lnTo>
                    <a:pt x="456" y="384"/>
                  </a:lnTo>
                  <a:lnTo>
                    <a:pt x="474" y="338"/>
                  </a:lnTo>
                  <a:lnTo>
                    <a:pt x="492" y="292"/>
                  </a:lnTo>
                  <a:lnTo>
                    <a:pt x="492" y="247"/>
                  </a:lnTo>
                  <a:lnTo>
                    <a:pt x="492" y="201"/>
                  </a:lnTo>
                  <a:lnTo>
                    <a:pt x="474" y="146"/>
                  </a:lnTo>
                  <a:lnTo>
                    <a:pt x="456" y="110"/>
                  </a:lnTo>
                  <a:lnTo>
                    <a:pt x="420" y="73"/>
                  </a:lnTo>
                  <a:lnTo>
                    <a:pt x="383" y="46"/>
                  </a:lnTo>
                  <a:lnTo>
                    <a:pt x="347" y="19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4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95;p19">
              <a:extLst>
                <a:ext uri="{FF2B5EF4-FFF2-40B4-BE49-F238E27FC236}">
                  <a16:creationId xmlns:a16="http://schemas.microsoft.com/office/drawing/2014/main" id="{22DE3A02-D4CA-277C-8FFE-0BC2C8AD633E}"/>
                </a:ext>
              </a:extLst>
            </p:cNvPr>
            <p:cNvSpPr/>
            <p:nvPr/>
          </p:nvSpPr>
          <p:spPr>
            <a:xfrm>
              <a:off x="2474198" y="3569252"/>
              <a:ext cx="45750" cy="53226"/>
            </a:xfrm>
            <a:custGeom>
              <a:avLst/>
              <a:gdLst/>
              <a:ahLst/>
              <a:cxnLst/>
              <a:rect l="l" t="t" r="r" b="b"/>
              <a:pathLst>
                <a:path w="667" h="776" extrusionOk="0">
                  <a:moveTo>
                    <a:pt x="1" y="1"/>
                  </a:moveTo>
                  <a:lnTo>
                    <a:pt x="1" y="302"/>
                  </a:lnTo>
                  <a:lnTo>
                    <a:pt x="329" y="375"/>
                  </a:lnTo>
                  <a:lnTo>
                    <a:pt x="1" y="475"/>
                  </a:lnTo>
                  <a:lnTo>
                    <a:pt x="1" y="776"/>
                  </a:lnTo>
                  <a:lnTo>
                    <a:pt x="667" y="530"/>
                  </a:lnTo>
                  <a:lnTo>
                    <a:pt x="667" y="2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96;p19">
              <a:extLst>
                <a:ext uri="{FF2B5EF4-FFF2-40B4-BE49-F238E27FC236}">
                  <a16:creationId xmlns:a16="http://schemas.microsoft.com/office/drawing/2014/main" id="{35321B55-45A8-2C7A-13D9-304E97429526}"/>
                </a:ext>
              </a:extLst>
            </p:cNvPr>
            <p:cNvSpPr/>
            <p:nvPr/>
          </p:nvSpPr>
          <p:spPr>
            <a:xfrm>
              <a:off x="2474198" y="3915765"/>
              <a:ext cx="45750" cy="53226"/>
            </a:xfrm>
            <a:custGeom>
              <a:avLst/>
              <a:gdLst/>
              <a:ahLst/>
              <a:cxnLst/>
              <a:rect l="l" t="t" r="r" b="b"/>
              <a:pathLst>
                <a:path w="667" h="776" extrusionOk="0">
                  <a:moveTo>
                    <a:pt x="1" y="0"/>
                  </a:moveTo>
                  <a:lnTo>
                    <a:pt x="1" y="301"/>
                  </a:lnTo>
                  <a:lnTo>
                    <a:pt x="329" y="383"/>
                  </a:lnTo>
                  <a:lnTo>
                    <a:pt x="1" y="475"/>
                  </a:lnTo>
                  <a:lnTo>
                    <a:pt x="1" y="775"/>
                  </a:lnTo>
                  <a:lnTo>
                    <a:pt x="667" y="538"/>
                  </a:lnTo>
                  <a:lnTo>
                    <a:pt x="667" y="22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97;p19">
              <a:extLst>
                <a:ext uri="{FF2B5EF4-FFF2-40B4-BE49-F238E27FC236}">
                  <a16:creationId xmlns:a16="http://schemas.microsoft.com/office/drawing/2014/main" id="{A45465EB-9E08-F792-9934-EE09656378AF}"/>
                </a:ext>
              </a:extLst>
            </p:cNvPr>
            <p:cNvSpPr/>
            <p:nvPr/>
          </p:nvSpPr>
          <p:spPr>
            <a:xfrm>
              <a:off x="2474198" y="4031475"/>
              <a:ext cx="45750" cy="53226"/>
            </a:xfrm>
            <a:custGeom>
              <a:avLst/>
              <a:gdLst/>
              <a:ahLst/>
              <a:cxnLst/>
              <a:rect l="l" t="t" r="r" b="b"/>
              <a:pathLst>
                <a:path w="667" h="776" extrusionOk="0">
                  <a:moveTo>
                    <a:pt x="1" y="0"/>
                  </a:moveTo>
                  <a:lnTo>
                    <a:pt x="1" y="301"/>
                  </a:lnTo>
                  <a:lnTo>
                    <a:pt x="329" y="374"/>
                  </a:lnTo>
                  <a:lnTo>
                    <a:pt x="1" y="474"/>
                  </a:lnTo>
                  <a:lnTo>
                    <a:pt x="1" y="775"/>
                  </a:lnTo>
                  <a:lnTo>
                    <a:pt x="667" y="529"/>
                  </a:lnTo>
                  <a:lnTo>
                    <a:pt x="667" y="22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98;p19">
              <a:extLst>
                <a:ext uri="{FF2B5EF4-FFF2-40B4-BE49-F238E27FC236}">
                  <a16:creationId xmlns:a16="http://schemas.microsoft.com/office/drawing/2014/main" id="{D90FDCCF-2206-6279-46CB-B574020685EA}"/>
                </a:ext>
              </a:extLst>
            </p:cNvPr>
            <p:cNvSpPr/>
            <p:nvPr/>
          </p:nvSpPr>
          <p:spPr>
            <a:xfrm>
              <a:off x="2552390" y="3684345"/>
              <a:ext cx="45750" cy="53843"/>
            </a:xfrm>
            <a:custGeom>
              <a:avLst/>
              <a:gdLst/>
              <a:ahLst/>
              <a:cxnLst/>
              <a:rect l="l" t="t" r="r" b="b"/>
              <a:pathLst>
                <a:path w="667" h="785" extrusionOk="0">
                  <a:moveTo>
                    <a:pt x="1" y="0"/>
                  </a:moveTo>
                  <a:lnTo>
                    <a:pt x="1" y="311"/>
                  </a:lnTo>
                  <a:lnTo>
                    <a:pt x="329" y="383"/>
                  </a:lnTo>
                  <a:lnTo>
                    <a:pt x="1" y="475"/>
                  </a:lnTo>
                  <a:lnTo>
                    <a:pt x="1" y="785"/>
                  </a:lnTo>
                  <a:lnTo>
                    <a:pt x="666" y="538"/>
                  </a:lnTo>
                  <a:lnTo>
                    <a:pt x="666" y="2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99;p19">
              <a:extLst>
                <a:ext uri="{FF2B5EF4-FFF2-40B4-BE49-F238E27FC236}">
                  <a16:creationId xmlns:a16="http://schemas.microsoft.com/office/drawing/2014/main" id="{B1DDF21F-E15C-25DE-AB9A-86DFE68A1D23}"/>
                </a:ext>
              </a:extLst>
            </p:cNvPr>
            <p:cNvSpPr/>
            <p:nvPr/>
          </p:nvSpPr>
          <p:spPr>
            <a:xfrm>
              <a:off x="2552390" y="3800055"/>
              <a:ext cx="45750" cy="53226"/>
            </a:xfrm>
            <a:custGeom>
              <a:avLst/>
              <a:gdLst/>
              <a:ahLst/>
              <a:cxnLst/>
              <a:rect l="l" t="t" r="r" b="b"/>
              <a:pathLst>
                <a:path w="667" h="776" extrusionOk="0">
                  <a:moveTo>
                    <a:pt x="1" y="0"/>
                  </a:moveTo>
                  <a:lnTo>
                    <a:pt x="1" y="301"/>
                  </a:lnTo>
                  <a:lnTo>
                    <a:pt x="329" y="383"/>
                  </a:lnTo>
                  <a:lnTo>
                    <a:pt x="1" y="475"/>
                  </a:lnTo>
                  <a:lnTo>
                    <a:pt x="1" y="776"/>
                  </a:lnTo>
                  <a:lnTo>
                    <a:pt x="666" y="538"/>
                  </a:lnTo>
                  <a:lnTo>
                    <a:pt x="666" y="2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00;p19">
              <a:extLst>
                <a:ext uri="{FF2B5EF4-FFF2-40B4-BE49-F238E27FC236}">
                  <a16:creationId xmlns:a16="http://schemas.microsoft.com/office/drawing/2014/main" id="{5F12751B-C91D-CD7C-9CD5-BDB18D4ABC3E}"/>
                </a:ext>
              </a:extLst>
            </p:cNvPr>
            <p:cNvSpPr/>
            <p:nvPr/>
          </p:nvSpPr>
          <p:spPr>
            <a:xfrm>
              <a:off x="2552390" y="3568018"/>
              <a:ext cx="735628" cy="55078"/>
            </a:xfrm>
            <a:custGeom>
              <a:avLst/>
              <a:gdLst/>
              <a:ahLst/>
              <a:cxnLst/>
              <a:rect l="l" t="t" r="r" b="b"/>
              <a:pathLst>
                <a:path w="10725" h="803" extrusionOk="0">
                  <a:moveTo>
                    <a:pt x="1" y="0"/>
                  </a:moveTo>
                  <a:lnTo>
                    <a:pt x="1" y="803"/>
                  </a:lnTo>
                  <a:lnTo>
                    <a:pt x="10724" y="803"/>
                  </a:lnTo>
                  <a:lnTo>
                    <a:pt x="107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01;p19">
              <a:extLst>
                <a:ext uri="{FF2B5EF4-FFF2-40B4-BE49-F238E27FC236}">
                  <a16:creationId xmlns:a16="http://schemas.microsoft.com/office/drawing/2014/main" id="{810F26ED-3EFB-2DCD-5286-B041586AF846}"/>
                </a:ext>
              </a:extLst>
            </p:cNvPr>
            <p:cNvSpPr/>
            <p:nvPr/>
          </p:nvSpPr>
          <p:spPr>
            <a:xfrm>
              <a:off x="2634354" y="3683728"/>
              <a:ext cx="238350" cy="55078"/>
            </a:xfrm>
            <a:custGeom>
              <a:avLst/>
              <a:gdLst/>
              <a:ahLst/>
              <a:cxnLst/>
              <a:rect l="l" t="t" r="r" b="b"/>
              <a:pathLst>
                <a:path w="3475" h="803" extrusionOk="0">
                  <a:moveTo>
                    <a:pt x="0" y="0"/>
                  </a:moveTo>
                  <a:lnTo>
                    <a:pt x="0" y="803"/>
                  </a:lnTo>
                  <a:lnTo>
                    <a:pt x="3475" y="803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02;p19">
              <a:extLst>
                <a:ext uri="{FF2B5EF4-FFF2-40B4-BE49-F238E27FC236}">
                  <a16:creationId xmlns:a16="http://schemas.microsoft.com/office/drawing/2014/main" id="{F8362BBF-D43F-A7F3-6E40-76C5F72E1333}"/>
                </a:ext>
              </a:extLst>
            </p:cNvPr>
            <p:cNvSpPr/>
            <p:nvPr/>
          </p:nvSpPr>
          <p:spPr>
            <a:xfrm>
              <a:off x="2634354" y="3799438"/>
              <a:ext cx="653663" cy="55078"/>
            </a:xfrm>
            <a:custGeom>
              <a:avLst/>
              <a:gdLst/>
              <a:ahLst/>
              <a:cxnLst/>
              <a:rect l="l" t="t" r="r" b="b"/>
              <a:pathLst>
                <a:path w="9530" h="803" extrusionOk="0">
                  <a:moveTo>
                    <a:pt x="0" y="0"/>
                  </a:moveTo>
                  <a:lnTo>
                    <a:pt x="0" y="803"/>
                  </a:lnTo>
                  <a:lnTo>
                    <a:pt x="9529" y="803"/>
                  </a:lnTo>
                  <a:lnTo>
                    <a:pt x="95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03;p19">
              <a:extLst>
                <a:ext uri="{FF2B5EF4-FFF2-40B4-BE49-F238E27FC236}">
                  <a16:creationId xmlns:a16="http://schemas.microsoft.com/office/drawing/2014/main" id="{D3E75702-F077-A07E-BC88-0740179BFF80}"/>
                </a:ext>
              </a:extLst>
            </p:cNvPr>
            <p:cNvSpPr/>
            <p:nvPr/>
          </p:nvSpPr>
          <p:spPr>
            <a:xfrm>
              <a:off x="2552390" y="4030240"/>
              <a:ext cx="735628" cy="55078"/>
            </a:xfrm>
            <a:custGeom>
              <a:avLst/>
              <a:gdLst/>
              <a:ahLst/>
              <a:cxnLst/>
              <a:rect l="l" t="t" r="r" b="b"/>
              <a:pathLst>
                <a:path w="10725" h="803" extrusionOk="0">
                  <a:moveTo>
                    <a:pt x="1" y="0"/>
                  </a:moveTo>
                  <a:lnTo>
                    <a:pt x="1" y="802"/>
                  </a:lnTo>
                  <a:lnTo>
                    <a:pt x="10724" y="802"/>
                  </a:lnTo>
                  <a:lnTo>
                    <a:pt x="107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04;p19">
              <a:extLst>
                <a:ext uri="{FF2B5EF4-FFF2-40B4-BE49-F238E27FC236}">
                  <a16:creationId xmlns:a16="http://schemas.microsoft.com/office/drawing/2014/main" id="{A0257CC3-F974-6072-6699-9653F1266A6D}"/>
                </a:ext>
              </a:extLst>
            </p:cNvPr>
            <p:cNvSpPr/>
            <p:nvPr/>
          </p:nvSpPr>
          <p:spPr>
            <a:xfrm>
              <a:off x="2551773" y="3915148"/>
              <a:ext cx="736245" cy="55078"/>
            </a:xfrm>
            <a:custGeom>
              <a:avLst/>
              <a:gdLst/>
              <a:ahLst/>
              <a:cxnLst/>
              <a:rect l="l" t="t" r="r" b="b"/>
              <a:pathLst>
                <a:path w="10734" h="803" extrusionOk="0">
                  <a:moveTo>
                    <a:pt x="1" y="0"/>
                  </a:moveTo>
                  <a:lnTo>
                    <a:pt x="1" y="803"/>
                  </a:lnTo>
                  <a:lnTo>
                    <a:pt x="10733" y="803"/>
                  </a:lnTo>
                  <a:lnTo>
                    <a:pt x="107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05;p19">
              <a:extLst>
                <a:ext uri="{FF2B5EF4-FFF2-40B4-BE49-F238E27FC236}">
                  <a16:creationId xmlns:a16="http://schemas.microsoft.com/office/drawing/2014/main" id="{4C48B2EF-4CBA-2EB9-EEFE-AD81E100053F}"/>
                </a:ext>
              </a:extLst>
            </p:cNvPr>
            <p:cNvSpPr/>
            <p:nvPr/>
          </p:nvSpPr>
          <p:spPr>
            <a:xfrm>
              <a:off x="2474198" y="3339753"/>
              <a:ext cx="45750" cy="53226"/>
            </a:xfrm>
            <a:custGeom>
              <a:avLst/>
              <a:gdLst/>
              <a:ahLst/>
              <a:cxnLst/>
              <a:rect l="l" t="t" r="r" b="b"/>
              <a:pathLst>
                <a:path w="667" h="776" extrusionOk="0">
                  <a:moveTo>
                    <a:pt x="1" y="0"/>
                  </a:moveTo>
                  <a:lnTo>
                    <a:pt x="1" y="301"/>
                  </a:lnTo>
                  <a:lnTo>
                    <a:pt x="329" y="374"/>
                  </a:lnTo>
                  <a:lnTo>
                    <a:pt x="1" y="474"/>
                  </a:lnTo>
                  <a:lnTo>
                    <a:pt x="1" y="775"/>
                  </a:lnTo>
                  <a:lnTo>
                    <a:pt x="667" y="529"/>
                  </a:lnTo>
                  <a:lnTo>
                    <a:pt x="667" y="22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06;p19">
              <a:extLst>
                <a:ext uri="{FF2B5EF4-FFF2-40B4-BE49-F238E27FC236}">
                  <a16:creationId xmlns:a16="http://schemas.microsoft.com/office/drawing/2014/main" id="{DCEA5646-FA97-2440-581D-CE8619BA04B4}"/>
                </a:ext>
              </a:extLst>
            </p:cNvPr>
            <p:cNvSpPr/>
            <p:nvPr/>
          </p:nvSpPr>
          <p:spPr>
            <a:xfrm>
              <a:off x="2474198" y="3455463"/>
              <a:ext cx="38273" cy="53226"/>
            </a:xfrm>
            <a:custGeom>
              <a:avLst/>
              <a:gdLst/>
              <a:ahLst/>
              <a:cxnLst/>
              <a:rect l="l" t="t" r="r" b="b"/>
              <a:pathLst>
                <a:path w="558" h="776" extrusionOk="0">
                  <a:moveTo>
                    <a:pt x="1" y="0"/>
                  </a:moveTo>
                  <a:lnTo>
                    <a:pt x="1" y="301"/>
                  </a:lnTo>
                  <a:lnTo>
                    <a:pt x="275" y="374"/>
                  </a:lnTo>
                  <a:lnTo>
                    <a:pt x="1" y="474"/>
                  </a:lnTo>
                  <a:lnTo>
                    <a:pt x="1" y="775"/>
                  </a:lnTo>
                  <a:lnTo>
                    <a:pt x="557" y="529"/>
                  </a:lnTo>
                  <a:lnTo>
                    <a:pt x="557" y="22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07;p19">
              <a:extLst>
                <a:ext uri="{FF2B5EF4-FFF2-40B4-BE49-F238E27FC236}">
                  <a16:creationId xmlns:a16="http://schemas.microsoft.com/office/drawing/2014/main" id="{322078BA-746A-3491-5901-57798F23ADEA}"/>
                </a:ext>
              </a:extLst>
            </p:cNvPr>
            <p:cNvSpPr/>
            <p:nvPr/>
          </p:nvSpPr>
          <p:spPr>
            <a:xfrm>
              <a:off x="2552390" y="3108333"/>
              <a:ext cx="45750" cy="53226"/>
            </a:xfrm>
            <a:custGeom>
              <a:avLst/>
              <a:gdLst/>
              <a:ahLst/>
              <a:cxnLst/>
              <a:rect l="l" t="t" r="r" b="b"/>
              <a:pathLst>
                <a:path w="667" h="776" extrusionOk="0">
                  <a:moveTo>
                    <a:pt x="1" y="0"/>
                  </a:moveTo>
                  <a:lnTo>
                    <a:pt x="1" y="301"/>
                  </a:lnTo>
                  <a:lnTo>
                    <a:pt x="329" y="383"/>
                  </a:lnTo>
                  <a:lnTo>
                    <a:pt x="1" y="474"/>
                  </a:lnTo>
                  <a:lnTo>
                    <a:pt x="1" y="775"/>
                  </a:lnTo>
                  <a:lnTo>
                    <a:pt x="666" y="538"/>
                  </a:lnTo>
                  <a:lnTo>
                    <a:pt x="666" y="2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08;p19">
              <a:extLst>
                <a:ext uri="{FF2B5EF4-FFF2-40B4-BE49-F238E27FC236}">
                  <a16:creationId xmlns:a16="http://schemas.microsoft.com/office/drawing/2014/main" id="{3EEEBE1C-A437-1156-E052-42945CF62CEE}"/>
                </a:ext>
              </a:extLst>
            </p:cNvPr>
            <p:cNvSpPr/>
            <p:nvPr/>
          </p:nvSpPr>
          <p:spPr>
            <a:xfrm>
              <a:off x="2552390" y="3224043"/>
              <a:ext cx="45750" cy="53226"/>
            </a:xfrm>
            <a:custGeom>
              <a:avLst/>
              <a:gdLst/>
              <a:ahLst/>
              <a:cxnLst/>
              <a:rect l="l" t="t" r="r" b="b"/>
              <a:pathLst>
                <a:path w="667" h="776" extrusionOk="0">
                  <a:moveTo>
                    <a:pt x="1" y="0"/>
                  </a:moveTo>
                  <a:lnTo>
                    <a:pt x="1" y="301"/>
                  </a:lnTo>
                  <a:lnTo>
                    <a:pt x="329" y="383"/>
                  </a:lnTo>
                  <a:lnTo>
                    <a:pt x="1" y="474"/>
                  </a:lnTo>
                  <a:lnTo>
                    <a:pt x="1" y="775"/>
                  </a:lnTo>
                  <a:lnTo>
                    <a:pt x="666" y="538"/>
                  </a:lnTo>
                  <a:lnTo>
                    <a:pt x="666" y="22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09;p19">
              <a:extLst>
                <a:ext uri="{FF2B5EF4-FFF2-40B4-BE49-F238E27FC236}">
                  <a16:creationId xmlns:a16="http://schemas.microsoft.com/office/drawing/2014/main" id="{1996896E-26F5-3485-EC93-E93637FEE54F}"/>
                </a:ext>
              </a:extLst>
            </p:cNvPr>
            <p:cNvSpPr/>
            <p:nvPr/>
          </p:nvSpPr>
          <p:spPr>
            <a:xfrm>
              <a:off x="2634354" y="3107716"/>
              <a:ext cx="388494" cy="55078"/>
            </a:xfrm>
            <a:custGeom>
              <a:avLst/>
              <a:gdLst/>
              <a:ahLst/>
              <a:cxnLst/>
              <a:rect l="l" t="t" r="r" b="b"/>
              <a:pathLst>
                <a:path w="5664" h="803" extrusionOk="0">
                  <a:moveTo>
                    <a:pt x="0" y="0"/>
                  </a:moveTo>
                  <a:lnTo>
                    <a:pt x="0" y="803"/>
                  </a:lnTo>
                  <a:lnTo>
                    <a:pt x="5663" y="803"/>
                  </a:lnTo>
                  <a:lnTo>
                    <a:pt x="56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10;p19">
              <a:extLst>
                <a:ext uri="{FF2B5EF4-FFF2-40B4-BE49-F238E27FC236}">
                  <a16:creationId xmlns:a16="http://schemas.microsoft.com/office/drawing/2014/main" id="{EBF1D3E5-E066-7D65-7E2F-4290ED775990}"/>
                </a:ext>
              </a:extLst>
            </p:cNvPr>
            <p:cNvSpPr/>
            <p:nvPr/>
          </p:nvSpPr>
          <p:spPr>
            <a:xfrm>
              <a:off x="2634354" y="3223426"/>
              <a:ext cx="653663" cy="55078"/>
            </a:xfrm>
            <a:custGeom>
              <a:avLst/>
              <a:gdLst/>
              <a:ahLst/>
              <a:cxnLst/>
              <a:rect l="l" t="t" r="r" b="b"/>
              <a:pathLst>
                <a:path w="9530" h="803" extrusionOk="0">
                  <a:moveTo>
                    <a:pt x="0" y="0"/>
                  </a:moveTo>
                  <a:lnTo>
                    <a:pt x="0" y="803"/>
                  </a:lnTo>
                  <a:lnTo>
                    <a:pt x="9529" y="803"/>
                  </a:lnTo>
                  <a:lnTo>
                    <a:pt x="95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11;p19">
              <a:extLst>
                <a:ext uri="{FF2B5EF4-FFF2-40B4-BE49-F238E27FC236}">
                  <a16:creationId xmlns:a16="http://schemas.microsoft.com/office/drawing/2014/main" id="{7792783B-CB15-3C71-5C5E-99EDA4D82CFA}"/>
                </a:ext>
              </a:extLst>
            </p:cNvPr>
            <p:cNvSpPr/>
            <p:nvPr/>
          </p:nvSpPr>
          <p:spPr>
            <a:xfrm>
              <a:off x="2539289" y="3454160"/>
              <a:ext cx="616761" cy="55146"/>
            </a:xfrm>
            <a:custGeom>
              <a:avLst/>
              <a:gdLst/>
              <a:ahLst/>
              <a:cxnLst/>
              <a:rect l="l" t="t" r="r" b="b"/>
              <a:pathLst>
                <a:path w="8992" h="804" extrusionOk="0">
                  <a:moveTo>
                    <a:pt x="0" y="1"/>
                  </a:moveTo>
                  <a:lnTo>
                    <a:pt x="0" y="803"/>
                  </a:lnTo>
                  <a:lnTo>
                    <a:pt x="8991" y="803"/>
                  </a:lnTo>
                  <a:lnTo>
                    <a:pt x="89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12;p19">
              <a:extLst>
                <a:ext uri="{FF2B5EF4-FFF2-40B4-BE49-F238E27FC236}">
                  <a16:creationId xmlns:a16="http://schemas.microsoft.com/office/drawing/2014/main" id="{B94FDFF4-F5C0-BFA7-5D9E-5D31AF2D2551}"/>
                </a:ext>
              </a:extLst>
            </p:cNvPr>
            <p:cNvSpPr/>
            <p:nvPr/>
          </p:nvSpPr>
          <p:spPr>
            <a:xfrm>
              <a:off x="2551773" y="3338450"/>
              <a:ext cx="736245" cy="55146"/>
            </a:xfrm>
            <a:custGeom>
              <a:avLst/>
              <a:gdLst/>
              <a:ahLst/>
              <a:cxnLst/>
              <a:rect l="l" t="t" r="r" b="b"/>
              <a:pathLst>
                <a:path w="10734" h="804" extrusionOk="0">
                  <a:moveTo>
                    <a:pt x="1" y="1"/>
                  </a:moveTo>
                  <a:lnTo>
                    <a:pt x="1" y="803"/>
                  </a:lnTo>
                  <a:lnTo>
                    <a:pt x="10733" y="803"/>
                  </a:lnTo>
                  <a:lnTo>
                    <a:pt x="107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8576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uron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8DA4BA"/>
      </a:accent1>
      <a:accent2>
        <a:srgbClr val="419AB0"/>
      </a:accent2>
      <a:accent3>
        <a:srgbClr val="2F8094"/>
      </a:accent3>
      <a:accent4>
        <a:srgbClr val="366D8B"/>
      </a:accent4>
      <a:accent5>
        <a:srgbClr val="B9C9D5"/>
      </a:accent5>
      <a:accent6>
        <a:srgbClr val="61C5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657</Words>
  <Application>Microsoft Office PowerPoint</Application>
  <PresentationFormat>On-screen Show (16:9)</PresentationFormat>
  <Paragraphs>180</Paragraphs>
  <Slides>32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3" baseType="lpstr">
      <vt:lpstr>Fira Sans Extra Condensed</vt:lpstr>
      <vt:lpstr>Fira Sans Extra Condensed SemiBold</vt:lpstr>
      <vt:lpstr>Roboto</vt:lpstr>
      <vt:lpstr>Proxima Nova</vt:lpstr>
      <vt:lpstr>Proxima Nova Semibold</vt:lpstr>
      <vt:lpstr>Calibri</vt:lpstr>
      <vt:lpstr>Arial</vt:lpstr>
      <vt:lpstr>Times New Roman</vt:lpstr>
      <vt:lpstr>Calibri,Sans-Serif</vt:lpstr>
      <vt:lpstr>Neuron Infographics by Slidesgo</vt:lpstr>
      <vt:lpstr>Slidesgo Final Pages</vt:lpstr>
      <vt:lpstr> Reducing electrode dependence  for proposed SSVEP expirement</vt:lpstr>
      <vt:lpstr>Table of contents</vt:lpstr>
      <vt:lpstr>BCI Approach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Visualization-Codes Optimization</vt:lpstr>
      <vt:lpstr>Visualization-Codes Optimization</vt:lpstr>
      <vt:lpstr>Visualization-Codes Optimization</vt:lpstr>
      <vt:lpstr>Visualization-Codes Optimization</vt:lpstr>
      <vt:lpstr>Visualization-Codes Optimization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Reducing electrode dependence  for proposed SSVEP expirement</dc:title>
  <cp:lastModifiedBy>Ahmed Mahmoud</cp:lastModifiedBy>
  <cp:revision>1403</cp:revision>
  <dcterms:modified xsi:type="dcterms:W3CDTF">2024-09-12T13:25:59Z</dcterms:modified>
</cp:coreProperties>
</file>