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C66A97-578E-7649-B685-9611D52F403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EEF5-0114-8E4D-976E-9E26144E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2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951" y="3129537"/>
            <a:ext cx="4290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Car Mileage</a:t>
            </a:r>
            <a:endParaRPr lang="en-US" sz="60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0405" y="4437643"/>
            <a:ext cx="74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charset="0"/>
                <a:ea typeface="Times New Roman" charset="0"/>
                <a:cs typeface="Times New Roman" charset="0"/>
              </a:rPr>
              <a:t>Hackathon Fall 2017</a:t>
            </a:r>
            <a:endParaRPr lang="en-US" sz="4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0404" y="5561084"/>
            <a:ext cx="74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Kabsah</a:t>
            </a:r>
            <a:r>
              <a:rPr lang="en-US" sz="40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04" y="367729"/>
            <a:ext cx="2312542" cy="23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37" y="10274"/>
            <a:ext cx="3623964" cy="6769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731" y="1871694"/>
            <a:ext cx="3750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View the total mileage on the car and a list of all trips made. </a:t>
            </a:r>
          </a:p>
          <a:p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You can add a new trip (as mentioned before), or delete a specific trip and the mileage will be updated. </a:t>
            </a:r>
          </a:p>
        </p:txBody>
      </p:sp>
    </p:spTree>
    <p:extLst>
      <p:ext uri="{BB962C8B-B14F-4D97-AF65-F5344CB8AC3E}">
        <p14:creationId xmlns:p14="http://schemas.microsoft.com/office/powerpoint/2010/main" val="35566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74" y="507762"/>
            <a:ext cx="2997444" cy="5789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84" y="484780"/>
            <a:ext cx="3028596" cy="5834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921" y="2765546"/>
            <a:ext cx="2794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Connection to social media accounts</a:t>
            </a:r>
          </a:p>
        </p:txBody>
      </p:sp>
    </p:spTree>
    <p:extLst>
      <p:ext uri="{BB962C8B-B14F-4D97-AF65-F5344CB8AC3E}">
        <p14:creationId xmlns:p14="http://schemas.microsoft.com/office/powerpoint/2010/main" val="6236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7615" y="2765546"/>
            <a:ext cx="279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Drive Safe!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8312" y="3405279"/>
            <a:ext cx="577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26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687" y="2061494"/>
            <a:ext cx="10234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Mohamed Gharibi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, mggvf@mail.umkc.edu</a:t>
            </a:r>
          </a:p>
          <a:p>
            <a:pPr algn="ctr">
              <a:lnSpc>
                <a:spcPct val="250000"/>
              </a:lnSpc>
            </a:pP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Khaled Al-</a:t>
            </a:r>
            <a:r>
              <a:rPr lang="en-US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Malki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, kjaf3f@mail.umkc.edu</a:t>
            </a:r>
          </a:p>
          <a:p>
            <a:pPr algn="ctr">
              <a:lnSpc>
                <a:spcPct val="250000"/>
              </a:lnSpc>
            </a:pP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Gharib Gharibi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, ggk89@mail.umkc.edu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118" y="1094245"/>
            <a:ext cx="30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Developers:</a:t>
            </a:r>
            <a:endParaRPr lang="en-US" sz="3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50" y="382580"/>
            <a:ext cx="30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Car Mileage</a:t>
            </a:r>
            <a:endParaRPr lang="en-US" sz="36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873" y="1225426"/>
            <a:ext cx="10739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It is a cool, practical iOS app that calculates the mileage for old cars that do not include this service. 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It can manage the mileage in two ways: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Manually: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user can add gas manually in two ways:</a:t>
            </a:r>
          </a:p>
          <a:p>
            <a:pPr marL="1254125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User can add number of gallons of oil added to the car or add a full tank (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15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gallons). We assume that each gallon drives the user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23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miles.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54125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User can add the cost of gas. We assume each gallon costs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$2.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Automatically: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the app calculates the distance on the map in two ways:</a:t>
            </a:r>
          </a:p>
          <a:p>
            <a:pPr marL="1254125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Based on the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user’s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coordinates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from the current position to a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specific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location (user drops a pin on the map for the final destination)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54125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User sets starting point and destination point (similar to GPS apps)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666" y="904600"/>
            <a:ext cx="678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Tools and Programming Languages</a:t>
            </a:r>
            <a:endParaRPr lang="en-US" sz="32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717" y="1938995"/>
            <a:ext cx="10346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Xcode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9 (Platform for iOS developers)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Swift 4 (Programming Language provided by Apple)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Userdefaults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(Local database storage on Apple devices)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MKMap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(Map services provided by Apple)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Xcode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Simulator to run the app and test its functionality.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385" y="1812540"/>
            <a:ext cx="6780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sz="40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303" y="2873943"/>
            <a:ext cx="10346790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 live demonstration of the app is illustrated at: https://youtu.be/ziiJT0fTORg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97" y="193807"/>
            <a:ext cx="3398136" cy="6422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666" y="2295425"/>
            <a:ext cx="3442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The main user interface.</a:t>
            </a:r>
          </a:p>
          <a:p>
            <a:endParaRPr lang="en-US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Users must create an account and secure it with a password.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53" y="77057"/>
            <a:ext cx="3564799" cy="6739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666" y="908413"/>
            <a:ext cx="3442159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First page of the app after log-in.</a:t>
            </a:r>
          </a:p>
          <a:p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Options: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Add gas manually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Add gas automatically using the map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View current mileage (data will not be lost if user closes the app. It will be stored in a local database on the phone)</a:t>
            </a:r>
          </a:p>
          <a:p>
            <a:endParaRPr lang="en-US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05" y="82193"/>
            <a:ext cx="3565496" cy="6706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747" y="1498595"/>
            <a:ext cx="361681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Adding mileage manually using gas or money</a:t>
            </a:r>
          </a:p>
          <a:p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Options: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Add a full tank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Add partial tank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Add amount of money paid for gas</a:t>
            </a:r>
          </a:p>
          <a:p>
            <a:endParaRPr lang="en-US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7" y="-22572"/>
            <a:ext cx="3639230" cy="6880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731" y="2067556"/>
            <a:ext cx="37503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Adding mileage automatically based on the distance traveled. </a:t>
            </a:r>
          </a:p>
          <a:p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Real map and real distance are used in the app.</a:t>
            </a:r>
          </a:p>
          <a:p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383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Times New Roman</vt:lpstr>
      <vt:lpstr>Wingdings</vt:lpstr>
      <vt:lpstr>Wingdings 3</vt:lpstr>
      <vt:lpstr>Arial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Gharibi</dc:creator>
  <cp:lastModifiedBy>Mohamed Gharibi</cp:lastModifiedBy>
  <cp:revision>132</cp:revision>
  <dcterms:created xsi:type="dcterms:W3CDTF">2017-11-12T22:26:41Z</dcterms:created>
  <dcterms:modified xsi:type="dcterms:W3CDTF">2017-11-13T02:46:37Z</dcterms:modified>
</cp:coreProperties>
</file>