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B688-BFF1-4BEC-83CC-747DF250E7D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B688-BFF1-4BEC-83CC-747DF250E7D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B688-BFF1-4BEC-83CC-747DF250E7D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GCES 0’15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Sagar Paudel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B688-BFF1-4BEC-83CC-747DF250E7D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B688-BFF1-4BEC-83CC-747DF250E7D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B688-BFF1-4BEC-83CC-747DF250E7D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6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B688-BFF1-4BEC-83CC-747DF250E7D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B688-BFF1-4BEC-83CC-747DF250E7D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B688-BFF1-4BEC-83CC-747DF250E7D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7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B688-BFF1-4BEC-83CC-747DF250E7D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B688-BFF1-4BEC-83CC-747DF250E7D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7489-CEC6-42EF-939E-5EB93106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34" y="1447800"/>
            <a:ext cx="8286362" cy="2730500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PYTHON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1400" dirty="0" smtClean="0"/>
              <a:t>High-Level </a:t>
            </a:r>
            <a:r>
              <a:rPr lang="en-US" sz="1400" dirty="0" err="1" smtClean="0"/>
              <a:t>Progamming</a:t>
            </a:r>
            <a:r>
              <a:rPr lang="en-US" sz="1400" dirty="0" smtClean="0"/>
              <a:t> Language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0598" y="4178300"/>
            <a:ext cx="4821945" cy="1947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Presented By:</a:t>
            </a:r>
          </a:p>
          <a:p>
            <a:pPr marL="0" indent="0">
              <a:buNone/>
            </a:pPr>
            <a:r>
              <a:rPr lang="en-US" dirty="0" err="1" smtClean="0"/>
              <a:t>Sagar</a:t>
            </a:r>
            <a:r>
              <a:rPr lang="en-US" dirty="0" smtClean="0"/>
              <a:t> </a:t>
            </a:r>
            <a:r>
              <a:rPr lang="en-US" dirty="0" err="1" smtClean="0"/>
              <a:t>Paudel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898525"/>
            <a:ext cx="10515600" cy="1158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Vs C#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79600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/>
              <a:t>Cost :-Python is free so do C#. But, C# constitutes Microsoft servers thus for python is cost effective.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Support:-As per premium, developers get help from Microsoft experts. But there is community for the python that can’t guarantee the same as above.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Ease of Use:- Python is dynamically typed and easier to get started with rather than C# requires more knowledge on processes.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Tools:-Sets of many tools are used(like </a:t>
            </a:r>
            <a:r>
              <a:rPr lang="nl-NL" sz="2000" dirty="0"/>
              <a:t>Visual Studio .NET, Far, Redgate .NET Reflector, IIS</a:t>
            </a:r>
            <a:r>
              <a:rPr lang="nl-NL" sz="2000" dirty="0" smtClean="0"/>
              <a:t>, and more plugins) for C# but few tools for python.</a:t>
            </a:r>
          </a:p>
          <a:p>
            <a:pPr>
              <a:buFont typeface="+mj-lt"/>
              <a:buAutoNum type="arabicPeriod"/>
            </a:pPr>
            <a:r>
              <a:rPr lang="nl-NL" sz="2000" dirty="0" smtClean="0"/>
              <a:t>Performance:-C# uses less number of resources for same concurrent users than python.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2030569"/>
          </a:xfrm>
        </p:spPr>
        <p:txBody>
          <a:bodyPr/>
          <a:lstStyle/>
          <a:p>
            <a:r>
              <a:rPr lang="en-US" dirty="0" smtClean="0"/>
              <a:t>Python Vs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387"/>
            <a:ext cx="8596668" cy="40966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Core Areas:- Python is for academic and scientific programming and ruby for web development and functional programming.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Use Cases:- Python emphasis more on simplicity over flexibility but ruby possess more flexible environment.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Propensity of Developers:- Python are stable over the change but frequent updates with ruby.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Applications Developed:- Python(Instagram,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) and Basecamp, twitter,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by ruby.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By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482" y="193825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C#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Java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PHP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Ruby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Python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4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247" y="176489"/>
            <a:ext cx="3980785" cy="174246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247" y="2552250"/>
            <a:ext cx="7766936" cy="352828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Python</a:t>
            </a:r>
            <a:r>
              <a:rPr lang="en-US" dirty="0"/>
              <a:t> </a:t>
            </a:r>
            <a:r>
              <a:rPr lang="en-US" dirty="0" smtClean="0"/>
              <a:t>is: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Interpreted: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Interactive:  </a:t>
            </a:r>
            <a:r>
              <a:rPr lang="en-US" dirty="0"/>
              <a:t>sit at a Python prompt and interact with the interpreter directly to write your programs.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Object Oriented: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 smtClean="0"/>
              <a:t>General High-level Programming Language.(simple text to www browsers to games covers wide area).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57739"/>
          </a:xfrm>
        </p:spPr>
        <p:txBody>
          <a:bodyPr/>
          <a:lstStyle/>
          <a:p>
            <a:r>
              <a:rPr lang="en-US" dirty="0" smtClean="0"/>
              <a:t>Getting to know more 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1304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Developed at late 80’s and 90’s.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Derived from many other languages.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Copyrighted under General Public License(GPL)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Now,</a:t>
            </a:r>
            <a:r>
              <a:rPr lang="en-US" sz="2000" dirty="0"/>
              <a:t> maintained by a core development team at the </a:t>
            </a:r>
            <a:r>
              <a:rPr lang="en-US" sz="2000" dirty="0" smtClean="0"/>
              <a:t>institute.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Most growing programming language as per the survey of </a:t>
            </a:r>
            <a:r>
              <a:rPr lang="en-US" sz="2000" dirty="0" err="1" smtClean="0"/>
              <a:t>StackOverflow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Python </a:t>
            </a:r>
            <a:r>
              <a:rPr lang="en-US" sz="2000" dirty="0"/>
              <a:t>3 is the most up-to-date version of the language with many improvements made to increase the efficiency and simplicity of the code that you write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0225"/>
            <a:ext cx="10515600" cy="1325563"/>
          </a:xfrm>
        </p:spPr>
        <p:txBody>
          <a:bodyPr/>
          <a:lstStyle/>
          <a:p>
            <a:r>
              <a:rPr lang="en-US" dirty="0" smtClean="0"/>
              <a:t>Why companies prefer Python???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69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Open source and accessible for almost of operating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Contains large standard libraries that ease programming tasks.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Powerful as it provides fulfillment in coding sectors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Extensible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Embeddable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Portable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and </a:t>
            </a:r>
            <a:r>
              <a:rPr lang="en-US" sz="2000" dirty="0"/>
              <a:t>R</a:t>
            </a:r>
            <a:r>
              <a:rPr lang="en-US" sz="2000" dirty="0" smtClean="0"/>
              <a:t>eadable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6125"/>
            <a:ext cx="10515600" cy="43513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/>
              <a:t>Extensive Support </a:t>
            </a:r>
            <a:r>
              <a:rPr lang="en-US" sz="2000" dirty="0" smtClean="0"/>
              <a:t>Libraries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Integration </a:t>
            </a:r>
            <a:r>
              <a:rPr lang="en-US" sz="2000" dirty="0" smtClean="0"/>
              <a:t>Features: Can run on all OS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Improved Programmer’s </a:t>
            </a:r>
            <a:r>
              <a:rPr lang="en-US" sz="2000" dirty="0" smtClean="0"/>
              <a:t>Productivity:-Instead of doing through other programming, it takes less folds.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Strong Integration Features:- Scalable multi-protocol network application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Demerits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Difficulty in Using Other Languages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Weak in Mobile </a:t>
            </a:r>
            <a:r>
              <a:rPr lang="en-US" sz="2000" dirty="0" smtClean="0"/>
              <a:t>Computing: Only desktop and server platform but low in mobile computing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Run-time Errors: As dynamically typed needs more testing times.</a:t>
            </a: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Underdeveloped Database Access </a:t>
            </a:r>
            <a:r>
              <a:rPr lang="en-US" sz="2000" dirty="0" smtClean="0"/>
              <a:t>Layers: Like ODBC, JDBC, python has underdeveloped database Access Layers.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Noteable</a:t>
            </a:r>
            <a:r>
              <a:rPr lang="en-US" dirty="0" smtClean="0"/>
              <a:t> Scope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5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As the popularity of python is increasing day by day, it possesses the capacity to cover almost of the sectors.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Features of this language covers all the possible sectors like:-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Web Services Tools</a:t>
            </a:r>
            <a:r>
              <a:rPr lang="en-US" sz="2000" dirty="0" smtClean="0"/>
              <a:t>, Internet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Data Sciences and Artificial intelligence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String operations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O</a:t>
            </a:r>
            <a:r>
              <a:rPr lang="en-US" sz="2000" dirty="0" smtClean="0"/>
              <a:t>perating </a:t>
            </a:r>
            <a:r>
              <a:rPr lang="en-US" sz="2000" dirty="0"/>
              <a:t>system </a:t>
            </a:r>
            <a:r>
              <a:rPr lang="en-US" sz="2000" dirty="0" smtClean="0"/>
              <a:t>interface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Media Tools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Protocols, Network Servers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Desktop applications.</a:t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57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1320800"/>
          </a:xfrm>
        </p:spPr>
        <p:txBody>
          <a:bodyPr/>
          <a:lstStyle/>
          <a:p>
            <a:r>
              <a:rPr lang="en-US" dirty="0" smtClean="0"/>
              <a:t>Python Vs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3700"/>
            <a:ext cx="8596668" cy="580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Ease of Learning</a:t>
            </a:r>
            <a:r>
              <a:rPr lang="en-US" dirty="0" smtClean="0"/>
              <a:t>:- </a:t>
            </a:r>
            <a:r>
              <a:rPr lang="en-US" sz="2000" dirty="0" smtClean="0"/>
              <a:t>Python is easier to learn as syntax are simple, readable as compared to other. More sophisticated tough and not general purpose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Community Support:-</a:t>
            </a:r>
            <a:r>
              <a:rPr lang="en-US" sz="2000" dirty="0" err="1" smtClean="0"/>
              <a:t>Youtube</a:t>
            </a:r>
            <a:r>
              <a:rPr lang="en-US" sz="2000" dirty="0" smtClean="0"/>
              <a:t>, Instagram/ Facebook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Documentation:-Extensive documentation for both equal (resources).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Pricing:-Both are free to 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Library</a:t>
            </a:r>
            <a:r>
              <a:rPr lang="en-US" sz="2000" dirty="0"/>
              <a:t> </a:t>
            </a:r>
            <a:r>
              <a:rPr lang="en-US" sz="2000" dirty="0" smtClean="0"/>
              <a:t>Support:-Well-developed </a:t>
            </a:r>
            <a:r>
              <a:rPr lang="en-US" sz="2000" dirty="0"/>
              <a:t>library support </a:t>
            </a:r>
            <a:r>
              <a:rPr lang="en-US" sz="2000" dirty="0" smtClean="0"/>
              <a:t>in python.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Speed:- </a:t>
            </a:r>
            <a:r>
              <a:rPr lang="en-US" sz="2000" dirty="0" err="1" smtClean="0"/>
              <a:t>Php</a:t>
            </a:r>
            <a:r>
              <a:rPr lang="en-US" sz="2000" dirty="0" smtClean="0"/>
              <a:t> is 3 times faster than python.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Choices to Web Frameworks:-Django, flask(python) and </a:t>
            </a:r>
            <a:r>
              <a:rPr lang="en-US" sz="2000" dirty="0" err="1" smtClean="0"/>
              <a:t>laravel</a:t>
            </a:r>
            <a:r>
              <a:rPr lang="en-US" sz="2000" dirty="0" smtClean="0"/>
              <a:t>, </a:t>
            </a:r>
            <a:r>
              <a:rPr lang="en-US" sz="2000" dirty="0" err="1" smtClean="0"/>
              <a:t>Codeigniter</a:t>
            </a:r>
            <a:r>
              <a:rPr lang="en-US" sz="2000" dirty="0" smtClean="0"/>
              <a:t> (</a:t>
            </a:r>
            <a:r>
              <a:rPr lang="en-US" sz="2000" dirty="0" err="1" smtClean="0"/>
              <a:t>php</a:t>
            </a:r>
            <a:r>
              <a:rPr lang="en-US" sz="2000" dirty="0" smtClean="0"/>
              <a:t>) quite same but development time is low in Django.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Debugger:-PDB(python debugger is easy, documented) and </a:t>
            </a:r>
            <a:r>
              <a:rPr lang="en-US" sz="2000" dirty="0" err="1" smtClean="0"/>
              <a:t>Xdebug</a:t>
            </a:r>
            <a:r>
              <a:rPr lang="en-US" sz="2000" dirty="0" smtClean="0"/>
              <a:t>(</a:t>
            </a:r>
            <a:r>
              <a:rPr lang="en-US" sz="2000" dirty="0" err="1" smtClean="0"/>
              <a:t>php</a:t>
            </a:r>
            <a:r>
              <a:rPr lang="en-US" sz="2000" dirty="0" smtClean="0"/>
              <a:t> debugger). Quite PDB is better.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2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125"/>
            <a:ext cx="10515600" cy="435133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/>
              <a:t>Trendy:-Java is supposed to be not so trendy overtaken by python.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Literate Programming Issues:-Initial python else knowledge about others(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, </a:t>
            </a:r>
            <a:r>
              <a:rPr lang="en-US" sz="2000" dirty="0" err="1" smtClean="0"/>
              <a:t>c++</a:t>
            </a:r>
            <a:r>
              <a:rPr lang="en-US" sz="2000" dirty="0" smtClean="0"/>
              <a:t>) then java. </a:t>
            </a:r>
            <a:r>
              <a:rPr lang="en-US" sz="2000" dirty="0" err="1" smtClean="0"/>
              <a:t>Demonastration</a:t>
            </a:r>
            <a:r>
              <a:rPr lang="en-US" sz="2000" dirty="0" smtClean="0"/>
              <a:t>, collaboration, research, teaching presentation with IDE’s of python.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Performance:-Java is better than python.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Market Share and Community:-Java comes currently at first and python within top five.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Programming Paradigm:- As per the requirements, various programming paradigm can be mix, match but java follows only one OOP.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Multi Lingual FTW:- More than one is necessary for developer to understand the choice as per project.</a:t>
            </a:r>
            <a:r>
              <a:rPr lang="en-US" sz="2000" dirty="0"/>
              <a:t>  </a:t>
            </a:r>
            <a:r>
              <a:rPr lang="en-US" sz="2000" dirty="0" smtClean="0"/>
              <a:t>(data </a:t>
            </a:r>
            <a:r>
              <a:rPr lang="en-US" sz="2000" dirty="0"/>
              <a:t>science, AI, and machine learning </a:t>
            </a:r>
            <a:r>
              <a:rPr lang="en-US" sz="2000" dirty="0" smtClean="0"/>
              <a:t>tasks are for python) and embedded, cross platform, end users choose java.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66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698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PYTHON High-Level Progamming Language  </vt:lpstr>
      <vt:lpstr>Introduction</vt:lpstr>
      <vt:lpstr>Getting to know more about Python</vt:lpstr>
      <vt:lpstr>Why companies prefer Python???</vt:lpstr>
      <vt:lpstr>Advantages of Python</vt:lpstr>
      <vt:lpstr>Demerits of Python</vt:lpstr>
      <vt:lpstr>Noteable Scope and Applications</vt:lpstr>
      <vt:lpstr>Python Vs PHP</vt:lpstr>
      <vt:lpstr>Python Vs Java</vt:lpstr>
      <vt:lpstr>Python Vs C#  </vt:lpstr>
      <vt:lpstr>Python Vs Ruby</vt:lpstr>
      <vt:lpstr>Ranking By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High-Level Progamming Language</dc:title>
  <dc:creator>Windows User</dc:creator>
  <cp:lastModifiedBy>Windows User</cp:lastModifiedBy>
  <cp:revision>48</cp:revision>
  <dcterms:created xsi:type="dcterms:W3CDTF">2018-12-26T13:33:05Z</dcterms:created>
  <dcterms:modified xsi:type="dcterms:W3CDTF">2018-12-28T09:48:33Z</dcterms:modified>
</cp:coreProperties>
</file>