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2c77045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2c77045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52c77045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52c77045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52c77045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52c77045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52c77045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52c77045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52c77045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52c77045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52c77045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52c77045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2c77045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52c77045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1100" y="1091850"/>
            <a:ext cx="8221800" cy="29598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513600" y="1682250"/>
            <a:ext cx="81168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8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Diaporama de point d’étape : Développeur Full Stack - Java et Angular</a:t>
            </a:r>
            <a:endParaRPr sz="408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Mes réalisations clés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P2 : Développez le front-end en utilisant Angular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P3 : Développez le back-end en utilisant Java et Spring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P4 : Définissez les technologies et les paradigmes d’une application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P5 : Testez une application full-stack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P6 : Développez une application full-stack complète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7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Première partie de Développeur Full Stack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944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faciles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Appréhender la construction d’une application avec Angular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Utiliser  Angular pour créer une application de type SPA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Utiliser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un service pour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récupérer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les données d’un back-end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difficiles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Utiliser la librairie de composants dans le but de proposer un affichage adaptés aux besoins techniques et en lien avec les maquettes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d’intérêt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Découvrir de nouvelles librairies de composants et d’éléments graphiques dans le but de créer des charts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7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P2 – Développer le front-end en utilisant Angular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2917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facile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Créer une architecture en couches séparées de sorte à répartir la logique métier en fonction des fonctionnalités de chaque classe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difficile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Configurer la chaine de sécurité dans le but de permettre une intéraction sécurisée avec l’API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Apprendre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à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administrer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les CORS et le CSRF 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d’intérêt :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Maîtriser l’utilisation de Spring Security dans le but de créer un back-end résilient et performant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-15561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01750"/>
            <a:ext cx="85206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P3 – Développer le back-end en utilisant Java et Spring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facile :</a:t>
            </a:r>
          </a:p>
          <a:p>
            <a:pPr lvl="0">
              <a:spcBef>
                <a:spcPts val="1200"/>
              </a:spcBef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Réaliser une veille technologique pour obtenir des informations récentes sur les technologies que j’allais employer par la suite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Comprendre les différences entre les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framework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front-end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et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difficile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Utiliser les outils de veilles fournis (certains n’avaient pas de capacité de partage à un groupe sans devoir dépenser pour l’offre payante)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d’intérêt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Comprendre et utiliser des outils modernes dans le but d’automatiser la récolte d’informations dans le but de se tenir à la page et savoir quelles technologies seront les plus adaptées à la création d’un applicatif full-stack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39654"/>
            <a:ext cx="85206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P4 – Définir les technologies et le paradigme d'une application</a:t>
            </a:r>
            <a:endParaRPr sz="232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facile :</a:t>
            </a:r>
          </a:p>
          <a:p>
            <a:pPr lvl="0">
              <a:spcBef>
                <a:spcPts val="1200"/>
              </a:spcBef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Réaliser les tests unitaires de la partie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front-end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avec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Jest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Utiliser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Junit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et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Mockito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pour réaliser des tests unitaires dans l’applicatif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back-end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Utiliser le fichier pom.xml (Maven) pour configurer l’exclusion de certains éléments de l’applicatif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dans le but de ne pas les comptabiliser pour la couverture de test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difficile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Apprendre à utiliser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Cypress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correctement dans le but de fournir un fichier de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coverage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permettant de savoir globalement le score de couverture de code de l’applicatif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front-end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d’intérêt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Découvrir l’utilisation de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Cypress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et comprendre son fonctionnement pour réaliser des tests E2E d’un applicatif full-stack.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Voir l’applicatif fonctionner « automatiquement » via l’utilisation de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Cypress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et voir l’ensemble des tests se dérouler sous mes yeux, graphiquement</a:t>
            </a:r>
          </a:p>
        </p:txBody>
      </p:sp>
      <p:sp>
        <p:nvSpPr>
          <p:cNvPr id="89" name="Google Shape;89;p18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7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P5 – Tester une application Full Stack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facile :</a:t>
            </a:r>
          </a:p>
          <a:p>
            <a:pPr lvl="0">
              <a:spcBef>
                <a:spcPts val="1200"/>
              </a:spcBef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Relier l’application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front-end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avec l’application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via l’utilisation d’appels REST et de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DTOs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spcBef>
                <a:spcPts val="1200"/>
              </a:spcBef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Découper la logique métier en composants ou en couches dans le cadre de l’applicatif front / back.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Créer l’applicatif et la logique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back-end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et la relier à une base de données conteneurisée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Étapes que j’ai trouvé plus difficile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Utiliser et comprendre le fonctionnement de la librairie de composants UI,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Angular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Material</a:t>
            </a:r>
            <a:endParaRPr lang="fr-FR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Construire le design de l’application via l’utilisation de SCSS et d’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Angular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Material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de sorte à la rendre responsive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d’intérêt :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Découvrir la librairie de composants UI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Angular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-FR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Material</a:t>
            </a: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 dont on ne cessait de me parler depuis quelques années</a:t>
            </a:r>
          </a:p>
          <a:p>
            <a:pPr lvl="0">
              <a:buClr>
                <a:srgbClr val="7451EB"/>
              </a:buClr>
              <a:buFont typeface="Montserrat Medium"/>
              <a:buChar char="●"/>
            </a:pPr>
            <a:r>
              <a:rPr lang="fr-FR" dirty="0">
                <a:latin typeface="Montserrat Medium"/>
                <a:ea typeface="Montserrat Medium"/>
                <a:cs typeface="Montserrat Medium"/>
                <a:sym typeface="Montserrat Medium"/>
              </a:rPr>
              <a:t>Créer un applicatif complet et capable de fonctionner correctement en lien avec une demande client</a:t>
            </a:r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42100" y="93600"/>
            <a:ext cx="8659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P6 – Développer une application Full Stack complète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sur lesquels j’ai durement travaillé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Découverte de nouvelles technologies de composants UI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Font typeface="Montserrat Medium"/>
              <a:buChar char="●"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 Découverte de Cypress et de son utilisation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Points sur lesquels j’ai progressé :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7451EB"/>
              </a:buClr>
              <a:buSzPts val="1800"/>
              <a:buChar char="●"/>
            </a:pPr>
            <a:r>
              <a:rPr lang="fr" dirty="0"/>
              <a:t> Création d’un applicatif back-end avec Spring Security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Char char="●"/>
            </a:pPr>
            <a:r>
              <a:rPr lang="fr" dirty="0"/>
              <a:t> Ecriture de tests d’applicatifs front-end avec Jest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Char char="●"/>
            </a:pPr>
            <a:r>
              <a:rPr lang="fr" dirty="0"/>
              <a:t> Ecriture de mocks pour le backend avec Mockito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451EB"/>
              </a:buClr>
              <a:buSzPts val="1800"/>
              <a:buChar char="●"/>
            </a:pPr>
            <a:r>
              <a:rPr lang="fr" dirty="0"/>
              <a:t>Réalisation de code coverage, pour le front-end et le back-end, avec les librairies dédiées</a:t>
            </a:r>
            <a:endParaRPr dirty="0"/>
          </a:p>
        </p:txBody>
      </p:sp>
      <p:sp>
        <p:nvSpPr>
          <p:cNvPr id="103" name="Google Shape;103;p20"/>
          <p:cNvSpPr/>
          <p:nvPr/>
        </p:nvSpPr>
        <p:spPr>
          <a:xfrm>
            <a:off x="0" y="0"/>
            <a:ext cx="9144000" cy="1131300"/>
          </a:xfrm>
          <a:prstGeom prst="rect">
            <a:avLst/>
          </a:prstGeom>
          <a:solidFill>
            <a:srgbClr val="7451E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7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Retour sur la progression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718</Words>
  <Application>Microsoft Office PowerPoint</Application>
  <PresentationFormat>Affichage à l'écran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Montserrat Medium</vt:lpstr>
      <vt:lpstr>Simple Light</vt:lpstr>
      <vt:lpstr>Diaporama de point d’étape : Développeur Full Stack - Java et Angular</vt:lpstr>
      <vt:lpstr>Première partie de Développeur Full Stack</vt:lpstr>
      <vt:lpstr>P2 – Développer le front-end en utilisant Angular</vt:lpstr>
      <vt:lpstr>P3 – Développer le back-end en utilisant Java et Spring </vt:lpstr>
      <vt:lpstr>P4 – Définir les technologies et le paradigme d'une application</vt:lpstr>
      <vt:lpstr>P5 – Tester une application Full Stack</vt:lpstr>
      <vt:lpstr>P6 – Développer une application Full Stack complète</vt:lpstr>
      <vt:lpstr>Retour sur la 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Antoine Dieudonne</dc:creator>
  <cp:lastModifiedBy>Antoine Dieudonne</cp:lastModifiedBy>
  <cp:revision>4</cp:revision>
  <dcterms:modified xsi:type="dcterms:W3CDTF">2025-07-21T10:51:02Z</dcterms:modified>
</cp:coreProperties>
</file>