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88969A-469B-D177-433D-ED66298EB1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1A9EB7D-1BCC-53E5-C5C3-6352D943D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CC7BC5-2707-FC20-CD68-06B5A7C83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47C5-0FB5-4D16-8603-6095EFB44B5B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214F46-FB5A-0B72-B861-E8513AC1C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033131-E8B3-8C36-67FB-EACC1167F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5386-66C3-43A1-9B4F-0EF7F9F8F4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09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F11901-0BDE-B07C-4974-9A5E21B02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47C6CD0-64C1-E0D4-A2DD-3066286047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7E2BD7-C233-BA88-0182-9002D380C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47C5-0FB5-4D16-8603-6095EFB44B5B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C8916D-8C1E-2EC1-C6E9-4F2834A3A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EB6DF6-A2DE-495D-FE4F-FCF870532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5386-66C3-43A1-9B4F-0EF7F9F8F4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158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CA78E7E-F714-3BDD-A98B-A840D94961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8473B29-3130-6C0C-67C5-E39F851B2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98DE6E-A902-822D-DE59-1DDB74BCC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47C5-0FB5-4D16-8603-6095EFB44B5B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70917C-CEE6-15D2-E28A-70F9B0BE9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DF1DBC-53CE-1713-A728-B83FC28A1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5386-66C3-43A1-9B4F-0EF7F9F8F4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16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41A25E-FC40-E266-89E3-964FD37E0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4BFD20-2B01-7C97-4C55-13CA31136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86C517-925A-AE06-D047-F9CD7226B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47C5-0FB5-4D16-8603-6095EFB44B5B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C78063-9244-8079-3EDD-33AEC0916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E3A9DE-C6D4-5C34-DA5E-192A190F5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5386-66C3-43A1-9B4F-0EF7F9F8F4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758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12C90D-3245-92A7-B761-B7DBC509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A9B3566-EE50-EC40-7992-27201AFAC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F8D8F4-B91A-380D-AFE9-548B9A9D8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47C5-0FB5-4D16-8603-6095EFB44B5B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EC67C3-DE14-2740-A787-C30C0C27E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45081B-098E-DF5E-19B7-B3C8C2A17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5386-66C3-43A1-9B4F-0EF7F9F8F4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092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9796B6-5F4A-B666-2ADC-1AE3E2F28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7D6E45-DBE8-19EE-5CAB-29DE77B690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46E170E-2389-4242-8F14-59DC0CDEBE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E8BE343-BCF2-F20D-83EE-06A5E42E5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47C5-0FB5-4D16-8603-6095EFB44B5B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AB00039-9B57-95F3-8529-CAD8228D5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7AAC262-2540-6752-B193-3B13D22F9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5386-66C3-43A1-9B4F-0EF7F9F8F4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082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AB028F-3D04-7E72-11FC-046CA0B4D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69D0452-4AC1-63A6-4E94-277B41A76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F0AD2A9-A220-5239-1F83-340CBD0A2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901D542-B1F9-2607-C48C-FD8E9AEA1E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E006F48-022C-2FB7-1A0E-BB42BA96BA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5A95E36-0CD0-4C27-A46D-ACE6AE869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47C5-0FB5-4D16-8603-6095EFB44B5B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CFAB9C0-7B20-ECD2-BF85-22B462D21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2C8952D-2A21-8BD9-8C51-5A3B3C93F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5386-66C3-43A1-9B4F-0EF7F9F8F4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9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68973E-88CB-6C8C-6CA6-451C3E18B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48050A7-1345-8792-7922-E6B00FAC0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47C5-0FB5-4D16-8603-6095EFB44B5B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5768ED1-741D-637A-C536-60212A8F7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2C8F1DF-7A27-FDAB-0AF3-2AB971C00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5386-66C3-43A1-9B4F-0EF7F9F8F4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64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E59E2C0-0FEF-3345-3A90-AF7A5BDA4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47C5-0FB5-4D16-8603-6095EFB44B5B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5239A91-3220-BDC2-503C-AC239089D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0846BED-E527-3FD1-8E69-85CC2F773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5386-66C3-43A1-9B4F-0EF7F9F8F4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1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CF5ED1-8BCF-8541-59F2-A43300E43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469C47-D5F5-BBB9-CF3A-23EE58C26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E83C560-6A28-D56C-F88A-3E9A2F5A2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0B8B3C-4D0C-02DF-D667-6637279F2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47C5-0FB5-4D16-8603-6095EFB44B5B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420AB81-6988-5317-78A8-10264E3BA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67F851D-CC4C-4182-0200-10B3B0DA4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5386-66C3-43A1-9B4F-0EF7F9F8F4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0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B82F9C-01BC-C4B7-ACB6-D16603018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3FFF311-29C8-79EC-B740-0DC103DC01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78AC5A8-248A-2A90-C0C4-9B3FC8E9A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E6376E0-9040-C120-567C-D3C27792F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47C5-0FB5-4D16-8603-6095EFB44B5B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E53D946-9E62-3E86-7271-E4E00866F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2CF5BCB-31DB-227B-828D-37C6876EC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5386-66C3-43A1-9B4F-0EF7F9F8F4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06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113274A-581B-00F9-CBD0-711B95720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25940F0-4701-C16E-A9E0-49EC7B7A0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1A007A-35EC-51D6-DCCF-97F0DD399B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CE47C5-0FB5-4D16-8603-6095EFB44B5B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F9B8CC-5C94-6873-6209-D4A2534C28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B8739D-7920-D9CA-E2E0-AE7E6265A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175386-66C3-43A1-9B4F-0EF7F9F8F4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2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93951A-6F5E-725C-B130-96DF35D525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8482487-505C-443F-3193-663929E9B7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649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Antoine Dieudonne</dc:creator>
  <cp:lastModifiedBy>Antoine Dieudonne</cp:lastModifiedBy>
  <cp:revision>1</cp:revision>
  <dcterms:created xsi:type="dcterms:W3CDTF">2025-08-19T19:00:48Z</dcterms:created>
  <dcterms:modified xsi:type="dcterms:W3CDTF">2025-08-19T19:01:01Z</dcterms:modified>
</cp:coreProperties>
</file>