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4"/>
    <p:sldMasterId id="2147483689" r:id="rId5"/>
    <p:sldMasterId id="2147483690" r:id="rId6"/>
    <p:sldMasterId id="2147483691" r:id="rId7"/>
    <p:sldMasterId id="2147483692" r:id="rId8"/>
    <p:sldMasterId id="2147483693" r:id="rId9"/>
    <p:sldMasterId id="2147483694" r:id="rId10"/>
    <p:sldMasterId id="2147483695" r:id="rId11"/>
    <p:sldMasterId id="2147483696" r:id="rId12"/>
    <p:sldMasterId id="2147483697" r:id="rId13"/>
    <p:sldMasterId id="2147483698" r:id="rId14"/>
    <p:sldMasterId id="2147483699" r:id="rId15"/>
    <p:sldMasterId id="2147483700" r:id="rId16"/>
    <p:sldMasterId id="2147483701" r:id="rId17"/>
    <p:sldMasterId id="2147483702"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Lst>
  <p:sldSz cy="6858000" cx="9144000"/>
  <p:notesSz cx="6858000" cy="9144000"/>
  <p:embeddedFontLs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1" Type="http://schemas.openxmlformats.org/officeDocument/2006/relationships/theme" Target="theme/theme1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32" Type="http://schemas.openxmlformats.org/officeDocument/2006/relationships/font" Target="fonts/OpenSans-boldItalic.fnt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notesMaster" Target="notesMasters/notesMaster1.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4" name="Shape 1514"/>
        <p:cNvGrpSpPr/>
        <p:nvPr/>
      </p:nvGrpSpPr>
      <p:grpSpPr>
        <a:xfrm>
          <a:off x="0" y="0"/>
          <a:ext cx="0" cy="0"/>
          <a:chOff x="0" y="0"/>
          <a:chExt cx="0" cy="0"/>
        </a:xfrm>
      </p:grpSpPr>
      <p:sp>
        <p:nvSpPr>
          <p:cNvPr id="1515" name="Google Shape;15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16" name="Google Shape;151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p1: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1" name="Shape 1521"/>
        <p:cNvGrpSpPr/>
        <p:nvPr/>
      </p:nvGrpSpPr>
      <p:grpSpPr>
        <a:xfrm>
          <a:off x="0" y="0"/>
          <a:ext cx="0" cy="0"/>
          <a:chOff x="0" y="0"/>
          <a:chExt cx="0" cy="0"/>
        </a:xfrm>
      </p:grpSpPr>
      <p:sp>
        <p:nvSpPr>
          <p:cNvPr id="1522" name="Google Shape;152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3" name="Google Shape;15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0" name="Shape 1540"/>
        <p:cNvGrpSpPr/>
        <p:nvPr/>
      </p:nvGrpSpPr>
      <p:grpSpPr>
        <a:xfrm>
          <a:off x="0" y="0"/>
          <a:ext cx="0" cy="0"/>
          <a:chOff x="0" y="0"/>
          <a:chExt cx="0" cy="0"/>
        </a:xfrm>
      </p:grpSpPr>
      <p:sp>
        <p:nvSpPr>
          <p:cNvPr id="1541" name="Google Shape;154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9" name="Shape 1549"/>
        <p:cNvGrpSpPr/>
        <p:nvPr/>
      </p:nvGrpSpPr>
      <p:grpSpPr>
        <a:xfrm>
          <a:off x="0" y="0"/>
          <a:ext cx="0" cy="0"/>
          <a:chOff x="0" y="0"/>
          <a:chExt cx="0" cy="0"/>
        </a:xfrm>
      </p:grpSpPr>
      <p:sp>
        <p:nvSpPr>
          <p:cNvPr id="1550" name="Google Shape;155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1" name="Google Shape;155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6" name="Shape 1556"/>
        <p:cNvGrpSpPr/>
        <p:nvPr/>
      </p:nvGrpSpPr>
      <p:grpSpPr>
        <a:xfrm>
          <a:off x="0" y="0"/>
          <a:ext cx="0" cy="0"/>
          <a:chOff x="0" y="0"/>
          <a:chExt cx="0" cy="0"/>
        </a:xfrm>
      </p:grpSpPr>
      <p:sp>
        <p:nvSpPr>
          <p:cNvPr id="1557" name="Google Shape;155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8" name="Google Shape;15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5" name="Shape 1575"/>
        <p:cNvGrpSpPr/>
        <p:nvPr/>
      </p:nvGrpSpPr>
      <p:grpSpPr>
        <a:xfrm>
          <a:off x="0" y="0"/>
          <a:ext cx="0" cy="0"/>
          <a:chOff x="0" y="0"/>
          <a:chExt cx="0" cy="0"/>
        </a:xfrm>
      </p:grpSpPr>
      <p:sp>
        <p:nvSpPr>
          <p:cNvPr id="1576" name="Google Shape;157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7" name="Google Shape;15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4" name="Shape 1584"/>
        <p:cNvGrpSpPr/>
        <p:nvPr/>
      </p:nvGrpSpPr>
      <p:grpSpPr>
        <a:xfrm>
          <a:off x="0" y="0"/>
          <a:ext cx="0" cy="0"/>
          <a:chOff x="0" y="0"/>
          <a:chExt cx="0" cy="0"/>
        </a:xfrm>
      </p:grpSpPr>
      <p:sp>
        <p:nvSpPr>
          <p:cNvPr id="1585" name="Google Shape;158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6" name="Google Shape;15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0" name="Shape 1590"/>
        <p:cNvGrpSpPr/>
        <p:nvPr/>
      </p:nvGrpSpPr>
      <p:grpSpPr>
        <a:xfrm>
          <a:off x="0" y="0"/>
          <a:ext cx="0" cy="0"/>
          <a:chOff x="0" y="0"/>
          <a:chExt cx="0" cy="0"/>
        </a:xfrm>
      </p:grpSpPr>
      <p:sp>
        <p:nvSpPr>
          <p:cNvPr id="1591" name="Google Shape;159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2" name="Google Shape;15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شريحة عنوان" type="title">
  <p:cSld name="TITLE">
    <p:spTree>
      <p:nvGrpSpPr>
        <p:cNvPr id="597" name="Shape 597"/>
        <p:cNvGrpSpPr/>
        <p:nvPr/>
      </p:nvGrpSpPr>
      <p:grpSpPr>
        <a:xfrm>
          <a:off x="0" y="0"/>
          <a:ext cx="0" cy="0"/>
          <a:chOff x="0" y="0"/>
          <a:chExt cx="0" cy="0"/>
        </a:xfrm>
      </p:grpSpPr>
      <p:sp>
        <p:nvSpPr>
          <p:cNvPr id="598" name="Google Shape;598;p2"/>
          <p:cNvSpPr txBox="1"/>
          <p:nvPr>
            <p:ph type="ctrTitle"/>
          </p:nvPr>
        </p:nvSpPr>
        <p:spPr>
          <a:xfrm>
            <a:off x="1143000" y="1676400"/>
            <a:ext cx="7772400" cy="1143000"/>
          </a:xfrm>
          <a:prstGeom prst="rect">
            <a:avLst/>
          </a:prstGeom>
          <a:noFill/>
          <a:ln>
            <a:noFill/>
          </a:ln>
        </p:spPr>
        <p:txBody>
          <a:bodyPr anchorCtr="0" anchor="b" bIns="45700" lIns="91425" spcFirstLastPara="1" rIns="91425" wrap="square" tIns="45700">
            <a:noAutofit/>
          </a:bodyPr>
          <a:lstStyle>
            <a:lvl1pPr lvl="0" rtl="1" algn="l">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599" name="Google Shape;59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1" algn="ctr">
              <a:spcBef>
                <a:spcPts val="640"/>
              </a:spcBef>
              <a:spcAft>
                <a:spcPts val="0"/>
              </a:spcAft>
              <a:buSzPts val="3200"/>
              <a:buFont typeface="Open Sans"/>
              <a:buNone/>
              <a:defRPr/>
            </a:lvl1pPr>
            <a:lvl2pPr lvl="1" rtl="1" algn="r">
              <a:spcBef>
                <a:spcPts val="360"/>
              </a:spcBef>
              <a:spcAft>
                <a:spcPts val="0"/>
              </a:spcAft>
              <a:buSzPts val="1800"/>
              <a:buChar char="•"/>
              <a:defRPr/>
            </a:lvl2pPr>
            <a:lvl3pPr lvl="2" rtl="1" algn="r">
              <a:spcBef>
                <a:spcPts val="360"/>
              </a:spcBef>
              <a:spcAft>
                <a:spcPts val="0"/>
              </a:spcAft>
              <a:buSzPts val="1800"/>
              <a:buChar char="•"/>
              <a:defRPr/>
            </a:lvl3pPr>
            <a:lvl4pPr lvl="3" rtl="1" algn="r">
              <a:spcBef>
                <a:spcPts val="360"/>
              </a:spcBef>
              <a:spcAft>
                <a:spcPts val="0"/>
              </a:spcAft>
              <a:buSzPts val="1800"/>
              <a:buChar char="•"/>
              <a:defRPr/>
            </a:lvl4pPr>
            <a:lvl5pPr lvl="4" rtl="1" algn="r">
              <a:spcBef>
                <a:spcPts val="360"/>
              </a:spcBef>
              <a:spcAft>
                <a:spcPts val="0"/>
              </a:spcAft>
              <a:buClr>
                <a:schemeClr val="dk1"/>
              </a:buClr>
              <a:buSzPts val="1800"/>
              <a:buChar char="•"/>
              <a:defRPr/>
            </a:lvl5pPr>
            <a:lvl6pPr lvl="5" rtl="1" algn="r">
              <a:spcBef>
                <a:spcPts val="360"/>
              </a:spcBef>
              <a:spcAft>
                <a:spcPts val="0"/>
              </a:spcAft>
              <a:buClr>
                <a:schemeClr val="dk1"/>
              </a:buClr>
              <a:buSzPts val="1800"/>
              <a:buChar char="•"/>
              <a:defRPr/>
            </a:lvl6pPr>
            <a:lvl7pPr lvl="6" rtl="1" algn="r">
              <a:spcBef>
                <a:spcPts val="360"/>
              </a:spcBef>
              <a:spcAft>
                <a:spcPts val="0"/>
              </a:spcAft>
              <a:buClr>
                <a:schemeClr val="dk1"/>
              </a:buClr>
              <a:buSzPts val="1800"/>
              <a:buChar char="•"/>
              <a:defRPr/>
            </a:lvl7pPr>
            <a:lvl8pPr lvl="7" rtl="1" algn="r">
              <a:spcBef>
                <a:spcPts val="360"/>
              </a:spcBef>
              <a:spcAft>
                <a:spcPts val="0"/>
              </a:spcAft>
              <a:buClr>
                <a:schemeClr val="dk1"/>
              </a:buClr>
              <a:buSzPts val="1800"/>
              <a:buChar char="•"/>
              <a:defRPr/>
            </a:lvl8pPr>
            <a:lvl9pPr lvl="8" rtl="1" algn="r">
              <a:spcBef>
                <a:spcPts val="360"/>
              </a:spcBef>
              <a:spcAft>
                <a:spcPts val="0"/>
              </a:spcAft>
              <a:buClr>
                <a:schemeClr val="dk1"/>
              </a:buClr>
              <a:buSzPts val="1800"/>
              <a:buChar char="•"/>
              <a:defRPr/>
            </a:lvl9pPr>
          </a:lstStyle>
          <a:p/>
        </p:txBody>
      </p:sp>
      <p:sp>
        <p:nvSpPr>
          <p:cNvPr id="600" name="Google Shape;600;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01" name="Google Shape;601;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02" name="Google Shape;602;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يين" type="twoObj">
  <p:cSld name="TWO_OBJECTS">
    <p:spTree>
      <p:nvGrpSpPr>
        <p:cNvPr id="950" name="Shape 950"/>
        <p:cNvGrpSpPr/>
        <p:nvPr/>
      </p:nvGrpSpPr>
      <p:grpSpPr>
        <a:xfrm>
          <a:off x="0" y="0"/>
          <a:ext cx="0" cy="0"/>
          <a:chOff x="0" y="0"/>
          <a:chExt cx="0" cy="0"/>
        </a:xfrm>
      </p:grpSpPr>
      <p:sp>
        <p:nvSpPr>
          <p:cNvPr id="951" name="Google Shape;951;p12"/>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52" name="Google Shape;952;p12"/>
          <p:cNvSpPr txBox="1"/>
          <p:nvPr>
            <p:ph idx="1" type="body"/>
          </p:nvPr>
        </p:nvSpPr>
        <p:spPr>
          <a:xfrm>
            <a:off x="1066800" y="1752600"/>
            <a:ext cx="3810000" cy="4114800"/>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SzPts val="2800"/>
              <a:buFont typeface="Open Sans"/>
              <a:buChar char="•"/>
              <a:defRPr sz="2800"/>
            </a:lvl1pPr>
            <a:lvl2pPr indent="-381000" lvl="1" marL="914400" rtl="1" algn="r">
              <a:spcBef>
                <a:spcPts val="480"/>
              </a:spcBef>
              <a:spcAft>
                <a:spcPts val="0"/>
              </a:spcAft>
              <a:buSzPts val="2400"/>
              <a:buFont typeface="Open Sans"/>
              <a:buChar char="•"/>
              <a:defRPr sz="2400"/>
            </a:lvl2pPr>
            <a:lvl3pPr indent="-355600" lvl="2" marL="1371600" rtl="1" algn="r">
              <a:spcBef>
                <a:spcPts val="400"/>
              </a:spcBef>
              <a:spcAft>
                <a:spcPts val="0"/>
              </a:spcAft>
              <a:buSzPts val="2000"/>
              <a:buFont typeface="Open Sans"/>
              <a:buChar char="•"/>
              <a:defRPr sz="2000"/>
            </a:lvl3pPr>
            <a:lvl4pPr indent="-342900" lvl="3" marL="1828800" rtl="1" algn="r">
              <a:spcBef>
                <a:spcPts val="360"/>
              </a:spcBef>
              <a:spcAft>
                <a:spcPts val="0"/>
              </a:spcAft>
              <a:buSzPts val="1800"/>
              <a:buFont typeface="Open Sans"/>
              <a:buChar char="•"/>
              <a:defRPr sz="1800"/>
            </a:lvl4pPr>
            <a:lvl5pPr indent="-342900" lvl="4" marL="2286000" rtl="1" algn="r">
              <a:spcBef>
                <a:spcPts val="360"/>
              </a:spcBef>
              <a:spcAft>
                <a:spcPts val="0"/>
              </a:spcAft>
              <a:buClr>
                <a:schemeClr val="dk1"/>
              </a:buClr>
              <a:buSzPts val="1800"/>
              <a:buFont typeface="Open Sans"/>
              <a:buChar char="•"/>
              <a:defRPr sz="1800"/>
            </a:lvl5pPr>
            <a:lvl6pPr indent="-342900" lvl="5" marL="2743200" rtl="1" algn="r">
              <a:spcBef>
                <a:spcPts val="360"/>
              </a:spcBef>
              <a:spcAft>
                <a:spcPts val="0"/>
              </a:spcAft>
              <a:buClr>
                <a:schemeClr val="dk1"/>
              </a:buClr>
              <a:buSzPts val="1800"/>
              <a:buFont typeface="Open Sans"/>
              <a:buChar char="•"/>
              <a:defRPr sz="1800"/>
            </a:lvl6pPr>
            <a:lvl7pPr indent="-342900" lvl="6" marL="3200400" rtl="1" algn="r">
              <a:spcBef>
                <a:spcPts val="360"/>
              </a:spcBef>
              <a:spcAft>
                <a:spcPts val="0"/>
              </a:spcAft>
              <a:buClr>
                <a:schemeClr val="dk1"/>
              </a:buClr>
              <a:buSzPts val="1800"/>
              <a:buFont typeface="Open Sans"/>
              <a:buChar char="•"/>
              <a:defRPr sz="1800"/>
            </a:lvl7pPr>
            <a:lvl8pPr indent="-342900" lvl="7" marL="3657600" rtl="1" algn="r">
              <a:spcBef>
                <a:spcPts val="360"/>
              </a:spcBef>
              <a:spcAft>
                <a:spcPts val="0"/>
              </a:spcAft>
              <a:buClr>
                <a:schemeClr val="dk1"/>
              </a:buClr>
              <a:buSzPts val="1800"/>
              <a:buFont typeface="Open Sans"/>
              <a:buChar char="•"/>
              <a:defRPr sz="1800"/>
            </a:lvl8pPr>
            <a:lvl9pPr indent="-342900" lvl="8" marL="4114800" rtl="1" algn="r">
              <a:spcBef>
                <a:spcPts val="360"/>
              </a:spcBef>
              <a:spcAft>
                <a:spcPts val="0"/>
              </a:spcAft>
              <a:buClr>
                <a:schemeClr val="dk1"/>
              </a:buClr>
              <a:buSzPts val="1800"/>
              <a:buFont typeface="Open Sans"/>
              <a:buChar char="•"/>
              <a:defRPr sz="1800"/>
            </a:lvl9pPr>
          </a:lstStyle>
          <a:p/>
        </p:txBody>
      </p:sp>
      <p:sp>
        <p:nvSpPr>
          <p:cNvPr id="953" name="Google Shape;953;p12"/>
          <p:cNvSpPr txBox="1"/>
          <p:nvPr>
            <p:ph idx="2" type="body"/>
          </p:nvPr>
        </p:nvSpPr>
        <p:spPr>
          <a:xfrm>
            <a:off x="5029200" y="1752600"/>
            <a:ext cx="3810000" cy="4114800"/>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SzPts val="2800"/>
              <a:buFont typeface="Open Sans"/>
              <a:buChar char="•"/>
              <a:defRPr sz="2800"/>
            </a:lvl1pPr>
            <a:lvl2pPr indent="-381000" lvl="1" marL="914400" rtl="1" algn="r">
              <a:spcBef>
                <a:spcPts val="480"/>
              </a:spcBef>
              <a:spcAft>
                <a:spcPts val="0"/>
              </a:spcAft>
              <a:buSzPts val="2400"/>
              <a:buFont typeface="Open Sans"/>
              <a:buChar char="•"/>
              <a:defRPr sz="2400"/>
            </a:lvl2pPr>
            <a:lvl3pPr indent="-355600" lvl="2" marL="1371600" rtl="1" algn="r">
              <a:spcBef>
                <a:spcPts val="400"/>
              </a:spcBef>
              <a:spcAft>
                <a:spcPts val="0"/>
              </a:spcAft>
              <a:buSzPts val="2000"/>
              <a:buFont typeface="Open Sans"/>
              <a:buChar char="•"/>
              <a:defRPr sz="2000"/>
            </a:lvl3pPr>
            <a:lvl4pPr indent="-342900" lvl="3" marL="1828800" rtl="1" algn="r">
              <a:spcBef>
                <a:spcPts val="360"/>
              </a:spcBef>
              <a:spcAft>
                <a:spcPts val="0"/>
              </a:spcAft>
              <a:buSzPts val="1800"/>
              <a:buFont typeface="Open Sans"/>
              <a:buChar char="•"/>
              <a:defRPr sz="1800"/>
            </a:lvl4pPr>
            <a:lvl5pPr indent="-342900" lvl="4" marL="2286000" rtl="1" algn="r">
              <a:spcBef>
                <a:spcPts val="360"/>
              </a:spcBef>
              <a:spcAft>
                <a:spcPts val="0"/>
              </a:spcAft>
              <a:buClr>
                <a:schemeClr val="dk1"/>
              </a:buClr>
              <a:buSzPts val="1800"/>
              <a:buFont typeface="Open Sans"/>
              <a:buChar char="•"/>
              <a:defRPr sz="1800"/>
            </a:lvl5pPr>
            <a:lvl6pPr indent="-342900" lvl="5" marL="2743200" rtl="1" algn="r">
              <a:spcBef>
                <a:spcPts val="360"/>
              </a:spcBef>
              <a:spcAft>
                <a:spcPts val="0"/>
              </a:spcAft>
              <a:buClr>
                <a:schemeClr val="dk1"/>
              </a:buClr>
              <a:buSzPts val="1800"/>
              <a:buFont typeface="Open Sans"/>
              <a:buChar char="•"/>
              <a:defRPr sz="1800"/>
            </a:lvl6pPr>
            <a:lvl7pPr indent="-342900" lvl="6" marL="3200400" rtl="1" algn="r">
              <a:spcBef>
                <a:spcPts val="360"/>
              </a:spcBef>
              <a:spcAft>
                <a:spcPts val="0"/>
              </a:spcAft>
              <a:buClr>
                <a:schemeClr val="dk1"/>
              </a:buClr>
              <a:buSzPts val="1800"/>
              <a:buFont typeface="Open Sans"/>
              <a:buChar char="•"/>
              <a:defRPr sz="1800"/>
            </a:lvl7pPr>
            <a:lvl8pPr indent="-342900" lvl="7" marL="3657600" rtl="1" algn="r">
              <a:spcBef>
                <a:spcPts val="360"/>
              </a:spcBef>
              <a:spcAft>
                <a:spcPts val="0"/>
              </a:spcAft>
              <a:buClr>
                <a:schemeClr val="dk1"/>
              </a:buClr>
              <a:buSzPts val="1800"/>
              <a:buFont typeface="Open Sans"/>
              <a:buChar char="•"/>
              <a:defRPr sz="1800"/>
            </a:lvl8pPr>
            <a:lvl9pPr indent="-342900" lvl="8" marL="4114800" rtl="1" algn="r">
              <a:spcBef>
                <a:spcPts val="360"/>
              </a:spcBef>
              <a:spcAft>
                <a:spcPts val="0"/>
              </a:spcAft>
              <a:buClr>
                <a:schemeClr val="dk1"/>
              </a:buClr>
              <a:buSzPts val="1800"/>
              <a:buFont typeface="Open Sans"/>
              <a:buChar char="•"/>
              <a:defRPr sz="1800"/>
            </a:lvl9pPr>
          </a:lstStyle>
          <a:p/>
        </p:txBody>
      </p:sp>
      <p:sp>
        <p:nvSpPr>
          <p:cNvPr id="954" name="Google Shape;954;p12"/>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55" name="Google Shape;955;p12"/>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56" name="Google Shape;956;p12"/>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المقطع" type="secHead">
  <p:cSld name="SECTION_HEADER">
    <p:spTree>
      <p:nvGrpSpPr>
        <p:cNvPr id="957" name="Shape 957"/>
        <p:cNvGrpSpPr/>
        <p:nvPr/>
      </p:nvGrpSpPr>
      <p:grpSpPr>
        <a:xfrm>
          <a:off x="0" y="0"/>
          <a:ext cx="0" cy="0"/>
          <a:chOff x="0" y="0"/>
          <a:chExt cx="0" cy="0"/>
        </a:xfrm>
      </p:grpSpPr>
      <p:sp>
        <p:nvSpPr>
          <p:cNvPr id="958" name="Google Shape;95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r">
              <a:spcBef>
                <a:spcPts val="0"/>
              </a:spcBef>
              <a:spcAft>
                <a:spcPts val="0"/>
              </a:spcAft>
              <a:buSzPts val="1400"/>
              <a:buNone/>
              <a:defRPr b="1" sz="4000" cap="none"/>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59" name="Google Shape;95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spcBef>
                <a:spcPts val="400"/>
              </a:spcBef>
              <a:spcAft>
                <a:spcPts val="0"/>
              </a:spcAft>
              <a:buSzPts val="2000"/>
              <a:buFont typeface="Open Sans"/>
              <a:buNone/>
              <a:defRPr sz="2000"/>
            </a:lvl1pPr>
            <a:lvl2pPr indent="-228600" lvl="1" marL="914400" rtl="1" algn="r">
              <a:spcBef>
                <a:spcPts val="360"/>
              </a:spcBef>
              <a:spcAft>
                <a:spcPts val="0"/>
              </a:spcAft>
              <a:buSzPts val="1800"/>
              <a:buFont typeface="Open Sans"/>
              <a:buNone/>
              <a:defRPr sz="1800"/>
            </a:lvl2pPr>
            <a:lvl3pPr indent="-228600" lvl="2" marL="1371600" rtl="1" algn="r">
              <a:spcBef>
                <a:spcPts val="320"/>
              </a:spcBef>
              <a:spcAft>
                <a:spcPts val="0"/>
              </a:spcAft>
              <a:buSzPts val="1600"/>
              <a:buFont typeface="Open Sans"/>
              <a:buNone/>
              <a:defRPr sz="1600"/>
            </a:lvl3pPr>
            <a:lvl4pPr indent="-228600" lvl="3" marL="1828800" rtl="1" algn="r">
              <a:spcBef>
                <a:spcPts val="280"/>
              </a:spcBef>
              <a:spcAft>
                <a:spcPts val="0"/>
              </a:spcAft>
              <a:buSzPts val="1400"/>
              <a:buFont typeface="Open Sans"/>
              <a:buNone/>
              <a:defRPr sz="1400"/>
            </a:lvl4pPr>
            <a:lvl5pPr indent="-228600" lvl="4" marL="2286000" rtl="1" algn="r">
              <a:spcBef>
                <a:spcPts val="280"/>
              </a:spcBef>
              <a:spcAft>
                <a:spcPts val="0"/>
              </a:spcAft>
              <a:buClr>
                <a:schemeClr val="dk1"/>
              </a:buClr>
              <a:buSzPts val="1400"/>
              <a:buFont typeface="Open Sans"/>
              <a:buNone/>
              <a:defRPr sz="1400"/>
            </a:lvl5pPr>
            <a:lvl6pPr indent="-228600" lvl="5" marL="2743200" rtl="1" algn="r">
              <a:spcBef>
                <a:spcPts val="280"/>
              </a:spcBef>
              <a:spcAft>
                <a:spcPts val="0"/>
              </a:spcAft>
              <a:buClr>
                <a:schemeClr val="dk1"/>
              </a:buClr>
              <a:buSzPts val="1400"/>
              <a:buFont typeface="Open Sans"/>
              <a:buNone/>
              <a:defRPr sz="1400"/>
            </a:lvl6pPr>
            <a:lvl7pPr indent="-228600" lvl="6" marL="3200400" rtl="1" algn="r">
              <a:spcBef>
                <a:spcPts val="280"/>
              </a:spcBef>
              <a:spcAft>
                <a:spcPts val="0"/>
              </a:spcAft>
              <a:buClr>
                <a:schemeClr val="dk1"/>
              </a:buClr>
              <a:buSzPts val="1400"/>
              <a:buFont typeface="Open Sans"/>
              <a:buNone/>
              <a:defRPr sz="1400"/>
            </a:lvl7pPr>
            <a:lvl8pPr indent="-228600" lvl="7" marL="3657600" rtl="1" algn="r">
              <a:spcBef>
                <a:spcPts val="280"/>
              </a:spcBef>
              <a:spcAft>
                <a:spcPts val="0"/>
              </a:spcAft>
              <a:buClr>
                <a:schemeClr val="dk1"/>
              </a:buClr>
              <a:buSzPts val="1400"/>
              <a:buFont typeface="Open Sans"/>
              <a:buNone/>
              <a:defRPr sz="1400"/>
            </a:lvl8pPr>
            <a:lvl9pPr indent="-228600" lvl="8" marL="4114800" rtl="1" algn="r">
              <a:spcBef>
                <a:spcPts val="280"/>
              </a:spcBef>
              <a:spcAft>
                <a:spcPts val="0"/>
              </a:spcAft>
              <a:buClr>
                <a:schemeClr val="dk1"/>
              </a:buClr>
              <a:buSzPts val="1400"/>
              <a:buFont typeface="Open Sans"/>
              <a:buNone/>
              <a:defRPr sz="1400"/>
            </a:lvl9pPr>
          </a:lstStyle>
          <a:p/>
        </p:txBody>
      </p:sp>
      <p:sp>
        <p:nvSpPr>
          <p:cNvPr id="960" name="Google Shape;960;p13"/>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61" name="Google Shape;961;p13"/>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62" name="Google Shape;962;p1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ان" type="vertTitleAndTx">
  <p:cSld name="VERTICAL_TITLE_AND_VERTICAL_TEXT">
    <p:spTree>
      <p:nvGrpSpPr>
        <p:cNvPr id="969" name="Shape 969"/>
        <p:cNvGrpSpPr/>
        <p:nvPr/>
      </p:nvGrpSpPr>
      <p:grpSpPr>
        <a:xfrm>
          <a:off x="0" y="0"/>
          <a:ext cx="0" cy="0"/>
          <a:chOff x="0" y="0"/>
          <a:chExt cx="0" cy="0"/>
        </a:xfrm>
      </p:grpSpPr>
      <p:sp>
        <p:nvSpPr>
          <p:cNvPr id="970" name="Google Shape;970;p1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71" name="Google Shape;971;p1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972" name="Google Shape;972;p1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73" name="Google Shape;97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74" name="Google Shape;974;p1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 type="vertTx">
  <p:cSld name="VERTICAL_TEXT">
    <p:spTree>
      <p:nvGrpSpPr>
        <p:cNvPr id="975" name="Shape 975"/>
        <p:cNvGrpSpPr/>
        <p:nvPr/>
      </p:nvGrpSpPr>
      <p:grpSpPr>
        <a:xfrm>
          <a:off x="0" y="0"/>
          <a:ext cx="0" cy="0"/>
          <a:chOff x="0" y="0"/>
          <a:chExt cx="0" cy="0"/>
        </a:xfrm>
      </p:grpSpPr>
      <p:sp>
        <p:nvSpPr>
          <p:cNvPr id="976" name="Google Shape;97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77" name="Google Shape;977;p1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978" name="Google Shape;978;p1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79" name="Google Shape;97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80" name="Google Shape;980;p1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صورة ذو تسمية توضيحية" type="picTx">
  <p:cSld name="PICTURE_WITH_CAPTION_TEXT">
    <p:spTree>
      <p:nvGrpSpPr>
        <p:cNvPr id="981" name="Shape 981"/>
        <p:cNvGrpSpPr/>
        <p:nvPr/>
      </p:nvGrpSpPr>
      <p:grpSpPr>
        <a:xfrm>
          <a:off x="0" y="0"/>
          <a:ext cx="0" cy="0"/>
          <a:chOff x="0" y="0"/>
          <a:chExt cx="0" cy="0"/>
        </a:xfrm>
      </p:grpSpPr>
      <p:sp>
        <p:nvSpPr>
          <p:cNvPr id="982" name="Google Shape;98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83" name="Google Shape;983;p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1" algn="r">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1" algn="r">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1" algn="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4" name="Google Shape;98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985" name="Google Shape;985;p1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86" name="Google Shape;98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87" name="Google Shape;987;p1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ى ذو تسمية توضيحية" type="objTx">
  <p:cSld name="OBJECT_WITH_CAPTION_TEXT">
    <p:spTree>
      <p:nvGrpSpPr>
        <p:cNvPr id="988" name="Shape 988"/>
        <p:cNvGrpSpPr/>
        <p:nvPr/>
      </p:nvGrpSpPr>
      <p:grpSpPr>
        <a:xfrm>
          <a:off x="0" y="0"/>
          <a:ext cx="0" cy="0"/>
          <a:chOff x="0" y="0"/>
          <a:chExt cx="0" cy="0"/>
        </a:xfrm>
      </p:grpSpPr>
      <p:sp>
        <p:nvSpPr>
          <p:cNvPr id="989" name="Google Shape;98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90" name="Google Shape;99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spcBef>
                <a:spcPts val="640"/>
              </a:spcBef>
              <a:spcAft>
                <a:spcPts val="0"/>
              </a:spcAft>
              <a:buClr>
                <a:schemeClr val="dk1"/>
              </a:buClr>
              <a:buSzPts val="3200"/>
              <a:buChar char="•"/>
              <a:defRPr sz="3200"/>
            </a:lvl1pPr>
            <a:lvl2pPr indent="-406400" lvl="1" marL="914400" rtl="1" algn="r">
              <a:spcBef>
                <a:spcPts val="560"/>
              </a:spcBef>
              <a:spcAft>
                <a:spcPts val="0"/>
              </a:spcAft>
              <a:buClr>
                <a:schemeClr val="dk1"/>
              </a:buClr>
              <a:buSzPts val="2800"/>
              <a:buChar char="–"/>
              <a:defRPr sz="2800"/>
            </a:lvl2pPr>
            <a:lvl3pPr indent="-381000" lvl="2" marL="1371600" rtl="1" algn="r">
              <a:spcBef>
                <a:spcPts val="480"/>
              </a:spcBef>
              <a:spcAft>
                <a:spcPts val="0"/>
              </a:spcAft>
              <a:buClr>
                <a:schemeClr val="dk1"/>
              </a:buClr>
              <a:buSzPts val="2400"/>
              <a:buChar char="•"/>
              <a:defRPr sz="2400"/>
            </a:lvl3pPr>
            <a:lvl4pPr indent="-355600" lvl="3" marL="1828800" rtl="1" algn="r">
              <a:spcBef>
                <a:spcPts val="400"/>
              </a:spcBef>
              <a:spcAft>
                <a:spcPts val="0"/>
              </a:spcAft>
              <a:buClr>
                <a:schemeClr val="dk1"/>
              </a:buClr>
              <a:buSzPts val="2000"/>
              <a:buChar char="–"/>
              <a:defRPr sz="2000"/>
            </a:lvl4pPr>
            <a:lvl5pPr indent="-355600" lvl="4" marL="2286000" rtl="1" algn="r">
              <a:spcBef>
                <a:spcPts val="400"/>
              </a:spcBef>
              <a:spcAft>
                <a:spcPts val="0"/>
              </a:spcAft>
              <a:buClr>
                <a:schemeClr val="dk1"/>
              </a:buClr>
              <a:buSzPts val="2000"/>
              <a:buChar char="»"/>
              <a:defRPr sz="2000"/>
            </a:lvl5pPr>
            <a:lvl6pPr indent="-355600" lvl="5" marL="2743200" rtl="1" algn="r">
              <a:spcBef>
                <a:spcPts val="400"/>
              </a:spcBef>
              <a:spcAft>
                <a:spcPts val="0"/>
              </a:spcAft>
              <a:buClr>
                <a:schemeClr val="dk1"/>
              </a:buClr>
              <a:buSzPts val="2000"/>
              <a:buChar char="•"/>
              <a:defRPr sz="2000"/>
            </a:lvl6pPr>
            <a:lvl7pPr indent="-355600" lvl="6" marL="3200400" rtl="1" algn="r">
              <a:spcBef>
                <a:spcPts val="400"/>
              </a:spcBef>
              <a:spcAft>
                <a:spcPts val="0"/>
              </a:spcAft>
              <a:buClr>
                <a:schemeClr val="dk1"/>
              </a:buClr>
              <a:buSzPts val="2000"/>
              <a:buChar char="•"/>
              <a:defRPr sz="2000"/>
            </a:lvl7pPr>
            <a:lvl8pPr indent="-355600" lvl="7" marL="3657600" rtl="1" algn="r">
              <a:spcBef>
                <a:spcPts val="400"/>
              </a:spcBef>
              <a:spcAft>
                <a:spcPts val="0"/>
              </a:spcAft>
              <a:buClr>
                <a:schemeClr val="dk1"/>
              </a:buClr>
              <a:buSzPts val="2000"/>
              <a:buChar char="•"/>
              <a:defRPr sz="2000"/>
            </a:lvl8pPr>
            <a:lvl9pPr indent="-355600" lvl="8" marL="4114800" rtl="1" algn="r">
              <a:spcBef>
                <a:spcPts val="400"/>
              </a:spcBef>
              <a:spcAft>
                <a:spcPts val="0"/>
              </a:spcAft>
              <a:buClr>
                <a:schemeClr val="dk1"/>
              </a:buClr>
              <a:buSzPts val="2000"/>
              <a:buChar char="•"/>
              <a:defRPr sz="2000"/>
            </a:lvl9pPr>
          </a:lstStyle>
          <a:p/>
        </p:txBody>
      </p:sp>
      <p:sp>
        <p:nvSpPr>
          <p:cNvPr id="991" name="Google Shape;99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992" name="Google Shape;992;p1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3" name="Google Shape;99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4" name="Google Shape;994;p1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فارغ" type="blank">
  <p:cSld name="BLANK">
    <p:spTree>
      <p:nvGrpSpPr>
        <p:cNvPr id="995" name="Shape 995"/>
        <p:cNvGrpSpPr/>
        <p:nvPr/>
      </p:nvGrpSpPr>
      <p:grpSpPr>
        <a:xfrm>
          <a:off x="0" y="0"/>
          <a:ext cx="0" cy="0"/>
          <a:chOff x="0" y="0"/>
          <a:chExt cx="0" cy="0"/>
        </a:xfrm>
      </p:grpSpPr>
      <p:sp>
        <p:nvSpPr>
          <p:cNvPr id="996" name="Google Shape;996;p19"/>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7" name="Google Shape;99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8" name="Google Shape;998;p1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فقط" type="titleOnly">
  <p:cSld name="TITLE_ONLY">
    <p:spTree>
      <p:nvGrpSpPr>
        <p:cNvPr id="999" name="Shape 999"/>
        <p:cNvGrpSpPr/>
        <p:nvPr/>
      </p:nvGrpSpPr>
      <p:grpSpPr>
        <a:xfrm>
          <a:off x="0" y="0"/>
          <a:ext cx="0" cy="0"/>
          <a:chOff x="0" y="0"/>
          <a:chExt cx="0" cy="0"/>
        </a:xfrm>
      </p:grpSpPr>
      <p:sp>
        <p:nvSpPr>
          <p:cNvPr id="1000" name="Google Shape;1000;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01" name="Google Shape;1001;p20"/>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2" name="Google Shape;100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3" name="Google Shape;1003;p2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قارنة" type="twoTxTwoObj">
  <p:cSld name="TWO_OBJECTS_WITH_TEXT">
    <p:spTree>
      <p:nvGrpSpPr>
        <p:cNvPr id="1004" name="Shape 1004"/>
        <p:cNvGrpSpPr/>
        <p:nvPr/>
      </p:nvGrpSpPr>
      <p:grpSpPr>
        <a:xfrm>
          <a:off x="0" y="0"/>
          <a:ext cx="0" cy="0"/>
          <a:chOff x="0" y="0"/>
          <a:chExt cx="0" cy="0"/>
        </a:xfrm>
      </p:grpSpPr>
      <p:sp>
        <p:nvSpPr>
          <p:cNvPr id="1005" name="Google Shape;100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06" name="Google Shape;100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007" name="Google Shape;100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008" name="Google Shape;100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009" name="Google Shape;100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010" name="Google Shape;1010;p21"/>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11" name="Google Shape;101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12" name="Google Shape;1012;p2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يين" type="twoObj">
  <p:cSld name="TWO_OBJECTS">
    <p:spTree>
      <p:nvGrpSpPr>
        <p:cNvPr id="1013" name="Shape 1013"/>
        <p:cNvGrpSpPr/>
        <p:nvPr/>
      </p:nvGrpSpPr>
      <p:grpSpPr>
        <a:xfrm>
          <a:off x="0" y="0"/>
          <a:ext cx="0" cy="0"/>
          <a:chOff x="0" y="0"/>
          <a:chExt cx="0" cy="0"/>
        </a:xfrm>
      </p:grpSpPr>
      <p:sp>
        <p:nvSpPr>
          <p:cNvPr id="1014" name="Google Shape;101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15" name="Google Shape;101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016" name="Google Shape;101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017" name="Google Shape;1017;p22"/>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18" name="Google Shape;101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19" name="Google Shape;1019;p2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محتوى" type="obj">
  <p:cSld name="OBJECT">
    <p:spTree>
      <p:nvGrpSpPr>
        <p:cNvPr id="900" name="Shape 900"/>
        <p:cNvGrpSpPr/>
        <p:nvPr/>
      </p:nvGrpSpPr>
      <p:grpSpPr>
        <a:xfrm>
          <a:off x="0" y="0"/>
          <a:ext cx="0" cy="0"/>
          <a:chOff x="0" y="0"/>
          <a:chExt cx="0" cy="0"/>
        </a:xfrm>
      </p:grpSpPr>
      <p:sp>
        <p:nvSpPr>
          <p:cNvPr id="901" name="Google Shape;901;p4"/>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02" name="Google Shape;902;p4"/>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903" name="Google Shape;903;p4"/>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04" name="Google Shape;904;p4"/>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05" name="Google Shape;905;p4"/>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المقطع" type="secHead">
  <p:cSld name="SECTION_HEADER">
    <p:spTree>
      <p:nvGrpSpPr>
        <p:cNvPr id="1020" name="Shape 1020"/>
        <p:cNvGrpSpPr/>
        <p:nvPr/>
      </p:nvGrpSpPr>
      <p:grpSpPr>
        <a:xfrm>
          <a:off x="0" y="0"/>
          <a:ext cx="0" cy="0"/>
          <a:chOff x="0" y="0"/>
          <a:chExt cx="0" cy="0"/>
        </a:xfrm>
      </p:grpSpPr>
      <p:sp>
        <p:nvSpPr>
          <p:cNvPr id="1021" name="Google Shape;1021;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r">
              <a:spcBef>
                <a:spcPts val="0"/>
              </a:spcBef>
              <a:spcAft>
                <a:spcPts val="0"/>
              </a:spcAft>
              <a:buSzPts val="1400"/>
              <a:buNone/>
              <a:defRPr b="1" sz="4000" cap="none"/>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22" name="Google Shape;1022;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spcBef>
                <a:spcPts val="400"/>
              </a:spcBef>
              <a:spcAft>
                <a:spcPts val="0"/>
              </a:spcAft>
              <a:buClr>
                <a:srgbClr val="888888"/>
              </a:buClr>
              <a:buSzPts val="2000"/>
              <a:buNone/>
              <a:defRPr sz="2000">
                <a:solidFill>
                  <a:srgbClr val="888888"/>
                </a:solidFill>
              </a:defRPr>
            </a:lvl1pPr>
            <a:lvl2pPr indent="-228600" lvl="1" marL="914400" rtl="1" algn="r">
              <a:spcBef>
                <a:spcPts val="360"/>
              </a:spcBef>
              <a:spcAft>
                <a:spcPts val="0"/>
              </a:spcAft>
              <a:buClr>
                <a:srgbClr val="888888"/>
              </a:buClr>
              <a:buSzPts val="1800"/>
              <a:buNone/>
              <a:defRPr sz="1800">
                <a:solidFill>
                  <a:srgbClr val="888888"/>
                </a:solidFill>
              </a:defRPr>
            </a:lvl2pPr>
            <a:lvl3pPr indent="-228600" lvl="2" marL="1371600" rtl="1" algn="r">
              <a:spcBef>
                <a:spcPts val="320"/>
              </a:spcBef>
              <a:spcAft>
                <a:spcPts val="0"/>
              </a:spcAft>
              <a:buClr>
                <a:srgbClr val="888888"/>
              </a:buClr>
              <a:buSzPts val="1600"/>
              <a:buNone/>
              <a:defRPr sz="1600">
                <a:solidFill>
                  <a:srgbClr val="888888"/>
                </a:solidFill>
              </a:defRPr>
            </a:lvl3pPr>
            <a:lvl4pPr indent="-228600" lvl="3" marL="1828800" rtl="1" algn="r">
              <a:spcBef>
                <a:spcPts val="280"/>
              </a:spcBef>
              <a:spcAft>
                <a:spcPts val="0"/>
              </a:spcAft>
              <a:buClr>
                <a:srgbClr val="888888"/>
              </a:buClr>
              <a:buSzPts val="1400"/>
              <a:buNone/>
              <a:defRPr sz="1400">
                <a:solidFill>
                  <a:srgbClr val="888888"/>
                </a:solidFill>
              </a:defRPr>
            </a:lvl4pPr>
            <a:lvl5pPr indent="-228600" lvl="4" marL="2286000" rtl="1" algn="r">
              <a:spcBef>
                <a:spcPts val="280"/>
              </a:spcBef>
              <a:spcAft>
                <a:spcPts val="0"/>
              </a:spcAft>
              <a:buClr>
                <a:srgbClr val="888888"/>
              </a:buClr>
              <a:buSzPts val="1400"/>
              <a:buNone/>
              <a:defRPr sz="1400">
                <a:solidFill>
                  <a:srgbClr val="888888"/>
                </a:solidFill>
              </a:defRPr>
            </a:lvl5pPr>
            <a:lvl6pPr indent="-228600" lvl="5" marL="2743200" rtl="1" algn="r">
              <a:spcBef>
                <a:spcPts val="280"/>
              </a:spcBef>
              <a:spcAft>
                <a:spcPts val="0"/>
              </a:spcAft>
              <a:buClr>
                <a:srgbClr val="888888"/>
              </a:buClr>
              <a:buSzPts val="1400"/>
              <a:buNone/>
              <a:defRPr sz="1400">
                <a:solidFill>
                  <a:srgbClr val="888888"/>
                </a:solidFill>
              </a:defRPr>
            </a:lvl6pPr>
            <a:lvl7pPr indent="-228600" lvl="6" marL="3200400" rtl="1" algn="r">
              <a:spcBef>
                <a:spcPts val="280"/>
              </a:spcBef>
              <a:spcAft>
                <a:spcPts val="0"/>
              </a:spcAft>
              <a:buClr>
                <a:srgbClr val="888888"/>
              </a:buClr>
              <a:buSzPts val="1400"/>
              <a:buNone/>
              <a:defRPr sz="1400">
                <a:solidFill>
                  <a:srgbClr val="888888"/>
                </a:solidFill>
              </a:defRPr>
            </a:lvl7pPr>
            <a:lvl8pPr indent="-228600" lvl="7" marL="3657600" rtl="1" algn="r">
              <a:spcBef>
                <a:spcPts val="280"/>
              </a:spcBef>
              <a:spcAft>
                <a:spcPts val="0"/>
              </a:spcAft>
              <a:buClr>
                <a:srgbClr val="888888"/>
              </a:buClr>
              <a:buSzPts val="1400"/>
              <a:buNone/>
              <a:defRPr sz="1400">
                <a:solidFill>
                  <a:srgbClr val="888888"/>
                </a:solidFill>
              </a:defRPr>
            </a:lvl8pPr>
            <a:lvl9pPr indent="-228600" lvl="8" marL="4114800" rtl="1" algn="r">
              <a:spcBef>
                <a:spcPts val="280"/>
              </a:spcBef>
              <a:spcAft>
                <a:spcPts val="0"/>
              </a:spcAft>
              <a:buClr>
                <a:srgbClr val="888888"/>
              </a:buClr>
              <a:buSzPts val="1400"/>
              <a:buNone/>
              <a:defRPr sz="1400">
                <a:solidFill>
                  <a:srgbClr val="888888"/>
                </a:solidFill>
              </a:defRPr>
            </a:lvl9pPr>
          </a:lstStyle>
          <a:p/>
        </p:txBody>
      </p:sp>
      <p:sp>
        <p:nvSpPr>
          <p:cNvPr id="1023" name="Google Shape;1023;p23"/>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24" name="Google Shape;102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25" name="Google Shape;1025;p2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محتوى" type="obj">
  <p:cSld name="OBJECT">
    <p:spTree>
      <p:nvGrpSpPr>
        <p:cNvPr id="1026" name="Shape 1026"/>
        <p:cNvGrpSpPr/>
        <p:nvPr/>
      </p:nvGrpSpPr>
      <p:grpSpPr>
        <a:xfrm>
          <a:off x="0" y="0"/>
          <a:ext cx="0" cy="0"/>
          <a:chOff x="0" y="0"/>
          <a:chExt cx="0" cy="0"/>
        </a:xfrm>
      </p:grpSpPr>
      <p:sp>
        <p:nvSpPr>
          <p:cNvPr id="1027" name="Google Shape;102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28" name="Google Shape;1028;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029" name="Google Shape;1029;p2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30" name="Google Shape;103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31" name="Google Shape;1031;p2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شريحة عنوان" type="title">
  <p:cSld name="TITLE">
    <p:spTree>
      <p:nvGrpSpPr>
        <p:cNvPr id="1032" name="Shape 1032"/>
        <p:cNvGrpSpPr/>
        <p:nvPr/>
      </p:nvGrpSpPr>
      <p:grpSpPr>
        <a:xfrm>
          <a:off x="0" y="0"/>
          <a:ext cx="0" cy="0"/>
          <a:chOff x="0" y="0"/>
          <a:chExt cx="0" cy="0"/>
        </a:xfrm>
      </p:grpSpPr>
      <p:sp>
        <p:nvSpPr>
          <p:cNvPr id="1033" name="Google Shape;1033;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034" name="Google Shape;1034;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1" algn="ctr">
              <a:spcBef>
                <a:spcPts val="640"/>
              </a:spcBef>
              <a:spcAft>
                <a:spcPts val="0"/>
              </a:spcAft>
              <a:buClr>
                <a:srgbClr val="888888"/>
              </a:buClr>
              <a:buSzPts val="3200"/>
              <a:buNone/>
              <a:defRPr>
                <a:solidFill>
                  <a:srgbClr val="888888"/>
                </a:solidFill>
              </a:defRPr>
            </a:lvl1pPr>
            <a:lvl2pPr lvl="1" rtl="1" algn="ctr">
              <a:spcBef>
                <a:spcPts val="560"/>
              </a:spcBef>
              <a:spcAft>
                <a:spcPts val="0"/>
              </a:spcAft>
              <a:buClr>
                <a:srgbClr val="888888"/>
              </a:buClr>
              <a:buSzPts val="2800"/>
              <a:buNone/>
              <a:defRPr>
                <a:solidFill>
                  <a:srgbClr val="888888"/>
                </a:solidFill>
              </a:defRPr>
            </a:lvl2pPr>
            <a:lvl3pPr lvl="2" rtl="1" algn="ctr">
              <a:spcBef>
                <a:spcPts val="480"/>
              </a:spcBef>
              <a:spcAft>
                <a:spcPts val="0"/>
              </a:spcAft>
              <a:buClr>
                <a:srgbClr val="888888"/>
              </a:buClr>
              <a:buSzPts val="2400"/>
              <a:buNone/>
              <a:defRPr>
                <a:solidFill>
                  <a:srgbClr val="888888"/>
                </a:solidFill>
              </a:defRPr>
            </a:lvl3pPr>
            <a:lvl4pPr lvl="3" rtl="1" algn="ctr">
              <a:spcBef>
                <a:spcPts val="400"/>
              </a:spcBef>
              <a:spcAft>
                <a:spcPts val="0"/>
              </a:spcAft>
              <a:buClr>
                <a:srgbClr val="888888"/>
              </a:buClr>
              <a:buSzPts val="2000"/>
              <a:buNone/>
              <a:defRPr>
                <a:solidFill>
                  <a:srgbClr val="888888"/>
                </a:solidFill>
              </a:defRPr>
            </a:lvl4pPr>
            <a:lvl5pPr lvl="4" rtl="1" algn="ctr">
              <a:spcBef>
                <a:spcPts val="400"/>
              </a:spcBef>
              <a:spcAft>
                <a:spcPts val="0"/>
              </a:spcAft>
              <a:buClr>
                <a:srgbClr val="888888"/>
              </a:buClr>
              <a:buSzPts val="2000"/>
              <a:buNone/>
              <a:defRPr>
                <a:solidFill>
                  <a:srgbClr val="888888"/>
                </a:solidFill>
              </a:defRPr>
            </a:lvl5pPr>
            <a:lvl6pPr lvl="5" rtl="1" algn="ctr">
              <a:spcBef>
                <a:spcPts val="400"/>
              </a:spcBef>
              <a:spcAft>
                <a:spcPts val="0"/>
              </a:spcAft>
              <a:buClr>
                <a:srgbClr val="888888"/>
              </a:buClr>
              <a:buSzPts val="2000"/>
              <a:buNone/>
              <a:defRPr>
                <a:solidFill>
                  <a:srgbClr val="888888"/>
                </a:solidFill>
              </a:defRPr>
            </a:lvl6pPr>
            <a:lvl7pPr lvl="6" rtl="1" algn="ctr">
              <a:spcBef>
                <a:spcPts val="400"/>
              </a:spcBef>
              <a:spcAft>
                <a:spcPts val="0"/>
              </a:spcAft>
              <a:buClr>
                <a:srgbClr val="888888"/>
              </a:buClr>
              <a:buSzPts val="2000"/>
              <a:buNone/>
              <a:defRPr>
                <a:solidFill>
                  <a:srgbClr val="888888"/>
                </a:solidFill>
              </a:defRPr>
            </a:lvl7pPr>
            <a:lvl8pPr lvl="7" rtl="1" algn="ctr">
              <a:spcBef>
                <a:spcPts val="400"/>
              </a:spcBef>
              <a:spcAft>
                <a:spcPts val="0"/>
              </a:spcAft>
              <a:buClr>
                <a:srgbClr val="888888"/>
              </a:buClr>
              <a:buSzPts val="2000"/>
              <a:buNone/>
              <a:defRPr>
                <a:solidFill>
                  <a:srgbClr val="888888"/>
                </a:solidFill>
              </a:defRPr>
            </a:lvl8pPr>
            <a:lvl9pPr lvl="8" rtl="1" algn="ctr">
              <a:spcBef>
                <a:spcPts val="400"/>
              </a:spcBef>
              <a:spcAft>
                <a:spcPts val="0"/>
              </a:spcAft>
              <a:buClr>
                <a:srgbClr val="888888"/>
              </a:buClr>
              <a:buSzPts val="2000"/>
              <a:buNone/>
              <a:defRPr>
                <a:solidFill>
                  <a:srgbClr val="888888"/>
                </a:solidFill>
              </a:defRPr>
            </a:lvl9pPr>
          </a:lstStyle>
          <a:p/>
        </p:txBody>
      </p:sp>
      <p:sp>
        <p:nvSpPr>
          <p:cNvPr id="1035" name="Google Shape;1035;p2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36" name="Google Shape;103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37" name="Google Shape;1037;p2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ان" type="vertTitleAndTx">
  <p:cSld name="VERTICAL_TITLE_AND_VERTICAL_TEXT">
    <p:spTree>
      <p:nvGrpSpPr>
        <p:cNvPr id="1353" name="Shape 1353"/>
        <p:cNvGrpSpPr/>
        <p:nvPr/>
      </p:nvGrpSpPr>
      <p:grpSpPr>
        <a:xfrm>
          <a:off x="0" y="0"/>
          <a:ext cx="0" cy="0"/>
          <a:chOff x="0" y="0"/>
          <a:chExt cx="0" cy="0"/>
        </a:xfrm>
      </p:grpSpPr>
      <p:sp>
        <p:nvSpPr>
          <p:cNvPr id="1354" name="Google Shape;1354;p30"/>
          <p:cNvSpPr txBox="1"/>
          <p:nvPr>
            <p:ph type="title"/>
          </p:nvPr>
        </p:nvSpPr>
        <p:spPr>
          <a:xfrm rot="5400000">
            <a:off x="5086350" y="2114550"/>
            <a:ext cx="5562600" cy="19431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55" name="Google Shape;1355;p30"/>
          <p:cNvSpPr txBox="1"/>
          <p:nvPr>
            <p:ph idx="1" type="body"/>
          </p:nvPr>
        </p:nvSpPr>
        <p:spPr>
          <a:xfrm rot="5400000">
            <a:off x="1123950" y="247650"/>
            <a:ext cx="5562600" cy="56769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356" name="Google Shape;1356;p30"/>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57" name="Google Shape;1357;p30"/>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58" name="Google Shape;1358;p30"/>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 type="vertTx">
  <p:cSld name="VERTICAL_TEXT">
    <p:spTree>
      <p:nvGrpSpPr>
        <p:cNvPr id="1359" name="Shape 1359"/>
        <p:cNvGrpSpPr/>
        <p:nvPr/>
      </p:nvGrpSpPr>
      <p:grpSpPr>
        <a:xfrm>
          <a:off x="0" y="0"/>
          <a:ext cx="0" cy="0"/>
          <a:chOff x="0" y="0"/>
          <a:chExt cx="0" cy="0"/>
        </a:xfrm>
      </p:grpSpPr>
      <p:sp>
        <p:nvSpPr>
          <p:cNvPr id="1360" name="Google Shape;1360;p31"/>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61" name="Google Shape;1361;p31"/>
          <p:cNvSpPr txBox="1"/>
          <p:nvPr>
            <p:ph idx="1" type="body"/>
          </p:nvPr>
        </p:nvSpPr>
        <p:spPr>
          <a:xfrm rot="5400000">
            <a:off x="2895600" y="-76200"/>
            <a:ext cx="4114800" cy="77724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362" name="Google Shape;1362;p31"/>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63" name="Google Shape;1363;p31"/>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64" name="Google Shape;1364;p31"/>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صورة ذو تسمية توضيحية" type="picTx">
  <p:cSld name="PICTURE_WITH_CAPTION_TEXT">
    <p:spTree>
      <p:nvGrpSpPr>
        <p:cNvPr id="1365" name="Shape 1365"/>
        <p:cNvGrpSpPr/>
        <p:nvPr/>
      </p:nvGrpSpPr>
      <p:grpSpPr>
        <a:xfrm>
          <a:off x="0" y="0"/>
          <a:ext cx="0" cy="0"/>
          <a:chOff x="0" y="0"/>
          <a:chExt cx="0" cy="0"/>
        </a:xfrm>
      </p:grpSpPr>
      <p:sp>
        <p:nvSpPr>
          <p:cNvPr id="1366" name="Google Shape;136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67" name="Google Shape;1367;p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1" algn="r">
              <a:spcBef>
                <a:spcPts val="640"/>
              </a:spcBef>
              <a:spcAft>
                <a:spcPts val="0"/>
              </a:spcAft>
              <a:buClr>
                <a:schemeClr val="hlink"/>
              </a:buClr>
              <a:buSzPts val="3200"/>
              <a:buFont typeface="Open Sans"/>
              <a:buNone/>
              <a:defRPr b="0" i="0" sz="3200" u="none" cap="none" strike="noStrike">
                <a:solidFill>
                  <a:schemeClr val="dk1"/>
                </a:solidFill>
                <a:latin typeface="Open Sans"/>
                <a:ea typeface="Open Sans"/>
                <a:cs typeface="Open Sans"/>
                <a:sym typeface="Open Sans"/>
              </a:defRPr>
            </a:lvl1pPr>
            <a:lvl2pPr lvl="1" marR="0" rtl="1" algn="r">
              <a:spcBef>
                <a:spcPts val="560"/>
              </a:spcBef>
              <a:spcAft>
                <a:spcPts val="0"/>
              </a:spcAft>
              <a:buClr>
                <a:schemeClr val="accent2"/>
              </a:buClr>
              <a:buSzPts val="2800"/>
              <a:buFont typeface="Open Sans"/>
              <a:buNone/>
              <a:defRPr b="0" i="0" sz="2800" u="none" cap="none" strike="noStrike">
                <a:solidFill>
                  <a:schemeClr val="dk1"/>
                </a:solidFill>
                <a:latin typeface="Open Sans"/>
                <a:ea typeface="Open Sans"/>
                <a:cs typeface="Open Sans"/>
                <a:sym typeface="Open Sans"/>
              </a:defRPr>
            </a:lvl2pPr>
            <a:lvl3pPr lvl="2" marR="0" rtl="1" algn="r">
              <a:spcBef>
                <a:spcPts val="480"/>
              </a:spcBef>
              <a:spcAft>
                <a:spcPts val="0"/>
              </a:spcAft>
              <a:buClr>
                <a:schemeClr val="accent1"/>
              </a:buClr>
              <a:buSzPts val="2400"/>
              <a:buFont typeface="Open Sans"/>
              <a:buNone/>
              <a:defRPr b="0" i="0" sz="2400" u="none" cap="none" strike="noStrike">
                <a:solidFill>
                  <a:schemeClr val="dk1"/>
                </a:solidFill>
                <a:latin typeface="Open Sans"/>
                <a:ea typeface="Open Sans"/>
                <a:cs typeface="Open Sans"/>
                <a:sym typeface="Open Sans"/>
              </a:defRPr>
            </a:lvl3pPr>
            <a:lvl4pPr lvl="3" marR="0" rtl="1" algn="r">
              <a:spcBef>
                <a:spcPts val="400"/>
              </a:spcBef>
              <a:spcAft>
                <a:spcPts val="0"/>
              </a:spcAft>
              <a:buClr>
                <a:schemeClr val="lt2"/>
              </a:buClr>
              <a:buSzPts val="2000"/>
              <a:buFont typeface="Open Sans"/>
              <a:buNone/>
              <a:defRPr b="0" i="0" sz="2000" u="none" cap="none" strike="noStrike">
                <a:solidFill>
                  <a:schemeClr val="dk1"/>
                </a:solidFill>
                <a:latin typeface="Open Sans"/>
                <a:ea typeface="Open Sans"/>
                <a:cs typeface="Open Sans"/>
                <a:sym typeface="Open Sans"/>
              </a:defRPr>
            </a:lvl4pPr>
            <a:lvl5pPr lvl="4"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5pPr>
            <a:lvl6pPr lvl="5"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6pPr>
            <a:lvl7pPr lvl="6"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7pPr>
            <a:lvl8pPr lvl="7"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8pPr>
            <a:lvl9pPr lvl="8"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9pPr>
          </a:lstStyle>
          <a:p/>
        </p:txBody>
      </p:sp>
      <p:sp>
        <p:nvSpPr>
          <p:cNvPr id="1368" name="Google Shape;136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SzPts val="1400"/>
              <a:buFont typeface="Open Sans"/>
              <a:buNone/>
              <a:defRPr sz="1400"/>
            </a:lvl1pPr>
            <a:lvl2pPr indent="-228600" lvl="1" marL="914400" rtl="1" algn="r">
              <a:spcBef>
                <a:spcPts val="240"/>
              </a:spcBef>
              <a:spcAft>
                <a:spcPts val="0"/>
              </a:spcAft>
              <a:buSzPts val="1200"/>
              <a:buFont typeface="Open Sans"/>
              <a:buNone/>
              <a:defRPr sz="1200"/>
            </a:lvl2pPr>
            <a:lvl3pPr indent="-228600" lvl="2" marL="1371600" rtl="1" algn="r">
              <a:spcBef>
                <a:spcPts val="200"/>
              </a:spcBef>
              <a:spcAft>
                <a:spcPts val="0"/>
              </a:spcAft>
              <a:buSzPts val="1000"/>
              <a:buFont typeface="Open Sans"/>
              <a:buNone/>
              <a:defRPr sz="1000"/>
            </a:lvl3pPr>
            <a:lvl4pPr indent="-228600" lvl="3" marL="1828800" rtl="1" algn="r">
              <a:spcBef>
                <a:spcPts val="180"/>
              </a:spcBef>
              <a:spcAft>
                <a:spcPts val="0"/>
              </a:spcAft>
              <a:buSzPts val="900"/>
              <a:buFont typeface="Open Sans"/>
              <a:buNone/>
              <a:defRPr sz="900"/>
            </a:lvl4pPr>
            <a:lvl5pPr indent="-228600" lvl="4" marL="2286000" rtl="1" algn="r">
              <a:spcBef>
                <a:spcPts val="180"/>
              </a:spcBef>
              <a:spcAft>
                <a:spcPts val="0"/>
              </a:spcAft>
              <a:buClr>
                <a:schemeClr val="dk1"/>
              </a:buClr>
              <a:buSzPts val="900"/>
              <a:buFont typeface="Open Sans"/>
              <a:buNone/>
              <a:defRPr sz="900"/>
            </a:lvl5pPr>
            <a:lvl6pPr indent="-228600" lvl="5" marL="2743200" rtl="1" algn="r">
              <a:spcBef>
                <a:spcPts val="180"/>
              </a:spcBef>
              <a:spcAft>
                <a:spcPts val="0"/>
              </a:spcAft>
              <a:buClr>
                <a:schemeClr val="dk1"/>
              </a:buClr>
              <a:buSzPts val="900"/>
              <a:buFont typeface="Open Sans"/>
              <a:buNone/>
              <a:defRPr sz="900"/>
            </a:lvl6pPr>
            <a:lvl7pPr indent="-228600" lvl="6" marL="3200400" rtl="1" algn="r">
              <a:spcBef>
                <a:spcPts val="180"/>
              </a:spcBef>
              <a:spcAft>
                <a:spcPts val="0"/>
              </a:spcAft>
              <a:buClr>
                <a:schemeClr val="dk1"/>
              </a:buClr>
              <a:buSzPts val="900"/>
              <a:buFont typeface="Open Sans"/>
              <a:buNone/>
              <a:defRPr sz="900"/>
            </a:lvl7pPr>
            <a:lvl8pPr indent="-228600" lvl="7" marL="3657600" rtl="1" algn="r">
              <a:spcBef>
                <a:spcPts val="180"/>
              </a:spcBef>
              <a:spcAft>
                <a:spcPts val="0"/>
              </a:spcAft>
              <a:buClr>
                <a:schemeClr val="dk1"/>
              </a:buClr>
              <a:buSzPts val="900"/>
              <a:buFont typeface="Open Sans"/>
              <a:buNone/>
              <a:defRPr sz="900"/>
            </a:lvl8pPr>
            <a:lvl9pPr indent="-228600" lvl="8" marL="4114800" rtl="1" algn="r">
              <a:spcBef>
                <a:spcPts val="180"/>
              </a:spcBef>
              <a:spcAft>
                <a:spcPts val="0"/>
              </a:spcAft>
              <a:buClr>
                <a:schemeClr val="dk1"/>
              </a:buClr>
              <a:buSzPts val="900"/>
              <a:buFont typeface="Open Sans"/>
              <a:buNone/>
              <a:defRPr sz="900"/>
            </a:lvl9pPr>
          </a:lstStyle>
          <a:p/>
        </p:txBody>
      </p:sp>
      <p:sp>
        <p:nvSpPr>
          <p:cNvPr id="1369" name="Google Shape;1369;p32"/>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70" name="Google Shape;1370;p32"/>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71" name="Google Shape;1371;p32"/>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ى ذو تسمية توضيحية" type="objTx">
  <p:cSld name="OBJECT_WITH_CAPTION_TEXT">
    <p:spTree>
      <p:nvGrpSpPr>
        <p:cNvPr id="1372" name="Shape 1372"/>
        <p:cNvGrpSpPr/>
        <p:nvPr/>
      </p:nvGrpSpPr>
      <p:grpSpPr>
        <a:xfrm>
          <a:off x="0" y="0"/>
          <a:ext cx="0" cy="0"/>
          <a:chOff x="0" y="0"/>
          <a:chExt cx="0" cy="0"/>
        </a:xfrm>
      </p:grpSpPr>
      <p:sp>
        <p:nvSpPr>
          <p:cNvPr id="1373" name="Google Shape;1373;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74" name="Google Shape;1374;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spcBef>
                <a:spcPts val="640"/>
              </a:spcBef>
              <a:spcAft>
                <a:spcPts val="0"/>
              </a:spcAft>
              <a:buSzPts val="3200"/>
              <a:buFont typeface="Open Sans"/>
              <a:buChar char="•"/>
              <a:defRPr sz="3200"/>
            </a:lvl1pPr>
            <a:lvl2pPr indent="-406400" lvl="1" marL="914400" rtl="1" algn="r">
              <a:spcBef>
                <a:spcPts val="560"/>
              </a:spcBef>
              <a:spcAft>
                <a:spcPts val="0"/>
              </a:spcAft>
              <a:buSzPts val="2800"/>
              <a:buFont typeface="Open Sans"/>
              <a:buChar char="•"/>
              <a:defRPr sz="2800"/>
            </a:lvl2pPr>
            <a:lvl3pPr indent="-381000" lvl="2" marL="1371600" rtl="1" algn="r">
              <a:spcBef>
                <a:spcPts val="480"/>
              </a:spcBef>
              <a:spcAft>
                <a:spcPts val="0"/>
              </a:spcAft>
              <a:buSzPts val="2400"/>
              <a:buFont typeface="Open Sans"/>
              <a:buChar char="•"/>
              <a:defRPr sz="2400"/>
            </a:lvl3pPr>
            <a:lvl4pPr indent="-355600" lvl="3" marL="1828800" rtl="1" algn="r">
              <a:spcBef>
                <a:spcPts val="400"/>
              </a:spcBef>
              <a:spcAft>
                <a:spcPts val="0"/>
              </a:spcAft>
              <a:buSzPts val="2000"/>
              <a:buFont typeface="Open Sans"/>
              <a:buChar char="•"/>
              <a:defRPr sz="2000"/>
            </a:lvl4pPr>
            <a:lvl5pPr indent="-355600" lvl="4" marL="2286000" rtl="1" algn="r">
              <a:spcBef>
                <a:spcPts val="400"/>
              </a:spcBef>
              <a:spcAft>
                <a:spcPts val="0"/>
              </a:spcAft>
              <a:buClr>
                <a:schemeClr val="dk1"/>
              </a:buClr>
              <a:buSzPts val="2000"/>
              <a:buFont typeface="Open Sans"/>
              <a:buChar char="•"/>
              <a:defRPr sz="2000"/>
            </a:lvl5pPr>
            <a:lvl6pPr indent="-355600" lvl="5" marL="2743200" rtl="1" algn="r">
              <a:spcBef>
                <a:spcPts val="400"/>
              </a:spcBef>
              <a:spcAft>
                <a:spcPts val="0"/>
              </a:spcAft>
              <a:buClr>
                <a:schemeClr val="dk1"/>
              </a:buClr>
              <a:buSzPts val="2000"/>
              <a:buFont typeface="Open Sans"/>
              <a:buChar char="•"/>
              <a:defRPr sz="2000"/>
            </a:lvl6pPr>
            <a:lvl7pPr indent="-355600" lvl="6" marL="3200400" rtl="1" algn="r">
              <a:spcBef>
                <a:spcPts val="400"/>
              </a:spcBef>
              <a:spcAft>
                <a:spcPts val="0"/>
              </a:spcAft>
              <a:buClr>
                <a:schemeClr val="dk1"/>
              </a:buClr>
              <a:buSzPts val="2000"/>
              <a:buFont typeface="Open Sans"/>
              <a:buChar char="•"/>
              <a:defRPr sz="2000"/>
            </a:lvl7pPr>
            <a:lvl8pPr indent="-355600" lvl="7" marL="3657600" rtl="1" algn="r">
              <a:spcBef>
                <a:spcPts val="400"/>
              </a:spcBef>
              <a:spcAft>
                <a:spcPts val="0"/>
              </a:spcAft>
              <a:buClr>
                <a:schemeClr val="dk1"/>
              </a:buClr>
              <a:buSzPts val="2000"/>
              <a:buFont typeface="Open Sans"/>
              <a:buChar char="•"/>
              <a:defRPr sz="2000"/>
            </a:lvl8pPr>
            <a:lvl9pPr indent="-355600" lvl="8" marL="4114800" rtl="1" algn="r">
              <a:spcBef>
                <a:spcPts val="400"/>
              </a:spcBef>
              <a:spcAft>
                <a:spcPts val="0"/>
              </a:spcAft>
              <a:buClr>
                <a:schemeClr val="dk1"/>
              </a:buClr>
              <a:buSzPts val="2000"/>
              <a:buFont typeface="Open Sans"/>
              <a:buChar char="•"/>
              <a:defRPr sz="2000"/>
            </a:lvl9pPr>
          </a:lstStyle>
          <a:p/>
        </p:txBody>
      </p:sp>
      <p:sp>
        <p:nvSpPr>
          <p:cNvPr id="1375" name="Google Shape;1375;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SzPts val="1400"/>
              <a:buFont typeface="Open Sans"/>
              <a:buNone/>
              <a:defRPr sz="1400"/>
            </a:lvl1pPr>
            <a:lvl2pPr indent="-228600" lvl="1" marL="914400" rtl="1" algn="r">
              <a:spcBef>
                <a:spcPts val="240"/>
              </a:spcBef>
              <a:spcAft>
                <a:spcPts val="0"/>
              </a:spcAft>
              <a:buSzPts val="1200"/>
              <a:buFont typeface="Open Sans"/>
              <a:buNone/>
              <a:defRPr sz="1200"/>
            </a:lvl2pPr>
            <a:lvl3pPr indent="-228600" lvl="2" marL="1371600" rtl="1" algn="r">
              <a:spcBef>
                <a:spcPts val="200"/>
              </a:spcBef>
              <a:spcAft>
                <a:spcPts val="0"/>
              </a:spcAft>
              <a:buSzPts val="1000"/>
              <a:buFont typeface="Open Sans"/>
              <a:buNone/>
              <a:defRPr sz="1000"/>
            </a:lvl3pPr>
            <a:lvl4pPr indent="-228600" lvl="3" marL="1828800" rtl="1" algn="r">
              <a:spcBef>
                <a:spcPts val="180"/>
              </a:spcBef>
              <a:spcAft>
                <a:spcPts val="0"/>
              </a:spcAft>
              <a:buSzPts val="900"/>
              <a:buFont typeface="Open Sans"/>
              <a:buNone/>
              <a:defRPr sz="900"/>
            </a:lvl4pPr>
            <a:lvl5pPr indent="-228600" lvl="4" marL="2286000" rtl="1" algn="r">
              <a:spcBef>
                <a:spcPts val="180"/>
              </a:spcBef>
              <a:spcAft>
                <a:spcPts val="0"/>
              </a:spcAft>
              <a:buClr>
                <a:schemeClr val="dk1"/>
              </a:buClr>
              <a:buSzPts val="900"/>
              <a:buFont typeface="Open Sans"/>
              <a:buNone/>
              <a:defRPr sz="900"/>
            </a:lvl5pPr>
            <a:lvl6pPr indent="-228600" lvl="5" marL="2743200" rtl="1" algn="r">
              <a:spcBef>
                <a:spcPts val="180"/>
              </a:spcBef>
              <a:spcAft>
                <a:spcPts val="0"/>
              </a:spcAft>
              <a:buClr>
                <a:schemeClr val="dk1"/>
              </a:buClr>
              <a:buSzPts val="900"/>
              <a:buFont typeface="Open Sans"/>
              <a:buNone/>
              <a:defRPr sz="900"/>
            </a:lvl6pPr>
            <a:lvl7pPr indent="-228600" lvl="6" marL="3200400" rtl="1" algn="r">
              <a:spcBef>
                <a:spcPts val="180"/>
              </a:spcBef>
              <a:spcAft>
                <a:spcPts val="0"/>
              </a:spcAft>
              <a:buClr>
                <a:schemeClr val="dk1"/>
              </a:buClr>
              <a:buSzPts val="900"/>
              <a:buFont typeface="Open Sans"/>
              <a:buNone/>
              <a:defRPr sz="900"/>
            </a:lvl7pPr>
            <a:lvl8pPr indent="-228600" lvl="7" marL="3657600" rtl="1" algn="r">
              <a:spcBef>
                <a:spcPts val="180"/>
              </a:spcBef>
              <a:spcAft>
                <a:spcPts val="0"/>
              </a:spcAft>
              <a:buClr>
                <a:schemeClr val="dk1"/>
              </a:buClr>
              <a:buSzPts val="900"/>
              <a:buFont typeface="Open Sans"/>
              <a:buNone/>
              <a:defRPr sz="900"/>
            </a:lvl8pPr>
            <a:lvl9pPr indent="-228600" lvl="8" marL="4114800" rtl="1" algn="r">
              <a:spcBef>
                <a:spcPts val="180"/>
              </a:spcBef>
              <a:spcAft>
                <a:spcPts val="0"/>
              </a:spcAft>
              <a:buClr>
                <a:schemeClr val="dk1"/>
              </a:buClr>
              <a:buSzPts val="900"/>
              <a:buFont typeface="Open Sans"/>
              <a:buNone/>
              <a:defRPr sz="900"/>
            </a:lvl9pPr>
          </a:lstStyle>
          <a:p/>
        </p:txBody>
      </p:sp>
      <p:sp>
        <p:nvSpPr>
          <p:cNvPr id="1376" name="Google Shape;1376;p33"/>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77" name="Google Shape;1377;p33"/>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78" name="Google Shape;1378;p3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فارغ" type="blank">
  <p:cSld name="BLANK">
    <p:spTree>
      <p:nvGrpSpPr>
        <p:cNvPr id="1379" name="Shape 1379"/>
        <p:cNvGrpSpPr/>
        <p:nvPr/>
      </p:nvGrpSpPr>
      <p:grpSpPr>
        <a:xfrm>
          <a:off x="0" y="0"/>
          <a:ext cx="0" cy="0"/>
          <a:chOff x="0" y="0"/>
          <a:chExt cx="0" cy="0"/>
        </a:xfrm>
      </p:grpSpPr>
      <p:sp>
        <p:nvSpPr>
          <p:cNvPr id="1380" name="Google Shape;1380;p34"/>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81" name="Google Shape;1381;p34"/>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82" name="Google Shape;1382;p34"/>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فقط" type="titleOnly">
  <p:cSld name="TITLE_ONLY">
    <p:spTree>
      <p:nvGrpSpPr>
        <p:cNvPr id="1383" name="Shape 1383"/>
        <p:cNvGrpSpPr/>
        <p:nvPr/>
      </p:nvGrpSpPr>
      <p:grpSpPr>
        <a:xfrm>
          <a:off x="0" y="0"/>
          <a:ext cx="0" cy="0"/>
          <a:chOff x="0" y="0"/>
          <a:chExt cx="0" cy="0"/>
        </a:xfrm>
      </p:grpSpPr>
      <p:sp>
        <p:nvSpPr>
          <p:cNvPr id="1384" name="Google Shape;1384;p35"/>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85" name="Google Shape;1385;p35"/>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86" name="Google Shape;1386;p35"/>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87" name="Google Shape;1387;p3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قارنة" type="twoTxTwoObj">
  <p:cSld name="TWO_OBJECTS_WITH_TEXT">
    <p:spTree>
      <p:nvGrpSpPr>
        <p:cNvPr id="1388" name="Shape 1388"/>
        <p:cNvGrpSpPr/>
        <p:nvPr/>
      </p:nvGrpSpPr>
      <p:grpSpPr>
        <a:xfrm>
          <a:off x="0" y="0"/>
          <a:ext cx="0" cy="0"/>
          <a:chOff x="0" y="0"/>
          <a:chExt cx="0" cy="0"/>
        </a:xfrm>
      </p:grpSpPr>
      <p:sp>
        <p:nvSpPr>
          <p:cNvPr id="1389" name="Google Shape;1389;p3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90" name="Google Shape;1390;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SzPts val="2400"/>
              <a:buFont typeface="Open Sans"/>
              <a:buNone/>
              <a:defRPr b="1" sz="2400"/>
            </a:lvl1pPr>
            <a:lvl2pPr indent="-228600" lvl="1" marL="914400" rtl="1" algn="r">
              <a:spcBef>
                <a:spcPts val="400"/>
              </a:spcBef>
              <a:spcAft>
                <a:spcPts val="0"/>
              </a:spcAft>
              <a:buSzPts val="2000"/>
              <a:buFont typeface="Open Sans"/>
              <a:buNone/>
              <a:defRPr b="1" sz="2000"/>
            </a:lvl2pPr>
            <a:lvl3pPr indent="-228600" lvl="2" marL="1371600" rtl="1" algn="r">
              <a:spcBef>
                <a:spcPts val="360"/>
              </a:spcBef>
              <a:spcAft>
                <a:spcPts val="0"/>
              </a:spcAft>
              <a:buSzPts val="1800"/>
              <a:buFont typeface="Open Sans"/>
              <a:buNone/>
              <a:defRPr b="1" sz="1800"/>
            </a:lvl3pPr>
            <a:lvl4pPr indent="-228600" lvl="3" marL="1828800" rtl="1" algn="r">
              <a:spcBef>
                <a:spcPts val="320"/>
              </a:spcBef>
              <a:spcAft>
                <a:spcPts val="0"/>
              </a:spcAft>
              <a:buSzPts val="1600"/>
              <a:buFont typeface="Open Sans"/>
              <a:buNone/>
              <a:defRPr b="1" sz="1600"/>
            </a:lvl4pPr>
            <a:lvl5pPr indent="-228600" lvl="4" marL="2286000" rtl="1" algn="r">
              <a:spcBef>
                <a:spcPts val="320"/>
              </a:spcBef>
              <a:spcAft>
                <a:spcPts val="0"/>
              </a:spcAft>
              <a:buClr>
                <a:schemeClr val="dk1"/>
              </a:buClr>
              <a:buSzPts val="1600"/>
              <a:buFont typeface="Open Sans"/>
              <a:buNone/>
              <a:defRPr b="1" sz="1600"/>
            </a:lvl5pPr>
            <a:lvl6pPr indent="-228600" lvl="5" marL="2743200" rtl="1" algn="r">
              <a:spcBef>
                <a:spcPts val="320"/>
              </a:spcBef>
              <a:spcAft>
                <a:spcPts val="0"/>
              </a:spcAft>
              <a:buClr>
                <a:schemeClr val="dk1"/>
              </a:buClr>
              <a:buSzPts val="1600"/>
              <a:buFont typeface="Open Sans"/>
              <a:buNone/>
              <a:defRPr b="1" sz="1600"/>
            </a:lvl6pPr>
            <a:lvl7pPr indent="-228600" lvl="6" marL="3200400" rtl="1" algn="r">
              <a:spcBef>
                <a:spcPts val="320"/>
              </a:spcBef>
              <a:spcAft>
                <a:spcPts val="0"/>
              </a:spcAft>
              <a:buClr>
                <a:schemeClr val="dk1"/>
              </a:buClr>
              <a:buSzPts val="1600"/>
              <a:buFont typeface="Open Sans"/>
              <a:buNone/>
              <a:defRPr b="1" sz="1600"/>
            </a:lvl7pPr>
            <a:lvl8pPr indent="-228600" lvl="7" marL="3657600" rtl="1" algn="r">
              <a:spcBef>
                <a:spcPts val="320"/>
              </a:spcBef>
              <a:spcAft>
                <a:spcPts val="0"/>
              </a:spcAft>
              <a:buClr>
                <a:schemeClr val="dk1"/>
              </a:buClr>
              <a:buSzPts val="1600"/>
              <a:buFont typeface="Open Sans"/>
              <a:buNone/>
              <a:defRPr b="1" sz="1600"/>
            </a:lvl8pPr>
            <a:lvl9pPr indent="-228600" lvl="8" marL="4114800" rtl="1" algn="r">
              <a:spcBef>
                <a:spcPts val="320"/>
              </a:spcBef>
              <a:spcAft>
                <a:spcPts val="0"/>
              </a:spcAft>
              <a:buClr>
                <a:schemeClr val="dk1"/>
              </a:buClr>
              <a:buSzPts val="1600"/>
              <a:buFont typeface="Open Sans"/>
              <a:buNone/>
              <a:defRPr b="1" sz="1600"/>
            </a:lvl9pPr>
          </a:lstStyle>
          <a:p/>
        </p:txBody>
      </p:sp>
      <p:sp>
        <p:nvSpPr>
          <p:cNvPr id="1391" name="Google Shape;1391;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SzPts val="2400"/>
              <a:buFont typeface="Open Sans"/>
              <a:buChar char="•"/>
              <a:defRPr sz="2400"/>
            </a:lvl1pPr>
            <a:lvl2pPr indent="-355600" lvl="1" marL="914400" rtl="1" algn="r">
              <a:spcBef>
                <a:spcPts val="400"/>
              </a:spcBef>
              <a:spcAft>
                <a:spcPts val="0"/>
              </a:spcAft>
              <a:buSzPts val="2000"/>
              <a:buFont typeface="Open Sans"/>
              <a:buChar char="•"/>
              <a:defRPr sz="2000"/>
            </a:lvl2pPr>
            <a:lvl3pPr indent="-342900" lvl="2" marL="1371600" rtl="1" algn="r">
              <a:spcBef>
                <a:spcPts val="360"/>
              </a:spcBef>
              <a:spcAft>
                <a:spcPts val="0"/>
              </a:spcAft>
              <a:buSzPts val="1800"/>
              <a:buFont typeface="Open Sans"/>
              <a:buChar char="•"/>
              <a:defRPr sz="1800"/>
            </a:lvl3pPr>
            <a:lvl4pPr indent="-330200" lvl="3" marL="1828800" rtl="1" algn="r">
              <a:spcBef>
                <a:spcPts val="320"/>
              </a:spcBef>
              <a:spcAft>
                <a:spcPts val="0"/>
              </a:spcAft>
              <a:buSzPts val="1600"/>
              <a:buFont typeface="Open Sans"/>
              <a:buChar char="•"/>
              <a:defRPr sz="1600"/>
            </a:lvl4pPr>
            <a:lvl5pPr indent="-330200" lvl="4" marL="2286000" rtl="1" algn="r">
              <a:spcBef>
                <a:spcPts val="320"/>
              </a:spcBef>
              <a:spcAft>
                <a:spcPts val="0"/>
              </a:spcAft>
              <a:buClr>
                <a:schemeClr val="dk1"/>
              </a:buClr>
              <a:buSzPts val="1600"/>
              <a:buFont typeface="Open Sans"/>
              <a:buChar char="•"/>
              <a:defRPr sz="1600"/>
            </a:lvl5pPr>
            <a:lvl6pPr indent="-330200" lvl="5" marL="2743200" rtl="1" algn="r">
              <a:spcBef>
                <a:spcPts val="320"/>
              </a:spcBef>
              <a:spcAft>
                <a:spcPts val="0"/>
              </a:spcAft>
              <a:buClr>
                <a:schemeClr val="dk1"/>
              </a:buClr>
              <a:buSzPts val="1600"/>
              <a:buFont typeface="Open Sans"/>
              <a:buChar char="•"/>
              <a:defRPr sz="1600"/>
            </a:lvl6pPr>
            <a:lvl7pPr indent="-330200" lvl="6" marL="3200400" rtl="1" algn="r">
              <a:spcBef>
                <a:spcPts val="320"/>
              </a:spcBef>
              <a:spcAft>
                <a:spcPts val="0"/>
              </a:spcAft>
              <a:buClr>
                <a:schemeClr val="dk1"/>
              </a:buClr>
              <a:buSzPts val="1600"/>
              <a:buFont typeface="Open Sans"/>
              <a:buChar char="•"/>
              <a:defRPr sz="1600"/>
            </a:lvl7pPr>
            <a:lvl8pPr indent="-330200" lvl="7" marL="3657600" rtl="1" algn="r">
              <a:spcBef>
                <a:spcPts val="320"/>
              </a:spcBef>
              <a:spcAft>
                <a:spcPts val="0"/>
              </a:spcAft>
              <a:buClr>
                <a:schemeClr val="dk1"/>
              </a:buClr>
              <a:buSzPts val="1600"/>
              <a:buFont typeface="Open Sans"/>
              <a:buChar char="•"/>
              <a:defRPr sz="1600"/>
            </a:lvl8pPr>
            <a:lvl9pPr indent="-330200" lvl="8" marL="4114800" rtl="1" algn="r">
              <a:spcBef>
                <a:spcPts val="320"/>
              </a:spcBef>
              <a:spcAft>
                <a:spcPts val="0"/>
              </a:spcAft>
              <a:buClr>
                <a:schemeClr val="dk1"/>
              </a:buClr>
              <a:buSzPts val="1600"/>
              <a:buFont typeface="Open Sans"/>
              <a:buChar char="•"/>
              <a:defRPr sz="1600"/>
            </a:lvl9pPr>
          </a:lstStyle>
          <a:p/>
        </p:txBody>
      </p:sp>
      <p:sp>
        <p:nvSpPr>
          <p:cNvPr id="1392" name="Google Shape;1392;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SzPts val="2400"/>
              <a:buFont typeface="Open Sans"/>
              <a:buNone/>
              <a:defRPr b="1" sz="2400"/>
            </a:lvl1pPr>
            <a:lvl2pPr indent="-228600" lvl="1" marL="914400" rtl="1" algn="r">
              <a:spcBef>
                <a:spcPts val="400"/>
              </a:spcBef>
              <a:spcAft>
                <a:spcPts val="0"/>
              </a:spcAft>
              <a:buSzPts val="2000"/>
              <a:buFont typeface="Open Sans"/>
              <a:buNone/>
              <a:defRPr b="1" sz="2000"/>
            </a:lvl2pPr>
            <a:lvl3pPr indent="-228600" lvl="2" marL="1371600" rtl="1" algn="r">
              <a:spcBef>
                <a:spcPts val="360"/>
              </a:spcBef>
              <a:spcAft>
                <a:spcPts val="0"/>
              </a:spcAft>
              <a:buSzPts val="1800"/>
              <a:buFont typeface="Open Sans"/>
              <a:buNone/>
              <a:defRPr b="1" sz="1800"/>
            </a:lvl3pPr>
            <a:lvl4pPr indent="-228600" lvl="3" marL="1828800" rtl="1" algn="r">
              <a:spcBef>
                <a:spcPts val="320"/>
              </a:spcBef>
              <a:spcAft>
                <a:spcPts val="0"/>
              </a:spcAft>
              <a:buSzPts val="1600"/>
              <a:buFont typeface="Open Sans"/>
              <a:buNone/>
              <a:defRPr b="1" sz="1600"/>
            </a:lvl4pPr>
            <a:lvl5pPr indent="-228600" lvl="4" marL="2286000" rtl="1" algn="r">
              <a:spcBef>
                <a:spcPts val="320"/>
              </a:spcBef>
              <a:spcAft>
                <a:spcPts val="0"/>
              </a:spcAft>
              <a:buClr>
                <a:schemeClr val="dk1"/>
              </a:buClr>
              <a:buSzPts val="1600"/>
              <a:buFont typeface="Open Sans"/>
              <a:buNone/>
              <a:defRPr b="1" sz="1600"/>
            </a:lvl5pPr>
            <a:lvl6pPr indent="-228600" lvl="5" marL="2743200" rtl="1" algn="r">
              <a:spcBef>
                <a:spcPts val="320"/>
              </a:spcBef>
              <a:spcAft>
                <a:spcPts val="0"/>
              </a:spcAft>
              <a:buClr>
                <a:schemeClr val="dk1"/>
              </a:buClr>
              <a:buSzPts val="1600"/>
              <a:buFont typeface="Open Sans"/>
              <a:buNone/>
              <a:defRPr b="1" sz="1600"/>
            </a:lvl6pPr>
            <a:lvl7pPr indent="-228600" lvl="6" marL="3200400" rtl="1" algn="r">
              <a:spcBef>
                <a:spcPts val="320"/>
              </a:spcBef>
              <a:spcAft>
                <a:spcPts val="0"/>
              </a:spcAft>
              <a:buClr>
                <a:schemeClr val="dk1"/>
              </a:buClr>
              <a:buSzPts val="1600"/>
              <a:buFont typeface="Open Sans"/>
              <a:buNone/>
              <a:defRPr b="1" sz="1600"/>
            </a:lvl7pPr>
            <a:lvl8pPr indent="-228600" lvl="7" marL="3657600" rtl="1" algn="r">
              <a:spcBef>
                <a:spcPts val="320"/>
              </a:spcBef>
              <a:spcAft>
                <a:spcPts val="0"/>
              </a:spcAft>
              <a:buClr>
                <a:schemeClr val="dk1"/>
              </a:buClr>
              <a:buSzPts val="1600"/>
              <a:buFont typeface="Open Sans"/>
              <a:buNone/>
              <a:defRPr b="1" sz="1600"/>
            </a:lvl8pPr>
            <a:lvl9pPr indent="-228600" lvl="8" marL="4114800" rtl="1" algn="r">
              <a:spcBef>
                <a:spcPts val="320"/>
              </a:spcBef>
              <a:spcAft>
                <a:spcPts val="0"/>
              </a:spcAft>
              <a:buClr>
                <a:schemeClr val="dk1"/>
              </a:buClr>
              <a:buSzPts val="1600"/>
              <a:buFont typeface="Open Sans"/>
              <a:buNone/>
              <a:defRPr b="1" sz="1600"/>
            </a:lvl9pPr>
          </a:lstStyle>
          <a:p/>
        </p:txBody>
      </p:sp>
      <p:sp>
        <p:nvSpPr>
          <p:cNvPr id="1393" name="Google Shape;1393;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SzPts val="2400"/>
              <a:buFont typeface="Open Sans"/>
              <a:buChar char="•"/>
              <a:defRPr sz="2400"/>
            </a:lvl1pPr>
            <a:lvl2pPr indent="-355600" lvl="1" marL="914400" rtl="1" algn="r">
              <a:spcBef>
                <a:spcPts val="400"/>
              </a:spcBef>
              <a:spcAft>
                <a:spcPts val="0"/>
              </a:spcAft>
              <a:buSzPts val="2000"/>
              <a:buFont typeface="Open Sans"/>
              <a:buChar char="•"/>
              <a:defRPr sz="2000"/>
            </a:lvl2pPr>
            <a:lvl3pPr indent="-342900" lvl="2" marL="1371600" rtl="1" algn="r">
              <a:spcBef>
                <a:spcPts val="360"/>
              </a:spcBef>
              <a:spcAft>
                <a:spcPts val="0"/>
              </a:spcAft>
              <a:buSzPts val="1800"/>
              <a:buFont typeface="Open Sans"/>
              <a:buChar char="•"/>
              <a:defRPr sz="1800"/>
            </a:lvl3pPr>
            <a:lvl4pPr indent="-330200" lvl="3" marL="1828800" rtl="1" algn="r">
              <a:spcBef>
                <a:spcPts val="320"/>
              </a:spcBef>
              <a:spcAft>
                <a:spcPts val="0"/>
              </a:spcAft>
              <a:buSzPts val="1600"/>
              <a:buFont typeface="Open Sans"/>
              <a:buChar char="•"/>
              <a:defRPr sz="1600"/>
            </a:lvl4pPr>
            <a:lvl5pPr indent="-330200" lvl="4" marL="2286000" rtl="1" algn="r">
              <a:spcBef>
                <a:spcPts val="320"/>
              </a:spcBef>
              <a:spcAft>
                <a:spcPts val="0"/>
              </a:spcAft>
              <a:buClr>
                <a:schemeClr val="dk1"/>
              </a:buClr>
              <a:buSzPts val="1600"/>
              <a:buFont typeface="Open Sans"/>
              <a:buChar char="•"/>
              <a:defRPr sz="1600"/>
            </a:lvl5pPr>
            <a:lvl6pPr indent="-330200" lvl="5" marL="2743200" rtl="1" algn="r">
              <a:spcBef>
                <a:spcPts val="320"/>
              </a:spcBef>
              <a:spcAft>
                <a:spcPts val="0"/>
              </a:spcAft>
              <a:buClr>
                <a:schemeClr val="dk1"/>
              </a:buClr>
              <a:buSzPts val="1600"/>
              <a:buFont typeface="Open Sans"/>
              <a:buChar char="•"/>
              <a:defRPr sz="1600"/>
            </a:lvl6pPr>
            <a:lvl7pPr indent="-330200" lvl="6" marL="3200400" rtl="1" algn="r">
              <a:spcBef>
                <a:spcPts val="320"/>
              </a:spcBef>
              <a:spcAft>
                <a:spcPts val="0"/>
              </a:spcAft>
              <a:buClr>
                <a:schemeClr val="dk1"/>
              </a:buClr>
              <a:buSzPts val="1600"/>
              <a:buFont typeface="Open Sans"/>
              <a:buChar char="•"/>
              <a:defRPr sz="1600"/>
            </a:lvl7pPr>
            <a:lvl8pPr indent="-330200" lvl="7" marL="3657600" rtl="1" algn="r">
              <a:spcBef>
                <a:spcPts val="320"/>
              </a:spcBef>
              <a:spcAft>
                <a:spcPts val="0"/>
              </a:spcAft>
              <a:buClr>
                <a:schemeClr val="dk1"/>
              </a:buClr>
              <a:buSzPts val="1600"/>
              <a:buFont typeface="Open Sans"/>
              <a:buChar char="•"/>
              <a:defRPr sz="1600"/>
            </a:lvl8pPr>
            <a:lvl9pPr indent="-330200" lvl="8" marL="4114800" rtl="1" algn="r">
              <a:spcBef>
                <a:spcPts val="320"/>
              </a:spcBef>
              <a:spcAft>
                <a:spcPts val="0"/>
              </a:spcAft>
              <a:buClr>
                <a:schemeClr val="dk1"/>
              </a:buClr>
              <a:buSzPts val="1600"/>
              <a:buFont typeface="Open Sans"/>
              <a:buChar char="•"/>
              <a:defRPr sz="1600"/>
            </a:lvl9pPr>
          </a:lstStyle>
          <a:p/>
        </p:txBody>
      </p:sp>
      <p:sp>
        <p:nvSpPr>
          <p:cNvPr id="1394" name="Google Shape;1394;p36"/>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95" name="Google Shape;1395;p36"/>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96" name="Google Shape;1396;p3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فارغ" type="blank">
  <p:cSld name="BLANK">
    <p:spTree>
      <p:nvGrpSpPr>
        <p:cNvPr id="906" name="Shape 906"/>
        <p:cNvGrpSpPr/>
        <p:nvPr/>
      </p:nvGrpSpPr>
      <p:grpSpPr>
        <a:xfrm>
          <a:off x="0" y="0"/>
          <a:ext cx="0" cy="0"/>
          <a:chOff x="0" y="0"/>
          <a:chExt cx="0" cy="0"/>
        </a:xfrm>
      </p:grpSpPr>
      <p:sp>
        <p:nvSpPr>
          <p:cNvPr id="907" name="Google Shape;907;p5"/>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08" name="Google Shape;908;p5"/>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09" name="Google Shape;909;p5"/>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يين" type="twoObj">
  <p:cSld name="TWO_OBJECTS">
    <p:spTree>
      <p:nvGrpSpPr>
        <p:cNvPr id="1397" name="Shape 1397"/>
        <p:cNvGrpSpPr/>
        <p:nvPr/>
      </p:nvGrpSpPr>
      <p:grpSpPr>
        <a:xfrm>
          <a:off x="0" y="0"/>
          <a:ext cx="0" cy="0"/>
          <a:chOff x="0" y="0"/>
          <a:chExt cx="0" cy="0"/>
        </a:xfrm>
      </p:grpSpPr>
      <p:sp>
        <p:nvSpPr>
          <p:cNvPr id="1398" name="Google Shape;1398;p37"/>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399" name="Google Shape;1399;p37"/>
          <p:cNvSpPr txBox="1"/>
          <p:nvPr>
            <p:ph idx="1" type="body"/>
          </p:nvPr>
        </p:nvSpPr>
        <p:spPr>
          <a:xfrm>
            <a:off x="1066800" y="1752600"/>
            <a:ext cx="3810000" cy="4114800"/>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SzPts val="2800"/>
              <a:buFont typeface="Open Sans"/>
              <a:buChar char="•"/>
              <a:defRPr sz="2800"/>
            </a:lvl1pPr>
            <a:lvl2pPr indent="-381000" lvl="1" marL="914400" rtl="1" algn="r">
              <a:spcBef>
                <a:spcPts val="480"/>
              </a:spcBef>
              <a:spcAft>
                <a:spcPts val="0"/>
              </a:spcAft>
              <a:buSzPts val="2400"/>
              <a:buFont typeface="Open Sans"/>
              <a:buChar char="•"/>
              <a:defRPr sz="2400"/>
            </a:lvl2pPr>
            <a:lvl3pPr indent="-355600" lvl="2" marL="1371600" rtl="1" algn="r">
              <a:spcBef>
                <a:spcPts val="400"/>
              </a:spcBef>
              <a:spcAft>
                <a:spcPts val="0"/>
              </a:spcAft>
              <a:buSzPts val="2000"/>
              <a:buFont typeface="Open Sans"/>
              <a:buChar char="•"/>
              <a:defRPr sz="2000"/>
            </a:lvl3pPr>
            <a:lvl4pPr indent="-342900" lvl="3" marL="1828800" rtl="1" algn="r">
              <a:spcBef>
                <a:spcPts val="360"/>
              </a:spcBef>
              <a:spcAft>
                <a:spcPts val="0"/>
              </a:spcAft>
              <a:buSzPts val="1800"/>
              <a:buFont typeface="Open Sans"/>
              <a:buChar char="•"/>
              <a:defRPr sz="1800"/>
            </a:lvl4pPr>
            <a:lvl5pPr indent="-342900" lvl="4" marL="2286000" rtl="1" algn="r">
              <a:spcBef>
                <a:spcPts val="360"/>
              </a:spcBef>
              <a:spcAft>
                <a:spcPts val="0"/>
              </a:spcAft>
              <a:buClr>
                <a:schemeClr val="dk1"/>
              </a:buClr>
              <a:buSzPts val="1800"/>
              <a:buFont typeface="Open Sans"/>
              <a:buChar char="•"/>
              <a:defRPr sz="1800"/>
            </a:lvl5pPr>
            <a:lvl6pPr indent="-342900" lvl="5" marL="2743200" rtl="1" algn="r">
              <a:spcBef>
                <a:spcPts val="360"/>
              </a:spcBef>
              <a:spcAft>
                <a:spcPts val="0"/>
              </a:spcAft>
              <a:buClr>
                <a:schemeClr val="dk1"/>
              </a:buClr>
              <a:buSzPts val="1800"/>
              <a:buFont typeface="Open Sans"/>
              <a:buChar char="•"/>
              <a:defRPr sz="1800"/>
            </a:lvl6pPr>
            <a:lvl7pPr indent="-342900" lvl="6" marL="3200400" rtl="1" algn="r">
              <a:spcBef>
                <a:spcPts val="360"/>
              </a:spcBef>
              <a:spcAft>
                <a:spcPts val="0"/>
              </a:spcAft>
              <a:buClr>
                <a:schemeClr val="dk1"/>
              </a:buClr>
              <a:buSzPts val="1800"/>
              <a:buFont typeface="Open Sans"/>
              <a:buChar char="•"/>
              <a:defRPr sz="1800"/>
            </a:lvl7pPr>
            <a:lvl8pPr indent="-342900" lvl="7" marL="3657600" rtl="1" algn="r">
              <a:spcBef>
                <a:spcPts val="360"/>
              </a:spcBef>
              <a:spcAft>
                <a:spcPts val="0"/>
              </a:spcAft>
              <a:buClr>
                <a:schemeClr val="dk1"/>
              </a:buClr>
              <a:buSzPts val="1800"/>
              <a:buFont typeface="Open Sans"/>
              <a:buChar char="•"/>
              <a:defRPr sz="1800"/>
            </a:lvl8pPr>
            <a:lvl9pPr indent="-342900" lvl="8" marL="4114800" rtl="1" algn="r">
              <a:spcBef>
                <a:spcPts val="360"/>
              </a:spcBef>
              <a:spcAft>
                <a:spcPts val="0"/>
              </a:spcAft>
              <a:buClr>
                <a:schemeClr val="dk1"/>
              </a:buClr>
              <a:buSzPts val="1800"/>
              <a:buFont typeface="Open Sans"/>
              <a:buChar char="•"/>
              <a:defRPr sz="1800"/>
            </a:lvl9pPr>
          </a:lstStyle>
          <a:p/>
        </p:txBody>
      </p:sp>
      <p:sp>
        <p:nvSpPr>
          <p:cNvPr id="1400" name="Google Shape;1400;p37"/>
          <p:cNvSpPr txBox="1"/>
          <p:nvPr>
            <p:ph idx="2" type="body"/>
          </p:nvPr>
        </p:nvSpPr>
        <p:spPr>
          <a:xfrm>
            <a:off x="5029200" y="1752600"/>
            <a:ext cx="3810000" cy="4114800"/>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SzPts val="2800"/>
              <a:buFont typeface="Open Sans"/>
              <a:buChar char="•"/>
              <a:defRPr sz="2800"/>
            </a:lvl1pPr>
            <a:lvl2pPr indent="-381000" lvl="1" marL="914400" rtl="1" algn="r">
              <a:spcBef>
                <a:spcPts val="480"/>
              </a:spcBef>
              <a:spcAft>
                <a:spcPts val="0"/>
              </a:spcAft>
              <a:buSzPts val="2400"/>
              <a:buFont typeface="Open Sans"/>
              <a:buChar char="•"/>
              <a:defRPr sz="2400"/>
            </a:lvl2pPr>
            <a:lvl3pPr indent="-355600" lvl="2" marL="1371600" rtl="1" algn="r">
              <a:spcBef>
                <a:spcPts val="400"/>
              </a:spcBef>
              <a:spcAft>
                <a:spcPts val="0"/>
              </a:spcAft>
              <a:buSzPts val="2000"/>
              <a:buFont typeface="Open Sans"/>
              <a:buChar char="•"/>
              <a:defRPr sz="2000"/>
            </a:lvl3pPr>
            <a:lvl4pPr indent="-342900" lvl="3" marL="1828800" rtl="1" algn="r">
              <a:spcBef>
                <a:spcPts val="360"/>
              </a:spcBef>
              <a:spcAft>
                <a:spcPts val="0"/>
              </a:spcAft>
              <a:buSzPts val="1800"/>
              <a:buFont typeface="Open Sans"/>
              <a:buChar char="•"/>
              <a:defRPr sz="1800"/>
            </a:lvl4pPr>
            <a:lvl5pPr indent="-342900" lvl="4" marL="2286000" rtl="1" algn="r">
              <a:spcBef>
                <a:spcPts val="360"/>
              </a:spcBef>
              <a:spcAft>
                <a:spcPts val="0"/>
              </a:spcAft>
              <a:buClr>
                <a:schemeClr val="dk1"/>
              </a:buClr>
              <a:buSzPts val="1800"/>
              <a:buFont typeface="Open Sans"/>
              <a:buChar char="•"/>
              <a:defRPr sz="1800"/>
            </a:lvl5pPr>
            <a:lvl6pPr indent="-342900" lvl="5" marL="2743200" rtl="1" algn="r">
              <a:spcBef>
                <a:spcPts val="360"/>
              </a:spcBef>
              <a:spcAft>
                <a:spcPts val="0"/>
              </a:spcAft>
              <a:buClr>
                <a:schemeClr val="dk1"/>
              </a:buClr>
              <a:buSzPts val="1800"/>
              <a:buFont typeface="Open Sans"/>
              <a:buChar char="•"/>
              <a:defRPr sz="1800"/>
            </a:lvl6pPr>
            <a:lvl7pPr indent="-342900" lvl="6" marL="3200400" rtl="1" algn="r">
              <a:spcBef>
                <a:spcPts val="360"/>
              </a:spcBef>
              <a:spcAft>
                <a:spcPts val="0"/>
              </a:spcAft>
              <a:buClr>
                <a:schemeClr val="dk1"/>
              </a:buClr>
              <a:buSzPts val="1800"/>
              <a:buFont typeface="Open Sans"/>
              <a:buChar char="•"/>
              <a:defRPr sz="1800"/>
            </a:lvl7pPr>
            <a:lvl8pPr indent="-342900" lvl="7" marL="3657600" rtl="1" algn="r">
              <a:spcBef>
                <a:spcPts val="360"/>
              </a:spcBef>
              <a:spcAft>
                <a:spcPts val="0"/>
              </a:spcAft>
              <a:buClr>
                <a:schemeClr val="dk1"/>
              </a:buClr>
              <a:buSzPts val="1800"/>
              <a:buFont typeface="Open Sans"/>
              <a:buChar char="•"/>
              <a:defRPr sz="1800"/>
            </a:lvl8pPr>
            <a:lvl9pPr indent="-342900" lvl="8" marL="4114800" rtl="1" algn="r">
              <a:spcBef>
                <a:spcPts val="360"/>
              </a:spcBef>
              <a:spcAft>
                <a:spcPts val="0"/>
              </a:spcAft>
              <a:buClr>
                <a:schemeClr val="dk1"/>
              </a:buClr>
              <a:buSzPts val="1800"/>
              <a:buFont typeface="Open Sans"/>
              <a:buChar char="•"/>
              <a:defRPr sz="1800"/>
            </a:lvl9pPr>
          </a:lstStyle>
          <a:p/>
        </p:txBody>
      </p:sp>
      <p:sp>
        <p:nvSpPr>
          <p:cNvPr id="1401" name="Google Shape;1401;p37"/>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02" name="Google Shape;1402;p37"/>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03" name="Google Shape;1403;p3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المقطع" type="secHead">
  <p:cSld name="SECTION_HEADER">
    <p:spTree>
      <p:nvGrpSpPr>
        <p:cNvPr id="1404" name="Shape 1404"/>
        <p:cNvGrpSpPr/>
        <p:nvPr/>
      </p:nvGrpSpPr>
      <p:grpSpPr>
        <a:xfrm>
          <a:off x="0" y="0"/>
          <a:ext cx="0" cy="0"/>
          <a:chOff x="0" y="0"/>
          <a:chExt cx="0" cy="0"/>
        </a:xfrm>
      </p:grpSpPr>
      <p:sp>
        <p:nvSpPr>
          <p:cNvPr id="1405" name="Google Shape;1405;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r">
              <a:spcBef>
                <a:spcPts val="0"/>
              </a:spcBef>
              <a:spcAft>
                <a:spcPts val="0"/>
              </a:spcAft>
              <a:buSzPts val="1400"/>
              <a:buNone/>
              <a:defRPr b="1" sz="4000" cap="none"/>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06" name="Google Shape;1406;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spcBef>
                <a:spcPts val="400"/>
              </a:spcBef>
              <a:spcAft>
                <a:spcPts val="0"/>
              </a:spcAft>
              <a:buSzPts val="2000"/>
              <a:buFont typeface="Open Sans"/>
              <a:buNone/>
              <a:defRPr sz="2000"/>
            </a:lvl1pPr>
            <a:lvl2pPr indent="-228600" lvl="1" marL="914400" rtl="1" algn="r">
              <a:spcBef>
                <a:spcPts val="360"/>
              </a:spcBef>
              <a:spcAft>
                <a:spcPts val="0"/>
              </a:spcAft>
              <a:buSzPts val="1800"/>
              <a:buFont typeface="Open Sans"/>
              <a:buNone/>
              <a:defRPr sz="1800"/>
            </a:lvl2pPr>
            <a:lvl3pPr indent="-228600" lvl="2" marL="1371600" rtl="1" algn="r">
              <a:spcBef>
                <a:spcPts val="320"/>
              </a:spcBef>
              <a:spcAft>
                <a:spcPts val="0"/>
              </a:spcAft>
              <a:buSzPts val="1600"/>
              <a:buFont typeface="Open Sans"/>
              <a:buNone/>
              <a:defRPr sz="1600"/>
            </a:lvl3pPr>
            <a:lvl4pPr indent="-228600" lvl="3" marL="1828800" rtl="1" algn="r">
              <a:spcBef>
                <a:spcPts val="280"/>
              </a:spcBef>
              <a:spcAft>
                <a:spcPts val="0"/>
              </a:spcAft>
              <a:buSzPts val="1400"/>
              <a:buFont typeface="Open Sans"/>
              <a:buNone/>
              <a:defRPr sz="1400"/>
            </a:lvl4pPr>
            <a:lvl5pPr indent="-228600" lvl="4" marL="2286000" rtl="1" algn="r">
              <a:spcBef>
                <a:spcPts val="280"/>
              </a:spcBef>
              <a:spcAft>
                <a:spcPts val="0"/>
              </a:spcAft>
              <a:buClr>
                <a:schemeClr val="dk1"/>
              </a:buClr>
              <a:buSzPts val="1400"/>
              <a:buFont typeface="Open Sans"/>
              <a:buNone/>
              <a:defRPr sz="1400"/>
            </a:lvl5pPr>
            <a:lvl6pPr indent="-228600" lvl="5" marL="2743200" rtl="1" algn="r">
              <a:spcBef>
                <a:spcPts val="280"/>
              </a:spcBef>
              <a:spcAft>
                <a:spcPts val="0"/>
              </a:spcAft>
              <a:buClr>
                <a:schemeClr val="dk1"/>
              </a:buClr>
              <a:buSzPts val="1400"/>
              <a:buFont typeface="Open Sans"/>
              <a:buNone/>
              <a:defRPr sz="1400"/>
            </a:lvl6pPr>
            <a:lvl7pPr indent="-228600" lvl="6" marL="3200400" rtl="1" algn="r">
              <a:spcBef>
                <a:spcPts val="280"/>
              </a:spcBef>
              <a:spcAft>
                <a:spcPts val="0"/>
              </a:spcAft>
              <a:buClr>
                <a:schemeClr val="dk1"/>
              </a:buClr>
              <a:buSzPts val="1400"/>
              <a:buFont typeface="Open Sans"/>
              <a:buNone/>
              <a:defRPr sz="1400"/>
            </a:lvl7pPr>
            <a:lvl8pPr indent="-228600" lvl="7" marL="3657600" rtl="1" algn="r">
              <a:spcBef>
                <a:spcPts val="280"/>
              </a:spcBef>
              <a:spcAft>
                <a:spcPts val="0"/>
              </a:spcAft>
              <a:buClr>
                <a:schemeClr val="dk1"/>
              </a:buClr>
              <a:buSzPts val="1400"/>
              <a:buFont typeface="Open Sans"/>
              <a:buNone/>
              <a:defRPr sz="1400"/>
            </a:lvl8pPr>
            <a:lvl9pPr indent="-228600" lvl="8" marL="4114800" rtl="1" algn="r">
              <a:spcBef>
                <a:spcPts val="280"/>
              </a:spcBef>
              <a:spcAft>
                <a:spcPts val="0"/>
              </a:spcAft>
              <a:buClr>
                <a:schemeClr val="dk1"/>
              </a:buClr>
              <a:buSzPts val="1400"/>
              <a:buFont typeface="Open Sans"/>
              <a:buNone/>
              <a:defRPr sz="1400"/>
            </a:lvl9pPr>
          </a:lstStyle>
          <a:p/>
        </p:txBody>
      </p:sp>
      <p:sp>
        <p:nvSpPr>
          <p:cNvPr id="1407" name="Google Shape;1407;p38"/>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08" name="Google Shape;1408;p38"/>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09" name="Google Shape;1409;p3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محتوى" type="obj">
  <p:cSld name="OBJECT">
    <p:spTree>
      <p:nvGrpSpPr>
        <p:cNvPr id="1410" name="Shape 1410"/>
        <p:cNvGrpSpPr/>
        <p:nvPr/>
      </p:nvGrpSpPr>
      <p:grpSpPr>
        <a:xfrm>
          <a:off x="0" y="0"/>
          <a:ext cx="0" cy="0"/>
          <a:chOff x="0" y="0"/>
          <a:chExt cx="0" cy="0"/>
        </a:xfrm>
      </p:grpSpPr>
      <p:sp>
        <p:nvSpPr>
          <p:cNvPr id="1411" name="Google Shape;1411;p39"/>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12" name="Google Shape;1412;p39"/>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413" name="Google Shape;1413;p39"/>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14" name="Google Shape;1414;p39"/>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15" name="Google Shape;1415;p3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شريحة عنوان" type="title">
  <p:cSld name="TITLE">
    <p:spTree>
      <p:nvGrpSpPr>
        <p:cNvPr id="1422" name="Shape 1422"/>
        <p:cNvGrpSpPr/>
        <p:nvPr/>
      </p:nvGrpSpPr>
      <p:grpSpPr>
        <a:xfrm>
          <a:off x="0" y="0"/>
          <a:ext cx="0" cy="0"/>
          <a:chOff x="0" y="0"/>
          <a:chExt cx="0" cy="0"/>
        </a:xfrm>
      </p:grpSpPr>
      <p:sp>
        <p:nvSpPr>
          <p:cNvPr id="1423" name="Google Shape;1423;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24" name="Google Shape;1424;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1" algn="ctr">
              <a:spcBef>
                <a:spcPts val="640"/>
              </a:spcBef>
              <a:spcAft>
                <a:spcPts val="0"/>
              </a:spcAft>
              <a:buClr>
                <a:srgbClr val="888888"/>
              </a:buClr>
              <a:buSzPts val="3200"/>
              <a:buNone/>
              <a:defRPr>
                <a:solidFill>
                  <a:srgbClr val="888888"/>
                </a:solidFill>
              </a:defRPr>
            </a:lvl1pPr>
            <a:lvl2pPr lvl="1" rtl="1" algn="ctr">
              <a:spcBef>
                <a:spcPts val="560"/>
              </a:spcBef>
              <a:spcAft>
                <a:spcPts val="0"/>
              </a:spcAft>
              <a:buClr>
                <a:srgbClr val="888888"/>
              </a:buClr>
              <a:buSzPts val="2800"/>
              <a:buNone/>
              <a:defRPr>
                <a:solidFill>
                  <a:srgbClr val="888888"/>
                </a:solidFill>
              </a:defRPr>
            </a:lvl2pPr>
            <a:lvl3pPr lvl="2" rtl="1" algn="ctr">
              <a:spcBef>
                <a:spcPts val="480"/>
              </a:spcBef>
              <a:spcAft>
                <a:spcPts val="0"/>
              </a:spcAft>
              <a:buClr>
                <a:srgbClr val="888888"/>
              </a:buClr>
              <a:buSzPts val="2400"/>
              <a:buNone/>
              <a:defRPr>
                <a:solidFill>
                  <a:srgbClr val="888888"/>
                </a:solidFill>
              </a:defRPr>
            </a:lvl3pPr>
            <a:lvl4pPr lvl="3" rtl="1" algn="ctr">
              <a:spcBef>
                <a:spcPts val="400"/>
              </a:spcBef>
              <a:spcAft>
                <a:spcPts val="0"/>
              </a:spcAft>
              <a:buClr>
                <a:srgbClr val="888888"/>
              </a:buClr>
              <a:buSzPts val="2000"/>
              <a:buNone/>
              <a:defRPr>
                <a:solidFill>
                  <a:srgbClr val="888888"/>
                </a:solidFill>
              </a:defRPr>
            </a:lvl4pPr>
            <a:lvl5pPr lvl="4" rtl="1" algn="ctr">
              <a:spcBef>
                <a:spcPts val="400"/>
              </a:spcBef>
              <a:spcAft>
                <a:spcPts val="0"/>
              </a:spcAft>
              <a:buClr>
                <a:srgbClr val="888888"/>
              </a:buClr>
              <a:buSzPts val="2000"/>
              <a:buNone/>
              <a:defRPr>
                <a:solidFill>
                  <a:srgbClr val="888888"/>
                </a:solidFill>
              </a:defRPr>
            </a:lvl5pPr>
            <a:lvl6pPr lvl="5" rtl="1" algn="ctr">
              <a:spcBef>
                <a:spcPts val="400"/>
              </a:spcBef>
              <a:spcAft>
                <a:spcPts val="0"/>
              </a:spcAft>
              <a:buClr>
                <a:srgbClr val="888888"/>
              </a:buClr>
              <a:buSzPts val="2000"/>
              <a:buNone/>
              <a:defRPr>
                <a:solidFill>
                  <a:srgbClr val="888888"/>
                </a:solidFill>
              </a:defRPr>
            </a:lvl6pPr>
            <a:lvl7pPr lvl="6" rtl="1" algn="ctr">
              <a:spcBef>
                <a:spcPts val="400"/>
              </a:spcBef>
              <a:spcAft>
                <a:spcPts val="0"/>
              </a:spcAft>
              <a:buClr>
                <a:srgbClr val="888888"/>
              </a:buClr>
              <a:buSzPts val="2000"/>
              <a:buNone/>
              <a:defRPr>
                <a:solidFill>
                  <a:srgbClr val="888888"/>
                </a:solidFill>
              </a:defRPr>
            </a:lvl7pPr>
            <a:lvl8pPr lvl="7" rtl="1" algn="ctr">
              <a:spcBef>
                <a:spcPts val="400"/>
              </a:spcBef>
              <a:spcAft>
                <a:spcPts val="0"/>
              </a:spcAft>
              <a:buClr>
                <a:srgbClr val="888888"/>
              </a:buClr>
              <a:buSzPts val="2000"/>
              <a:buNone/>
              <a:defRPr>
                <a:solidFill>
                  <a:srgbClr val="888888"/>
                </a:solidFill>
              </a:defRPr>
            </a:lvl8pPr>
            <a:lvl9pPr lvl="8" rtl="1" algn="ctr">
              <a:spcBef>
                <a:spcPts val="400"/>
              </a:spcBef>
              <a:spcAft>
                <a:spcPts val="0"/>
              </a:spcAft>
              <a:buClr>
                <a:srgbClr val="888888"/>
              </a:buClr>
              <a:buSzPts val="2000"/>
              <a:buNone/>
              <a:defRPr>
                <a:solidFill>
                  <a:srgbClr val="888888"/>
                </a:solidFill>
              </a:defRPr>
            </a:lvl9pPr>
          </a:lstStyle>
          <a:p/>
        </p:txBody>
      </p:sp>
      <p:sp>
        <p:nvSpPr>
          <p:cNvPr id="1425" name="Google Shape;1425;p41"/>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26" name="Google Shape;142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27" name="Google Shape;1427;p4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محتوى" type="obj">
  <p:cSld name="OBJECT">
    <p:spTree>
      <p:nvGrpSpPr>
        <p:cNvPr id="1434" name="Shape 1434"/>
        <p:cNvGrpSpPr/>
        <p:nvPr/>
      </p:nvGrpSpPr>
      <p:grpSpPr>
        <a:xfrm>
          <a:off x="0" y="0"/>
          <a:ext cx="0" cy="0"/>
          <a:chOff x="0" y="0"/>
          <a:chExt cx="0" cy="0"/>
        </a:xfrm>
      </p:grpSpPr>
      <p:sp>
        <p:nvSpPr>
          <p:cNvPr id="1435" name="Google Shape;1435;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36" name="Google Shape;1436;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437" name="Google Shape;1437;p43"/>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38" name="Google Shape;143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39" name="Google Shape;1439;p4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المقطع" type="secHead">
  <p:cSld name="SECTION_HEADER">
    <p:spTree>
      <p:nvGrpSpPr>
        <p:cNvPr id="1446" name="Shape 1446"/>
        <p:cNvGrpSpPr/>
        <p:nvPr/>
      </p:nvGrpSpPr>
      <p:grpSpPr>
        <a:xfrm>
          <a:off x="0" y="0"/>
          <a:ext cx="0" cy="0"/>
          <a:chOff x="0" y="0"/>
          <a:chExt cx="0" cy="0"/>
        </a:xfrm>
      </p:grpSpPr>
      <p:sp>
        <p:nvSpPr>
          <p:cNvPr id="1447" name="Google Shape;1447;p4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rtl="1" algn="r">
              <a:spcBef>
                <a:spcPts val="0"/>
              </a:spcBef>
              <a:spcAft>
                <a:spcPts val="0"/>
              </a:spcAft>
              <a:buSzPts val="1400"/>
              <a:buNone/>
              <a:defRPr b="1" sz="4000" cap="none"/>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48" name="Google Shape;1448;p4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rtl="1" algn="r">
              <a:spcBef>
                <a:spcPts val="400"/>
              </a:spcBef>
              <a:spcAft>
                <a:spcPts val="0"/>
              </a:spcAft>
              <a:buClr>
                <a:srgbClr val="888888"/>
              </a:buClr>
              <a:buSzPts val="2000"/>
              <a:buNone/>
              <a:defRPr sz="2000">
                <a:solidFill>
                  <a:srgbClr val="888888"/>
                </a:solidFill>
              </a:defRPr>
            </a:lvl1pPr>
            <a:lvl2pPr indent="-228600" lvl="1" marL="914400" rtl="1" algn="r">
              <a:spcBef>
                <a:spcPts val="360"/>
              </a:spcBef>
              <a:spcAft>
                <a:spcPts val="0"/>
              </a:spcAft>
              <a:buClr>
                <a:srgbClr val="888888"/>
              </a:buClr>
              <a:buSzPts val="1800"/>
              <a:buNone/>
              <a:defRPr sz="1800">
                <a:solidFill>
                  <a:srgbClr val="888888"/>
                </a:solidFill>
              </a:defRPr>
            </a:lvl2pPr>
            <a:lvl3pPr indent="-228600" lvl="2" marL="1371600" rtl="1" algn="r">
              <a:spcBef>
                <a:spcPts val="320"/>
              </a:spcBef>
              <a:spcAft>
                <a:spcPts val="0"/>
              </a:spcAft>
              <a:buClr>
                <a:srgbClr val="888888"/>
              </a:buClr>
              <a:buSzPts val="1600"/>
              <a:buNone/>
              <a:defRPr sz="1600">
                <a:solidFill>
                  <a:srgbClr val="888888"/>
                </a:solidFill>
              </a:defRPr>
            </a:lvl3pPr>
            <a:lvl4pPr indent="-228600" lvl="3" marL="1828800" rtl="1" algn="r">
              <a:spcBef>
                <a:spcPts val="280"/>
              </a:spcBef>
              <a:spcAft>
                <a:spcPts val="0"/>
              </a:spcAft>
              <a:buClr>
                <a:srgbClr val="888888"/>
              </a:buClr>
              <a:buSzPts val="1400"/>
              <a:buNone/>
              <a:defRPr sz="1400">
                <a:solidFill>
                  <a:srgbClr val="888888"/>
                </a:solidFill>
              </a:defRPr>
            </a:lvl4pPr>
            <a:lvl5pPr indent="-228600" lvl="4" marL="2286000" rtl="1" algn="r">
              <a:spcBef>
                <a:spcPts val="280"/>
              </a:spcBef>
              <a:spcAft>
                <a:spcPts val="0"/>
              </a:spcAft>
              <a:buClr>
                <a:srgbClr val="888888"/>
              </a:buClr>
              <a:buSzPts val="1400"/>
              <a:buNone/>
              <a:defRPr sz="1400">
                <a:solidFill>
                  <a:srgbClr val="888888"/>
                </a:solidFill>
              </a:defRPr>
            </a:lvl5pPr>
            <a:lvl6pPr indent="-228600" lvl="5" marL="2743200" rtl="1" algn="r">
              <a:spcBef>
                <a:spcPts val="280"/>
              </a:spcBef>
              <a:spcAft>
                <a:spcPts val="0"/>
              </a:spcAft>
              <a:buClr>
                <a:srgbClr val="888888"/>
              </a:buClr>
              <a:buSzPts val="1400"/>
              <a:buNone/>
              <a:defRPr sz="1400">
                <a:solidFill>
                  <a:srgbClr val="888888"/>
                </a:solidFill>
              </a:defRPr>
            </a:lvl6pPr>
            <a:lvl7pPr indent="-228600" lvl="6" marL="3200400" rtl="1" algn="r">
              <a:spcBef>
                <a:spcPts val="280"/>
              </a:spcBef>
              <a:spcAft>
                <a:spcPts val="0"/>
              </a:spcAft>
              <a:buClr>
                <a:srgbClr val="888888"/>
              </a:buClr>
              <a:buSzPts val="1400"/>
              <a:buNone/>
              <a:defRPr sz="1400">
                <a:solidFill>
                  <a:srgbClr val="888888"/>
                </a:solidFill>
              </a:defRPr>
            </a:lvl7pPr>
            <a:lvl8pPr indent="-228600" lvl="7" marL="3657600" rtl="1" algn="r">
              <a:spcBef>
                <a:spcPts val="280"/>
              </a:spcBef>
              <a:spcAft>
                <a:spcPts val="0"/>
              </a:spcAft>
              <a:buClr>
                <a:srgbClr val="888888"/>
              </a:buClr>
              <a:buSzPts val="1400"/>
              <a:buNone/>
              <a:defRPr sz="1400">
                <a:solidFill>
                  <a:srgbClr val="888888"/>
                </a:solidFill>
              </a:defRPr>
            </a:lvl8pPr>
            <a:lvl9pPr indent="-228600" lvl="8" marL="4114800" rtl="1" algn="r">
              <a:spcBef>
                <a:spcPts val="280"/>
              </a:spcBef>
              <a:spcAft>
                <a:spcPts val="0"/>
              </a:spcAft>
              <a:buClr>
                <a:srgbClr val="888888"/>
              </a:buClr>
              <a:buSzPts val="1400"/>
              <a:buNone/>
              <a:defRPr sz="1400">
                <a:solidFill>
                  <a:srgbClr val="888888"/>
                </a:solidFill>
              </a:defRPr>
            </a:lvl9pPr>
          </a:lstStyle>
          <a:p/>
        </p:txBody>
      </p:sp>
      <p:sp>
        <p:nvSpPr>
          <p:cNvPr id="1449" name="Google Shape;1449;p4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50" name="Google Shape;145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51" name="Google Shape;1451;p4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يين" type="twoObj">
  <p:cSld name="TWO_OBJECTS">
    <p:spTree>
      <p:nvGrpSpPr>
        <p:cNvPr id="1458" name="Shape 1458"/>
        <p:cNvGrpSpPr/>
        <p:nvPr/>
      </p:nvGrpSpPr>
      <p:grpSpPr>
        <a:xfrm>
          <a:off x="0" y="0"/>
          <a:ext cx="0" cy="0"/>
          <a:chOff x="0" y="0"/>
          <a:chExt cx="0" cy="0"/>
        </a:xfrm>
      </p:grpSpPr>
      <p:sp>
        <p:nvSpPr>
          <p:cNvPr id="1459" name="Google Shape;1459;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60" name="Google Shape;1460;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461" name="Google Shape;1461;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1462" name="Google Shape;1462;p4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63" name="Google Shape;146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64" name="Google Shape;1464;p4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قارنة" type="twoTxTwoObj">
  <p:cSld name="TWO_OBJECTS_WITH_TEXT">
    <p:spTree>
      <p:nvGrpSpPr>
        <p:cNvPr id="1471" name="Shape 1471"/>
        <p:cNvGrpSpPr/>
        <p:nvPr/>
      </p:nvGrpSpPr>
      <p:grpSpPr>
        <a:xfrm>
          <a:off x="0" y="0"/>
          <a:ext cx="0" cy="0"/>
          <a:chOff x="0" y="0"/>
          <a:chExt cx="0" cy="0"/>
        </a:xfrm>
      </p:grpSpPr>
      <p:sp>
        <p:nvSpPr>
          <p:cNvPr id="1472" name="Google Shape;1472;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73" name="Google Shape;1473;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474" name="Google Shape;1474;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475" name="Google Shape;1475;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1476" name="Google Shape;1476;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1477" name="Google Shape;1477;p49"/>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78" name="Google Shape;147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79" name="Google Shape;1479;p4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فقط" type="titleOnly">
  <p:cSld name="TITLE_ONLY">
    <p:spTree>
      <p:nvGrpSpPr>
        <p:cNvPr id="1486" name="Shape 1486"/>
        <p:cNvGrpSpPr/>
        <p:nvPr/>
      </p:nvGrpSpPr>
      <p:grpSpPr>
        <a:xfrm>
          <a:off x="0" y="0"/>
          <a:ext cx="0" cy="0"/>
          <a:chOff x="0" y="0"/>
          <a:chExt cx="0" cy="0"/>
        </a:xfrm>
      </p:grpSpPr>
      <p:sp>
        <p:nvSpPr>
          <p:cNvPr id="1487" name="Google Shape;148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488" name="Google Shape;1488;p51"/>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89" name="Google Shape;148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90" name="Google Shape;1490;p5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فارغ" type="blank">
  <p:cSld name="BLANK">
    <p:spTree>
      <p:nvGrpSpPr>
        <p:cNvPr id="1497" name="Shape 1497"/>
        <p:cNvGrpSpPr/>
        <p:nvPr/>
      </p:nvGrpSpPr>
      <p:grpSpPr>
        <a:xfrm>
          <a:off x="0" y="0"/>
          <a:ext cx="0" cy="0"/>
          <a:chOff x="0" y="0"/>
          <a:chExt cx="0" cy="0"/>
        </a:xfrm>
      </p:grpSpPr>
      <p:sp>
        <p:nvSpPr>
          <p:cNvPr id="1498" name="Google Shape;1498;p53"/>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499" name="Google Shape;149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00" name="Google Shape;1500;p5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ان" type="vertTitleAndTx">
  <p:cSld name="VERTICAL_TITLE_AND_VERTICAL_TEXT">
    <p:spTree>
      <p:nvGrpSpPr>
        <p:cNvPr id="910" name="Shape 910"/>
        <p:cNvGrpSpPr/>
        <p:nvPr/>
      </p:nvGrpSpPr>
      <p:grpSpPr>
        <a:xfrm>
          <a:off x="0" y="0"/>
          <a:ext cx="0" cy="0"/>
          <a:chOff x="0" y="0"/>
          <a:chExt cx="0" cy="0"/>
        </a:xfrm>
      </p:grpSpPr>
      <p:sp>
        <p:nvSpPr>
          <p:cNvPr id="911" name="Google Shape;911;p6"/>
          <p:cNvSpPr txBox="1"/>
          <p:nvPr>
            <p:ph type="title"/>
          </p:nvPr>
        </p:nvSpPr>
        <p:spPr>
          <a:xfrm rot="5400000">
            <a:off x="5086350" y="2114550"/>
            <a:ext cx="5562600" cy="19431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12" name="Google Shape;912;p6"/>
          <p:cNvSpPr txBox="1"/>
          <p:nvPr>
            <p:ph idx="1" type="body"/>
          </p:nvPr>
        </p:nvSpPr>
        <p:spPr>
          <a:xfrm rot="5400000">
            <a:off x="1123950" y="247650"/>
            <a:ext cx="5562600" cy="56769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913" name="Google Shape;913;p6"/>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14" name="Google Shape;914;p6"/>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15" name="Google Shape;915;p6"/>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ى ذو تسمية توضيحية" type="objTx">
  <p:cSld name="OBJECT_WITH_CAPTION_TEXT">
    <p:spTree>
      <p:nvGrpSpPr>
        <p:cNvPr id="1507" name="Shape 1507"/>
        <p:cNvGrpSpPr/>
        <p:nvPr/>
      </p:nvGrpSpPr>
      <p:grpSpPr>
        <a:xfrm>
          <a:off x="0" y="0"/>
          <a:ext cx="0" cy="0"/>
          <a:chOff x="0" y="0"/>
          <a:chExt cx="0" cy="0"/>
        </a:xfrm>
      </p:grpSpPr>
      <p:sp>
        <p:nvSpPr>
          <p:cNvPr id="1508" name="Google Shape;1508;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1509" name="Google Shape;1509;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spcBef>
                <a:spcPts val="640"/>
              </a:spcBef>
              <a:spcAft>
                <a:spcPts val="0"/>
              </a:spcAft>
              <a:buClr>
                <a:schemeClr val="dk1"/>
              </a:buClr>
              <a:buSzPts val="3200"/>
              <a:buChar char="•"/>
              <a:defRPr sz="3200"/>
            </a:lvl1pPr>
            <a:lvl2pPr indent="-406400" lvl="1" marL="914400" rtl="1" algn="r">
              <a:spcBef>
                <a:spcPts val="560"/>
              </a:spcBef>
              <a:spcAft>
                <a:spcPts val="0"/>
              </a:spcAft>
              <a:buClr>
                <a:schemeClr val="dk1"/>
              </a:buClr>
              <a:buSzPts val="2800"/>
              <a:buChar char="–"/>
              <a:defRPr sz="2800"/>
            </a:lvl2pPr>
            <a:lvl3pPr indent="-381000" lvl="2" marL="1371600" rtl="1" algn="r">
              <a:spcBef>
                <a:spcPts val="480"/>
              </a:spcBef>
              <a:spcAft>
                <a:spcPts val="0"/>
              </a:spcAft>
              <a:buClr>
                <a:schemeClr val="dk1"/>
              </a:buClr>
              <a:buSzPts val="2400"/>
              <a:buChar char="•"/>
              <a:defRPr sz="2400"/>
            </a:lvl3pPr>
            <a:lvl4pPr indent="-355600" lvl="3" marL="1828800" rtl="1" algn="r">
              <a:spcBef>
                <a:spcPts val="400"/>
              </a:spcBef>
              <a:spcAft>
                <a:spcPts val="0"/>
              </a:spcAft>
              <a:buClr>
                <a:schemeClr val="dk1"/>
              </a:buClr>
              <a:buSzPts val="2000"/>
              <a:buChar char="–"/>
              <a:defRPr sz="2000"/>
            </a:lvl4pPr>
            <a:lvl5pPr indent="-355600" lvl="4" marL="2286000" rtl="1" algn="r">
              <a:spcBef>
                <a:spcPts val="400"/>
              </a:spcBef>
              <a:spcAft>
                <a:spcPts val="0"/>
              </a:spcAft>
              <a:buClr>
                <a:schemeClr val="dk1"/>
              </a:buClr>
              <a:buSzPts val="2000"/>
              <a:buChar char="»"/>
              <a:defRPr sz="2000"/>
            </a:lvl5pPr>
            <a:lvl6pPr indent="-355600" lvl="5" marL="2743200" rtl="1" algn="r">
              <a:spcBef>
                <a:spcPts val="400"/>
              </a:spcBef>
              <a:spcAft>
                <a:spcPts val="0"/>
              </a:spcAft>
              <a:buClr>
                <a:schemeClr val="dk1"/>
              </a:buClr>
              <a:buSzPts val="2000"/>
              <a:buChar char="•"/>
              <a:defRPr sz="2000"/>
            </a:lvl6pPr>
            <a:lvl7pPr indent="-355600" lvl="6" marL="3200400" rtl="1" algn="r">
              <a:spcBef>
                <a:spcPts val="400"/>
              </a:spcBef>
              <a:spcAft>
                <a:spcPts val="0"/>
              </a:spcAft>
              <a:buClr>
                <a:schemeClr val="dk1"/>
              </a:buClr>
              <a:buSzPts val="2000"/>
              <a:buChar char="•"/>
              <a:defRPr sz="2000"/>
            </a:lvl7pPr>
            <a:lvl8pPr indent="-355600" lvl="7" marL="3657600" rtl="1" algn="r">
              <a:spcBef>
                <a:spcPts val="400"/>
              </a:spcBef>
              <a:spcAft>
                <a:spcPts val="0"/>
              </a:spcAft>
              <a:buClr>
                <a:schemeClr val="dk1"/>
              </a:buClr>
              <a:buSzPts val="2000"/>
              <a:buChar char="•"/>
              <a:defRPr sz="2000"/>
            </a:lvl8pPr>
            <a:lvl9pPr indent="-355600" lvl="8" marL="4114800" rtl="1" algn="r">
              <a:spcBef>
                <a:spcPts val="400"/>
              </a:spcBef>
              <a:spcAft>
                <a:spcPts val="0"/>
              </a:spcAft>
              <a:buClr>
                <a:schemeClr val="dk1"/>
              </a:buClr>
              <a:buSzPts val="2000"/>
              <a:buChar char="•"/>
              <a:defRPr sz="2000"/>
            </a:lvl9pPr>
          </a:lstStyle>
          <a:p/>
        </p:txBody>
      </p:sp>
      <p:sp>
        <p:nvSpPr>
          <p:cNvPr id="1510" name="Google Shape;1510;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1511" name="Google Shape;1511;p5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12" name="Google Shape;151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13" name="Google Shape;1513;p5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ونص عمودي" type="vertTx">
  <p:cSld name="VERTICAL_TEXT">
    <p:spTree>
      <p:nvGrpSpPr>
        <p:cNvPr id="916" name="Shape 916"/>
        <p:cNvGrpSpPr/>
        <p:nvPr/>
      </p:nvGrpSpPr>
      <p:grpSpPr>
        <a:xfrm>
          <a:off x="0" y="0"/>
          <a:ext cx="0" cy="0"/>
          <a:chOff x="0" y="0"/>
          <a:chExt cx="0" cy="0"/>
        </a:xfrm>
      </p:grpSpPr>
      <p:sp>
        <p:nvSpPr>
          <p:cNvPr id="917" name="Google Shape;917;p7"/>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18" name="Google Shape;918;p7"/>
          <p:cNvSpPr txBox="1"/>
          <p:nvPr>
            <p:ph idx="1" type="body"/>
          </p:nvPr>
        </p:nvSpPr>
        <p:spPr>
          <a:xfrm rot="5400000">
            <a:off x="2895600" y="-76200"/>
            <a:ext cx="4114800" cy="7772400"/>
          </a:xfrm>
          <a:prstGeom prst="rect">
            <a:avLst/>
          </a:prstGeom>
          <a:noFill/>
          <a:ln>
            <a:noFill/>
          </a:ln>
        </p:spPr>
        <p:txBody>
          <a:bodyPr anchorCtr="0" anchor="t" bIns="45700" lIns="91425" spcFirstLastPara="1" rIns="91425" wrap="square" tIns="45700">
            <a:noAutofit/>
          </a:bodyPr>
          <a:lstStyle>
            <a:lvl1pPr indent="-342900" lvl="0" marL="457200" rtl="1" algn="r">
              <a:spcBef>
                <a:spcPts val="360"/>
              </a:spcBef>
              <a:spcAft>
                <a:spcPts val="0"/>
              </a:spcAft>
              <a:buSzPts val="1800"/>
              <a:buChar char="•"/>
              <a:defRPr/>
            </a:lvl1pPr>
            <a:lvl2pPr indent="-342900" lvl="1" marL="914400" rtl="1" algn="r">
              <a:spcBef>
                <a:spcPts val="360"/>
              </a:spcBef>
              <a:spcAft>
                <a:spcPts val="0"/>
              </a:spcAft>
              <a:buSzPts val="1800"/>
              <a:buChar char="•"/>
              <a:defRPr/>
            </a:lvl2pPr>
            <a:lvl3pPr indent="-342900" lvl="2" marL="1371600" rtl="1" algn="r">
              <a:spcBef>
                <a:spcPts val="360"/>
              </a:spcBef>
              <a:spcAft>
                <a:spcPts val="0"/>
              </a:spcAft>
              <a:buSzPts val="1800"/>
              <a:buChar char="•"/>
              <a:defRPr/>
            </a:lvl3pPr>
            <a:lvl4pPr indent="-342900" lvl="3" marL="1828800" rtl="1" algn="r">
              <a:spcBef>
                <a:spcPts val="360"/>
              </a:spcBef>
              <a:spcAft>
                <a:spcPts val="0"/>
              </a:spcAft>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919" name="Google Shape;919;p7"/>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0" name="Google Shape;920;p7"/>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1" name="Google Shape;921;p7"/>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صورة ذو تسمية توضيحية" type="picTx">
  <p:cSld name="PICTURE_WITH_CAPTION_TEXT">
    <p:spTree>
      <p:nvGrpSpPr>
        <p:cNvPr id="922" name="Shape 922"/>
        <p:cNvGrpSpPr/>
        <p:nvPr/>
      </p:nvGrpSpPr>
      <p:grpSpPr>
        <a:xfrm>
          <a:off x="0" y="0"/>
          <a:ext cx="0" cy="0"/>
          <a:chOff x="0" y="0"/>
          <a:chExt cx="0" cy="0"/>
        </a:xfrm>
      </p:grpSpPr>
      <p:sp>
        <p:nvSpPr>
          <p:cNvPr id="923" name="Google Shape;923;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24" name="Google Shape;924;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1" algn="r">
              <a:spcBef>
                <a:spcPts val="640"/>
              </a:spcBef>
              <a:spcAft>
                <a:spcPts val="0"/>
              </a:spcAft>
              <a:buClr>
                <a:schemeClr val="hlink"/>
              </a:buClr>
              <a:buSzPts val="3200"/>
              <a:buFont typeface="Open Sans"/>
              <a:buNone/>
              <a:defRPr b="0" i="0" sz="3200" u="none" cap="none" strike="noStrike">
                <a:solidFill>
                  <a:schemeClr val="dk1"/>
                </a:solidFill>
                <a:latin typeface="Open Sans"/>
                <a:ea typeface="Open Sans"/>
                <a:cs typeface="Open Sans"/>
                <a:sym typeface="Open Sans"/>
              </a:defRPr>
            </a:lvl1pPr>
            <a:lvl2pPr lvl="1" marR="0" rtl="1" algn="r">
              <a:spcBef>
                <a:spcPts val="560"/>
              </a:spcBef>
              <a:spcAft>
                <a:spcPts val="0"/>
              </a:spcAft>
              <a:buClr>
                <a:schemeClr val="accent2"/>
              </a:buClr>
              <a:buSzPts val="2800"/>
              <a:buFont typeface="Open Sans"/>
              <a:buNone/>
              <a:defRPr b="0" i="0" sz="2800" u="none" cap="none" strike="noStrike">
                <a:solidFill>
                  <a:schemeClr val="dk1"/>
                </a:solidFill>
                <a:latin typeface="Open Sans"/>
                <a:ea typeface="Open Sans"/>
                <a:cs typeface="Open Sans"/>
                <a:sym typeface="Open Sans"/>
              </a:defRPr>
            </a:lvl2pPr>
            <a:lvl3pPr lvl="2" marR="0" rtl="1" algn="r">
              <a:spcBef>
                <a:spcPts val="480"/>
              </a:spcBef>
              <a:spcAft>
                <a:spcPts val="0"/>
              </a:spcAft>
              <a:buClr>
                <a:schemeClr val="accent1"/>
              </a:buClr>
              <a:buSzPts val="2400"/>
              <a:buFont typeface="Open Sans"/>
              <a:buNone/>
              <a:defRPr b="0" i="0" sz="2400" u="none" cap="none" strike="noStrike">
                <a:solidFill>
                  <a:schemeClr val="dk1"/>
                </a:solidFill>
                <a:latin typeface="Open Sans"/>
                <a:ea typeface="Open Sans"/>
                <a:cs typeface="Open Sans"/>
                <a:sym typeface="Open Sans"/>
              </a:defRPr>
            </a:lvl3pPr>
            <a:lvl4pPr lvl="3" marR="0" rtl="1" algn="r">
              <a:spcBef>
                <a:spcPts val="400"/>
              </a:spcBef>
              <a:spcAft>
                <a:spcPts val="0"/>
              </a:spcAft>
              <a:buClr>
                <a:schemeClr val="lt2"/>
              </a:buClr>
              <a:buSzPts val="2000"/>
              <a:buFont typeface="Open Sans"/>
              <a:buNone/>
              <a:defRPr b="0" i="0" sz="2000" u="none" cap="none" strike="noStrike">
                <a:solidFill>
                  <a:schemeClr val="dk1"/>
                </a:solidFill>
                <a:latin typeface="Open Sans"/>
                <a:ea typeface="Open Sans"/>
                <a:cs typeface="Open Sans"/>
                <a:sym typeface="Open Sans"/>
              </a:defRPr>
            </a:lvl4pPr>
            <a:lvl5pPr lvl="4"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5pPr>
            <a:lvl6pPr lvl="5"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6pPr>
            <a:lvl7pPr lvl="6"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7pPr>
            <a:lvl8pPr lvl="7"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8pPr>
            <a:lvl9pPr lvl="8" marR="0" rtl="1" algn="r">
              <a:spcBef>
                <a:spcPts val="400"/>
              </a:spcBef>
              <a:spcAft>
                <a:spcPts val="0"/>
              </a:spcAft>
              <a:buClr>
                <a:schemeClr val="dk1"/>
              </a:buClr>
              <a:buSzPts val="2000"/>
              <a:buFont typeface="Open Sans"/>
              <a:buNone/>
              <a:defRPr b="0" i="0" sz="2000" u="none" cap="none" strike="noStrike">
                <a:solidFill>
                  <a:schemeClr val="dk1"/>
                </a:solidFill>
                <a:latin typeface="Open Sans"/>
                <a:ea typeface="Open Sans"/>
                <a:cs typeface="Open Sans"/>
                <a:sym typeface="Open Sans"/>
              </a:defRPr>
            </a:lvl9pPr>
          </a:lstStyle>
          <a:p/>
        </p:txBody>
      </p:sp>
      <p:sp>
        <p:nvSpPr>
          <p:cNvPr id="925" name="Google Shape;925;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SzPts val="1400"/>
              <a:buFont typeface="Open Sans"/>
              <a:buNone/>
              <a:defRPr sz="1400"/>
            </a:lvl1pPr>
            <a:lvl2pPr indent="-228600" lvl="1" marL="914400" rtl="1" algn="r">
              <a:spcBef>
                <a:spcPts val="240"/>
              </a:spcBef>
              <a:spcAft>
                <a:spcPts val="0"/>
              </a:spcAft>
              <a:buSzPts val="1200"/>
              <a:buFont typeface="Open Sans"/>
              <a:buNone/>
              <a:defRPr sz="1200"/>
            </a:lvl2pPr>
            <a:lvl3pPr indent="-228600" lvl="2" marL="1371600" rtl="1" algn="r">
              <a:spcBef>
                <a:spcPts val="200"/>
              </a:spcBef>
              <a:spcAft>
                <a:spcPts val="0"/>
              </a:spcAft>
              <a:buSzPts val="1000"/>
              <a:buFont typeface="Open Sans"/>
              <a:buNone/>
              <a:defRPr sz="1000"/>
            </a:lvl3pPr>
            <a:lvl4pPr indent="-228600" lvl="3" marL="1828800" rtl="1" algn="r">
              <a:spcBef>
                <a:spcPts val="180"/>
              </a:spcBef>
              <a:spcAft>
                <a:spcPts val="0"/>
              </a:spcAft>
              <a:buSzPts val="900"/>
              <a:buFont typeface="Open Sans"/>
              <a:buNone/>
              <a:defRPr sz="900"/>
            </a:lvl4pPr>
            <a:lvl5pPr indent="-228600" lvl="4" marL="2286000" rtl="1" algn="r">
              <a:spcBef>
                <a:spcPts val="180"/>
              </a:spcBef>
              <a:spcAft>
                <a:spcPts val="0"/>
              </a:spcAft>
              <a:buClr>
                <a:schemeClr val="dk1"/>
              </a:buClr>
              <a:buSzPts val="900"/>
              <a:buFont typeface="Open Sans"/>
              <a:buNone/>
              <a:defRPr sz="900"/>
            </a:lvl5pPr>
            <a:lvl6pPr indent="-228600" lvl="5" marL="2743200" rtl="1" algn="r">
              <a:spcBef>
                <a:spcPts val="180"/>
              </a:spcBef>
              <a:spcAft>
                <a:spcPts val="0"/>
              </a:spcAft>
              <a:buClr>
                <a:schemeClr val="dk1"/>
              </a:buClr>
              <a:buSzPts val="900"/>
              <a:buFont typeface="Open Sans"/>
              <a:buNone/>
              <a:defRPr sz="900"/>
            </a:lvl6pPr>
            <a:lvl7pPr indent="-228600" lvl="6" marL="3200400" rtl="1" algn="r">
              <a:spcBef>
                <a:spcPts val="180"/>
              </a:spcBef>
              <a:spcAft>
                <a:spcPts val="0"/>
              </a:spcAft>
              <a:buClr>
                <a:schemeClr val="dk1"/>
              </a:buClr>
              <a:buSzPts val="900"/>
              <a:buFont typeface="Open Sans"/>
              <a:buNone/>
              <a:defRPr sz="900"/>
            </a:lvl7pPr>
            <a:lvl8pPr indent="-228600" lvl="7" marL="3657600" rtl="1" algn="r">
              <a:spcBef>
                <a:spcPts val="180"/>
              </a:spcBef>
              <a:spcAft>
                <a:spcPts val="0"/>
              </a:spcAft>
              <a:buClr>
                <a:schemeClr val="dk1"/>
              </a:buClr>
              <a:buSzPts val="900"/>
              <a:buFont typeface="Open Sans"/>
              <a:buNone/>
              <a:defRPr sz="900"/>
            </a:lvl8pPr>
            <a:lvl9pPr indent="-228600" lvl="8" marL="4114800" rtl="1" algn="r">
              <a:spcBef>
                <a:spcPts val="180"/>
              </a:spcBef>
              <a:spcAft>
                <a:spcPts val="0"/>
              </a:spcAft>
              <a:buClr>
                <a:schemeClr val="dk1"/>
              </a:buClr>
              <a:buSzPts val="900"/>
              <a:buFont typeface="Open Sans"/>
              <a:buNone/>
              <a:defRPr sz="900"/>
            </a:lvl9pPr>
          </a:lstStyle>
          <a:p/>
        </p:txBody>
      </p:sp>
      <p:sp>
        <p:nvSpPr>
          <p:cNvPr id="926" name="Google Shape;926;p8"/>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7" name="Google Shape;927;p8"/>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8" name="Google Shape;928;p8"/>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حتوى ذو تسمية توضيحية" type="objTx">
  <p:cSld name="OBJECT_WITH_CAPTION_TEXT">
    <p:spTree>
      <p:nvGrpSpPr>
        <p:cNvPr id="929" name="Shape 929"/>
        <p:cNvGrpSpPr/>
        <p:nvPr/>
      </p:nvGrpSpPr>
      <p:grpSpPr>
        <a:xfrm>
          <a:off x="0" y="0"/>
          <a:ext cx="0" cy="0"/>
          <a:chOff x="0" y="0"/>
          <a:chExt cx="0" cy="0"/>
        </a:xfrm>
      </p:grpSpPr>
      <p:sp>
        <p:nvSpPr>
          <p:cNvPr id="930" name="Google Shape;93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rtl="1" algn="r">
              <a:spcBef>
                <a:spcPts val="0"/>
              </a:spcBef>
              <a:spcAft>
                <a:spcPts val="0"/>
              </a:spcAft>
              <a:buSzPts val="1400"/>
              <a:buNone/>
              <a:defRPr b="1" sz="2000"/>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31" name="Google Shape;93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rtl="1" algn="r">
              <a:spcBef>
                <a:spcPts val="640"/>
              </a:spcBef>
              <a:spcAft>
                <a:spcPts val="0"/>
              </a:spcAft>
              <a:buSzPts val="3200"/>
              <a:buFont typeface="Open Sans"/>
              <a:buChar char="•"/>
              <a:defRPr sz="3200"/>
            </a:lvl1pPr>
            <a:lvl2pPr indent="-406400" lvl="1" marL="914400" rtl="1" algn="r">
              <a:spcBef>
                <a:spcPts val="560"/>
              </a:spcBef>
              <a:spcAft>
                <a:spcPts val="0"/>
              </a:spcAft>
              <a:buSzPts val="2800"/>
              <a:buFont typeface="Open Sans"/>
              <a:buChar char="•"/>
              <a:defRPr sz="2800"/>
            </a:lvl2pPr>
            <a:lvl3pPr indent="-381000" lvl="2" marL="1371600" rtl="1" algn="r">
              <a:spcBef>
                <a:spcPts val="480"/>
              </a:spcBef>
              <a:spcAft>
                <a:spcPts val="0"/>
              </a:spcAft>
              <a:buSzPts val="2400"/>
              <a:buFont typeface="Open Sans"/>
              <a:buChar char="•"/>
              <a:defRPr sz="2400"/>
            </a:lvl3pPr>
            <a:lvl4pPr indent="-355600" lvl="3" marL="1828800" rtl="1" algn="r">
              <a:spcBef>
                <a:spcPts val="400"/>
              </a:spcBef>
              <a:spcAft>
                <a:spcPts val="0"/>
              </a:spcAft>
              <a:buSzPts val="2000"/>
              <a:buFont typeface="Open Sans"/>
              <a:buChar char="•"/>
              <a:defRPr sz="2000"/>
            </a:lvl4pPr>
            <a:lvl5pPr indent="-355600" lvl="4" marL="2286000" rtl="1" algn="r">
              <a:spcBef>
                <a:spcPts val="400"/>
              </a:spcBef>
              <a:spcAft>
                <a:spcPts val="0"/>
              </a:spcAft>
              <a:buClr>
                <a:schemeClr val="dk1"/>
              </a:buClr>
              <a:buSzPts val="2000"/>
              <a:buFont typeface="Open Sans"/>
              <a:buChar char="•"/>
              <a:defRPr sz="2000"/>
            </a:lvl5pPr>
            <a:lvl6pPr indent="-355600" lvl="5" marL="2743200" rtl="1" algn="r">
              <a:spcBef>
                <a:spcPts val="400"/>
              </a:spcBef>
              <a:spcAft>
                <a:spcPts val="0"/>
              </a:spcAft>
              <a:buClr>
                <a:schemeClr val="dk1"/>
              </a:buClr>
              <a:buSzPts val="2000"/>
              <a:buFont typeface="Open Sans"/>
              <a:buChar char="•"/>
              <a:defRPr sz="2000"/>
            </a:lvl6pPr>
            <a:lvl7pPr indent="-355600" lvl="6" marL="3200400" rtl="1" algn="r">
              <a:spcBef>
                <a:spcPts val="400"/>
              </a:spcBef>
              <a:spcAft>
                <a:spcPts val="0"/>
              </a:spcAft>
              <a:buClr>
                <a:schemeClr val="dk1"/>
              </a:buClr>
              <a:buSzPts val="2000"/>
              <a:buFont typeface="Open Sans"/>
              <a:buChar char="•"/>
              <a:defRPr sz="2000"/>
            </a:lvl7pPr>
            <a:lvl8pPr indent="-355600" lvl="7" marL="3657600" rtl="1" algn="r">
              <a:spcBef>
                <a:spcPts val="400"/>
              </a:spcBef>
              <a:spcAft>
                <a:spcPts val="0"/>
              </a:spcAft>
              <a:buClr>
                <a:schemeClr val="dk1"/>
              </a:buClr>
              <a:buSzPts val="2000"/>
              <a:buFont typeface="Open Sans"/>
              <a:buChar char="•"/>
              <a:defRPr sz="2000"/>
            </a:lvl8pPr>
            <a:lvl9pPr indent="-355600" lvl="8" marL="4114800" rtl="1" algn="r">
              <a:spcBef>
                <a:spcPts val="400"/>
              </a:spcBef>
              <a:spcAft>
                <a:spcPts val="0"/>
              </a:spcAft>
              <a:buClr>
                <a:schemeClr val="dk1"/>
              </a:buClr>
              <a:buSzPts val="2000"/>
              <a:buFont typeface="Open Sans"/>
              <a:buChar char="•"/>
              <a:defRPr sz="2000"/>
            </a:lvl9pPr>
          </a:lstStyle>
          <a:p/>
        </p:txBody>
      </p:sp>
      <p:sp>
        <p:nvSpPr>
          <p:cNvPr id="932" name="Google Shape;93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rtl="1" algn="r">
              <a:spcBef>
                <a:spcPts val="280"/>
              </a:spcBef>
              <a:spcAft>
                <a:spcPts val="0"/>
              </a:spcAft>
              <a:buSzPts val="1400"/>
              <a:buFont typeface="Open Sans"/>
              <a:buNone/>
              <a:defRPr sz="1400"/>
            </a:lvl1pPr>
            <a:lvl2pPr indent="-228600" lvl="1" marL="914400" rtl="1" algn="r">
              <a:spcBef>
                <a:spcPts val="240"/>
              </a:spcBef>
              <a:spcAft>
                <a:spcPts val="0"/>
              </a:spcAft>
              <a:buSzPts val="1200"/>
              <a:buFont typeface="Open Sans"/>
              <a:buNone/>
              <a:defRPr sz="1200"/>
            </a:lvl2pPr>
            <a:lvl3pPr indent="-228600" lvl="2" marL="1371600" rtl="1" algn="r">
              <a:spcBef>
                <a:spcPts val="200"/>
              </a:spcBef>
              <a:spcAft>
                <a:spcPts val="0"/>
              </a:spcAft>
              <a:buSzPts val="1000"/>
              <a:buFont typeface="Open Sans"/>
              <a:buNone/>
              <a:defRPr sz="1000"/>
            </a:lvl3pPr>
            <a:lvl4pPr indent="-228600" lvl="3" marL="1828800" rtl="1" algn="r">
              <a:spcBef>
                <a:spcPts val="180"/>
              </a:spcBef>
              <a:spcAft>
                <a:spcPts val="0"/>
              </a:spcAft>
              <a:buSzPts val="900"/>
              <a:buFont typeface="Open Sans"/>
              <a:buNone/>
              <a:defRPr sz="900"/>
            </a:lvl4pPr>
            <a:lvl5pPr indent="-228600" lvl="4" marL="2286000" rtl="1" algn="r">
              <a:spcBef>
                <a:spcPts val="180"/>
              </a:spcBef>
              <a:spcAft>
                <a:spcPts val="0"/>
              </a:spcAft>
              <a:buClr>
                <a:schemeClr val="dk1"/>
              </a:buClr>
              <a:buSzPts val="900"/>
              <a:buFont typeface="Open Sans"/>
              <a:buNone/>
              <a:defRPr sz="900"/>
            </a:lvl5pPr>
            <a:lvl6pPr indent="-228600" lvl="5" marL="2743200" rtl="1" algn="r">
              <a:spcBef>
                <a:spcPts val="180"/>
              </a:spcBef>
              <a:spcAft>
                <a:spcPts val="0"/>
              </a:spcAft>
              <a:buClr>
                <a:schemeClr val="dk1"/>
              </a:buClr>
              <a:buSzPts val="900"/>
              <a:buFont typeface="Open Sans"/>
              <a:buNone/>
              <a:defRPr sz="900"/>
            </a:lvl6pPr>
            <a:lvl7pPr indent="-228600" lvl="6" marL="3200400" rtl="1" algn="r">
              <a:spcBef>
                <a:spcPts val="180"/>
              </a:spcBef>
              <a:spcAft>
                <a:spcPts val="0"/>
              </a:spcAft>
              <a:buClr>
                <a:schemeClr val="dk1"/>
              </a:buClr>
              <a:buSzPts val="900"/>
              <a:buFont typeface="Open Sans"/>
              <a:buNone/>
              <a:defRPr sz="900"/>
            </a:lvl7pPr>
            <a:lvl8pPr indent="-228600" lvl="7" marL="3657600" rtl="1" algn="r">
              <a:spcBef>
                <a:spcPts val="180"/>
              </a:spcBef>
              <a:spcAft>
                <a:spcPts val="0"/>
              </a:spcAft>
              <a:buClr>
                <a:schemeClr val="dk1"/>
              </a:buClr>
              <a:buSzPts val="900"/>
              <a:buFont typeface="Open Sans"/>
              <a:buNone/>
              <a:defRPr sz="900"/>
            </a:lvl8pPr>
            <a:lvl9pPr indent="-228600" lvl="8" marL="4114800" rtl="1" algn="r">
              <a:spcBef>
                <a:spcPts val="180"/>
              </a:spcBef>
              <a:spcAft>
                <a:spcPts val="0"/>
              </a:spcAft>
              <a:buClr>
                <a:schemeClr val="dk1"/>
              </a:buClr>
              <a:buSzPts val="900"/>
              <a:buFont typeface="Open Sans"/>
              <a:buNone/>
              <a:defRPr sz="900"/>
            </a:lvl9pPr>
          </a:lstStyle>
          <a:p/>
        </p:txBody>
      </p:sp>
      <p:sp>
        <p:nvSpPr>
          <p:cNvPr id="933" name="Google Shape;933;p9"/>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4" name="Google Shape;934;p9"/>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5" name="Google Shape;935;p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عنوان فقط" type="titleOnly">
  <p:cSld name="TITLE_ONLY">
    <p:spTree>
      <p:nvGrpSpPr>
        <p:cNvPr id="936" name="Shape 936"/>
        <p:cNvGrpSpPr/>
        <p:nvPr/>
      </p:nvGrpSpPr>
      <p:grpSpPr>
        <a:xfrm>
          <a:off x="0" y="0"/>
          <a:ext cx="0" cy="0"/>
          <a:chOff x="0" y="0"/>
          <a:chExt cx="0" cy="0"/>
        </a:xfrm>
      </p:grpSpPr>
      <p:sp>
        <p:nvSpPr>
          <p:cNvPr id="937" name="Google Shape;937;p10"/>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38" name="Google Shape;938;p10"/>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9" name="Google Shape;939;p10"/>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40" name="Google Shape;940;p10"/>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مقارنة" type="twoTxTwoObj">
  <p:cSld name="TWO_OBJECTS_WITH_TEXT">
    <p:spTree>
      <p:nvGrpSpPr>
        <p:cNvPr id="941" name="Shape 941"/>
        <p:cNvGrpSpPr/>
        <p:nvPr/>
      </p:nvGrpSpPr>
      <p:grpSpPr>
        <a:xfrm>
          <a:off x="0" y="0"/>
          <a:ext cx="0" cy="0"/>
          <a:chOff x="0" y="0"/>
          <a:chExt cx="0" cy="0"/>
        </a:xfrm>
      </p:grpSpPr>
      <p:sp>
        <p:nvSpPr>
          <p:cNvPr id="942" name="Google Shape;942;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1" algn="ctr">
              <a:spcBef>
                <a:spcPts val="0"/>
              </a:spcBef>
              <a:spcAft>
                <a:spcPts val="0"/>
              </a:spcAft>
              <a:buSzPts val="1400"/>
              <a:buNone/>
              <a:defRPr/>
            </a:lvl1pPr>
            <a:lvl2pPr lvl="1" rtl="1" algn="ctr">
              <a:spcBef>
                <a:spcPts val="0"/>
              </a:spcBef>
              <a:spcAft>
                <a:spcPts val="0"/>
              </a:spcAft>
              <a:buSzPts val="1400"/>
              <a:buNone/>
              <a:defRPr/>
            </a:lvl2pPr>
            <a:lvl3pPr lvl="2" rtl="1" algn="ctr">
              <a:spcBef>
                <a:spcPts val="0"/>
              </a:spcBef>
              <a:spcAft>
                <a:spcPts val="0"/>
              </a:spcAft>
              <a:buSzPts val="1400"/>
              <a:buNone/>
              <a:defRPr/>
            </a:lvl3pPr>
            <a:lvl4pPr lvl="3" rtl="1" algn="ctr">
              <a:spcBef>
                <a:spcPts val="0"/>
              </a:spcBef>
              <a:spcAft>
                <a:spcPts val="0"/>
              </a:spcAft>
              <a:buSzPts val="1400"/>
              <a:buNone/>
              <a:defRPr/>
            </a:lvl4pPr>
            <a:lvl5pPr lvl="4" rtl="1" algn="ctr">
              <a:spcBef>
                <a:spcPts val="0"/>
              </a:spcBef>
              <a:spcAft>
                <a:spcPts val="0"/>
              </a:spcAft>
              <a:buSzPts val="1400"/>
              <a:buNone/>
              <a:defRPr/>
            </a:lvl5pPr>
            <a:lvl6pPr lvl="5" rtl="1" algn="ctr">
              <a:spcBef>
                <a:spcPts val="0"/>
              </a:spcBef>
              <a:spcAft>
                <a:spcPts val="0"/>
              </a:spcAft>
              <a:buSzPts val="1400"/>
              <a:buNone/>
              <a:defRPr/>
            </a:lvl6pPr>
            <a:lvl7pPr lvl="6" rtl="1" algn="ctr">
              <a:spcBef>
                <a:spcPts val="0"/>
              </a:spcBef>
              <a:spcAft>
                <a:spcPts val="0"/>
              </a:spcAft>
              <a:buSzPts val="1400"/>
              <a:buNone/>
              <a:defRPr/>
            </a:lvl7pPr>
            <a:lvl8pPr lvl="7" rtl="1" algn="ctr">
              <a:spcBef>
                <a:spcPts val="0"/>
              </a:spcBef>
              <a:spcAft>
                <a:spcPts val="0"/>
              </a:spcAft>
              <a:buSzPts val="1400"/>
              <a:buNone/>
              <a:defRPr/>
            </a:lvl8pPr>
            <a:lvl9pPr lvl="8" rtl="1" algn="ctr">
              <a:spcBef>
                <a:spcPts val="0"/>
              </a:spcBef>
              <a:spcAft>
                <a:spcPts val="0"/>
              </a:spcAft>
              <a:buSzPts val="1400"/>
              <a:buNone/>
              <a:defRPr/>
            </a:lvl9pPr>
          </a:lstStyle>
          <a:p/>
        </p:txBody>
      </p:sp>
      <p:sp>
        <p:nvSpPr>
          <p:cNvPr id="943" name="Google Shape;943;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SzPts val="2400"/>
              <a:buFont typeface="Open Sans"/>
              <a:buNone/>
              <a:defRPr b="1" sz="2400"/>
            </a:lvl1pPr>
            <a:lvl2pPr indent="-228600" lvl="1" marL="914400" rtl="1" algn="r">
              <a:spcBef>
                <a:spcPts val="400"/>
              </a:spcBef>
              <a:spcAft>
                <a:spcPts val="0"/>
              </a:spcAft>
              <a:buSzPts val="2000"/>
              <a:buFont typeface="Open Sans"/>
              <a:buNone/>
              <a:defRPr b="1" sz="2000"/>
            </a:lvl2pPr>
            <a:lvl3pPr indent="-228600" lvl="2" marL="1371600" rtl="1" algn="r">
              <a:spcBef>
                <a:spcPts val="360"/>
              </a:spcBef>
              <a:spcAft>
                <a:spcPts val="0"/>
              </a:spcAft>
              <a:buSzPts val="1800"/>
              <a:buFont typeface="Open Sans"/>
              <a:buNone/>
              <a:defRPr b="1" sz="1800"/>
            </a:lvl3pPr>
            <a:lvl4pPr indent="-228600" lvl="3" marL="1828800" rtl="1" algn="r">
              <a:spcBef>
                <a:spcPts val="320"/>
              </a:spcBef>
              <a:spcAft>
                <a:spcPts val="0"/>
              </a:spcAft>
              <a:buSzPts val="1600"/>
              <a:buFont typeface="Open Sans"/>
              <a:buNone/>
              <a:defRPr b="1" sz="1600"/>
            </a:lvl4pPr>
            <a:lvl5pPr indent="-228600" lvl="4" marL="2286000" rtl="1" algn="r">
              <a:spcBef>
                <a:spcPts val="320"/>
              </a:spcBef>
              <a:spcAft>
                <a:spcPts val="0"/>
              </a:spcAft>
              <a:buClr>
                <a:schemeClr val="dk1"/>
              </a:buClr>
              <a:buSzPts val="1600"/>
              <a:buFont typeface="Open Sans"/>
              <a:buNone/>
              <a:defRPr b="1" sz="1600"/>
            </a:lvl5pPr>
            <a:lvl6pPr indent="-228600" lvl="5" marL="2743200" rtl="1" algn="r">
              <a:spcBef>
                <a:spcPts val="320"/>
              </a:spcBef>
              <a:spcAft>
                <a:spcPts val="0"/>
              </a:spcAft>
              <a:buClr>
                <a:schemeClr val="dk1"/>
              </a:buClr>
              <a:buSzPts val="1600"/>
              <a:buFont typeface="Open Sans"/>
              <a:buNone/>
              <a:defRPr b="1" sz="1600"/>
            </a:lvl6pPr>
            <a:lvl7pPr indent="-228600" lvl="6" marL="3200400" rtl="1" algn="r">
              <a:spcBef>
                <a:spcPts val="320"/>
              </a:spcBef>
              <a:spcAft>
                <a:spcPts val="0"/>
              </a:spcAft>
              <a:buClr>
                <a:schemeClr val="dk1"/>
              </a:buClr>
              <a:buSzPts val="1600"/>
              <a:buFont typeface="Open Sans"/>
              <a:buNone/>
              <a:defRPr b="1" sz="1600"/>
            </a:lvl7pPr>
            <a:lvl8pPr indent="-228600" lvl="7" marL="3657600" rtl="1" algn="r">
              <a:spcBef>
                <a:spcPts val="320"/>
              </a:spcBef>
              <a:spcAft>
                <a:spcPts val="0"/>
              </a:spcAft>
              <a:buClr>
                <a:schemeClr val="dk1"/>
              </a:buClr>
              <a:buSzPts val="1600"/>
              <a:buFont typeface="Open Sans"/>
              <a:buNone/>
              <a:defRPr b="1" sz="1600"/>
            </a:lvl8pPr>
            <a:lvl9pPr indent="-228600" lvl="8" marL="4114800" rtl="1" algn="r">
              <a:spcBef>
                <a:spcPts val="320"/>
              </a:spcBef>
              <a:spcAft>
                <a:spcPts val="0"/>
              </a:spcAft>
              <a:buClr>
                <a:schemeClr val="dk1"/>
              </a:buClr>
              <a:buSzPts val="1600"/>
              <a:buFont typeface="Open Sans"/>
              <a:buNone/>
              <a:defRPr b="1" sz="1600"/>
            </a:lvl9pPr>
          </a:lstStyle>
          <a:p/>
        </p:txBody>
      </p:sp>
      <p:sp>
        <p:nvSpPr>
          <p:cNvPr id="944" name="Google Shape;944;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SzPts val="2400"/>
              <a:buFont typeface="Open Sans"/>
              <a:buChar char="•"/>
              <a:defRPr sz="2400"/>
            </a:lvl1pPr>
            <a:lvl2pPr indent="-355600" lvl="1" marL="914400" rtl="1" algn="r">
              <a:spcBef>
                <a:spcPts val="400"/>
              </a:spcBef>
              <a:spcAft>
                <a:spcPts val="0"/>
              </a:spcAft>
              <a:buSzPts val="2000"/>
              <a:buFont typeface="Open Sans"/>
              <a:buChar char="•"/>
              <a:defRPr sz="2000"/>
            </a:lvl2pPr>
            <a:lvl3pPr indent="-342900" lvl="2" marL="1371600" rtl="1" algn="r">
              <a:spcBef>
                <a:spcPts val="360"/>
              </a:spcBef>
              <a:spcAft>
                <a:spcPts val="0"/>
              </a:spcAft>
              <a:buSzPts val="1800"/>
              <a:buFont typeface="Open Sans"/>
              <a:buChar char="•"/>
              <a:defRPr sz="1800"/>
            </a:lvl3pPr>
            <a:lvl4pPr indent="-330200" lvl="3" marL="1828800" rtl="1" algn="r">
              <a:spcBef>
                <a:spcPts val="320"/>
              </a:spcBef>
              <a:spcAft>
                <a:spcPts val="0"/>
              </a:spcAft>
              <a:buSzPts val="1600"/>
              <a:buFont typeface="Open Sans"/>
              <a:buChar char="•"/>
              <a:defRPr sz="1600"/>
            </a:lvl4pPr>
            <a:lvl5pPr indent="-330200" lvl="4" marL="2286000" rtl="1" algn="r">
              <a:spcBef>
                <a:spcPts val="320"/>
              </a:spcBef>
              <a:spcAft>
                <a:spcPts val="0"/>
              </a:spcAft>
              <a:buClr>
                <a:schemeClr val="dk1"/>
              </a:buClr>
              <a:buSzPts val="1600"/>
              <a:buFont typeface="Open Sans"/>
              <a:buChar char="•"/>
              <a:defRPr sz="1600"/>
            </a:lvl5pPr>
            <a:lvl6pPr indent="-330200" lvl="5" marL="2743200" rtl="1" algn="r">
              <a:spcBef>
                <a:spcPts val="320"/>
              </a:spcBef>
              <a:spcAft>
                <a:spcPts val="0"/>
              </a:spcAft>
              <a:buClr>
                <a:schemeClr val="dk1"/>
              </a:buClr>
              <a:buSzPts val="1600"/>
              <a:buFont typeface="Open Sans"/>
              <a:buChar char="•"/>
              <a:defRPr sz="1600"/>
            </a:lvl6pPr>
            <a:lvl7pPr indent="-330200" lvl="6" marL="3200400" rtl="1" algn="r">
              <a:spcBef>
                <a:spcPts val="320"/>
              </a:spcBef>
              <a:spcAft>
                <a:spcPts val="0"/>
              </a:spcAft>
              <a:buClr>
                <a:schemeClr val="dk1"/>
              </a:buClr>
              <a:buSzPts val="1600"/>
              <a:buFont typeface="Open Sans"/>
              <a:buChar char="•"/>
              <a:defRPr sz="1600"/>
            </a:lvl7pPr>
            <a:lvl8pPr indent="-330200" lvl="7" marL="3657600" rtl="1" algn="r">
              <a:spcBef>
                <a:spcPts val="320"/>
              </a:spcBef>
              <a:spcAft>
                <a:spcPts val="0"/>
              </a:spcAft>
              <a:buClr>
                <a:schemeClr val="dk1"/>
              </a:buClr>
              <a:buSzPts val="1600"/>
              <a:buFont typeface="Open Sans"/>
              <a:buChar char="•"/>
              <a:defRPr sz="1600"/>
            </a:lvl8pPr>
            <a:lvl9pPr indent="-330200" lvl="8" marL="4114800" rtl="1" algn="r">
              <a:spcBef>
                <a:spcPts val="320"/>
              </a:spcBef>
              <a:spcAft>
                <a:spcPts val="0"/>
              </a:spcAft>
              <a:buClr>
                <a:schemeClr val="dk1"/>
              </a:buClr>
              <a:buSzPts val="1600"/>
              <a:buFont typeface="Open Sans"/>
              <a:buChar char="•"/>
              <a:defRPr sz="1600"/>
            </a:lvl9pPr>
          </a:lstStyle>
          <a:p/>
        </p:txBody>
      </p:sp>
      <p:sp>
        <p:nvSpPr>
          <p:cNvPr id="945" name="Google Shape;945;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rtl="1" algn="r">
              <a:spcBef>
                <a:spcPts val="480"/>
              </a:spcBef>
              <a:spcAft>
                <a:spcPts val="0"/>
              </a:spcAft>
              <a:buSzPts val="2400"/>
              <a:buFont typeface="Open Sans"/>
              <a:buNone/>
              <a:defRPr b="1" sz="2400"/>
            </a:lvl1pPr>
            <a:lvl2pPr indent="-228600" lvl="1" marL="914400" rtl="1" algn="r">
              <a:spcBef>
                <a:spcPts val="400"/>
              </a:spcBef>
              <a:spcAft>
                <a:spcPts val="0"/>
              </a:spcAft>
              <a:buSzPts val="2000"/>
              <a:buFont typeface="Open Sans"/>
              <a:buNone/>
              <a:defRPr b="1" sz="2000"/>
            </a:lvl2pPr>
            <a:lvl3pPr indent="-228600" lvl="2" marL="1371600" rtl="1" algn="r">
              <a:spcBef>
                <a:spcPts val="360"/>
              </a:spcBef>
              <a:spcAft>
                <a:spcPts val="0"/>
              </a:spcAft>
              <a:buSzPts val="1800"/>
              <a:buFont typeface="Open Sans"/>
              <a:buNone/>
              <a:defRPr b="1" sz="1800"/>
            </a:lvl3pPr>
            <a:lvl4pPr indent="-228600" lvl="3" marL="1828800" rtl="1" algn="r">
              <a:spcBef>
                <a:spcPts val="320"/>
              </a:spcBef>
              <a:spcAft>
                <a:spcPts val="0"/>
              </a:spcAft>
              <a:buSzPts val="1600"/>
              <a:buFont typeface="Open Sans"/>
              <a:buNone/>
              <a:defRPr b="1" sz="1600"/>
            </a:lvl4pPr>
            <a:lvl5pPr indent="-228600" lvl="4" marL="2286000" rtl="1" algn="r">
              <a:spcBef>
                <a:spcPts val="320"/>
              </a:spcBef>
              <a:spcAft>
                <a:spcPts val="0"/>
              </a:spcAft>
              <a:buClr>
                <a:schemeClr val="dk1"/>
              </a:buClr>
              <a:buSzPts val="1600"/>
              <a:buFont typeface="Open Sans"/>
              <a:buNone/>
              <a:defRPr b="1" sz="1600"/>
            </a:lvl5pPr>
            <a:lvl6pPr indent="-228600" lvl="5" marL="2743200" rtl="1" algn="r">
              <a:spcBef>
                <a:spcPts val="320"/>
              </a:spcBef>
              <a:spcAft>
                <a:spcPts val="0"/>
              </a:spcAft>
              <a:buClr>
                <a:schemeClr val="dk1"/>
              </a:buClr>
              <a:buSzPts val="1600"/>
              <a:buFont typeface="Open Sans"/>
              <a:buNone/>
              <a:defRPr b="1" sz="1600"/>
            </a:lvl6pPr>
            <a:lvl7pPr indent="-228600" lvl="6" marL="3200400" rtl="1" algn="r">
              <a:spcBef>
                <a:spcPts val="320"/>
              </a:spcBef>
              <a:spcAft>
                <a:spcPts val="0"/>
              </a:spcAft>
              <a:buClr>
                <a:schemeClr val="dk1"/>
              </a:buClr>
              <a:buSzPts val="1600"/>
              <a:buFont typeface="Open Sans"/>
              <a:buNone/>
              <a:defRPr b="1" sz="1600"/>
            </a:lvl7pPr>
            <a:lvl8pPr indent="-228600" lvl="7" marL="3657600" rtl="1" algn="r">
              <a:spcBef>
                <a:spcPts val="320"/>
              </a:spcBef>
              <a:spcAft>
                <a:spcPts val="0"/>
              </a:spcAft>
              <a:buClr>
                <a:schemeClr val="dk1"/>
              </a:buClr>
              <a:buSzPts val="1600"/>
              <a:buFont typeface="Open Sans"/>
              <a:buNone/>
              <a:defRPr b="1" sz="1600"/>
            </a:lvl8pPr>
            <a:lvl9pPr indent="-228600" lvl="8" marL="4114800" rtl="1" algn="r">
              <a:spcBef>
                <a:spcPts val="320"/>
              </a:spcBef>
              <a:spcAft>
                <a:spcPts val="0"/>
              </a:spcAft>
              <a:buClr>
                <a:schemeClr val="dk1"/>
              </a:buClr>
              <a:buSzPts val="1600"/>
              <a:buFont typeface="Open Sans"/>
              <a:buNone/>
              <a:defRPr b="1" sz="1600"/>
            </a:lvl9pPr>
          </a:lstStyle>
          <a:p/>
        </p:txBody>
      </p:sp>
      <p:sp>
        <p:nvSpPr>
          <p:cNvPr id="946" name="Google Shape;946;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rtl="1" algn="r">
              <a:spcBef>
                <a:spcPts val="480"/>
              </a:spcBef>
              <a:spcAft>
                <a:spcPts val="0"/>
              </a:spcAft>
              <a:buSzPts val="2400"/>
              <a:buFont typeface="Open Sans"/>
              <a:buChar char="•"/>
              <a:defRPr sz="2400"/>
            </a:lvl1pPr>
            <a:lvl2pPr indent="-355600" lvl="1" marL="914400" rtl="1" algn="r">
              <a:spcBef>
                <a:spcPts val="400"/>
              </a:spcBef>
              <a:spcAft>
                <a:spcPts val="0"/>
              </a:spcAft>
              <a:buSzPts val="2000"/>
              <a:buFont typeface="Open Sans"/>
              <a:buChar char="•"/>
              <a:defRPr sz="2000"/>
            </a:lvl2pPr>
            <a:lvl3pPr indent="-342900" lvl="2" marL="1371600" rtl="1" algn="r">
              <a:spcBef>
                <a:spcPts val="360"/>
              </a:spcBef>
              <a:spcAft>
                <a:spcPts val="0"/>
              </a:spcAft>
              <a:buSzPts val="1800"/>
              <a:buFont typeface="Open Sans"/>
              <a:buChar char="•"/>
              <a:defRPr sz="1800"/>
            </a:lvl3pPr>
            <a:lvl4pPr indent="-330200" lvl="3" marL="1828800" rtl="1" algn="r">
              <a:spcBef>
                <a:spcPts val="320"/>
              </a:spcBef>
              <a:spcAft>
                <a:spcPts val="0"/>
              </a:spcAft>
              <a:buSzPts val="1600"/>
              <a:buFont typeface="Open Sans"/>
              <a:buChar char="•"/>
              <a:defRPr sz="1600"/>
            </a:lvl4pPr>
            <a:lvl5pPr indent="-330200" lvl="4" marL="2286000" rtl="1" algn="r">
              <a:spcBef>
                <a:spcPts val="320"/>
              </a:spcBef>
              <a:spcAft>
                <a:spcPts val="0"/>
              </a:spcAft>
              <a:buClr>
                <a:schemeClr val="dk1"/>
              </a:buClr>
              <a:buSzPts val="1600"/>
              <a:buFont typeface="Open Sans"/>
              <a:buChar char="•"/>
              <a:defRPr sz="1600"/>
            </a:lvl5pPr>
            <a:lvl6pPr indent="-330200" lvl="5" marL="2743200" rtl="1" algn="r">
              <a:spcBef>
                <a:spcPts val="320"/>
              </a:spcBef>
              <a:spcAft>
                <a:spcPts val="0"/>
              </a:spcAft>
              <a:buClr>
                <a:schemeClr val="dk1"/>
              </a:buClr>
              <a:buSzPts val="1600"/>
              <a:buFont typeface="Open Sans"/>
              <a:buChar char="•"/>
              <a:defRPr sz="1600"/>
            </a:lvl6pPr>
            <a:lvl7pPr indent="-330200" lvl="6" marL="3200400" rtl="1" algn="r">
              <a:spcBef>
                <a:spcPts val="320"/>
              </a:spcBef>
              <a:spcAft>
                <a:spcPts val="0"/>
              </a:spcAft>
              <a:buClr>
                <a:schemeClr val="dk1"/>
              </a:buClr>
              <a:buSzPts val="1600"/>
              <a:buFont typeface="Open Sans"/>
              <a:buChar char="•"/>
              <a:defRPr sz="1600"/>
            </a:lvl7pPr>
            <a:lvl8pPr indent="-330200" lvl="7" marL="3657600" rtl="1" algn="r">
              <a:spcBef>
                <a:spcPts val="320"/>
              </a:spcBef>
              <a:spcAft>
                <a:spcPts val="0"/>
              </a:spcAft>
              <a:buClr>
                <a:schemeClr val="dk1"/>
              </a:buClr>
              <a:buSzPts val="1600"/>
              <a:buFont typeface="Open Sans"/>
              <a:buChar char="•"/>
              <a:defRPr sz="1600"/>
            </a:lvl8pPr>
            <a:lvl9pPr indent="-330200" lvl="8" marL="4114800" rtl="1" algn="r">
              <a:spcBef>
                <a:spcPts val="320"/>
              </a:spcBef>
              <a:spcAft>
                <a:spcPts val="0"/>
              </a:spcAft>
              <a:buClr>
                <a:schemeClr val="dk1"/>
              </a:buClr>
              <a:buSzPts val="1600"/>
              <a:buFont typeface="Open Sans"/>
              <a:buChar char="•"/>
              <a:defRPr sz="1600"/>
            </a:lvl9pPr>
          </a:lstStyle>
          <a:p/>
        </p:txBody>
      </p:sp>
      <p:sp>
        <p:nvSpPr>
          <p:cNvPr id="947" name="Google Shape;947;p11"/>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48" name="Google Shape;948;p11"/>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49" name="Google Shape;949;p11"/>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theme" Target="../theme/theme6.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14.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theme" Target="../theme/theme8.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9.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theme" Target="../theme/theme3.xml"/><Relationship Id="rId10" Type="http://schemas.openxmlformats.org/officeDocument/2006/relationships/slideLayout" Target="../slideLayouts/slideLayout3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812" y="0"/>
            <a:ext cx="8840787" cy="6858000"/>
            <a:chOff x="95" y="0"/>
            <a:chExt cx="5569" cy="4320"/>
          </a:xfrm>
        </p:grpSpPr>
        <p:grpSp>
          <p:nvGrpSpPr>
            <p:cNvPr id="11" name="Google Shape;11;p1"/>
            <p:cNvGrpSpPr/>
            <p:nvPr/>
          </p:nvGrpSpPr>
          <p:grpSpPr>
            <a:xfrm>
              <a:off x="96" y="48"/>
              <a:ext cx="5544" cy="4272"/>
              <a:chOff x="96" y="48"/>
              <a:chExt cx="5544" cy="4272"/>
            </a:xfrm>
          </p:grpSpPr>
          <p:grpSp>
            <p:nvGrpSpPr>
              <p:cNvPr id="12" name="Google Shape;12;p1"/>
              <p:cNvGrpSpPr/>
              <p:nvPr/>
            </p:nvGrpSpPr>
            <p:grpSpPr>
              <a:xfrm>
                <a:off x="864" y="144"/>
                <a:ext cx="2664" cy="1440"/>
                <a:chOff x="864" y="144"/>
                <a:chExt cx="2664" cy="1440"/>
              </a:xfrm>
            </p:grpSpPr>
            <p:grpSp>
              <p:nvGrpSpPr>
                <p:cNvPr id="13" name="Google Shape;13;p1"/>
                <p:cNvGrpSpPr/>
                <p:nvPr/>
              </p:nvGrpSpPr>
              <p:grpSpPr>
                <a:xfrm>
                  <a:off x="864" y="720"/>
                  <a:ext cx="168" cy="192"/>
                  <a:chOff x="1008" y="1584"/>
                  <a:chExt cx="336" cy="384"/>
                </a:xfrm>
              </p:grpSpPr>
              <p:sp>
                <p:nvSpPr>
                  <p:cNvPr id="14" name="Google Shape;1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2" name="Google Shape;22;p1"/>
                <p:cNvGrpSpPr/>
                <p:nvPr/>
              </p:nvGrpSpPr>
              <p:grpSpPr>
                <a:xfrm>
                  <a:off x="1200" y="1392"/>
                  <a:ext cx="168" cy="192"/>
                  <a:chOff x="1008" y="1584"/>
                  <a:chExt cx="336" cy="384"/>
                </a:xfrm>
              </p:grpSpPr>
              <p:sp>
                <p:nvSpPr>
                  <p:cNvPr id="23" name="Google Shape;2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1" name="Google Shape;31;p1"/>
                <p:cNvGrpSpPr/>
                <p:nvPr/>
              </p:nvGrpSpPr>
              <p:grpSpPr>
                <a:xfrm>
                  <a:off x="1824" y="144"/>
                  <a:ext cx="168" cy="192"/>
                  <a:chOff x="1008" y="1584"/>
                  <a:chExt cx="336" cy="384"/>
                </a:xfrm>
              </p:grpSpPr>
              <p:sp>
                <p:nvSpPr>
                  <p:cNvPr id="32" name="Google Shape;3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 name="Google Shape;40;p1"/>
                <p:cNvGrpSpPr/>
                <p:nvPr/>
              </p:nvGrpSpPr>
              <p:grpSpPr>
                <a:xfrm>
                  <a:off x="2496" y="528"/>
                  <a:ext cx="168" cy="192"/>
                  <a:chOff x="1008" y="1584"/>
                  <a:chExt cx="336" cy="384"/>
                </a:xfrm>
              </p:grpSpPr>
              <p:sp>
                <p:nvSpPr>
                  <p:cNvPr id="41" name="Google Shape;4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9" name="Google Shape;49;p1"/>
                <p:cNvGrpSpPr/>
                <p:nvPr/>
              </p:nvGrpSpPr>
              <p:grpSpPr>
                <a:xfrm>
                  <a:off x="2016" y="1056"/>
                  <a:ext cx="168" cy="192"/>
                  <a:chOff x="1008" y="1584"/>
                  <a:chExt cx="336" cy="384"/>
                </a:xfrm>
              </p:grpSpPr>
              <p:sp>
                <p:nvSpPr>
                  <p:cNvPr id="50" name="Google Shape;5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8" name="Google Shape;58;p1"/>
                <p:cNvGrpSpPr/>
                <p:nvPr/>
              </p:nvGrpSpPr>
              <p:grpSpPr>
                <a:xfrm>
                  <a:off x="3360" y="960"/>
                  <a:ext cx="168" cy="192"/>
                  <a:chOff x="1008" y="1584"/>
                  <a:chExt cx="336" cy="384"/>
                </a:xfrm>
              </p:grpSpPr>
              <p:sp>
                <p:nvSpPr>
                  <p:cNvPr id="59" name="Google Shape;5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7" name="Google Shape;67;p1"/>
                <p:cNvGrpSpPr/>
                <p:nvPr/>
              </p:nvGrpSpPr>
              <p:grpSpPr>
                <a:xfrm>
                  <a:off x="2784" y="1344"/>
                  <a:ext cx="168" cy="192"/>
                  <a:chOff x="1008" y="1584"/>
                  <a:chExt cx="336" cy="384"/>
                </a:xfrm>
              </p:grpSpPr>
              <p:sp>
                <p:nvSpPr>
                  <p:cNvPr id="68" name="Google Shape;6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76" name="Google Shape;76;p1"/>
              <p:cNvGrpSpPr/>
              <p:nvPr/>
            </p:nvGrpSpPr>
            <p:grpSpPr>
              <a:xfrm>
                <a:off x="240" y="1968"/>
                <a:ext cx="3288" cy="1440"/>
                <a:chOff x="240" y="144"/>
                <a:chExt cx="3288" cy="1440"/>
              </a:xfrm>
            </p:grpSpPr>
            <p:grpSp>
              <p:nvGrpSpPr>
                <p:cNvPr id="77" name="Google Shape;77;p1"/>
                <p:cNvGrpSpPr/>
                <p:nvPr/>
              </p:nvGrpSpPr>
              <p:grpSpPr>
                <a:xfrm>
                  <a:off x="864" y="720"/>
                  <a:ext cx="168" cy="192"/>
                  <a:chOff x="1008" y="1584"/>
                  <a:chExt cx="336" cy="384"/>
                </a:xfrm>
              </p:grpSpPr>
              <p:sp>
                <p:nvSpPr>
                  <p:cNvPr id="78" name="Google Shape;7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6" name="Google Shape;86;p1"/>
                <p:cNvGrpSpPr/>
                <p:nvPr/>
              </p:nvGrpSpPr>
              <p:grpSpPr>
                <a:xfrm>
                  <a:off x="1200" y="1392"/>
                  <a:ext cx="168" cy="192"/>
                  <a:chOff x="1008" y="1584"/>
                  <a:chExt cx="336" cy="384"/>
                </a:xfrm>
              </p:grpSpPr>
              <p:sp>
                <p:nvSpPr>
                  <p:cNvPr id="87" name="Google Shape;8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5" name="Google Shape;95;p1"/>
                <p:cNvGrpSpPr/>
                <p:nvPr/>
              </p:nvGrpSpPr>
              <p:grpSpPr>
                <a:xfrm>
                  <a:off x="240" y="144"/>
                  <a:ext cx="168" cy="192"/>
                  <a:chOff x="1008" y="1584"/>
                  <a:chExt cx="336" cy="384"/>
                </a:xfrm>
              </p:grpSpPr>
              <p:sp>
                <p:nvSpPr>
                  <p:cNvPr id="96" name="Google Shape;9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 name="Google Shape;104;p1"/>
                <p:cNvGrpSpPr/>
                <p:nvPr/>
              </p:nvGrpSpPr>
              <p:grpSpPr>
                <a:xfrm>
                  <a:off x="1824" y="144"/>
                  <a:ext cx="168" cy="192"/>
                  <a:chOff x="1008" y="1584"/>
                  <a:chExt cx="336" cy="384"/>
                </a:xfrm>
              </p:grpSpPr>
              <p:sp>
                <p:nvSpPr>
                  <p:cNvPr id="105" name="Google Shape;105;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3" name="Google Shape;113;p1"/>
                <p:cNvGrpSpPr/>
                <p:nvPr/>
              </p:nvGrpSpPr>
              <p:grpSpPr>
                <a:xfrm>
                  <a:off x="2496" y="528"/>
                  <a:ext cx="168" cy="192"/>
                  <a:chOff x="1008" y="1584"/>
                  <a:chExt cx="336" cy="384"/>
                </a:xfrm>
              </p:grpSpPr>
              <p:sp>
                <p:nvSpPr>
                  <p:cNvPr id="114" name="Google Shape;11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2" name="Google Shape;122;p1"/>
                <p:cNvGrpSpPr/>
                <p:nvPr/>
              </p:nvGrpSpPr>
              <p:grpSpPr>
                <a:xfrm>
                  <a:off x="2016" y="1056"/>
                  <a:ext cx="168" cy="192"/>
                  <a:chOff x="1008" y="1584"/>
                  <a:chExt cx="336" cy="384"/>
                </a:xfrm>
              </p:grpSpPr>
              <p:sp>
                <p:nvSpPr>
                  <p:cNvPr id="123" name="Google Shape;12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1" name="Google Shape;131;p1"/>
                <p:cNvGrpSpPr/>
                <p:nvPr/>
              </p:nvGrpSpPr>
              <p:grpSpPr>
                <a:xfrm>
                  <a:off x="3360" y="960"/>
                  <a:ext cx="168" cy="192"/>
                  <a:chOff x="1008" y="1584"/>
                  <a:chExt cx="336" cy="384"/>
                </a:xfrm>
              </p:grpSpPr>
              <p:sp>
                <p:nvSpPr>
                  <p:cNvPr id="132" name="Google Shape;13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0" name="Google Shape;140;p1"/>
                <p:cNvGrpSpPr/>
                <p:nvPr/>
              </p:nvGrpSpPr>
              <p:grpSpPr>
                <a:xfrm>
                  <a:off x="2784" y="1344"/>
                  <a:ext cx="168" cy="192"/>
                  <a:chOff x="1008" y="1584"/>
                  <a:chExt cx="336" cy="384"/>
                </a:xfrm>
              </p:grpSpPr>
              <p:sp>
                <p:nvSpPr>
                  <p:cNvPr id="141" name="Google Shape;14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49" name="Google Shape;149;p1"/>
              <p:cNvGrpSpPr/>
              <p:nvPr/>
            </p:nvGrpSpPr>
            <p:grpSpPr>
              <a:xfrm>
                <a:off x="4320" y="624"/>
                <a:ext cx="168" cy="192"/>
                <a:chOff x="1008" y="1584"/>
                <a:chExt cx="336" cy="384"/>
              </a:xfrm>
            </p:grpSpPr>
            <p:sp>
              <p:nvSpPr>
                <p:cNvPr id="150" name="Google Shape;15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Google Shape;15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 name="Google Shape;15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7" name="Google Shape;15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58" name="Google Shape;158;p1"/>
              <p:cNvGrpSpPr/>
              <p:nvPr/>
            </p:nvGrpSpPr>
            <p:grpSpPr>
              <a:xfrm>
                <a:off x="4656" y="1296"/>
                <a:ext cx="168" cy="192"/>
                <a:chOff x="1008" y="1584"/>
                <a:chExt cx="336" cy="384"/>
              </a:xfrm>
            </p:grpSpPr>
            <p:sp>
              <p:nvSpPr>
                <p:cNvPr id="159" name="Google Shape;15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67" name="Google Shape;167;p1"/>
              <p:cNvGrpSpPr/>
              <p:nvPr/>
            </p:nvGrpSpPr>
            <p:grpSpPr>
              <a:xfrm>
                <a:off x="3696" y="48"/>
                <a:ext cx="168" cy="192"/>
                <a:chOff x="1008" y="1584"/>
                <a:chExt cx="336" cy="384"/>
              </a:xfrm>
            </p:grpSpPr>
            <p:sp>
              <p:nvSpPr>
                <p:cNvPr id="168" name="Google Shape;16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76" name="Google Shape;176;p1"/>
              <p:cNvGrpSpPr/>
              <p:nvPr/>
            </p:nvGrpSpPr>
            <p:grpSpPr>
              <a:xfrm>
                <a:off x="5280" y="48"/>
                <a:ext cx="168" cy="192"/>
                <a:chOff x="1008" y="1584"/>
                <a:chExt cx="336" cy="384"/>
              </a:xfrm>
            </p:grpSpPr>
            <p:sp>
              <p:nvSpPr>
                <p:cNvPr id="177" name="Google Shape;17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 name="Google Shape;17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85" name="Google Shape;185;p1"/>
              <p:cNvGrpSpPr/>
              <p:nvPr/>
            </p:nvGrpSpPr>
            <p:grpSpPr>
              <a:xfrm>
                <a:off x="5472" y="960"/>
                <a:ext cx="168" cy="192"/>
                <a:chOff x="1008" y="1584"/>
                <a:chExt cx="336" cy="384"/>
              </a:xfrm>
            </p:grpSpPr>
            <p:sp>
              <p:nvSpPr>
                <p:cNvPr id="186" name="Google Shape;18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4" name="Google Shape;194;p1"/>
              <p:cNvGrpSpPr/>
              <p:nvPr/>
            </p:nvGrpSpPr>
            <p:grpSpPr>
              <a:xfrm>
                <a:off x="4224" y="2400"/>
                <a:ext cx="168" cy="192"/>
                <a:chOff x="1008" y="1584"/>
                <a:chExt cx="336" cy="384"/>
              </a:xfrm>
            </p:grpSpPr>
            <p:sp>
              <p:nvSpPr>
                <p:cNvPr id="195" name="Google Shape;195;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03" name="Google Shape;203;p1"/>
              <p:cNvGrpSpPr/>
              <p:nvPr/>
            </p:nvGrpSpPr>
            <p:grpSpPr>
              <a:xfrm>
                <a:off x="4560" y="3072"/>
                <a:ext cx="168" cy="192"/>
                <a:chOff x="1008" y="1584"/>
                <a:chExt cx="336" cy="384"/>
              </a:xfrm>
            </p:grpSpPr>
            <p:sp>
              <p:nvSpPr>
                <p:cNvPr id="204" name="Google Shape;20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 name="Google Shape;20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2" name="Google Shape;212;p1"/>
              <p:cNvGrpSpPr/>
              <p:nvPr/>
            </p:nvGrpSpPr>
            <p:grpSpPr>
              <a:xfrm>
                <a:off x="3600" y="1824"/>
                <a:ext cx="168" cy="192"/>
                <a:chOff x="1008" y="1584"/>
                <a:chExt cx="336" cy="384"/>
              </a:xfrm>
            </p:grpSpPr>
            <p:sp>
              <p:nvSpPr>
                <p:cNvPr id="213" name="Google Shape;21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 name="Google Shape;21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21" name="Google Shape;221;p1"/>
              <p:cNvGrpSpPr/>
              <p:nvPr/>
            </p:nvGrpSpPr>
            <p:grpSpPr>
              <a:xfrm>
                <a:off x="5184" y="1824"/>
                <a:ext cx="168" cy="192"/>
                <a:chOff x="1008" y="1584"/>
                <a:chExt cx="336" cy="384"/>
              </a:xfrm>
            </p:grpSpPr>
            <p:sp>
              <p:nvSpPr>
                <p:cNvPr id="222" name="Google Shape;22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 name="Google Shape;22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30" name="Google Shape;230;p1"/>
              <p:cNvGrpSpPr/>
              <p:nvPr/>
            </p:nvGrpSpPr>
            <p:grpSpPr>
              <a:xfrm>
                <a:off x="5376" y="2736"/>
                <a:ext cx="168" cy="192"/>
                <a:chOff x="1008" y="1584"/>
                <a:chExt cx="336" cy="384"/>
              </a:xfrm>
            </p:grpSpPr>
            <p:sp>
              <p:nvSpPr>
                <p:cNvPr id="231" name="Google Shape;23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39" name="Google Shape;239;p1"/>
              <p:cNvGrpSpPr/>
              <p:nvPr/>
            </p:nvGrpSpPr>
            <p:grpSpPr>
              <a:xfrm>
                <a:off x="3816" y="3840"/>
                <a:ext cx="168" cy="192"/>
                <a:chOff x="1008" y="1584"/>
                <a:chExt cx="336" cy="384"/>
              </a:xfrm>
            </p:grpSpPr>
            <p:sp>
              <p:nvSpPr>
                <p:cNvPr id="240" name="Google Shape;24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Google Shape;24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48" name="Google Shape;248;p1"/>
              <p:cNvGrpSpPr/>
              <p:nvPr/>
            </p:nvGrpSpPr>
            <p:grpSpPr>
              <a:xfrm>
                <a:off x="5400" y="3840"/>
                <a:ext cx="168" cy="192"/>
                <a:chOff x="1008" y="1584"/>
                <a:chExt cx="336" cy="384"/>
              </a:xfrm>
            </p:grpSpPr>
            <p:sp>
              <p:nvSpPr>
                <p:cNvPr id="249" name="Google Shape;24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 name="Google Shape;25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57" name="Google Shape;257;p1"/>
              <p:cNvGrpSpPr/>
              <p:nvPr/>
            </p:nvGrpSpPr>
            <p:grpSpPr>
              <a:xfrm>
                <a:off x="96" y="3744"/>
                <a:ext cx="168" cy="192"/>
                <a:chOff x="1008" y="1584"/>
                <a:chExt cx="336" cy="384"/>
              </a:xfrm>
            </p:grpSpPr>
            <p:sp>
              <p:nvSpPr>
                <p:cNvPr id="258" name="Google Shape;25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 name="Google Shape;26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66" name="Google Shape;266;p1"/>
              <p:cNvGrpSpPr/>
              <p:nvPr/>
            </p:nvGrpSpPr>
            <p:grpSpPr>
              <a:xfrm>
                <a:off x="1680" y="3744"/>
                <a:ext cx="168" cy="192"/>
                <a:chOff x="1008" y="1584"/>
                <a:chExt cx="336" cy="384"/>
              </a:xfrm>
            </p:grpSpPr>
            <p:sp>
              <p:nvSpPr>
                <p:cNvPr id="267" name="Google Shape;26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75" name="Google Shape;275;p1"/>
              <p:cNvGrpSpPr/>
              <p:nvPr/>
            </p:nvGrpSpPr>
            <p:grpSpPr>
              <a:xfrm>
                <a:off x="2352" y="4128"/>
                <a:ext cx="168" cy="192"/>
                <a:chOff x="1008" y="1584"/>
                <a:chExt cx="336" cy="384"/>
              </a:xfrm>
            </p:grpSpPr>
            <p:sp>
              <p:nvSpPr>
                <p:cNvPr id="276" name="Google Shape;27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284" name="Google Shape;284;p1"/>
            <p:cNvGrpSpPr/>
            <p:nvPr/>
          </p:nvGrpSpPr>
          <p:grpSpPr>
            <a:xfrm>
              <a:off x="96" y="0"/>
              <a:ext cx="288" cy="672"/>
              <a:chOff x="96" y="0"/>
              <a:chExt cx="288" cy="672"/>
            </a:xfrm>
          </p:grpSpPr>
          <p:sp>
            <p:nvSpPr>
              <p:cNvPr id="285" name="Google Shape;285;p1"/>
              <p:cNvSpPr txBox="1"/>
              <p:nvPr/>
            </p:nvSpPr>
            <p:spPr>
              <a:xfrm>
                <a:off x="96" y="576"/>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 name="Google Shape;286;p1"/>
              <p:cNvSpPr txBox="1"/>
              <p:nvPr/>
            </p:nvSpPr>
            <p:spPr>
              <a:xfrm>
                <a:off x="96" y="0"/>
                <a:ext cx="288" cy="576"/>
              </a:xfrm>
              <a:prstGeom prst="rect">
                <a:avLst/>
              </a:prstGeom>
              <a:solidFill>
                <a:schemeClr val="hlink"/>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87" name="Google Shape;287;p1"/>
            <p:cNvGrpSpPr/>
            <p:nvPr/>
          </p:nvGrpSpPr>
          <p:grpSpPr>
            <a:xfrm>
              <a:off x="95" y="719"/>
              <a:ext cx="5569" cy="3505"/>
              <a:chOff x="95" y="719"/>
              <a:chExt cx="5569" cy="3505"/>
            </a:xfrm>
          </p:grpSpPr>
          <p:sp>
            <p:nvSpPr>
              <p:cNvPr id="288" name="Google Shape;288;p1"/>
              <p:cNvSpPr txBox="1"/>
              <p:nvPr/>
            </p:nvSpPr>
            <p:spPr>
              <a:xfrm rot="5400000">
                <a:off x="167" y="839"/>
                <a:ext cx="9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9" name="Google Shape;289;p1"/>
              <p:cNvSpPr txBox="1"/>
              <p:nvPr/>
            </p:nvSpPr>
            <p:spPr>
              <a:xfrm rot="5400000">
                <a:off x="215" y="887"/>
                <a:ext cx="48" cy="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1"/>
              <p:cNvSpPr txBox="1"/>
              <p:nvPr/>
            </p:nvSpPr>
            <p:spPr>
              <a:xfrm rot="5400000">
                <a:off x="287" y="767"/>
                <a:ext cx="48" cy="1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1"/>
              <p:cNvSpPr txBox="1"/>
              <p:nvPr/>
            </p:nvSpPr>
            <p:spPr>
              <a:xfrm rot="5400000">
                <a:off x="191" y="911"/>
                <a:ext cx="48" cy="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2" name="Google Shape;292;p1"/>
              <p:cNvSpPr txBox="1"/>
              <p:nvPr/>
            </p:nvSpPr>
            <p:spPr>
              <a:xfrm rot="5400000">
                <a:off x="-25" y="839"/>
                <a:ext cx="288"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1"/>
              <p:cNvSpPr txBox="1"/>
              <p:nvPr/>
            </p:nvSpPr>
            <p:spPr>
              <a:xfrm rot="5400000">
                <a:off x="287" y="575"/>
                <a:ext cx="48" cy="33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1"/>
              <p:cNvSpPr txBox="1"/>
              <p:nvPr/>
            </p:nvSpPr>
            <p:spPr>
              <a:xfrm rot="5400000">
                <a:off x="-1273" y="2471"/>
                <a:ext cx="3457" cy="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1"/>
              <p:cNvSpPr txBox="1"/>
              <p:nvPr/>
            </p:nvSpPr>
            <p:spPr>
              <a:xfrm>
                <a:off x="288" y="912"/>
                <a:ext cx="240" cy="4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
              <p:cNvSpPr txBox="1"/>
              <p:nvPr/>
            </p:nvSpPr>
            <p:spPr>
              <a:xfrm>
                <a:off x="528" y="912"/>
                <a:ext cx="513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1"/>
              <p:cNvSpPr txBox="1"/>
              <p:nvPr/>
            </p:nvSpPr>
            <p:spPr>
              <a:xfrm rot="5400000">
                <a:off x="263" y="935"/>
                <a:ext cx="192"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8" name="Google Shape;298;p1"/>
            <p:cNvGrpSpPr/>
            <p:nvPr/>
          </p:nvGrpSpPr>
          <p:grpSpPr>
            <a:xfrm>
              <a:off x="96" y="1104"/>
              <a:ext cx="288" cy="3120"/>
              <a:chOff x="96" y="1104"/>
              <a:chExt cx="288" cy="3120"/>
            </a:xfrm>
          </p:grpSpPr>
          <p:sp>
            <p:nvSpPr>
              <p:cNvPr id="299" name="Google Shape;299;p1"/>
              <p:cNvSpPr txBox="1"/>
              <p:nvPr/>
            </p:nvSpPr>
            <p:spPr>
              <a:xfrm>
                <a:off x="96" y="1104"/>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1"/>
              <p:cNvSpPr txBox="1"/>
              <p:nvPr/>
            </p:nvSpPr>
            <p:spPr>
              <a:xfrm>
                <a:off x="96" y="1200"/>
                <a:ext cx="288" cy="30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01" name="Google Shape;301;p1"/>
          <p:cNvGrpSpPr/>
          <p:nvPr/>
        </p:nvGrpSpPr>
        <p:grpSpPr>
          <a:xfrm>
            <a:off x="152400" y="76200"/>
            <a:ext cx="8801100" cy="6781800"/>
            <a:chOff x="96" y="48"/>
            <a:chExt cx="5544" cy="4272"/>
          </a:xfrm>
        </p:grpSpPr>
        <p:grpSp>
          <p:nvGrpSpPr>
            <p:cNvPr id="302" name="Google Shape;302;p1"/>
            <p:cNvGrpSpPr/>
            <p:nvPr/>
          </p:nvGrpSpPr>
          <p:grpSpPr>
            <a:xfrm>
              <a:off x="864" y="144"/>
              <a:ext cx="2664" cy="1440"/>
              <a:chOff x="864" y="144"/>
              <a:chExt cx="2664" cy="1440"/>
            </a:xfrm>
          </p:grpSpPr>
          <p:grpSp>
            <p:nvGrpSpPr>
              <p:cNvPr id="303" name="Google Shape;303;p1"/>
              <p:cNvGrpSpPr/>
              <p:nvPr/>
            </p:nvGrpSpPr>
            <p:grpSpPr>
              <a:xfrm>
                <a:off x="864" y="720"/>
                <a:ext cx="168" cy="192"/>
                <a:chOff x="1008" y="1584"/>
                <a:chExt cx="336" cy="384"/>
              </a:xfrm>
            </p:grpSpPr>
            <p:sp>
              <p:nvSpPr>
                <p:cNvPr id="304" name="Google Shape;30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 name="Google Shape;30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12" name="Google Shape;312;p1"/>
              <p:cNvGrpSpPr/>
              <p:nvPr/>
            </p:nvGrpSpPr>
            <p:grpSpPr>
              <a:xfrm>
                <a:off x="1200" y="1392"/>
                <a:ext cx="168" cy="192"/>
                <a:chOff x="1008" y="1584"/>
                <a:chExt cx="336" cy="384"/>
              </a:xfrm>
            </p:grpSpPr>
            <p:sp>
              <p:nvSpPr>
                <p:cNvPr id="313" name="Google Shape;31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 name="Google Shape;31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5" name="Google Shape;31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 name="Google Shape;31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7" name="Google Shape;31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21" name="Google Shape;321;p1"/>
              <p:cNvGrpSpPr/>
              <p:nvPr/>
            </p:nvGrpSpPr>
            <p:grpSpPr>
              <a:xfrm>
                <a:off x="1824" y="144"/>
                <a:ext cx="168" cy="192"/>
                <a:chOff x="1008" y="1584"/>
                <a:chExt cx="336" cy="384"/>
              </a:xfrm>
            </p:grpSpPr>
            <p:sp>
              <p:nvSpPr>
                <p:cNvPr id="322" name="Google Shape;32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4" name="Google Shape;32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5" name="Google Shape;32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6" name="Google Shape;32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 name="Google Shape;32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9" name="Google Shape;32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30" name="Google Shape;330;p1"/>
              <p:cNvGrpSpPr/>
              <p:nvPr/>
            </p:nvGrpSpPr>
            <p:grpSpPr>
              <a:xfrm>
                <a:off x="2496" y="528"/>
                <a:ext cx="168" cy="192"/>
                <a:chOff x="1008" y="1584"/>
                <a:chExt cx="336" cy="384"/>
              </a:xfrm>
            </p:grpSpPr>
            <p:sp>
              <p:nvSpPr>
                <p:cNvPr id="331" name="Google Shape;33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3" name="Google Shape;33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4" name="Google Shape;33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39" name="Google Shape;339;p1"/>
              <p:cNvGrpSpPr/>
              <p:nvPr/>
            </p:nvGrpSpPr>
            <p:grpSpPr>
              <a:xfrm>
                <a:off x="2016" y="1056"/>
                <a:ext cx="168" cy="192"/>
                <a:chOff x="1008" y="1584"/>
                <a:chExt cx="336" cy="384"/>
              </a:xfrm>
            </p:grpSpPr>
            <p:sp>
              <p:nvSpPr>
                <p:cNvPr id="340" name="Google Shape;34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2" name="Google Shape;34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3" name="Google Shape;34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4" name="Google Shape;34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6" name="Google Shape;34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48" name="Google Shape;348;p1"/>
              <p:cNvGrpSpPr/>
              <p:nvPr/>
            </p:nvGrpSpPr>
            <p:grpSpPr>
              <a:xfrm>
                <a:off x="3360" y="960"/>
                <a:ext cx="168" cy="192"/>
                <a:chOff x="1008" y="1584"/>
                <a:chExt cx="336" cy="384"/>
              </a:xfrm>
            </p:grpSpPr>
            <p:sp>
              <p:nvSpPr>
                <p:cNvPr id="349" name="Google Shape;34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0" name="Google Shape;35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1" name="Google Shape;35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 name="Google Shape;35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 name="Google Shape;35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5" name="Google Shape;35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6" name="Google Shape;35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7" name="Google Shape;357;p1"/>
              <p:cNvGrpSpPr/>
              <p:nvPr/>
            </p:nvGrpSpPr>
            <p:grpSpPr>
              <a:xfrm>
                <a:off x="2784" y="1344"/>
                <a:ext cx="168" cy="192"/>
                <a:chOff x="1008" y="1584"/>
                <a:chExt cx="336" cy="384"/>
              </a:xfrm>
            </p:grpSpPr>
            <p:sp>
              <p:nvSpPr>
                <p:cNvPr id="358" name="Google Shape;35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9" name="Google Shape;35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2" name="Google Shape;36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3" name="Google Shape;36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5" name="Google Shape;36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66" name="Google Shape;366;p1"/>
            <p:cNvGrpSpPr/>
            <p:nvPr/>
          </p:nvGrpSpPr>
          <p:grpSpPr>
            <a:xfrm>
              <a:off x="240" y="1968"/>
              <a:ext cx="3288" cy="1440"/>
              <a:chOff x="240" y="144"/>
              <a:chExt cx="3288" cy="1440"/>
            </a:xfrm>
          </p:grpSpPr>
          <p:grpSp>
            <p:nvGrpSpPr>
              <p:cNvPr id="367" name="Google Shape;367;p1"/>
              <p:cNvGrpSpPr/>
              <p:nvPr/>
            </p:nvGrpSpPr>
            <p:grpSpPr>
              <a:xfrm>
                <a:off x="864" y="720"/>
                <a:ext cx="168" cy="192"/>
                <a:chOff x="1008" y="1584"/>
                <a:chExt cx="336" cy="384"/>
              </a:xfrm>
            </p:grpSpPr>
            <p:sp>
              <p:nvSpPr>
                <p:cNvPr id="368" name="Google Shape;36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9" name="Google Shape;36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0" name="Google Shape;37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1" name="Google Shape;37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2" name="Google Shape;37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3" name="Google Shape;37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5" name="Google Shape;37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76" name="Google Shape;376;p1"/>
              <p:cNvGrpSpPr/>
              <p:nvPr/>
            </p:nvGrpSpPr>
            <p:grpSpPr>
              <a:xfrm>
                <a:off x="1200" y="1392"/>
                <a:ext cx="168" cy="192"/>
                <a:chOff x="1008" y="1584"/>
                <a:chExt cx="336" cy="384"/>
              </a:xfrm>
            </p:grpSpPr>
            <p:sp>
              <p:nvSpPr>
                <p:cNvPr id="377" name="Google Shape;37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0" name="Google Shape;38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1" name="Google Shape;38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2" name="Google Shape;38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4" name="Google Shape;38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5" name="Google Shape;385;p1"/>
              <p:cNvGrpSpPr/>
              <p:nvPr/>
            </p:nvGrpSpPr>
            <p:grpSpPr>
              <a:xfrm>
                <a:off x="240" y="144"/>
                <a:ext cx="168" cy="192"/>
                <a:chOff x="1008" y="1584"/>
                <a:chExt cx="336" cy="384"/>
              </a:xfrm>
            </p:grpSpPr>
            <p:sp>
              <p:nvSpPr>
                <p:cNvPr id="386" name="Google Shape;38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 name="Google Shape;38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8" name="Google Shape;38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9" name="Google Shape;38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0" name="Google Shape;39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94" name="Google Shape;394;p1"/>
              <p:cNvGrpSpPr/>
              <p:nvPr/>
            </p:nvGrpSpPr>
            <p:grpSpPr>
              <a:xfrm>
                <a:off x="1824" y="144"/>
                <a:ext cx="168" cy="192"/>
                <a:chOff x="1008" y="1584"/>
                <a:chExt cx="336" cy="384"/>
              </a:xfrm>
            </p:grpSpPr>
            <p:sp>
              <p:nvSpPr>
                <p:cNvPr id="395" name="Google Shape;395;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6" name="Google Shape;396;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0" name="Google Shape;400;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1" name="Google Shape;401;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3" name="Google Shape;403;p1"/>
              <p:cNvGrpSpPr/>
              <p:nvPr/>
            </p:nvGrpSpPr>
            <p:grpSpPr>
              <a:xfrm>
                <a:off x="2496" y="528"/>
                <a:ext cx="168" cy="192"/>
                <a:chOff x="1008" y="1584"/>
                <a:chExt cx="336" cy="384"/>
              </a:xfrm>
            </p:grpSpPr>
            <p:sp>
              <p:nvSpPr>
                <p:cNvPr id="404" name="Google Shape;40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5" name="Google Shape;40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7" name="Google Shape;40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1" name="Google Shape;41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12" name="Google Shape;412;p1"/>
              <p:cNvGrpSpPr/>
              <p:nvPr/>
            </p:nvGrpSpPr>
            <p:grpSpPr>
              <a:xfrm>
                <a:off x="2016" y="1056"/>
                <a:ext cx="168" cy="192"/>
                <a:chOff x="1008" y="1584"/>
                <a:chExt cx="336" cy="384"/>
              </a:xfrm>
            </p:grpSpPr>
            <p:sp>
              <p:nvSpPr>
                <p:cNvPr id="413" name="Google Shape;41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 name="Google Shape;41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7" name="Google Shape;41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0" name="Google Shape;42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1" name="Google Shape;421;p1"/>
              <p:cNvGrpSpPr/>
              <p:nvPr/>
            </p:nvGrpSpPr>
            <p:grpSpPr>
              <a:xfrm>
                <a:off x="3360" y="960"/>
                <a:ext cx="168" cy="192"/>
                <a:chOff x="1008" y="1584"/>
                <a:chExt cx="336" cy="384"/>
              </a:xfrm>
            </p:grpSpPr>
            <p:sp>
              <p:nvSpPr>
                <p:cNvPr id="422" name="Google Shape;42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3" name="Google Shape;42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 name="Google Shape;42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6" name="Google Shape;42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7" name="Google Shape;42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8" name="Google Shape;42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9" name="Google Shape;42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30" name="Google Shape;430;p1"/>
              <p:cNvGrpSpPr/>
              <p:nvPr/>
            </p:nvGrpSpPr>
            <p:grpSpPr>
              <a:xfrm>
                <a:off x="2784" y="1344"/>
                <a:ext cx="168" cy="192"/>
                <a:chOff x="1008" y="1584"/>
                <a:chExt cx="336" cy="384"/>
              </a:xfrm>
            </p:grpSpPr>
            <p:sp>
              <p:nvSpPr>
                <p:cNvPr id="431" name="Google Shape;43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3" name="Google Shape;43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5" name="Google Shape;43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439" name="Google Shape;439;p1"/>
            <p:cNvGrpSpPr/>
            <p:nvPr/>
          </p:nvGrpSpPr>
          <p:grpSpPr>
            <a:xfrm>
              <a:off x="4320" y="624"/>
              <a:ext cx="168" cy="192"/>
              <a:chOff x="1008" y="1584"/>
              <a:chExt cx="336" cy="384"/>
            </a:xfrm>
          </p:grpSpPr>
          <p:sp>
            <p:nvSpPr>
              <p:cNvPr id="440" name="Google Shape;44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 name="Google Shape;44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3" name="Google Shape;44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7" name="Google Shape;44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48" name="Google Shape;448;p1"/>
            <p:cNvGrpSpPr/>
            <p:nvPr/>
          </p:nvGrpSpPr>
          <p:grpSpPr>
            <a:xfrm>
              <a:off x="4656" y="1296"/>
              <a:ext cx="168" cy="192"/>
              <a:chOff x="1008" y="1584"/>
              <a:chExt cx="336" cy="384"/>
            </a:xfrm>
          </p:grpSpPr>
          <p:sp>
            <p:nvSpPr>
              <p:cNvPr id="449" name="Google Shape;44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5" name="Google Shape;45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57" name="Google Shape;457;p1"/>
            <p:cNvGrpSpPr/>
            <p:nvPr/>
          </p:nvGrpSpPr>
          <p:grpSpPr>
            <a:xfrm>
              <a:off x="3696" y="48"/>
              <a:ext cx="168" cy="192"/>
              <a:chOff x="1008" y="1584"/>
              <a:chExt cx="336" cy="384"/>
            </a:xfrm>
          </p:grpSpPr>
          <p:sp>
            <p:nvSpPr>
              <p:cNvPr id="458" name="Google Shape;45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 name="Google Shape;45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3" name="Google Shape;46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4" name="Google Shape;46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 name="Google Shape;46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6" name="Google Shape;466;p1"/>
            <p:cNvGrpSpPr/>
            <p:nvPr/>
          </p:nvGrpSpPr>
          <p:grpSpPr>
            <a:xfrm>
              <a:off x="5280" y="48"/>
              <a:ext cx="168" cy="192"/>
              <a:chOff x="1008" y="1584"/>
              <a:chExt cx="336" cy="384"/>
            </a:xfrm>
          </p:grpSpPr>
          <p:sp>
            <p:nvSpPr>
              <p:cNvPr id="467" name="Google Shape;46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9" name="Google Shape;46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0" name="Google Shape;47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1" name="Google Shape;47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 name="Google Shape;47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75" name="Google Shape;475;p1"/>
            <p:cNvGrpSpPr/>
            <p:nvPr/>
          </p:nvGrpSpPr>
          <p:grpSpPr>
            <a:xfrm>
              <a:off x="5472" y="960"/>
              <a:ext cx="168" cy="192"/>
              <a:chOff x="1008" y="1584"/>
              <a:chExt cx="336" cy="384"/>
            </a:xfrm>
          </p:grpSpPr>
          <p:sp>
            <p:nvSpPr>
              <p:cNvPr id="476" name="Google Shape;47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7" name="Google Shape;47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8" name="Google Shape;47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9" name="Google Shape;47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 name="Google Shape;48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1" name="Google Shape;48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2" name="Google Shape;48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84" name="Google Shape;484;p1"/>
            <p:cNvGrpSpPr/>
            <p:nvPr/>
          </p:nvGrpSpPr>
          <p:grpSpPr>
            <a:xfrm>
              <a:off x="4224" y="2400"/>
              <a:ext cx="168" cy="192"/>
              <a:chOff x="1008" y="1584"/>
              <a:chExt cx="336" cy="384"/>
            </a:xfrm>
          </p:grpSpPr>
          <p:sp>
            <p:nvSpPr>
              <p:cNvPr id="485" name="Google Shape;485;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6" name="Google Shape;486;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7" name="Google Shape;487;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8" name="Google Shape;488;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 name="Google Shape;489;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0" name="Google Shape;490;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1" name="Google Shape;491;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2" name="Google Shape;492;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93" name="Google Shape;493;p1"/>
            <p:cNvGrpSpPr/>
            <p:nvPr/>
          </p:nvGrpSpPr>
          <p:grpSpPr>
            <a:xfrm>
              <a:off x="4560" y="3072"/>
              <a:ext cx="168" cy="192"/>
              <a:chOff x="1008" y="1584"/>
              <a:chExt cx="336" cy="384"/>
            </a:xfrm>
          </p:grpSpPr>
          <p:sp>
            <p:nvSpPr>
              <p:cNvPr id="494" name="Google Shape;494;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5" name="Google Shape;495;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6" name="Google Shape;496;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7" name="Google Shape;497;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8" name="Google Shape;498;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9" name="Google Shape;499;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0" name="Google Shape;500;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1" name="Google Shape;501;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02" name="Google Shape;502;p1"/>
            <p:cNvGrpSpPr/>
            <p:nvPr/>
          </p:nvGrpSpPr>
          <p:grpSpPr>
            <a:xfrm>
              <a:off x="3600" y="1824"/>
              <a:ext cx="168" cy="192"/>
              <a:chOff x="1008" y="1584"/>
              <a:chExt cx="336" cy="384"/>
            </a:xfrm>
          </p:grpSpPr>
          <p:sp>
            <p:nvSpPr>
              <p:cNvPr id="503" name="Google Shape;503;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4" name="Google Shape;504;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5" name="Google Shape;505;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7" name="Google Shape;507;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8" name="Google Shape;508;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9" name="Google Shape;509;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11" name="Google Shape;511;p1"/>
            <p:cNvGrpSpPr/>
            <p:nvPr/>
          </p:nvGrpSpPr>
          <p:grpSpPr>
            <a:xfrm>
              <a:off x="5184" y="1824"/>
              <a:ext cx="168" cy="192"/>
              <a:chOff x="1008" y="1584"/>
              <a:chExt cx="336" cy="384"/>
            </a:xfrm>
          </p:grpSpPr>
          <p:sp>
            <p:nvSpPr>
              <p:cNvPr id="512" name="Google Shape;512;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3" name="Google Shape;513;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4" name="Google Shape;514;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5" name="Google Shape;515;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6" name="Google Shape;516;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7" name="Google Shape;517;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8" name="Google Shape;518;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9" name="Google Shape;519;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0" name="Google Shape;520;p1"/>
            <p:cNvGrpSpPr/>
            <p:nvPr/>
          </p:nvGrpSpPr>
          <p:grpSpPr>
            <a:xfrm>
              <a:off x="5376" y="2736"/>
              <a:ext cx="168" cy="192"/>
              <a:chOff x="1008" y="1584"/>
              <a:chExt cx="336" cy="384"/>
            </a:xfrm>
          </p:grpSpPr>
          <p:sp>
            <p:nvSpPr>
              <p:cNvPr id="521" name="Google Shape;521;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2" name="Google Shape;522;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3" name="Google Shape;523;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4" name="Google Shape;524;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5" name="Google Shape;525;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6" name="Google Shape;526;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7" name="Google Shape;527;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8" name="Google Shape;528;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29" name="Google Shape;529;p1"/>
            <p:cNvGrpSpPr/>
            <p:nvPr/>
          </p:nvGrpSpPr>
          <p:grpSpPr>
            <a:xfrm>
              <a:off x="3816" y="3840"/>
              <a:ext cx="168" cy="192"/>
              <a:chOff x="1008" y="1584"/>
              <a:chExt cx="336" cy="384"/>
            </a:xfrm>
          </p:grpSpPr>
          <p:sp>
            <p:nvSpPr>
              <p:cNvPr id="530" name="Google Shape;530;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1" name="Google Shape;531;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2" name="Google Shape;532;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3" name="Google Shape;533;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4" name="Google Shape;534;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5" name="Google Shape;535;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6" name="Google Shape;536;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7" name="Google Shape;537;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38" name="Google Shape;538;p1"/>
            <p:cNvGrpSpPr/>
            <p:nvPr/>
          </p:nvGrpSpPr>
          <p:grpSpPr>
            <a:xfrm>
              <a:off x="5400" y="3840"/>
              <a:ext cx="168" cy="192"/>
              <a:chOff x="1008" y="1584"/>
              <a:chExt cx="336" cy="384"/>
            </a:xfrm>
          </p:grpSpPr>
          <p:sp>
            <p:nvSpPr>
              <p:cNvPr id="539" name="Google Shape;539;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0" name="Google Shape;540;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1" name="Google Shape;541;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2" name="Google Shape;542;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3" name="Google Shape;543;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4" name="Google Shape;544;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5" name="Google Shape;545;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6" name="Google Shape;546;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47" name="Google Shape;547;p1"/>
            <p:cNvGrpSpPr/>
            <p:nvPr/>
          </p:nvGrpSpPr>
          <p:grpSpPr>
            <a:xfrm>
              <a:off x="96" y="3744"/>
              <a:ext cx="168" cy="192"/>
              <a:chOff x="1008" y="1584"/>
              <a:chExt cx="336" cy="384"/>
            </a:xfrm>
          </p:grpSpPr>
          <p:sp>
            <p:nvSpPr>
              <p:cNvPr id="548" name="Google Shape;548;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9" name="Google Shape;549;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0" name="Google Shape;550;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1" name="Google Shape;551;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2" name="Google Shape;552;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3" name="Google Shape;553;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4" name="Google Shape;554;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5" name="Google Shape;555;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6" name="Google Shape;556;p1"/>
            <p:cNvGrpSpPr/>
            <p:nvPr/>
          </p:nvGrpSpPr>
          <p:grpSpPr>
            <a:xfrm>
              <a:off x="1680" y="3744"/>
              <a:ext cx="168" cy="192"/>
              <a:chOff x="1008" y="1584"/>
              <a:chExt cx="336" cy="384"/>
            </a:xfrm>
          </p:grpSpPr>
          <p:sp>
            <p:nvSpPr>
              <p:cNvPr id="557" name="Google Shape;557;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8" name="Google Shape;558;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9" name="Google Shape;559;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0" name="Google Shape;560;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1" name="Google Shape;561;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2" name="Google Shape;562;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3" name="Google Shape;563;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4" name="Google Shape;564;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5" name="Google Shape;565;p1"/>
            <p:cNvGrpSpPr/>
            <p:nvPr/>
          </p:nvGrpSpPr>
          <p:grpSpPr>
            <a:xfrm>
              <a:off x="2352" y="4128"/>
              <a:ext cx="168" cy="192"/>
              <a:chOff x="1008" y="1584"/>
              <a:chExt cx="336" cy="384"/>
            </a:xfrm>
          </p:grpSpPr>
          <p:sp>
            <p:nvSpPr>
              <p:cNvPr id="566" name="Google Shape;566;p1"/>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7" name="Google Shape;567;p1"/>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8" name="Google Shape;568;p1"/>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9" name="Google Shape;569;p1"/>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0" name="Google Shape;570;p1"/>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1" name="Google Shape;571;p1"/>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2" name="Google Shape;572;p1"/>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3" name="Google Shape;573;p1"/>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74" name="Google Shape;574;p1"/>
          <p:cNvSpPr txBox="1"/>
          <p:nvPr/>
        </p:nvSpPr>
        <p:spPr>
          <a:xfrm rot="5400000">
            <a:off x="265112" y="2779712"/>
            <a:ext cx="152400" cy="76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5" name="Google Shape;575;p1"/>
          <p:cNvSpPr txBox="1"/>
          <p:nvPr/>
        </p:nvSpPr>
        <p:spPr>
          <a:xfrm rot="5400000">
            <a:off x="455612" y="2665412"/>
            <a:ext cx="7620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6" name="Google Shape;576;p1"/>
          <p:cNvSpPr txBox="1"/>
          <p:nvPr/>
        </p:nvSpPr>
        <p:spPr>
          <a:xfrm rot="5400000">
            <a:off x="303212" y="2894012"/>
            <a:ext cx="762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7" name="Google Shape;577;p1"/>
          <p:cNvSpPr txBox="1"/>
          <p:nvPr/>
        </p:nvSpPr>
        <p:spPr>
          <a:xfrm rot="5400000">
            <a:off x="-39687" y="2779712"/>
            <a:ext cx="457200" cy="76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8" name="Google Shape;578;p1"/>
          <p:cNvSpPr txBox="1"/>
          <p:nvPr/>
        </p:nvSpPr>
        <p:spPr>
          <a:xfrm rot="5400000">
            <a:off x="455612" y="2360612"/>
            <a:ext cx="76200"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9" name="Google Shape;579;p1"/>
          <p:cNvSpPr txBox="1"/>
          <p:nvPr/>
        </p:nvSpPr>
        <p:spPr>
          <a:xfrm rot="5400000">
            <a:off x="-1296987" y="4646612"/>
            <a:ext cx="4040187" cy="77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80" name="Google Shape;580;p1"/>
          <p:cNvGrpSpPr/>
          <p:nvPr/>
        </p:nvGrpSpPr>
        <p:grpSpPr>
          <a:xfrm>
            <a:off x="303212" y="2894012"/>
            <a:ext cx="8688387" cy="77787"/>
            <a:chOff x="191" y="1823"/>
            <a:chExt cx="5473" cy="49"/>
          </a:xfrm>
        </p:grpSpPr>
        <p:sp>
          <p:nvSpPr>
            <p:cNvPr id="581" name="Google Shape;581;p1"/>
            <p:cNvSpPr txBox="1"/>
            <p:nvPr/>
          </p:nvSpPr>
          <p:spPr>
            <a:xfrm rot="5400000">
              <a:off x="215" y="1799"/>
              <a:ext cx="48" cy="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2" name="Google Shape;582;p1"/>
            <p:cNvSpPr txBox="1"/>
            <p:nvPr/>
          </p:nvSpPr>
          <p:spPr>
            <a:xfrm>
              <a:off x="288" y="1824"/>
              <a:ext cx="240" cy="4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3" name="Google Shape;583;p1"/>
            <p:cNvSpPr txBox="1"/>
            <p:nvPr/>
          </p:nvSpPr>
          <p:spPr>
            <a:xfrm>
              <a:off x="528" y="1824"/>
              <a:ext cx="513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84" name="Google Shape;584;p1"/>
          <p:cNvSpPr txBox="1"/>
          <p:nvPr/>
        </p:nvSpPr>
        <p:spPr>
          <a:xfrm rot="5400000">
            <a:off x="417512" y="2932112"/>
            <a:ext cx="304800" cy="76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85" name="Google Shape;585;p1"/>
          <p:cNvGrpSpPr/>
          <p:nvPr/>
        </p:nvGrpSpPr>
        <p:grpSpPr>
          <a:xfrm>
            <a:off x="152400" y="0"/>
            <a:ext cx="457200" cy="6705600"/>
            <a:chOff x="96" y="0"/>
            <a:chExt cx="288" cy="4224"/>
          </a:xfrm>
        </p:grpSpPr>
        <p:grpSp>
          <p:nvGrpSpPr>
            <p:cNvPr id="586" name="Google Shape;586;p1"/>
            <p:cNvGrpSpPr/>
            <p:nvPr/>
          </p:nvGrpSpPr>
          <p:grpSpPr>
            <a:xfrm>
              <a:off x="96" y="0"/>
              <a:ext cx="288" cy="1584"/>
              <a:chOff x="96" y="0"/>
              <a:chExt cx="288" cy="1584"/>
            </a:xfrm>
          </p:grpSpPr>
          <p:sp>
            <p:nvSpPr>
              <p:cNvPr id="587" name="Google Shape;587;p1"/>
              <p:cNvSpPr txBox="1"/>
              <p:nvPr/>
            </p:nvSpPr>
            <p:spPr>
              <a:xfrm>
                <a:off x="96" y="1488"/>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8" name="Google Shape;588;p1"/>
              <p:cNvSpPr txBox="1"/>
              <p:nvPr/>
            </p:nvSpPr>
            <p:spPr>
              <a:xfrm>
                <a:off x="96" y="0"/>
                <a:ext cx="288" cy="1488"/>
              </a:xfrm>
              <a:prstGeom prst="rect">
                <a:avLst/>
              </a:prstGeom>
              <a:solidFill>
                <a:schemeClr val="hlink"/>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89" name="Google Shape;589;p1"/>
            <p:cNvGrpSpPr/>
            <p:nvPr/>
          </p:nvGrpSpPr>
          <p:grpSpPr>
            <a:xfrm>
              <a:off x="96" y="2016"/>
              <a:ext cx="288" cy="2208"/>
              <a:chOff x="96" y="2016"/>
              <a:chExt cx="288" cy="2208"/>
            </a:xfrm>
          </p:grpSpPr>
          <p:sp>
            <p:nvSpPr>
              <p:cNvPr id="590" name="Google Shape;590;p1"/>
              <p:cNvSpPr txBox="1"/>
              <p:nvPr/>
            </p:nvSpPr>
            <p:spPr>
              <a:xfrm>
                <a:off x="96" y="2016"/>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1" name="Google Shape;591;p1"/>
              <p:cNvSpPr txBox="1"/>
              <p:nvPr/>
            </p:nvSpPr>
            <p:spPr>
              <a:xfrm>
                <a:off x="96" y="2112"/>
                <a:ext cx="288" cy="2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592" name="Google Shape;592;p1"/>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1pPr>
            <a:lvl2pPr lvl="1"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2pPr>
            <a:lvl3pPr lvl="2"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3pPr>
            <a:lvl4pPr lvl="3"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4pPr>
            <a:lvl5pPr lvl="4"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5pPr>
            <a:lvl6pPr lvl="5"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6pPr>
            <a:lvl7pPr lvl="6"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7pPr>
            <a:lvl8pPr lvl="7"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8pPr>
            <a:lvl9pPr lvl="8"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9pPr>
          </a:lstStyle>
          <a:p/>
        </p:txBody>
      </p:sp>
      <p:sp>
        <p:nvSpPr>
          <p:cNvPr id="593" name="Google Shape;593;p1"/>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hlink"/>
              </a:buClr>
              <a:buSzPts val="3200"/>
              <a:buFont typeface="Open Sans"/>
              <a:buChar char="•"/>
              <a:defRPr b="0" i="0" sz="3200" u="none" cap="none" strike="noStrike">
                <a:solidFill>
                  <a:schemeClr val="dk1"/>
                </a:solidFill>
                <a:latin typeface="Open Sans"/>
                <a:ea typeface="Open Sans"/>
                <a:cs typeface="Open Sans"/>
                <a:sym typeface="Open Sans"/>
              </a:defRPr>
            </a:lvl1pPr>
            <a:lvl2pPr indent="-406400" lvl="1" marL="914400" marR="0" rtl="1" algn="r">
              <a:spcBef>
                <a:spcPts val="560"/>
              </a:spcBef>
              <a:spcAft>
                <a:spcPts val="0"/>
              </a:spcAft>
              <a:buClr>
                <a:schemeClr val="accent2"/>
              </a:buClr>
              <a:buSzPts val="2800"/>
              <a:buFont typeface="Open Sans"/>
              <a:buChar char="•"/>
              <a:defRPr b="0" i="0" sz="2800" u="none" cap="none" strike="noStrike">
                <a:solidFill>
                  <a:schemeClr val="dk1"/>
                </a:solidFill>
                <a:latin typeface="Open Sans"/>
                <a:ea typeface="Open Sans"/>
                <a:cs typeface="Open Sans"/>
                <a:sym typeface="Open Sans"/>
              </a:defRPr>
            </a:lvl2pPr>
            <a:lvl3pPr indent="-381000" lvl="2" marL="1371600" marR="0" rtl="1" algn="r">
              <a:spcBef>
                <a:spcPts val="480"/>
              </a:spcBef>
              <a:spcAft>
                <a:spcPts val="0"/>
              </a:spcAft>
              <a:buClr>
                <a:schemeClr val="accent1"/>
              </a:buClr>
              <a:buSzPts val="2400"/>
              <a:buFont typeface="Open Sans"/>
              <a:buChar char="•"/>
              <a:defRPr b="0" i="0" sz="2400" u="none" cap="none" strike="noStrike">
                <a:solidFill>
                  <a:schemeClr val="dk1"/>
                </a:solidFill>
                <a:latin typeface="Open Sans"/>
                <a:ea typeface="Open Sans"/>
                <a:cs typeface="Open Sans"/>
                <a:sym typeface="Open Sans"/>
              </a:defRPr>
            </a:lvl3pPr>
            <a:lvl4pPr indent="-355600" lvl="3" marL="1828800" marR="0" rtl="1" algn="r">
              <a:spcBef>
                <a:spcPts val="400"/>
              </a:spcBef>
              <a:spcAft>
                <a:spcPts val="0"/>
              </a:spcAft>
              <a:buClr>
                <a:schemeClr val="lt2"/>
              </a:buClr>
              <a:buSzPts val="2000"/>
              <a:buFont typeface="Open Sans"/>
              <a:buChar char="•"/>
              <a:defRPr b="0" i="0" sz="2000" u="none" cap="none" strike="noStrike">
                <a:solidFill>
                  <a:schemeClr val="dk1"/>
                </a:solidFill>
                <a:latin typeface="Open Sans"/>
                <a:ea typeface="Open Sans"/>
                <a:cs typeface="Open Sans"/>
                <a:sym typeface="Open Sans"/>
              </a:defRPr>
            </a:lvl4pPr>
            <a:lvl5pPr indent="-355600" lvl="4" marL="22860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5pPr>
            <a:lvl6pPr indent="-355600" lvl="5" marL="27432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6pPr>
            <a:lvl7pPr indent="-355600" lvl="6" marL="32004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7pPr>
            <a:lvl8pPr indent="-355600" lvl="7" marL="36576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8pPr>
            <a:lvl9pPr indent="-355600" lvl="8" marL="41148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9pPr>
          </a:lstStyle>
          <a:p/>
        </p:txBody>
      </p:sp>
      <p:sp>
        <p:nvSpPr>
          <p:cNvPr id="594" name="Google Shape;594;p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5" name="Google Shape;595;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6" name="Google Shape;596;p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40" name="Shape 1440"/>
        <p:cNvGrpSpPr/>
        <p:nvPr/>
      </p:nvGrpSpPr>
      <p:grpSpPr>
        <a:xfrm>
          <a:off x="0" y="0"/>
          <a:ext cx="0" cy="0"/>
          <a:chOff x="0" y="0"/>
          <a:chExt cx="0" cy="0"/>
        </a:xfrm>
      </p:grpSpPr>
      <p:sp>
        <p:nvSpPr>
          <p:cNvPr id="1441" name="Google Shape;1441;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42" name="Google Shape;1442;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3" name="Google Shape;1443;p4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4" name="Google Shape;1444;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45" name="Google Shape;1445;p4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52" name="Shape 1452"/>
        <p:cNvGrpSpPr/>
        <p:nvPr/>
      </p:nvGrpSpPr>
      <p:grpSpPr>
        <a:xfrm>
          <a:off x="0" y="0"/>
          <a:ext cx="0" cy="0"/>
          <a:chOff x="0" y="0"/>
          <a:chExt cx="0" cy="0"/>
        </a:xfrm>
      </p:grpSpPr>
      <p:sp>
        <p:nvSpPr>
          <p:cNvPr id="1453" name="Google Shape;1453;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54" name="Google Shape;1454;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5" name="Google Shape;1455;p4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6" name="Google Shape;145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57" name="Google Shape;1457;p4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3"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65" name="Shape 1465"/>
        <p:cNvGrpSpPr/>
        <p:nvPr/>
      </p:nvGrpSpPr>
      <p:grpSpPr>
        <a:xfrm>
          <a:off x="0" y="0"/>
          <a:ext cx="0" cy="0"/>
          <a:chOff x="0" y="0"/>
          <a:chExt cx="0" cy="0"/>
        </a:xfrm>
      </p:grpSpPr>
      <p:sp>
        <p:nvSpPr>
          <p:cNvPr id="1466" name="Google Shape;1466;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67" name="Google Shape;1467;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8" name="Google Shape;1468;p4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69" name="Google Shape;146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0" name="Google Shape;1470;p4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80" name="Shape 1480"/>
        <p:cNvGrpSpPr/>
        <p:nvPr/>
      </p:nvGrpSpPr>
      <p:grpSpPr>
        <a:xfrm>
          <a:off x="0" y="0"/>
          <a:ext cx="0" cy="0"/>
          <a:chOff x="0" y="0"/>
          <a:chExt cx="0" cy="0"/>
        </a:xfrm>
      </p:grpSpPr>
      <p:sp>
        <p:nvSpPr>
          <p:cNvPr id="1481" name="Google Shape;1481;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82" name="Google Shape;1482;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3" name="Google Shape;1483;p50"/>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4" name="Google Shape;148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5" name="Google Shape;1485;p5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5"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91" name="Shape 1491"/>
        <p:cNvGrpSpPr/>
        <p:nvPr/>
      </p:nvGrpSpPr>
      <p:grpSpPr>
        <a:xfrm>
          <a:off x="0" y="0"/>
          <a:ext cx="0" cy="0"/>
          <a:chOff x="0" y="0"/>
          <a:chExt cx="0" cy="0"/>
        </a:xfrm>
      </p:grpSpPr>
      <p:sp>
        <p:nvSpPr>
          <p:cNvPr id="1492" name="Google Shape;1492;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93" name="Google Shape;1493;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94" name="Google Shape;1494;p52"/>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95" name="Google Shape;149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96" name="Google Shape;1496;p5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01" name="Shape 1501"/>
        <p:cNvGrpSpPr/>
        <p:nvPr/>
      </p:nvGrpSpPr>
      <p:grpSpPr>
        <a:xfrm>
          <a:off x="0" y="0"/>
          <a:ext cx="0" cy="0"/>
          <a:chOff x="0" y="0"/>
          <a:chExt cx="0" cy="0"/>
        </a:xfrm>
      </p:grpSpPr>
      <p:sp>
        <p:nvSpPr>
          <p:cNvPr id="1502" name="Google Shape;1502;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03" name="Google Shape;1503;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04" name="Google Shape;1504;p5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5" name="Google Shape;150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6" name="Google Shape;1506;p5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7"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603" name="Shape 603"/>
        <p:cNvGrpSpPr/>
        <p:nvPr/>
      </p:nvGrpSpPr>
      <p:grpSpPr>
        <a:xfrm>
          <a:off x="0" y="0"/>
          <a:ext cx="0" cy="0"/>
          <a:chOff x="0" y="0"/>
          <a:chExt cx="0" cy="0"/>
        </a:xfrm>
      </p:grpSpPr>
      <p:grpSp>
        <p:nvGrpSpPr>
          <p:cNvPr id="604" name="Google Shape;604;p3"/>
          <p:cNvGrpSpPr/>
          <p:nvPr/>
        </p:nvGrpSpPr>
        <p:grpSpPr>
          <a:xfrm>
            <a:off x="150812" y="0"/>
            <a:ext cx="8840787" cy="6858000"/>
            <a:chOff x="95" y="0"/>
            <a:chExt cx="5569" cy="4320"/>
          </a:xfrm>
        </p:grpSpPr>
        <p:grpSp>
          <p:nvGrpSpPr>
            <p:cNvPr id="605" name="Google Shape;605;p3"/>
            <p:cNvGrpSpPr/>
            <p:nvPr/>
          </p:nvGrpSpPr>
          <p:grpSpPr>
            <a:xfrm>
              <a:off x="96" y="48"/>
              <a:ext cx="5544" cy="4272"/>
              <a:chOff x="96" y="48"/>
              <a:chExt cx="5544" cy="4272"/>
            </a:xfrm>
          </p:grpSpPr>
          <p:grpSp>
            <p:nvGrpSpPr>
              <p:cNvPr id="606" name="Google Shape;606;p3"/>
              <p:cNvGrpSpPr/>
              <p:nvPr/>
            </p:nvGrpSpPr>
            <p:grpSpPr>
              <a:xfrm>
                <a:off x="864" y="144"/>
                <a:ext cx="2664" cy="1440"/>
                <a:chOff x="864" y="144"/>
                <a:chExt cx="2664" cy="1440"/>
              </a:xfrm>
            </p:grpSpPr>
            <p:grpSp>
              <p:nvGrpSpPr>
                <p:cNvPr id="607" name="Google Shape;607;p3"/>
                <p:cNvGrpSpPr/>
                <p:nvPr/>
              </p:nvGrpSpPr>
              <p:grpSpPr>
                <a:xfrm>
                  <a:off x="864" y="720"/>
                  <a:ext cx="168" cy="192"/>
                  <a:chOff x="1008" y="1584"/>
                  <a:chExt cx="336" cy="384"/>
                </a:xfrm>
              </p:grpSpPr>
              <p:sp>
                <p:nvSpPr>
                  <p:cNvPr id="608" name="Google Shape;608;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9" name="Google Shape;609;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0" name="Google Shape;610;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1" name="Google Shape;611;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2" name="Google Shape;612;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3" name="Google Shape;613;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4" name="Google Shape;614;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5" name="Google Shape;615;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16" name="Google Shape;616;p3"/>
                <p:cNvGrpSpPr/>
                <p:nvPr/>
              </p:nvGrpSpPr>
              <p:grpSpPr>
                <a:xfrm>
                  <a:off x="1200" y="1392"/>
                  <a:ext cx="168" cy="192"/>
                  <a:chOff x="1008" y="1584"/>
                  <a:chExt cx="336" cy="384"/>
                </a:xfrm>
              </p:grpSpPr>
              <p:sp>
                <p:nvSpPr>
                  <p:cNvPr id="617" name="Google Shape;617;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8" name="Google Shape;618;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9" name="Google Shape;619;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0" name="Google Shape;620;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1" name="Google Shape;621;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2" name="Google Shape;622;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3" name="Google Shape;623;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4" name="Google Shape;624;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25" name="Google Shape;625;p3"/>
                <p:cNvGrpSpPr/>
                <p:nvPr/>
              </p:nvGrpSpPr>
              <p:grpSpPr>
                <a:xfrm>
                  <a:off x="1824" y="144"/>
                  <a:ext cx="168" cy="192"/>
                  <a:chOff x="1008" y="1584"/>
                  <a:chExt cx="336" cy="384"/>
                </a:xfrm>
              </p:grpSpPr>
              <p:sp>
                <p:nvSpPr>
                  <p:cNvPr id="626" name="Google Shape;626;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7" name="Google Shape;627;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8" name="Google Shape;628;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9" name="Google Shape;629;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0" name="Google Shape;630;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1" name="Google Shape;631;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2" name="Google Shape;632;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3" name="Google Shape;633;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34" name="Google Shape;634;p3"/>
                <p:cNvGrpSpPr/>
                <p:nvPr/>
              </p:nvGrpSpPr>
              <p:grpSpPr>
                <a:xfrm>
                  <a:off x="2496" y="528"/>
                  <a:ext cx="168" cy="192"/>
                  <a:chOff x="1008" y="1584"/>
                  <a:chExt cx="336" cy="384"/>
                </a:xfrm>
              </p:grpSpPr>
              <p:sp>
                <p:nvSpPr>
                  <p:cNvPr id="635" name="Google Shape;635;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6" name="Google Shape;636;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7" name="Google Shape;637;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8" name="Google Shape;638;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9" name="Google Shape;639;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0" name="Google Shape;640;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1" name="Google Shape;641;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2" name="Google Shape;642;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43" name="Google Shape;643;p3"/>
                <p:cNvGrpSpPr/>
                <p:nvPr/>
              </p:nvGrpSpPr>
              <p:grpSpPr>
                <a:xfrm>
                  <a:off x="2016" y="1056"/>
                  <a:ext cx="168" cy="192"/>
                  <a:chOff x="1008" y="1584"/>
                  <a:chExt cx="336" cy="384"/>
                </a:xfrm>
              </p:grpSpPr>
              <p:sp>
                <p:nvSpPr>
                  <p:cNvPr id="644" name="Google Shape;644;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5" name="Google Shape;645;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6" name="Google Shape;646;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7" name="Google Shape;647;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8" name="Google Shape;648;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9" name="Google Shape;649;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0" name="Google Shape;650;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1" name="Google Shape;651;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52" name="Google Shape;652;p3"/>
                <p:cNvGrpSpPr/>
                <p:nvPr/>
              </p:nvGrpSpPr>
              <p:grpSpPr>
                <a:xfrm>
                  <a:off x="3360" y="960"/>
                  <a:ext cx="168" cy="192"/>
                  <a:chOff x="1008" y="1584"/>
                  <a:chExt cx="336" cy="384"/>
                </a:xfrm>
              </p:grpSpPr>
              <p:sp>
                <p:nvSpPr>
                  <p:cNvPr id="653" name="Google Shape;653;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4" name="Google Shape;654;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5" name="Google Shape;655;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6" name="Google Shape;656;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7" name="Google Shape;657;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8" name="Google Shape;658;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9" name="Google Shape;659;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0" name="Google Shape;660;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61" name="Google Shape;661;p3"/>
                <p:cNvGrpSpPr/>
                <p:nvPr/>
              </p:nvGrpSpPr>
              <p:grpSpPr>
                <a:xfrm>
                  <a:off x="2784" y="1344"/>
                  <a:ext cx="168" cy="192"/>
                  <a:chOff x="1008" y="1584"/>
                  <a:chExt cx="336" cy="384"/>
                </a:xfrm>
              </p:grpSpPr>
              <p:sp>
                <p:nvSpPr>
                  <p:cNvPr id="662" name="Google Shape;662;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3" name="Google Shape;663;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4" name="Google Shape;664;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5" name="Google Shape;665;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6" name="Google Shape;666;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7" name="Google Shape;667;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8" name="Google Shape;668;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9" name="Google Shape;669;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670" name="Google Shape;670;p3"/>
              <p:cNvGrpSpPr/>
              <p:nvPr/>
            </p:nvGrpSpPr>
            <p:grpSpPr>
              <a:xfrm>
                <a:off x="240" y="1968"/>
                <a:ext cx="3288" cy="1440"/>
                <a:chOff x="240" y="144"/>
                <a:chExt cx="3288" cy="1440"/>
              </a:xfrm>
            </p:grpSpPr>
            <p:grpSp>
              <p:nvGrpSpPr>
                <p:cNvPr id="671" name="Google Shape;671;p3"/>
                <p:cNvGrpSpPr/>
                <p:nvPr/>
              </p:nvGrpSpPr>
              <p:grpSpPr>
                <a:xfrm>
                  <a:off x="864" y="720"/>
                  <a:ext cx="168" cy="192"/>
                  <a:chOff x="1008" y="1584"/>
                  <a:chExt cx="336" cy="384"/>
                </a:xfrm>
              </p:grpSpPr>
              <p:sp>
                <p:nvSpPr>
                  <p:cNvPr id="672" name="Google Shape;672;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3" name="Google Shape;673;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4" name="Google Shape;674;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5" name="Google Shape;675;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6" name="Google Shape;676;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7" name="Google Shape;677;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8" name="Google Shape;678;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9" name="Google Shape;679;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80" name="Google Shape;680;p3"/>
                <p:cNvGrpSpPr/>
                <p:nvPr/>
              </p:nvGrpSpPr>
              <p:grpSpPr>
                <a:xfrm>
                  <a:off x="1200" y="1392"/>
                  <a:ext cx="168" cy="192"/>
                  <a:chOff x="1008" y="1584"/>
                  <a:chExt cx="336" cy="384"/>
                </a:xfrm>
              </p:grpSpPr>
              <p:sp>
                <p:nvSpPr>
                  <p:cNvPr id="681" name="Google Shape;681;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2" name="Google Shape;682;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3" name="Google Shape;683;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4" name="Google Shape;684;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5" name="Google Shape;685;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6" name="Google Shape;686;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7" name="Google Shape;687;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8" name="Google Shape;688;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89" name="Google Shape;689;p3"/>
                <p:cNvGrpSpPr/>
                <p:nvPr/>
              </p:nvGrpSpPr>
              <p:grpSpPr>
                <a:xfrm>
                  <a:off x="240" y="144"/>
                  <a:ext cx="168" cy="192"/>
                  <a:chOff x="1008" y="1584"/>
                  <a:chExt cx="336" cy="384"/>
                </a:xfrm>
              </p:grpSpPr>
              <p:sp>
                <p:nvSpPr>
                  <p:cNvPr id="690" name="Google Shape;690;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1" name="Google Shape;691;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2" name="Google Shape;692;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3" name="Google Shape;693;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4" name="Google Shape;694;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5" name="Google Shape;695;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6" name="Google Shape;696;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7" name="Google Shape;697;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8" name="Google Shape;698;p3"/>
                <p:cNvGrpSpPr/>
                <p:nvPr/>
              </p:nvGrpSpPr>
              <p:grpSpPr>
                <a:xfrm>
                  <a:off x="1824" y="144"/>
                  <a:ext cx="168" cy="192"/>
                  <a:chOff x="1008" y="1584"/>
                  <a:chExt cx="336" cy="384"/>
                </a:xfrm>
              </p:grpSpPr>
              <p:sp>
                <p:nvSpPr>
                  <p:cNvPr id="699" name="Google Shape;699;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0" name="Google Shape;700;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1" name="Google Shape;701;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2" name="Google Shape;702;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3" name="Google Shape;703;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4" name="Google Shape;704;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5" name="Google Shape;705;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6" name="Google Shape;706;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7" name="Google Shape;707;p3"/>
                <p:cNvGrpSpPr/>
                <p:nvPr/>
              </p:nvGrpSpPr>
              <p:grpSpPr>
                <a:xfrm>
                  <a:off x="2496" y="528"/>
                  <a:ext cx="168" cy="192"/>
                  <a:chOff x="1008" y="1584"/>
                  <a:chExt cx="336" cy="384"/>
                </a:xfrm>
              </p:grpSpPr>
              <p:sp>
                <p:nvSpPr>
                  <p:cNvPr id="708" name="Google Shape;708;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9" name="Google Shape;709;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0" name="Google Shape;710;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1" name="Google Shape;711;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2" name="Google Shape;712;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3" name="Google Shape;713;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4" name="Google Shape;714;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5" name="Google Shape;715;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16" name="Google Shape;716;p3"/>
                <p:cNvGrpSpPr/>
                <p:nvPr/>
              </p:nvGrpSpPr>
              <p:grpSpPr>
                <a:xfrm>
                  <a:off x="2016" y="1056"/>
                  <a:ext cx="168" cy="192"/>
                  <a:chOff x="1008" y="1584"/>
                  <a:chExt cx="336" cy="384"/>
                </a:xfrm>
              </p:grpSpPr>
              <p:sp>
                <p:nvSpPr>
                  <p:cNvPr id="717" name="Google Shape;717;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8" name="Google Shape;718;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9" name="Google Shape;719;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0" name="Google Shape;720;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1" name="Google Shape;721;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2" name="Google Shape;722;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3" name="Google Shape;723;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4" name="Google Shape;724;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25" name="Google Shape;725;p3"/>
                <p:cNvGrpSpPr/>
                <p:nvPr/>
              </p:nvGrpSpPr>
              <p:grpSpPr>
                <a:xfrm>
                  <a:off x="3360" y="960"/>
                  <a:ext cx="168" cy="192"/>
                  <a:chOff x="1008" y="1584"/>
                  <a:chExt cx="336" cy="384"/>
                </a:xfrm>
              </p:grpSpPr>
              <p:sp>
                <p:nvSpPr>
                  <p:cNvPr id="726" name="Google Shape;726;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7" name="Google Shape;727;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8" name="Google Shape;728;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9" name="Google Shape;729;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0" name="Google Shape;730;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1" name="Google Shape;731;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2" name="Google Shape;732;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3" name="Google Shape;733;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34" name="Google Shape;734;p3"/>
                <p:cNvGrpSpPr/>
                <p:nvPr/>
              </p:nvGrpSpPr>
              <p:grpSpPr>
                <a:xfrm>
                  <a:off x="2784" y="1344"/>
                  <a:ext cx="168" cy="192"/>
                  <a:chOff x="1008" y="1584"/>
                  <a:chExt cx="336" cy="384"/>
                </a:xfrm>
              </p:grpSpPr>
              <p:sp>
                <p:nvSpPr>
                  <p:cNvPr id="735" name="Google Shape;735;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6" name="Google Shape;736;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7" name="Google Shape;737;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8" name="Google Shape;738;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9" name="Google Shape;739;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0" name="Google Shape;740;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1" name="Google Shape;741;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2" name="Google Shape;742;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743" name="Google Shape;743;p3"/>
              <p:cNvGrpSpPr/>
              <p:nvPr/>
            </p:nvGrpSpPr>
            <p:grpSpPr>
              <a:xfrm>
                <a:off x="4320" y="624"/>
                <a:ext cx="168" cy="192"/>
                <a:chOff x="1008" y="1584"/>
                <a:chExt cx="336" cy="384"/>
              </a:xfrm>
            </p:grpSpPr>
            <p:sp>
              <p:nvSpPr>
                <p:cNvPr id="744" name="Google Shape;744;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5" name="Google Shape;745;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7" name="Google Shape;747;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8" name="Google Shape;748;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9" name="Google Shape;749;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0" name="Google Shape;750;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1" name="Google Shape;751;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52" name="Google Shape;752;p3"/>
              <p:cNvGrpSpPr/>
              <p:nvPr/>
            </p:nvGrpSpPr>
            <p:grpSpPr>
              <a:xfrm>
                <a:off x="4656" y="1296"/>
                <a:ext cx="168" cy="192"/>
                <a:chOff x="1008" y="1584"/>
                <a:chExt cx="336" cy="384"/>
              </a:xfrm>
            </p:grpSpPr>
            <p:sp>
              <p:nvSpPr>
                <p:cNvPr id="753" name="Google Shape;753;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4" name="Google Shape;754;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5" name="Google Shape;755;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6" name="Google Shape;756;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7" name="Google Shape;757;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8" name="Google Shape;758;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9" name="Google Shape;759;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0" name="Google Shape;760;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1" name="Google Shape;761;p3"/>
              <p:cNvGrpSpPr/>
              <p:nvPr/>
            </p:nvGrpSpPr>
            <p:grpSpPr>
              <a:xfrm>
                <a:off x="3696" y="48"/>
                <a:ext cx="168" cy="192"/>
                <a:chOff x="1008" y="1584"/>
                <a:chExt cx="336" cy="384"/>
              </a:xfrm>
            </p:grpSpPr>
            <p:sp>
              <p:nvSpPr>
                <p:cNvPr id="762" name="Google Shape;762;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3" name="Google Shape;763;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4" name="Google Shape;764;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5" name="Google Shape;765;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6" name="Google Shape;766;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7" name="Google Shape;767;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8" name="Google Shape;768;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9" name="Google Shape;769;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0" name="Google Shape;770;p3"/>
              <p:cNvGrpSpPr/>
              <p:nvPr/>
            </p:nvGrpSpPr>
            <p:grpSpPr>
              <a:xfrm>
                <a:off x="5280" y="48"/>
                <a:ext cx="168" cy="192"/>
                <a:chOff x="1008" y="1584"/>
                <a:chExt cx="336" cy="384"/>
              </a:xfrm>
            </p:grpSpPr>
            <p:sp>
              <p:nvSpPr>
                <p:cNvPr id="771" name="Google Shape;771;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2" name="Google Shape;772;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3" name="Google Shape;773;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4" name="Google Shape;774;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5" name="Google Shape;775;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6" name="Google Shape;776;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7" name="Google Shape;777;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8" name="Google Shape;778;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9" name="Google Shape;779;p3"/>
              <p:cNvGrpSpPr/>
              <p:nvPr/>
            </p:nvGrpSpPr>
            <p:grpSpPr>
              <a:xfrm>
                <a:off x="5472" y="960"/>
                <a:ext cx="168" cy="192"/>
                <a:chOff x="1008" y="1584"/>
                <a:chExt cx="336" cy="384"/>
              </a:xfrm>
            </p:grpSpPr>
            <p:sp>
              <p:nvSpPr>
                <p:cNvPr id="780" name="Google Shape;780;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1" name="Google Shape;781;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2" name="Google Shape;782;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3" name="Google Shape;783;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4" name="Google Shape;784;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5" name="Google Shape;785;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6" name="Google Shape;786;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7" name="Google Shape;787;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88" name="Google Shape;788;p3"/>
              <p:cNvGrpSpPr/>
              <p:nvPr/>
            </p:nvGrpSpPr>
            <p:grpSpPr>
              <a:xfrm>
                <a:off x="4224" y="2400"/>
                <a:ext cx="168" cy="192"/>
                <a:chOff x="1008" y="1584"/>
                <a:chExt cx="336" cy="384"/>
              </a:xfrm>
            </p:grpSpPr>
            <p:sp>
              <p:nvSpPr>
                <p:cNvPr id="789" name="Google Shape;789;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0" name="Google Shape;790;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1" name="Google Shape;791;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2" name="Google Shape;792;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3" name="Google Shape;793;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4" name="Google Shape;794;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5" name="Google Shape;795;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6" name="Google Shape;796;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97" name="Google Shape;797;p3"/>
              <p:cNvGrpSpPr/>
              <p:nvPr/>
            </p:nvGrpSpPr>
            <p:grpSpPr>
              <a:xfrm>
                <a:off x="4560" y="3072"/>
                <a:ext cx="168" cy="192"/>
                <a:chOff x="1008" y="1584"/>
                <a:chExt cx="336" cy="384"/>
              </a:xfrm>
            </p:grpSpPr>
            <p:sp>
              <p:nvSpPr>
                <p:cNvPr id="798" name="Google Shape;798;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9" name="Google Shape;799;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0" name="Google Shape;800;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1" name="Google Shape;801;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2" name="Google Shape;802;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3" name="Google Shape;803;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4" name="Google Shape;804;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5" name="Google Shape;805;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06" name="Google Shape;806;p3"/>
              <p:cNvGrpSpPr/>
              <p:nvPr/>
            </p:nvGrpSpPr>
            <p:grpSpPr>
              <a:xfrm>
                <a:off x="3600" y="1824"/>
                <a:ext cx="168" cy="192"/>
                <a:chOff x="1008" y="1584"/>
                <a:chExt cx="336" cy="384"/>
              </a:xfrm>
            </p:grpSpPr>
            <p:sp>
              <p:nvSpPr>
                <p:cNvPr id="807" name="Google Shape;807;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8" name="Google Shape;808;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9" name="Google Shape;809;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0" name="Google Shape;810;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1" name="Google Shape;811;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2" name="Google Shape;812;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3" name="Google Shape;813;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4" name="Google Shape;814;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15" name="Google Shape;815;p3"/>
              <p:cNvGrpSpPr/>
              <p:nvPr/>
            </p:nvGrpSpPr>
            <p:grpSpPr>
              <a:xfrm>
                <a:off x="5184" y="1824"/>
                <a:ext cx="168" cy="192"/>
                <a:chOff x="1008" y="1584"/>
                <a:chExt cx="336" cy="384"/>
              </a:xfrm>
            </p:grpSpPr>
            <p:sp>
              <p:nvSpPr>
                <p:cNvPr id="816" name="Google Shape;816;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7" name="Google Shape;817;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8" name="Google Shape;818;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9" name="Google Shape;819;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0" name="Google Shape;820;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1" name="Google Shape;821;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2" name="Google Shape;822;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3" name="Google Shape;823;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24" name="Google Shape;824;p3"/>
              <p:cNvGrpSpPr/>
              <p:nvPr/>
            </p:nvGrpSpPr>
            <p:grpSpPr>
              <a:xfrm>
                <a:off x="5376" y="2736"/>
                <a:ext cx="168" cy="192"/>
                <a:chOff x="1008" y="1584"/>
                <a:chExt cx="336" cy="384"/>
              </a:xfrm>
            </p:grpSpPr>
            <p:sp>
              <p:nvSpPr>
                <p:cNvPr id="825" name="Google Shape;825;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6" name="Google Shape;826;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7" name="Google Shape;827;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8" name="Google Shape;828;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9" name="Google Shape;829;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0" name="Google Shape;830;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1" name="Google Shape;831;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2" name="Google Shape;832;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33" name="Google Shape;833;p3"/>
              <p:cNvGrpSpPr/>
              <p:nvPr/>
            </p:nvGrpSpPr>
            <p:grpSpPr>
              <a:xfrm>
                <a:off x="3816" y="3840"/>
                <a:ext cx="168" cy="192"/>
                <a:chOff x="1008" y="1584"/>
                <a:chExt cx="336" cy="384"/>
              </a:xfrm>
            </p:grpSpPr>
            <p:sp>
              <p:nvSpPr>
                <p:cNvPr id="834" name="Google Shape;834;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5" name="Google Shape;835;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6" name="Google Shape;836;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7" name="Google Shape;837;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8" name="Google Shape;838;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9" name="Google Shape;839;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0" name="Google Shape;840;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1" name="Google Shape;841;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42" name="Google Shape;842;p3"/>
              <p:cNvGrpSpPr/>
              <p:nvPr/>
            </p:nvGrpSpPr>
            <p:grpSpPr>
              <a:xfrm>
                <a:off x="5400" y="3840"/>
                <a:ext cx="168" cy="192"/>
                <a:chOff x="1008" y="1584"/>
                <a:chExt cx="336" cy="384"/>
              </a:xfrm>
            </p:grpSpPr>
            <p:sp>
              <p:nvSpPr>
                <p:cNvPr id="843" name="Google Shape;843;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4" name="Google Shape;844;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5" name="Google Shape;845;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6" name="Google Shape;846;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7" name="Google Shape;847;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8" name="Google Shape;848;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9" name="Google Shape;849;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0" name="Google Shape;850;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51" name="Google Shape;851;p3"/>
              <p:cNvGrpSpPr/>
              <p:nvPr/>
            </p:nvGrpSpPr>
            <p:grpSpPr>
              <a:xfrm>
                <a:off x="96" y="3744"/>
                <a:ext cx="168" cy="192"/>
                <a:chOff x="1008" y="1584"/>
                <a:chExt cx="336" cy="384"/>
              </a:xfrm>
            </p:grpSpPr>
            <p:sp>
              <p:nvSpPr>
                <p:cNvPr id="852" name="Google Shape;852;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3" name="Google Shape;853;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4" name="Google Shape;854;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5" name="Google Shape;855;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6" name="Google Shape;856;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7" name="Google Shape;857;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8" name="Google Shape;858;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9" name="Google Shape;859;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60" name="Google Shape;860;p3"/>
              <p:cNvGrpSpPr/>
              <p:nvPr/>
            </p:nvGrpSpPr>
            <p:grpSpPr>
              <a:xfrm>
                <a:off x="1680" y="3744"/>
                <a:ext cx="168" cy="192"/>
                <a:chOff x="1008" y="1584"/>
                <a:chExt cx="336" cy="384"/>
              </a:xfrm>
            </p:grpSpPr>
            <p:sp>
              <p:nvSpPr>
                <p:cNvPr id="861" name="Google Shape;861;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2" name="Google Shape;862;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3" name="Google Shape;863;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4" name="Google Shape;864;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5" name="Google Shape;865;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6" name="Google Shape;866;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7" name="Google Shape;867;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8" name="Google Shape;868;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69" name="Google Shape;869;p3"/>
              <p:cNvGrpSpPr/>
              <p:nvPr/>
            </p:nvGrpSpPr>
            <p:grpSpPr>
              <a:xfrm>
                <a:off x="2352" y="4128"/>
                <a:ext cx="168" cy="192"/>
                <a:chOff x="1008" y="1584"/>
                <a:chExt cx="336" cy="384"/>
              </a:xfrm>
            </p:grpSpPr>
            <p:sp>
              <p:nvSpPr>
                <p:cNvPr id="870" name="Google Shape;870;p3"/>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1" name="Google Shape;871;p3"/>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2" name="Google Shape;872;p3"/>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3" name="Google Shape;873;p3"/>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4" name="Google Shape;874;p3"/>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5" name="Google Shape;875;p3"/>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6" name="Google Shape;876;p3"/>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7" name="Google Shape;877;p3"/>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878" name="Google Shape;878;p3"/>
            <p:cNvGrpSpPr/>
            <p:nvPr/>
          </p:nvGrpSpPr>
          <p:grpSpPr>
            <a:xfrm>
              <a:off x="96" y="0"/>
              <a:ext cx="288" cy="672"/>
              <a:chOff x="96" y="0"/>
              <a:chExt cx="288" cy="672"/>
            </a:xfrm>
          </p:grpSpPr>
          <p:sp>
            <p:nvSpPr>
              <p:cNvPr id="879" name="Google Shape;879;p3"/>
              <p:cNvSpPr txBox="1"/>
              <p:nvPr/>
            </p:nvSpPr>
            <p:spPr>
              <a:xfrm>
                <a:off x="96" y="576"/>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0" name="Google Shape;880;p3"/>
              <p:cNvSpPr txBox="1"/>
              <p:nvPr/>
            </p:nvSpPr>
            <p:spPr>
              <a:xfrm>
                <a:off x="96" y="0"/>
                <a:ext cx="288" cy="576"/>
              </a:xfrm>
              <a:prstGeom prst="rect">
                <a:avLst/>
              </a:prstGeom>
              <a:solidFill>
                <a:schemeClr val="hlink"/>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81" name="Google Shape;881;p3"/>
            <p:cNvGrpSpPr/>
            <p:nvPr/>
          </p:nvGrpSpPr>
          <p:grpSpPr>
            <a:xfrm>
              <a:off x="95" y="719"/>
              <a:ext cx="5569" cy="3505"/>
              <a:chOff x="95" y="719"/>
              <a:chExt cx="5569" cy="3505"/>
            </a:xfrm>
          </p:grpSpPr>
          <p:sp>
            <p:nvSpPr>
              <p:cNvPr id="882" name="Google Shape;882;p3"/>
              <p:cNvSpPr txBox="1"/>
              <p:nvPr/>
            </p:nvSpPr>
            <p:spPr>
              <a:xfrm rot="5400000">
                <a:off x="167" y="839"/>
                <a:ext cx="9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3" name="Google Shape;883;p3"/>
              <p:cNvSpPr txBox="1"/>
              <p:nvPr/>
            </p:nvSpPr>
            <p:spPr>
              <a:xfrm rot="5400000">
                <a:off x="215" y="887"/>
                <a:ext cx="48" cy="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4" name="Google Shape;884;p3"/>
              <p:cNvSpPr txBox="1"/>
              <p:nvPr/>
            </p:nvSpPr>
            <p:spPr>
              <a:xfrm rot="5400000">
                <a:off x="287" y="767"/>
                <a:ext cx="48" cy="1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5" name="Google Shape;885;p3"/>
              <p:cNvSpPr txBox="1"/>
              <p:nvPr/>
            </p:nvSpPr>
            <p:spPr>
              <a:xfrm rot="5400000">
                <a:off x="191" y="911"/>
                <a:ext cx="48" cy="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6" name="Google Shape;886;p3"/>
              <p:cNvSpPr txBox="1"/>
              <p:nvPr/>
            </p:nvSpPr>
            <p:spPr>
              <a:xfrm rot="5400000">
                <a:off x="-25" y="839"/>
                <a:ext cx="288"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7" name="Google Shape;887;p3"/>
              <p:cNvSpPr txBox="1"/>
              <p:nvPr/>
            </p:nvSpPr>
            <p:spPr>
              <a:xfrm rot="5400000">
                <a:off x="287" y="575"/>
                <a:ext cx="48" cy="33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8" name="Google Shape;888;p3"/>
              <p:cNvSpPr txBox="1"/>
              <p:nvPr/>
            </p:nvSpPr>
            <p:spPr>
              <a:xfrm rot="5400000">
                <a:off x="-1273" y="2471"/>
                <a:ext cx="3457" cy="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9" name="Google Shape;889;p3"/>
              <p:cNvSpPr txBox="1"/>
              <p:nvPr/>
            </p:nvSpPr>
            <p:spPr>
              <a:xfrm>
                <a:off x="288" y="912"/>
                <a:ext cx="240" cy="4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0" name="Google Shape;890;p3"/>
              <p:cNvSpPr txBox="1"/>
              <p:nvPr/>
            </p:nvSpPr>
            <p:spPr>
              <a:xfrm>
                <a:off x="528" y="912"/>
                <a:ext cx="513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1" name="Google Shape;891;p3"/>
              <p:cNvSpPr txBox="1"/>
              <p:nvPr/>
            </p:nvSpPr>
            <p:spPr>
              <a:xfrm rot="5400000">
                <a:off x="263" y="935"/>
                <a:ext cx="192"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92" name="Google Shape;892;p3"/>
            <p:cNvGrpSpPr/>
            <p:nvPr/>
          </p:nvGrpSpPr>
          <p:grpSpPr>
            <a:xfrm>
              <a:off x="96" y="1104"/>
              <a:ext cx="288" cy="3120"/>
              <a:chOff x="96" y="1104"/>
              <a:chExt cx="288" cy="3120"/>
            </a:xfrm>
          </p:grpSpPr>
          <p:sp>
            <p:nvSpPr>
              <p:cNvPr id="893" name="Google Shape;893;p3"/>
              <p:cNvSpPr txBox="1"/>
              <p:nvPr/>
            </p:nvSpPr>
            <p:spPr>
              <a:xfrm>
                <a:off x="96" y="1104"/>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4" name="Google Shape;894;p3"/>
              <p:cNvSpPr txBox="1"/>
              <p:nvPr/>
            </p:nvSpPr>
            <p:spPr>
              <a:xfrm>
                <a:off x="96" y="1200"/>
                <a:ext cx="288" cy="30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895" name="Google Shape;895;p3"/>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1pPr>
            <a:lvl2pPr lvl="1"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2pPr>
            <a:lvl3pPr lvl="2"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3pPr>
            <a:lvl4pPr lvl="3"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4pPr>
            <a:lvl5pPr lvl="4"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5pPr>
            <a:lvl6pPr lvl="5"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6pPr>
            <a:lvl7pPr lvl="6"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7pPr>
            <a:lvl8pPr lvl="7"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8pPr>
            <a:lvl9pPr lvl="8"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9pPr>
          </a:lstStyle>
          <a:p/>
        </p:txBody>
      </p:sp>
      <p:sp>
        <p:nvSpPr>
          <p:cNvPr id="896" name="Google Shape;896;p3"/>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hlink"/>
              </a:buClr>
              <a:buSzPts val="3200"/>
              <a:buFont typeface="Open Sans"/>
              <a:buChar char="•"/>
              <a:defRPr b="0" i="0" sz="3200" u="none" cap="none" strike="noStrike">
                <a:solidFill>
                  <a:schemeClr val="dk1"/>
                </a:solidFill>
                <a:latin typeface="Open Sans"/>
                <a:ea typeface="Open Sans"/>
                <a:cs typeface="Open Sans"/>
                <a:sym typeface="Open Sans"/>
              </a:defRPr>
            </a:lvl1pPr>
            <a:lvl2pPr indent="-406400" lvl="1" marL="914400" marR="0" rtl="1" algn="r">
              <a:spcBef>
                <a:spcPts val="560"/>
              </a:spcBef>
              <a:spcAft>
                <a:spcPts val="0"/>
              </a:spcAft>
              <a:buClr>
                <a:schemeClr val="accent2"/>
              </a:buClr>
              <a:buSzPts val="2800"/>
              <a:buFont typeface="Open Sans"/>
              <a:buChar char="•"/>
              <a:defRPr b="0" i="0" sz="2800" u="none" cap="none" strike="noStrike">
                <a:solidFill>
                  <a:schemeClr val="dk1"/>
                </a:solidFill>
                <a:latin typeface="Open Sans"/>
                <a:ea typeface="Open Sans"/>
                <a:cs typeface="Open Sans"/>
                <a:sym typeface="Open Sans"/>
              </a:defRPr>
            </a:lvl2pPr>
            <a:lvl3pPr indent="-381000" lvl="2" marL="1371600" marR="0" rtl="1" algn="r">
              <a:spcBef>
                <a:spcPts val="480"/>
              </a:spcBef>
              <a:spcAft>
                <a:spcPts val="0"/>
              </a:spcAft>
              <a:buClr>
                <a:schemeClr val="accent1"/>
              </a:buClr>
              <a:buSzPts val="2400"/>
              <a:buFont typeface="Open Sans"/>
              <a:buChar char="•"/>
              <a:defRPr b="0" i="0" sz="2400" u="none" cap="none" strike="noStrike">
                <a:solidFill>
                  <a:schemeClr val="dk1"/>
                </a:solidFill>
                <a:latin typeface="Open Sans"/>
                <a:ea typeface="Open Sans"/>
                <a:cs typeface="Open Sans"/>
                <a:sym typeface="Open Sans"/>
              </a:defRPr>
            </a:lvl3pPr>
            <a:lvl4pPr indent="-355600" lvl="3" marL="1828800" marR="0" rtl="1" algn="r">
              <a:spcBef>
                <a:spcPts val="400"/>
              </a:spcBef>
              <a:spcAft>
                <a:spcPts val="0"/>
              </a:spcAft>
              <a:buClr>
                <a:schemeClr val="lt2"/>
              </a:buClr>
              <a:buSzPts val="2000"/>
              <a:buFont typeface="Open Sans"/>
              <a:buChar char="•"/>
              <a:defRPr b="0" i="0" sz="2000" u="none" cap="none" strike="noStrike">
                <a:solidFill>
                  <a:schemeClr val="dk1"/>
                </a:solidFill>
                <a:latin typeface="Open Sans"/>
                <a:ea typeface="Open Sans"/>
                <a:cs typeface="Open Sans"/>
                <a:sym typeface="Open Sans"/>
              </a:defRPr>
            </a:lvl4pPr>
            <a:lvl5pPr indent="-355600" lvl="4" marL="22860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5pPr>
            <a:lvl6pPr indent="-355600" lvl="5" marL="27432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6pPr>
            <a:lvl7pPr indent="-355600" lvl="6" marL="32004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7pPr>
            <a:lvl8pPr indent="-355600" lvl="7" marL="36576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8pPr>
            <a:lvl9pPr indent="-355600" lvl="8" marL="41148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9pPr>
          </a:lstStyle>
          <a:p/>
        </p:txBody>
      </p:sp>
      <p:sp>
        <p:nvSpPr>
          <p:cNvPr id="897" name="Google Shape;897;p3"/>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8" name="Google Shape;898;p3"/>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9" name="Google Shape;899;p3"/>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63" name="Shape 963"/>
        <p:cNvGrpSpPr/>
        <p:nvPr/>
      </p:nvGrpSpPr>
      <p:grpSpPr>
        <a:xfrm>
          <a:off x="0" y="0"/>
          <a:ext cx="0" cy="0"/>
          <a:chOff x="0" y="0"/>
          <a:chExt cx="0" cy="0"/>
        </a:xfrm>
      </p:grpSpPr>
      <p:sp>
        <p:nvSpPr>
          <p:cNvPr id="964" name="Google Shape;96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65" name="Google Shape;96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6" name="Google Shape;966;p1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7" name="Google Shape;96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8" name="Google Shape;968;p1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38" name="Shape 1038"/>
        <p:cNvGrpSpPr/>
        <p:nvPr/>
      </p:nvGrpSpPr>
      <p:grpSpPr>
        <a:xfrm>
          <a:off x="0" y="0"/>
          <a:ext cx="0" cy="0"/>
          <a:chOff x="0" y="0"/>
          <a:chExt cx="0" cy="0"/>
        </a:xfrm>
      </p:grpSpPr>
      <p:sp>
        <p:nvSpPr>
          <p:cNvPr id="1039" name="Google Shape;1039;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40" name="Google Shape;1040;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1" name="Google Shape;1041;p2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2" name="Google Shape;104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3" name="Google Shape;1043;p2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44" name="Shape 1044"/>
        <p:cNvGrpSpPr/>
        <p:nvPr/>
      </p:nvGrpSpPr>
      <p:grpSpPr>
        <a:xfrm>
          <a:off x="0" y="0"/>
          <a:ext cx="0" cy="0"/>
          <a:chOff x="0" y="0"/>
          <a:chExt cx="0" cy="0"/>
        </a:xfrm>
      </p:grpSpPr>
      <p:sp>
        <p:nvSpPr>
          <p:cNvPr id="1045" name="Google Shape;104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46" name="Google Shape;1046;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7" name="Google Shape;1047;p2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8" name="Google Shape;104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9" name="Google Shape;1049;p2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72549"/>
          </a:schemeClr>
        </a:solidFill>
      </p:bgPr>
    </p:bg>
    <p:spTree>
      <p:nvGrpSpPr>
        <p:cNvPr id="1050" name="Shape 1050"/>
        <p:cNvGrpSpPr/>
        <p:nvPr/>
      </p:nvGrpSpPr>
      <p:grpSpPr>
        <a:xfrm>
          <a:off x="0" y="0"/>
          <a:ext cx="0" cy="0"/>
          <a:chOff x="0" y="0"/>
          <a:chExt cx="0" cy="0"/>
        </a:xfrm>
      </p:grpSpPr>
      <p:sp>
        <p:nvSpPr>
          <p:cNvPr id="1051" name="Google Shape;1051;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52" name="Google Shape;1052;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3" name="Google Shape;1053;p2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4" name="Google Shape;105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5" name="Google Shape;1055;p2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alpha val="72549"/>
          </a:schemeClr>
        </a:solidFill>
      </p:bgPr>
    </p:bg>
    <p:spTree>
      <p:nvGrpSpPr>
        <p:cNvPr id="1056" name="Shape 1056"/>
        <p:cNvGrpSpPr/>
        <p:nvPr/>
      </p:nvGrpSpPr>
      <p:grpSpPr>
        <a:xfrm>
          <a:off x="0" y="0"/>
          <a:ext cx="0" cy="0"/>
          <a:chOff x="0" y="0"/>
          <a:chExt cx="0" cy="0"/>
        </a:xfrm>
      </p:grpSpPr>
      <p:grpSp>
        <p:nvGrpSpPr>
          <p:cNvPr id="1057" name="Google Shape;1057;p29"/>
          <p:cNvGrpSpPr/>
          <p:nvPr/>
        </p:nvGrpSpPr>
        <p:grpSpPr>
          <a:xfrm>
            <a:off x="150812" y="0"/>
            <a:ext cx="8840787" cy="6858000"/>
            <a:chOff x="95" y="0"/>
            <a:chExt cx="5569" cy="4320"/>
          </a:xfrm>
        </p:grpSpPr>
        <p:grpSp>
          <p:nvGrpSpPr>
            <p:cNvPr id="1058" name="Google Shape;1058;p29"/>
            <p:cNvGrpSpPr/>
            <p:nvPr/>
          </p:nvGrpSpPr>
          <p:grpSpPr>
            <a:xfrm>
              <a:off x="96" y="48"/>
              <a:ext cx="5544" cy="4272"/>
              <a:chOff x="96" y="48"/>
              <a:chExt cx="5544" cy="4272"/>
            </a:xfrm>
          </p:grpSpPr>
          <p:grpSp>
            <p:nvGrpSpPr>
              <p:cNvPr id="1059" name="Google Shape;1059;p29"/>
              <p:cNvGrpSpPr/>
              <p:nvPr/>
            </p:nvGrpSpPr>
            <p:grpSpPr>
              <a:xfrm>
                <a:off x="864" y="144"/>
                <a:ext cx="2664" cy="1440"/>
                <a:chOff x="864" y="144"/>
                <a:chExt cx="2664" cy="1440"/>
              </a:xfrm>
            </p:grpSpPr>
            <p:grpSp>
              <p:nvGrpSpPr>
                <p:cNvPr id="1060" name="Google Shape;1060;p29"/>
                <p:cNvGrpSpPr/>
                <p:nvPr/>
              </p:nvGrpSpPr>
              <p:grpSpPr>
                <a:xfrm>
                  <a:off x="864" y="720"/>
                  <a:ext cx="168" cy="192"/>
                  <a:chOff x="1008" y="1584"/>
                  <a:chExt cx="336" cy="384"/>
                </a:xfrm>
              </p:grpSpPr>
              <p:sp>
                <p:nvSpPr>
                  <p:cNvPr id="1061" name="Google Shape;1061;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2" name="Google Shape;1062;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3" name="Google Shape;1063;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4" name="Google Shape;1064;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5" name="Google Shape;1065;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6" name="Google Shape;1066;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7" name="Google Shape;1067;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8" name="Google Shape;1068;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69" name="Google Shape;1069;p29"/>
                <p:cNvGrpSpPr/>
                <p:nvPr/>
              </p:nvGrpSpPr>
              <p:grpSpPr>
                <a:xfrm>
                  <a:off x="1200" y="1392"/>
                  <a:ext cx="168" cy="192"/>
                  <a:chOff x="1008" y="1584"/>
                  <a:chExt cx="336" cy="384"/>
                </a:xfrm>
              </p:grpSpPr>
              <p:sp>
                <p:nvSpPr>
                  <p:cNvPr id="1070" name="Google Shape;1070;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1" name="Google Shape;1071;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2" name="Google Shape;1072;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3" name="Google Shape;1073;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4" name="Google Shape;1074;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5" name="Google Shape;1075;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6" name="Google Shape;1076;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7" name="Google Shape;1077;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78" name="Google Shape;1078;p29"/>
                <p:cNvGrpSpPr/>
                <p:nvPr/>
              </p:nvGrpSpPr>
              <p:grpSpPr>
                <a:xfrm>
                  <a:off x="1824" y="144"/>
                  <a:ext cx="168" cy="192"/>
                  <a:chOff x="1008" y="1584"/>
                  <a:chExt cx="336" cy="384"/>
                </a:xfrm>
              </p:grpSpPr>
              <p:sp>
                <p:nvSpPr>
                  <p:cNvPr id="1079" name="Google Shape;1079;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0" name="Google Shape;1080;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1" name="Google Shape;1081;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2" name="Google Shape;1082;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3" name="Google Shape;1083;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4" name="Google Shape;1084;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5" name="Google Shape;1085;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6" name="Google Shape;1086;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87" name="Google Shape;1087;p29"/>
                <p:cNvGrpSpPr/>
                <p:nvPr/>
              </p:nvGrpSpPr>
              <p:grpSpPr>
                <a:xfrm>
                  <a:off x="2496" y="528"/>
                  <a:ext cx="168" cy="192"/>
                  <a:chOff x="1008" y="1584"/>
                  <a:chExt cx="336" cy="384"/>
                </a:xfrm>
              </p:grpSpPr>
              <p:sp>
                <p:nvSpPr>
                  <p:cNvPr id="1088" name="Google Shape;1088;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9" name="Google Shape;1089;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0" name="Google Shape;1090;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1" name="Google Shape;1091;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2" name="Google Shape;1092;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3" name="Google Shape;1093;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4" name="Google Shape;1094;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5" name="Google Shape;1095;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96" name="Google Shape;1096;p29"/>
                <p:cNvGrpSpPr/>
                <p:nvPr/>
              </p:nvGrpSpPr>
              <p:grpSpPr>
                <a:xfrm>
                  <a:off x="2016" y="1056"/>
                  <a:ext cx="168" cy="192"/>
                  <a:chOff x="1008" y="1584"/>
                  <a:chExt cx="336" cy="384"/>
                </a:xfrm>
              </p:grpSpPr>
              <p:sp>
                <p:nvSpPr>
                  <p:cNvPr id="1097" name="Google Shape;1097;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8" name="Google Shape;1098;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9" name="Google Shape;1099;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0" name="Google Shape;1100;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1" name="Google Shape;1101;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2" name="Google Shape;1102;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3" name="Google Shape;1103;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4" name="Google Shape;1104;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5" name="Google Shape;1105;p29"/>
                <p:cNvGrpSpPr/>
                <p:nvPr/>
              </p:nvGrpSpPr>
              <p:grpSpPr>
                <a:xfrm>
                  <a:off x="3360" y="960"/>
                  <a:ext cx="168" cy="192"/>
                  <a:chOff x="1008" y="1584"/>
                  <a:chExt cx="336" cy="384"/>
                </a:xfrm>
              </p:grpSpPr>
              <p:sp>
                <p:nvSpPr>
                  <p:cNvPr id="1106" name="Google Shape;1106;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7" name="Google Shape;1107;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8" name="Google Shape;1108;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9" name="Google Shape;1109;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0" name="Google Shape;1110;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1" name="Google Shape;1111;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2" name="Google Shape;1112;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3" name="Google Shape;1113;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14" name="Google Shape;1114;p29"/>
                <p:cNvGrpSpPr/>
                <p:nvPr/>
              </p:nvGrpSpPr>
              <p:grpSpPr>
                <a:xfrm>
                  <a:off x="2784" y="1344"/>
                  <a:ext cx="168" cy="192"/>
                  <a:chOff x="1008" y="1584"/>
                  <a:chExt cx="336" cy="384"/>
                </a:xfrm>
              </p:grpSpPr>
              <p:sp>
                <p:nvSpPr>
                  <p:cNvPr id="1115" name="Google Shape;1115;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6" name="Google Shape;1116;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7" name="Google Shape;1117;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8" name="Google Shape;1118;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9" name="Google Shape;1119;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0" name="Google Shape;1120;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1" name="Google Shape;1121;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2" name="Google Shape;1122;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123" name="Google Shape;1123;p29"/>
              <p:cNvGrpSpPr/>
              <p:nvPr/>
            </p:nvGrpSpPr>
            <p:grpSpPr>
              <a:xfrm>
                <a:off x="240" y="1968"/>
                <a:ext cx="3288" cy="1440"/>
                <a:chOff x="240" y="144"/>
                <a:chExt cx="3288" cy="1440"/>
              </a:xfrm>
            </p:grpSpPr>
            <p:grpSp>
              <p:nvGrpSpPr>
                <p:cNvPr id="1124" name="Google Shape;1124;p29"/>
                <p:cNvGrpSpPr/>
                <p:nvPr/>
              </p:nvGrpSpPr>
              <p:grpSpPr>
                <a:xfrm>
                  <a:off x="864" y="720"/>
                  <a:ext cx="168" cy="192"/>
                  <a:chOff x="1008" y="1584"/>
                  <a:chExt cx="336" cy="384"/>
                </a:xfrm>
              </p:grpSpPr>
              <p:sp>
                <p:nvSpPr>
                  <p:cNvPr id="1125" name="Google Shape;1125;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6" name="Google Shape;1126;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7" name="Google Shape;1127;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8" name="Google Shape;1128;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9" name="Google Shape;1129;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0" name="Google Shape;1130;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1" name="Google Shape;1131;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2" name="Google Shape;1132;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33" name="Google Shape;1133;p29"/>
                <p:cNvGrpSpPr/>
                <p:nvPr/>
              </p:nvGrpSpPr>
              <p:grpSpPr>
                <a:xfrm>
                  <a:off x="1200" y="1392"/>
                  <a:ext cx="168" cy="192"/>
                  <a:chOff x="1008" y="1584"/>
                  <a:chExt cx="336" cy="384"/>
                </a:xfrm>
              </p:grpSpPr>
              <p:sp>
                <p:nvSpPr>
                  <p:cNvPr id="1134" name="Google Shape;1134;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5" name="Google Shape;1135;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6" name="Google Shape;1136;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7" name="Google Shape;1137;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8" name="Google Shape;1138;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9" name="Google Shape;1139;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0" name="Google Shape;1140;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1" name="Google Shape;1141;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42" name="Google Shape;1142;p29"/>
                <p:cNvGrpSpPr/>
                <p:nvPr/>
              </p:nvGrpSpPr>
              <p:grpSpPr>
                <a:xfrm>
                  <a:off x="240" y="144"/>
                  <a:ext cx="168" cy="192"/>
                  <a:chOff x="1008" y="1584"/>
                  <a:chExt cx="336" cy="384"/>
                </a:xfrm>
              </p:grpSpPr>
              <p:sp>
                <p:nvSpPr>
                  <p:cNvPr id="1143" name="Google Shape;1143;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4" name="Google Shape;1144;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5" name="Google Shape;1145;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6" name="Google Shape;1146;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7" name="Google Shape;1147;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8" name="Google Shape;1148;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9" name="Google Shape;1149;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0" name="Google Shape;1150;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51" name="Google Shape;1151;p29"/>
                <p:cNvGrpSpPr/>
                <p:nvPr/>
              </p:nvGrpSpPr>
              <p:grpSpPr>
                <a:xfrm>
                  <a:off x="1824" y="144"/>
                  <a:ext cx="168" cy="192"/>
                  <a:chOff x="1008" y="1584"/>
                  <a:chExt cx="336" cy="384"/>
                </a:xfrm>
              </p:grpSpPr>
              <p:sp>
                <p:nvSpPr>
                  <p:cNvPr id="1152" name="Google Shape;1152;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3" name="Google Shape;1153;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4" name="Google Shape;1154;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5" name="Google Shape;1155;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6" name="Google Shape;1156;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7" name="Google Shape;1157;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8" name="Google Shape;1158;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9" name="Google Shape;1159;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0" name="Google Shape;1160;p29"/>
                <p:cNvGrpSpPr/>
                <p:nvPr/>
              </p:nvGrpSpPr>
              <p:grpSpPr>
                <a:xfrm>
                  <a:off x="2496" y="528"/>
                  <a:ext cx="168" cy="192"/>
                  <a:chOff x="1008" y="1584"/>
                  <a:chExt cx="336" cy="384"/>
                </a:xfrm>
              </p:grpSpPr>
              <p:sp>
                <p:nvSpPr>
                  <p:cNvPr id="1161" name="Google Shape;1161;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2" name="Google Shape;1162;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3" name="Google Shape;1163;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4" name="Google Shape;1164;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5" name="Google Shape;1165;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6" name="Google Shape;1166;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7" name="Google Shape;1167;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8" name="Google Shape;1168;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9" name="Google Shape;1169;p29"/>
                <p:cNvGrpSpPr/>
                <p:nvPr/>
              </p:nvGrpSpPr>
              <p:grpSpPr>
                <a:xfrm>
                  <a:off x="2016" y="1056"/>
                  <a:ext cx="168" cy="192"/>
                  <a:chOff x="1008" y="1584"/>
                  <a:chExt cx="336" cy="384"/>
                </a:xfrm>
              </p:grpSpPr>
              <p:sp>
                <p:nvSpPr>
                  <p:cNvPr id="1170" name="Google Shape;1170;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1" name="Google Shape;1171;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2" name="Google Shape;1172;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3" name="Google Shape;1173;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4" name="Google Shape;1174;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5" name="Google Shape;1175;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6" name="Google Shape;1176;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7" name="Google Shape;1177;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78" name="Google Shape;1178;p29"/>
                <p:cNvGrpSpPr/>
                <p:nvPr/>
              </p:nvGrpSpPr>
              <p:grpSpPr>
                <a:xfrm>
                  <a:off x="3360" y="960"/>
                  <a:ext cx="168" cy="192"/>
                  <a:chOff x="1008" y="1584"/>
                  <a:chExt cx="336" cy="384"/>
                </a:xfrm>
              </p:grpSpPr>
              <p:sp>
                <p:nvSpPr>
                  <p:cNvPr id="1179" name="Google Shape;1179;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0" name="Google Shape;1180;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1" name="Google Shape;1181;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2" name="Google Shape;1182;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3" name="Google Shape;1183;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4" name="Google Shape;1184;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5" name="Google Shape;1185;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6" name="Google Shape;1186;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87" name="Google Shape;1187;p29"/>
                <p:cNvGrpSpPr/>
                <p:nvPr/>
              </p:nvGrpSpPr>
              <p:grpSpPr>
                <a:xfrm>
                  <a:off x="2784" y="1344"/>
                  <a:ext cx="168" cy="192"/>
                  <a:chOff x="1008" y="1584"/>
                  <a:chExt cx="336" cy="384"/>
                </a:xfrm>
              </p:grpSpPr>
              <p:sp>
                <p:nvSpPr>
                  <p:cNvPr id="1188" name="Google Shape;1188;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9" name="Google Shape;1189;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0" name="Google Shape;1190;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1" name="Google Shape;1191;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2" name="Google Shape;1192;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3" name="Google Shape;1193;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4" name="Google Shape;1194;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5" name="Google Shape;1195;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196" name="Google Shape;1196;p29"/>
              <p:cNvGrpSpPr/>
              <p:nvPr/>
            </p:nvGrpSpPr>
            <p:grpSpPr>
              <a:xfrm>
                <a:off x="4320" y="624"/>
                <a:ext cx="168" cy="192"/>
                <a:chOff x="1008" y="1584"/>
                <a:chExt cx="336" cy="384"/>
              </a:xfrm>
            </p:grpSpPr>
            <p:sp>
              <p:nvSpPr>
                <p:cNvPr id="1197" name="Google Shape;1197;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8" name="Google Shape;1198;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9" name="Google Shape;1199;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0" name="Google Shape;1200;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1" name="Google Shape;1201;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2" name="Google Shape;1202;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3" name="Google Shape;1203;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4" name="Google Shape;1204;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05" name="Google Shape;1205;p29"/>
              <p:cNvGrpSpPr/>
              <p:nvPr/>
            </p:nvGrpSpPr>
            <p:grpSpPr>
              <a:xfrm>
                <a:off x="4656" y="1296"/>
                <a:ext cx="168" cy="192"/>
                <a:chOff x="1008" y="1584"/>
                <a:chExt cx="336" cy="384"/>
              </a:xfrm>
            </p:grpSpPr>
            <p:sp>
              <p:nvSpPr>
                <p:cNvPr id="1206" name="Google Shape;1206;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7" name="Google Shape;1207;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8" name="Google Shape;1208;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9" name="Google Shape;1209;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0" name="Google Shape;1210;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1" name="Google Shape;1211;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2" name="Google Shape;1212;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3" name="Google Shape;1213;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14" name="Google Shape;1214;p29"/>
              <p:cNvGrpSpPr/>
              <p:nvPr/>
            </p:nvGrpSpPr>
            <p:grpSpPr>
              <a:xfrm>
                <a:off x="3696" y="48"/>
                <a:ext cx="168" cy="192"/>
                <a:chOff x="1008" y="1584"/>
                <a:chExt cx="336" cy="384"/>
              </a:xfrm>
            </p:grpSpPr>
            <p:sp>
              <p:nvSpPr>
                <p:cNvPr id="1215" name="Google Shape;1215;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6" name="Google Shape;1216;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7" name="Google Shape;1217;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8" name="Google Shape;1218;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9" name="Google Shape;1219;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0" name="Google Shape;1220;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1" name="Google Shape;1221;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2" name="Google Shape;1222;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23" name="Google Shape;1223;p29"/>
              <p:cNvGrpSpPr/>
              <p:nvPr/>
            </p:nvGrpSpPr>
            <p:grpSpPr>
              <a:xfrm>
                <a:off x="5280" y="48"/>
                <a:ext cx="168" cy="192"/>
                <a:chOff x="1008" y="1584"/>
                <a:chExt cx="336" cy="384"/>
              </a:xfrm>
            </p:grpSpPr>
            <p:sp>
              <p:nvSpPr>
                <p:cNvPr id="1224" name="Google Shape;1224;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5" name="Google Shape;1225;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6" name="Google Shape;1226;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7" name="Google Shape;1227;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8" name="Google Shape;1228;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9" name="Google Shape;1229;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0" name="Google Shape;1230;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1" name="Google Shape;1231;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32" name="Google Shape;1232;p29"/>
              <p:cNvGrpSpPr/>
              <p:nvPr/>
            </p:nvGrpSpPr>
            <p:grpSpPr>
              <a:xfrm>
                <a:off x="5472" y="960"/>
                <a:ext cx="168" cy="192"/>
                <a:chOff x="1008" y="1584"/>
                <a:chExt cx="336" cy="384"/>
              </a:xfrm>
            </p:grpSpPr>
            <p:sp>
              <p:nvSpPr>
                <p:cNvPr id="1233" name="Google Shape;1233;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4" name="Google Shape;1234;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5" name="Google Shape;1235;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6" name="Google Shape;1236;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7" name="Google Shape;1237;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8" name="Google Shape;1238;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9" name="Google Shape;1239;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0" name="Google Shape;1240;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41" name="Google Shape;1241;p29"/>
              <p:cNvGrpSpPr/>
              <p:nvPr/>
            </p:nvGrpSpPr>
            <p:grpSpPr>
              <a:xfrm>
                <a:off x="4224" y="2400"/>
                <a:ext cx="168" cy="192"/>
                <a:chOff x="1008" y="1584"/>
                <a:chExt cx="336" cy="384"/>
              </a:xfrm>
            </p:grpSpPr>
            <p:sp>
              <p:nvSpPr>
                <p:cNvPr id="1242" name="Google Shape;1242;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3" name="Google Shape;1243;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4" name="Google Shape;1244;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5" name="Google Shape;1245;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6" name="Google Shape;1246;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7" name="Google Shape;1247;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8" name="Google Shape;1248;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9" name="Google Shape;1249;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50" name="Google Shape;1250;p29"/>
              <p:cNvGrpSpPr/>
              <p:nvPr/>
            </p:nvGrpSpPr>
            <p:grpSpPr>
              <a:xfrm>
                <a:off x="4560" y="3072"/>
                <a:ext cx="168" cy="192"/>
                <a:chOff x="1008" y="1584"/>
                <a:chExt cx="336" cy="384"/>
              </a:xfrm>
            </p:grpSpPr>
            <p:sp>
              <p:nvSpPr>
                <p:cNvPr id="1251" name="Google Shape;1251;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2" name="Google Shape;1252;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3" name="Google Shape;1253;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4" name="Google Shape;1254;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5" name="Google Shape;1255;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6" name="Google Shape;1256;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7" name="Google Shape;1257;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8" name="Google Shape;1258;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59" name="Google Shape;1259;p29"/>
              <p:cNvGrpSpPr/>
              <p:nvPr/>
            </p:nvGrpSpPr>
            <p:grpSpPr>
              <a:xfrm>
                <a:off x="3600" y="1824"/>
                <a:ext cx="168" cy="192"/>
                <a:chOff x="1008" y="1584"/>
                <a:chExt cx="336" cy="384"/>
              </a:xfrm>
            </p:grpSpPr>
            <p:sp>
              <p:nvSpPr>
                <p:cNvPr id="1260" name="Google Shape;1260;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1" name="Google Shape;1261;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2" name="Google Shape;1262;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3" name="Google Shape;1263;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4" name="Google Shape;1264;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5" name="Google Shape;1265;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6" name="Google Shape;1266;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7" name="Google Shape;1267;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68" name="Google Shape;1268;p29"/>
              <p:cNvGrpSpPr/>
              <p:nvPr/>
            </p:nvGrpSpPr>
            <p:grpSpPr>
              <a:xfrm>
                <a:off x="5184" y="1824"/>
                <a:ext cx="168" cy="192"/>
                <a:chOff x="1008" y="1584"/>
                <a:chExt cx="336" cy="384"/>
              </a:xfrm>
            </p:grpSpPr>
            <p:sp>
              <p:nvSpPr>
                <p:cNvPr id="1269" name="Google Shape;1269;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0" name="Google Shape;1270;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1" name="Google Shape;1271;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2" name="Google Shape;1272;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3" name="Google Shape;1273;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4" name="Google Shape;1274;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5" name="Google Shape;1275;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6" name="Google Shape;1276;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77" name="Google Shape;1277;p29"/>
              <p:cNvGrpSpPr/>
              <p:nvPr/>
            </p:nvGrpSpPr>
            <p:grpSpPr>
              <a:xfrm>
                <a:off x="5376" y="2736"/>
                <a:ext cx="168" cy="192"/>
                <a:chOff x="1008" y="1584"/>
                <a:chExt cx="336" cy="384"/>
              </a:xfrm>
            </p:grpSpPr>
            <p:sp>
              <p:nvSpPr>
                <p:cNvPr id="1278" name="Google Shape;1278;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9" name="Google Shape;1279;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0" name="Google Shape;1280;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1" name="Google Shape;1281;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2" name="Google Shape;1282;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3" name="Google Shape;1283;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4" name="Google Shape;1284;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5" name="Google Shape;1285;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86" name="Google Shape;1286;p29"/>
              <p:cNvGrpSpPr/>
              <p:nvPr/>
            </p:nvGrpSpPr>
            <p:grpSpPr>
              <a:xfrm>
                <a:off x="3816" y="3840"/>
                <a:ext cx="168" cy="192"/>
                <a:chOff x="1008" y="1584"/>
                <a:chExt cx="336" cy="384"/>
              </a:xfrm>
            </p:grpSpPr>
            <p:sp>
              <p:nvSpPr>
                <p:cNvPr id="1287" name="Google Shape;1287;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8" name="Google Shape;1288;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9" name="Google Shape;1289;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0" name="Google Shape;1290;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1" name="Google Shape;1291;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2" name="Google Shape;1292;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3" name="Google Shape;1293;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4" name="Google Shape;1294;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95" name="Google Shape;1295;p29"/>
              <p:cNvGrpSpPr/>
              <p:nvPr/>
            </p:nvGrpSpPr>
            <p:grpSpPr>
              <a:xfrm>
                <a:off x="5400" y="3840"/>
                <a:ext cx="168" cy="192"/>
                <a:chOff x="1008" y="1584"/>
                <a:chExt cx="336" cy="384"/>
              </a:xfrm>
            </p:grpSpPr>
            <p:sp>
              <p:nvSpPr>
                <p:cNvPr id="1296" name="Google Shape;1296;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7" name="Google Shape;1297;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8" name="Google Shape;1298;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9" name="Google Shape;1299;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0" name="Google Shape;1300;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1" name="Google Shape;1301;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2" name="Google Shape;1302;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3" name="Google Shape;1303;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04" name="Google Shape;1304;p29"/>
              <p:cNvGrpSpPr/>
              <p:nvPr/>
            </p:nvGrpSpPr>
            <p:grpSpPr>
              <a:xfrm>
                <a:off x="96" y="3744"/>
                <a:ext cx="168" cy="192"/>
                <a:chOff x="1008" y="1584"/>
                <a:chExt cx="336" cy="384"/>
              </a:xfrm>
            </p:grpSpPr>
            <p:sp>
              <p:nvSpPr>
                <p:cNvPr id="1305" name="Google Shape;1305;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6" name="Google Shape;1306;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7" name="Google Shape;1307;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8" name="Google Shape;1308;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9" name="Google Shape;1309;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0" name="Google Shape;1310;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1" name="Google Shape;1311;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2" name="Google Shape;1312;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13" name="Google Shape;1313;p29"/>
              <p:cNvGrpSpPr/>
              <p:nvPr/>
            </p:nvGrpSpPr>
            <p:grpSpPr>
              <a:xfrm>
                <a:off x="1680" y="3744"/>
                <a:ext cx="168" cy="192"/>
                <a:chOff x="1008" y="1584"/>
                <a:chExt cx="336" cy="384"/>
              </a:xfrm>
            </p:grpSpPr>
            <p:sp>
              <p:nvSpPr>
                <p:cNvPr id="1314" name="Google Shape;1314;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5" name="Google Shape;1315;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6" name="Google Shape;1316;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7" name="Google Shape;1317;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8" name="Google Shape;1318;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9" name="Google Shape;1319;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0" name="Google Shape;1320;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1" name="Google Shape;1321;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22" name="Google Shape;1322;p29"/>
              <p:cNvGrpSpPr/>
              <p:nvPr/>
            </p:nvGrpSpPr>
            <p:grpSpPr>
              <a:xfrm>
                <a:off x="2352" y="4128"/>
                <a:ext cx="168" cy="192"/>
                <a:chOff x="1008" y="1584"/>
                <a:chExt cx="336" cy="384"/>
              </a:xfrm>
            </p:grpSpPr>
            <p:sp>
              <p:nvSpPr>
                <p:cNvPr id="1323" name="Google Shape;1323;p29"/>
                <p:cNvSpPr txBox="1"/>
                <p:nvPr/>
              </p:nvSpPr>
              <p:spPr>
                <a:xfrm>
                  <a:off x="1104" y="1824"/>
                  <a:ext cx="96"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4" name="Google Shape;1324;p29"/>
                <p:cNvSpPr txBox="1"/>
                <p:nvPr/>
              </p:nvSpPr>
              <p:spPr>
                <a:xfrm>
                  <a:off x="1200" y="1776"/>
                  <a:ext cx="48" cy="9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5" name="Google Shape;1325;p29"/>
                <p:cNvSpPr txBox="1"/>
                <p:nvPr/>
              </p:nvSpPr>
              <p:spPr>
                <a:xfrm>
                  <a:off x="1104" y="1680"/>
                  <a:ext cx="48" cy="144"/>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6" name="Google Shape;1326;p29"/>
                <p:cNvSpPr txBox="1"/>
                <p:nvPr/>
              </p:nvSpPr>
              <p:spPr>
                <a:xfrm>
                  <a:off x="1152" y="1680"/>
                  <a:ext cx="192"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7" name="Google Shape;1327;p29"/>
                <p:cNvSpPr txBox="1"/>
                <p:nvPr/>
              </p:nvSpPr>
              <p:spPr>
                <a:xfrm>
                  <a:off x="1296" y="1728"/>
                  <a:ext cx="48" cy="240"/>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8" name="Google Shape;1328;p29"/>
                <p:cNvSpPr txBox="1"/>
                <p:nvPr/>
              </p:nvSpPr>
              <p:spPr>
                <a:xfrm>
                  <a:off x="1008" y="1920"/>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9" name="Google Shape;1329;p29"/>
                <p:cNvSpPr txBox="1"/>
                <p:nvPr/>
              </p:nvSpPr>
              <p:spPr>
                <a:xfrm>
                  <a:off x="1008" y="1584"/>
                  <a:ext cx="48" cy="336"/>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0" name="Google Shape;1330;p29"/>
                <p:cNvSpPr txBox="1"/>
                <p:nvPr/>
              </p:nvSpPr>
              <p:spPr>
                <a:xfrm>
                  <a:off x="1056" y="1584"/>
                  <a:ext cx="288" cy="48"/>
                </a:xfrm>
                <a:prstGeom prst="rect">
                  <a:avLst/>
                </a:prstGeom>
                <a:solidFill>
                  <a:schemeClr val="folHlink">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1331" name="Google Shape;1331;p29"/>
            <p:cNvGrpSpPr/>
            <p:nvPr/>
          </p:nvGrpSpPr>
          <p:grpSpPr>
            <a:xfrm>
              <a:off x="96" y="0"/>
              <a:ext cx="288" cy="672"/>
              <a:chOff x="96" y="0"/>
              <a:chExt cx="288" cy="672"/>
            </a:xfrm>
          </p:grpSpPr>
          <p:sp>
            <p:nvSpPr>
              <p:cNvPr id="1332" name="Google Shape;1332;p29"/>
              <p:cNvSpPr txBox="1"/>
              <p:nvPr/>
            </p:nvSpPr>
            <p:spPr>
              <a:xfrm>
                <a:off x="96" y="576"/>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3" name="Google Shape;1333;p29"/>
              <p:cNvSpPr txBox="1"/>
              <p:nvPr/>
            </p:nvSpPr>
            <p:spPr>
              <a:xfrm>
                <a:off x="96" y="0"/>
                <a:ext cx="288" cy="576"/>
              </a:xfrm>
              <a:prstGeom prst="rect">
                <a:avLst/>
              </a:prstGeom>
              <a:solidFill>
                <a:schemeClr val="hlink"/>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34" name="Google Shape;1334;p29"/>
            <p:cNvGrpSpPr/>
            <p:nvPr/>
          </p:nvGrpSpPr>
          <p:grpSpPr>
            <a:xfrm>
              <a:off x="95" y="719"/>
              <a:ext cx="5569" cy="3505"/>
              <a:chOff x="95" y="719"/>
              <a:chExt cx="5569" cy="3505"/>
            </a:xfrm>
          </p:grpSpPr>
          <p:sp>
            <p:nvSpPr>
              <p:cNvPr id="1335" name="Google Shape;1335;p29"/>
              <p:cNvSpPr txBox="1"/>
              <p:nvPr/>
            </p:nvSpPr>
            <p:spPr>
              <a:xfrm rot="5400000">
                <a:off x="167" y="839"/>
                <a:ext cx="9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6" name="Google Shape;1336;p29"/>
              <p:cNvSpPr txBox="1"/>
              <p:nvPr/>
            </p:nvSpPr>
            <p:spPr>
              <a:xfrm rot="5400000">
                <a:off x="215" y="887"/>
                <a:ext cx="48" cy="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7" name="Google Shape;1337;p29"/>
              <p:cNvSpPr txBox="1"/>
              <p:nvPr/>
            </p:nvSpPr>
            <p:spPr>
              <a:xfrm rot="5400000">
                <a:off x="287" y="767"/>
                <a:ext cx="48" cy="14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8" name="Google Shape;1338;p29"/>
              <p:cNvSpPr txBox="1"/>
              <p:nvPr/>
            </p:nvSpPr>
            <p:spPr>
              <a:xfrm rot="5400000">
                <a:off x="191" y="911"/>
                <a:ext cx="48" cy="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9" name="Google Shape;1339;p29"/>
              <p:cNvSpPr txBox="1"/>
              <p:nvPr/>
            </p:nvSpPr>
            <p:spPr>
              <a:xfrm rot="5400000">
                <a:off x="-25" y="839"/>
                <a:ext cx="288"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0" name="Google Shape;1340;p29"/>
              <p:cNvSpPr txBox="1"/>
              <p:nvPr/>
            </p:nvSpPr>
            <p:spPr>
              <a:xfrm rot="5400000">
                <a:off x="287" y="575"/>
                <a:ext cx="48" cy="33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1" name="Google Shape;1341;p29"/>
              <p:cNvSpPr txBox="1"/>
              <p:nvPr/>
            </p:nvSpPr>
            <p:spPr>
              <a:xfrm rot="5400000">
                <a:off x="-1273" y="2471"/>
                <a:ext cx="3457" cy="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2" name="Google Shape;1342;p29"/>
              <p:cNvSpPr txBox="1"/>
              <p:nvPr/>
            </p:nvSpPr>
            <p:spPr>
              <a:xfrm>
                <a:off x="288" y="912"/>
                <a:ext cx="240" cy="4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3" name="Google Shape;1343;p29"/>
              <p:cNvSpPr txBox="1"/>
              <p:nvPr/>
            </p:nvSpPr>
            <p:spPr>
              <a:xfrm>
                <a:off x="528" y="912"/>
                <a:ext cx="5136"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4" name="Google Shape;1344;p29"/>
              <p:cNvSpPr txBox="1"/>
              <p:nvPr/>
            </p:nvSpPr>
            <p:spPr>
              <a:xfrm rot="5400000">
                <a:off x="263" y="935"/>
                <a:ext cx="192" cy="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45" name="Google Shape;1345;p29"/>
            <p:cNvGrpSpPr/>
            <p:nvPr/>
          </p:nvGrpSpPr>
          <p:grpSpPr>
            <a:xfrm>
              <a:off x="96" y="1104"/>
              <a:ext cx="288" cy="3120"/>
              <a:chOff x="96" y="1104"/>
              <a:chExt cx="288" cy="3120"/>
            </a:xfrm>
          </p:grpSpPr>
          <p:sp>
            <p:nvSpPr>
              <p:cNvPr id="1346" name="Google Shape;1346;p29"/>
              <p:cNvSpPr txBox="1"/>
              <p:nvPr/>
            </p:nvSpPr>
            <p:spPr>
              <a:xfrm>
                <a:off x="96" y="1104"/>
                <a:ext cx="288" cy="96"/>
              </a:xfrm>
              <a:prstGeom prst="rect">
                <a:avLst/>
              </a:prstGeom>
              <a:solidFill>
                <a:schemeClr val="l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7" name="Google Shape;1347;p29"/>
              <p:cNvSpPr txBox="1"/>
              <p:nvPr/>
            </p:nvSpPr>
            <p:spPr>
              <a:xfrm>
                <a:off x="96" y="1200"/>
                <a:ext cx="288" cy="30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348" name="Google Shape;1348;p29"/>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1pPr>
            <a:lvl2pPr lvl="1"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2pPr>
            <a:lvl3pPr lvl="2"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3pPr>
            <a:lvl4pPr lvl="3"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4pPr>
            <a:lvl5pPr lvl="4" marR="0" rtl="1" algn="ctr">
              <a:spcBef>
                <a:spcPts val="0"/>
              </a:spcBef>
              <a:spcAft>
                <a:spcPts val="0"/>
              </a:spcAft>
              <a:buSzPts val="1400"/>
              <a:buNone/>
              <a:defRPr b="0" i="0" sz="4400" u="none" cap="none" strike="noStrike">
                <a:solidFill>
                  <a:schemeClr val="dk2"/>
                </a:solidFill>
                <a:latin typeface="Lucida Sans"/>
                <a:ea typeface="Lucida Sans"/>
                <a:cs typeface="Lucida Sans"/>
                <a:sym typeface="Lucida Sans"/>
              </a:defRPr>
            </a:lvl5pPr>
            <a:lvl6pPr lvl="5"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6pPr>
            <a:lvl7pPr lvl="6"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7pPr>
            <a:lvl8pPr lvl="7"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8pPr>
            <a:lvl9pPr lvl="8" marR="0" rtl="1" algn="ctr">
              <a:spcBef>
                <a:spcPts val="0"/>
              </a:spcBef>
              <a:spcAft>
                <a:spcPts val="0"/>
              </a:spcAft>
              <a:buSzPts val="1400"/>
              <a:buNone/>
              <a:defRPr b="0" i="0" sz="4400" u="none" cap="none" strike="noStrike">
                <a:solidFill>
                  <a:schemeClr val="dk2"/>
                </a:solidFill>
                <a:latin typeface="Impact"/>
                <a:ea typeface="Impact"/>
                <a:cs typeface="Impact"/>
                <a:sym typeface="Impact"/>
              </a:defRPr>
            </a:lvl9pPr>
          </a:lstStyle>
          <a:p/>
        </p:txBody>
      </p:sp>
      <p:sp>
        <p:nvSpPr>
          <p:cNvPr id="1349" name="Google Shape;1349;p29"/>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hlink"/>
              </a:buClr>
              <a:buSzPts val="3200"/>
              <a:buFont typeface="Open Sans"/>
              <a:buChar char="•"/>
              <a:defRPr b="0" i="0" sz="3200" u="none" cap="none" strike="noStrike">
                <a:solidFill>
                  <a:schemeClr val="dk1"/>
                </a:solidFill>
                <a:latin typeface="Open Sans"/>
                <a:ea typeface="Open Sans"/>
                <a:cs typeface="Open Sans"/>
                <a:sym typeface="Open Sans"/>
              </a:defRPr>
            </a:lvl1pPr>
            <a:lvl2pPr indent="-406400" lvl="1" marL="914400" marR="0" rtl="1" algn="r">
              <a:spcBef>
                <a:spcPts val="560"/>
              </a:spcBef>
              <a:spcAft>
                <a:spcPts val="0"/>
              </a:spcAft>
              <a:buClr>
                <a:schemeClr val="accent2"/>
              </a:buClr>
              <a:buSzPts val="2800"/>
              <a:buFont typeface="Open Sans"/>
              <a:buChar char="•"/>
              <a:defRPr b="0" i="0" sz="2800" u="none" cap="none" strike="noStrike">
                <a:solidFill>
                  <a:schemeClr val="dk1"/>
                </a:solidFill>
                <a:latin typeface="Open Sans"/>
                <a:ea typeface="Open Sans"/>
                <a:cs typeface="Open Sans"/>
                <a:sym typeface="Open Sans"/>
              </a:defRPr>
            </a:lvl2pPr>
            <a:lvl3pPr indent="-381000" lvl="2" marL="1371600" marR="0" rtl="1" algn="r">
              <a:spcBef>
                <a:spcPts val="480"/>
              </a:spcBef>
              <a:spcAft>
                <a:spcPts val="0"/>
              </a:spcAft>
              <a:buClr>
                <a:schemeClr val="accent1"/>
              </a:buClr>
              <a:buSzPts val="2400"/>
              <a:buFont typeface="Open Sans"/>
              <a:buChar char="•"/>
              <a:defRPr b="0" i="0" sz="2400" u="none" cap="none" strike="noStrike">
                <a:solidFill>
                  <a:schemeClr val="dk1"/>
                </a:solidFill>
                <a:latin typeface="Open Sans"/>
                <a:ea typeface="Open Sans"/>
                <a:cs typeface="Open Sans"/>
                <a:sym typeface="Open Sans"/>
              </a:defRPr>
            </a:lvl3pPr>
            <a:lvl4pPr indent="-355600" lvl="3" marL="1828800" marR="0" rtl="1" algn="r">
              <a:spcBef>
                <a:spcPts val="400"/>
              </a:spcBef>
              <a:spcAft>
                <a:spcPts val="0"/>
              </a:spcAft>
              <a:buClr>
                <a:schemeClr val="lt2"/>
              </a:buClr>
              <a:buSzPts val="2000"/>
              <a:buFont typeface="Open Sans"/>
              <a:buChar char="•"/>
              <a:defRPr b="0" i="0" sz="2000" u="none" cap="none" strike="noStrike">
                <a:solidFill>
                  <a:schemeClr val="dk1"/>
                </a:solidFill>
                <a:latin typeface="Open Sans"/>
                <a:ea typeface="Open Sans"/>
                <a:cs typeface="Open Sans"/>
                <a:sym typeface="Open Sans"/>
              </a:defRPr>
            </a:lvl4pPr>
            <a:lvl5pPr indent="-355600" lvl="4" marL="22860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5pPr>
            <a:lvl6pPr indent="-355600" lvl="5" marL="27432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6pPr>
            <a:lvl7pPr indent="-355600" lvl="6" marL="32004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7pPr>
            <a:lvl8pPr indent="-355600" lvl="7" marL="36576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8pPr>
            <a:lvl9pPr indent="-355600" lvl="8" marL="4114800" marR="0" rtl="1" algn="r">
              <a:spcBef>
                <a:spcPts val="400"/>
              </a:spcBef>
              <a:spcAft>
                <a:spcPts val="0"/>
              </a:spcAft>
              <a:buClr>
                <a:schemeClr val="dk1"/>
              </a:buClr>
              <a:buSzPts val="2000"/>
              <a:buFont typeface="Open Sans"/>
              <a:buChar char="•"/>
              <a:defRPr b="0" i="0" sz="2000" u="none" cap="none" strike="noStrike">
                <a:solidFill>
                  <a:schemeClr val="dk1"/>
                </a:solidFill>
                <a:latin typeface="Open Sans"/>
                <a:ea typeface="Open Sans"/>
                <a:cs typeface="Open Sans"/>
                <a:sym typeface="Open Sans"/>
              </a:defRPr>
            </a:lvl9pPr>
          </a:lstStyle>
          <a:p/>
        </p:txBody>
      </p:sp>
      <p:sp>
        <p:nvSpPr>
          <p:cNvPr id="1350" name="Google Shape;1350;p29"/>
          <p:cNvSpPr txBox="1"/>
          <p:nvPr>
            <p:ph idx="10" type="dt"/>
          </p:nvPr>
        </p:nvSpPr>
        <p:spPr>
          <a:xfrm>
            <a:off x="1066800" y="6248400"/>
            <a:ext cx="19050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1" name="Google Shape;1351;p29"/>
          <p:cNvSpPr txBox="1"/>
          <p:nvPr>
            <p:ph idx="11" type="ftr"/>
          </p:nvPr>
        </p:nvSpPr>
        <p:spPr>
          <a:xfrm>
            <a:off x="3505200" y="6248400"/>
            <a:ext cx="28956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2" name="Google Shape;1352;p29"/>
          <p:cNvSpPr txBox="1"/>
          <p:nvPr>
            <p:ph idx="12" type="sldNum"/>
          </p:nvPr>
        </p:nvSpPr>
        <p:spPr>
          <a:xfrm>
            <a:off x="6934200" y="6248400"/>
            <a:ext cx="1905000" cy="457200"/>
          </a:xfrm>
          <a:prstGeom prst="rect">
            <a:avLst/>
          </a:prstGeom>
          <a:noFill/>
          <a:ln>
            <a:noFill/>
          </a:ln>
        </p:spPr>
        <p:txBody>
          <a:bodyPr anchorCtr="0" anchor="b" bIns="45700" lIns="91425" spcFirstLastPara="1" rIns="91425" wrap="square" tIns="45700">
            <a:noAutofit/>
          </a:bodyPr>
          <a:lstStyle>
            <a:lvl1pPr indent="0" lvl="0"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1pPr>
            <a:lvl2pPr indent="0" lvl="1"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2pPr>
            <a:lvl3pPr indent="0" lvl="2"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3pPr>
            <a:lvl4pPr indent="0" lvl="3"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4pPr>
            <a:lvl5pPr indent="0" lvl="4"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5pPr>
            <a:lvl6pPr indent="0" lvl="5"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6pPr>
            <a:lvl7pPr indent="0" lvl="6"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7pPr>
            <a:lvl8pPr indent="0" lvl="7"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8pPr>
            <a:lvl9pPr indent="0" lvl="8" marL="0" marR="0" rtl="1" algn="r">
              <a:lnSpc>
                <a:spcPct val="100000"/>
              </a:lnSpc>
              <a:spcBef>
                <a:spcPts val="0"/>
              </a:spcBef>
              <a:spcAft>
                <a:spcPts val="0"/>
              </a:spcAft>
              <a:buClr>
                <a:schemeClr val="dk1"/>
              </a:buClr>
              <a:buSzPts val="1400"/>
              <a:buFont typeface="Open Sans"/>
              <a:buNone/>
              <a:defRPr b="0" i="0" sz="1400" u="none">
                <a:solidFill>
                  <a:schemeClr val="dk1"/>
                </a:solidFill>
                <a:latin typeface="Open Sans"/>
                <a:ea typeface="Open Sans"/>
                <a:cs typeface="Open Sans"/>
                <a:sym typeface="Open Sans"/>
              </a:defRPr>
            </a:lvl9pPr>
          </a:lstStyle>
          <a:p>
            <a:pPr indent="0" lvl="0" marL="0" rtl="1"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16" name="Shape 1416"/>
        <p:cNvGrpSpPr/>
        <p:nvPr/>
      </p:nvGrpSpPr>
      <p:grpSpPr>
        <a:xfrm>
          <a:off x="0" y="0"/>
          <a:ext cx="0" cy="0"/>
          <a:chOff x="0" y="0"/>
          <a:chExt cx="0" cy="0"/>
        </a:xfrm>
      </p:grpSpPr>
      <p:sp>
        <p:nvSpPr>
          <p:cNvPr id="1417" name="Google Shape;1417;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18" name="Google Shape;1418;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19" name="Google Shape;1419;p40"/>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0" name="Google Shape;142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1" name="Google Shape;1421;p4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28" name="Shape 1428"/>
        <p:cNvGrpSpPr/>
        <p:nvPr/>
      </p:nvGrpSpPr>
      <p:grpSpPr>
        <a:xfrm>
          <a:off x="0" y="0"/>
          <a:ext cx="0" cy="0"/>
          <a:chOff x="0" y="0"/>
          <a:chExt cx="0" cy="0"/>
        </a:xfrm>
      </p:grpSpPr>
      <p:sp>
        <p:nvSpPr>
          <p:cNvPr id="1429" name="Google Shape;1429;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1"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30" name="Google Shape;1430;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1" name="Google Shape;1431;p42"/>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2" name="Google Shape;143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3" name="Google Shape;1433;p4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1" algn="l">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7.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5.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8" name="Shape 1518"/>
        <p:cNvGrpSpPr/>
        <p:nvPr/>
      </p:nvGrpSpPr>
      <p:grpSpPr>
        <a:xfrm>
          <a:off x="0" y="0"/>
          <a:ext cx="0" cy="0"/>
          <a:chOff x="0" y="0"/>
          <a:chExt cx="0" cy="0"/>
        </a:xfrm>
      </p:grpSpPr>
      <p:sp>
        <p:nvSpPr>
          <p:cNvPr id="1519" name="Google Shape;1519;p56"/>
          <p:cNvSpPr txBox="1"/>
          <p:nvPr>
            <p:ph type="ctrTitle"/>
          </p:nvPr>
        </p:nvSpPr>
        <p:spPr>
          <a:xfrm>
            <a:off x="1143000" y="1676400"/>
            <a:ext cx="7772400" cy="11430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chemeClr val="dk2"/>
              </a:buClr>
              <a:buSzPts val="4400"/>
              <a:buFont typeface="Lucida Sans"/>
              <a:buNone/>
            </a:pPr>
            <a:r>
              <a:rPr lang="en-US"/>
              <a:t>youglish.com</a:t>
            </a:r>
            <a:endParaRPr/>
          </a:p>
        </p:txBody>
      </p:sp>
      <p:sp>
        <p:nvSpPr>
          <p:cNvPr id="1520" name="Google Shape;1520;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Font typeface="Open Sans"/>
              <a:buNone/>
            </a:pPr>
            <a:r>
              <a:rPr lang="en-US"/>
              <a:t>Ghassan</a:t>
            </a:r>
            <a:r>
              <a:rPr b="0" i="0" lang="en-US" sz="3200" u="none">
                <a:solidFill>
                  <a:schemeClr val="dk1"/>
                </a:solidFill>
                <a:latin typeface="Open Sans"/>
                <a:ea typeface="Open Sans"/>
                <a:cs typeface="Open Sans"/>
                <a:sym typeface="Open Sans"/>
              </a:rPr>
              <a:t>  201</a:t>
            </a:r>
            <a:r>
              <a:rPr lang="en-US"/>
              <a:t>9</a:t>
            </a:r>
            <a:endParaRPr/>
          </a:p>
          <a:p>
            <a:pPr indent="0" lvl="0" marL="0" rtl="1" algn="ctr">
              <a:spcBef>
                <a:spcPts val="640"/>
              </a:spcBef>
              <a:spcAft>
                <a:spcPts val="0"/>
              </a:spcAft>
              <a:buSzPts val="3200"/>
              <a:buFont typeface="Open Sans"/>
              <a:buNone/>
            </a:pPr>
            <a:r>
              <a:t/>
            </a:r>
            <a:endParaRPr b="0" i="0" sz="3200" u="none">
              <a:solidFill>
                <a:schemeClr val="dk1"/>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4" name="Shape 1524"/>
        <p:cNvGrpSpPr/>
        <p:nvPr/>
      </p:nvGrpSpPr>
      <p:grpSpPr>
        <a:xfrm>
          <a:off x="0" y="0"/>
          <a:ext cx="0" cy="0"/>
          <a:chOff x="0" y="0"/>
          <a:chExt cx="0" cy="0"/>
        </a:xfrm>
      </p:grpSpPr>
      <p:sp>
        <p:nvSpPr>
          <p:cNvPr id="1525" name="Google Shape;1525;p57"/>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chemeClr val="dk2"/>
              </a:buClr>
              <a:buSzPts val="4400"/>
              <a:buFont typeface="Lucida Sans"/>
              <a:buNone/>
            </a:pPr>
            <a:r>
              <a:rPr b="0" i="0" lang="en-US" sz="4400" u="none">
                <a:solidFill>
                  <a:schemeClr val="dk2"/>
                </a:solidFill>
                <a:latin typeface="Lucida Sans"/>
                <a:ea typeface="Lucida Sans"/>
                <a:cs typeface="Lucida Sans"/>
                <a:sym typeface="Lucida Sans"/>
              </a:rPr>
              <a:t>Introduction</a:t>
            </a:r>
            <a:endParaRPr/>
          </a:p>
        </p:txBody>
      </p:sp>
      <p:sp>
        <p:nvSpPr>
          <p:cNvPr id="1526" name="Google Shape;1526;p57"/>
          <p:cNvSpPr txBox="1"/>
          <p:nvPr>
            <p:ph idx="1" type="body"/>
          </p:nvPr>
        </p:nvSpPr>
        <p:spPr>
          <a:xfrm>
            <a:off x="1066800" y="1752600"/>
            <a:ext cx="7772400" cy="1892300"/>
          </a:xfrm>
          <a:prstGeom prst="rect">
            <a:avLst/>
          </a:prstGeom>
          <a:noFill/>
          <a:ln>
            <a:noFill/>
          </a:ln>
        </p:spPr>
        <p:txBody>
          <a:bodyPr anchorCtr="0" anchor="t" bIns="45700" lIns="91425" spcFirstLastPara="1" rIns="91425" wrap="square" tIns="45700">
            <a:noAutofit/>
          </a:bodyPr>
          <a:lstStyle/>
          <a:p>
            <a:pPr indent="-222250" lvl="0" marL="222250" marR="0" rtl="0" algn="just">
              <a:lnSpc>
                <a:spcPct val="100000"/>
              </a:lnSpc>
              <a:spcBef>
                <a:spcPts val="0"/>
              </a:spcBef>
              <a:spcAft>
                <a:spcPts val="0"/>
              </a:spcAft>
              <a:buClr>
                <a:schemeClr val="hlink"/>
              </a:buClr>
              <a:buSzPts val="2000"/>
              <a:buFont typeface="Open Sans"/>
              <a:buChar char="•"/>
            </a:pPr>
            <a:r>
              <a:rPr b="0" i="0" lang="en-US" sz="2000" u="none" cap="none" strike="noStrike">
                <a:solidFill>
                  <a:schemeClr val="dk1"/>
                </a:solidFill>
                <a:latin typeface="Open Sans"/>
                <a:ea typeface="Open Sans"/>
                <a:cs typeface="Open Sans"/>
                <a:sym typeface="Open Sans"/>
              </a:rPr>
              <a:t>Many people want to have social connections so they use websites like facebook, and many other search for things through searching engines like google , but all people want have dreams they want to come true and our website is the one and only that makes people’s dreams come true and plant hope in their hearts.</a:t>
            </a:r>
            <a:endParaRPr/>
          </a:p>
        </p:txBody>
      </p:sp>
      <p:pic>
        <p:nvPicPr>
          <p:cNvPr descr="1" id="1527" name="Google Shape;1527;p57"/>
          <p:cNvPicPr preferRelativeResize="0"/>
          <p:nvPr/>
        </p:nvPicPr>
        <p:blipFill rotWithShape="1">
          <a:blip r:embed="rId3">
            <a:alphaModFix/>
          </a:blip>
          <a:srcRect b="0" l="0" r="0" t="0"/>
          <a:stretch/>
        </p:blipFill>
        <p:spPr>
          <a:xfrm>
            <a:off x="827087" y="4076700"/>
            <a:ext cx="2663825" cy="1943100"/>
          </a:xfrm>
          <a:prstGeom prst="rect">
            <a:avLst/>
          </a:prstGeom>
          <a:noFill/>
          <a:ln>
            <a:noFill/>
          </a:ln>
        </p:spPr>
      </p:pic>
      <p:pic>
        <p:nvPicPr>
          <p:cNvPr descr="3" id="1528" name="Google Shape;1528;p57"/>
          <p:cNvPicPr preferRelativeResize="0"/>
          <p:nvPr/>
        </p:nvPicPr>
        <p:blipFill rotWithShape="1">
          <a:blip r:embed="rId4">
            <a:alphaModFix/>
          </a:blip>
          <a:srcRect b="0" l="0" r="0" t="0"/>
          <a:stretch/>
        </p:blipFill>
        <p:spPr>
          <a:xfrm>
            <a:off x="6227762" y="4065587"/>
            <a:ext cx="2808287" cy="1955800"/>
          </a:xfrm>
          <a:prstGeom prst="rect">
            <a:avLst/>
          </a:prstGeom>
          <a:noFill/>
          <a:ln>
            <a:noFill/>
          </a:ln>
        </p:spPr>
      </p:pic>
      <p:pic>
        <p:nvPicPr>
          <p:cNvPr descr="Untitled-99 copy2" id="1529" name="Google Shape;1529;p57"/>
          <p:cNvPicPr preferRelativeResize="0"/>
          <p:nvPr/>
        </p:nvPicPr>
        <p:blipFill rotWithShape="1">
          <a:blip r:embed="rId5">
            <a:alphaModFix/>
          </a:blip>
          <a:srcRect b="0" l="0" r="0" t="0"/>
          <a:stretch/>
        </p:blipFill>
        <p:spPr>
          <a:xfrm>
            <a:off x="3565525" y="4073525"/>
            <a:ext cx="2590800" cy="1947862"/>
          </a:xfrm>
          <a:prstGeom prst="rect">
            <a:avLst/>
          </a:prstGeom>
          <a:noFill/>
          <a:ln>
            <a:noFill/>
          </a:ln>
        </p:spPr>
      </p:pic>
      <p:pic>
        <p:nvPicPr>
          <p:cNvPr descr="fin copyRRR" id="1530" name="Google Shape;1530;p57"/>
          <p:cNvPicPr preferRelativeResize="0"/>
          <p:nvPr/>
        </p:nvPicPr>
        <p:blipFill rotWithShape="1">
          <a:blip r:embed="rId6">
            <a:alphaModFix/>
          </a:blip>
          <a:srcRect b="0" l="0" r="0" t="0"/>
          <a:stretch/>
        </p:blipFill>
        <p:spPr>
          <a:xfrm>
            <a:off x="3492500" y="4076700"/>
            <a:ext cx="2735262" cy="1912937"/>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4" name="Shape 1534"/>
        <p:cNvGrpSpPr/>
        <p:nvPr/>
      </p:nvGrpSpPr>
      <p:grpSpPr>
        <a:xfrm>
          <a:off x="0" y="0"/>
          <a:ext cx="0" cy="0"/>
          <a:chOff x="0" y="0"/>
          <a:chExt cx="0" cy="0"/>
        </a:xfrm>
      </p:grpSpPr>
      <p:sp>
        <p:nvSpPr>
          <p:cNvPr id="1535" name="Google Shape;1535;p58"/>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chemeClr val="dk2"/>
              </a:buClr>
              <a:buSzPts val="4400"/>
              <a:buFont typeface="Lucida Sans"/>
              <a:buNone/>
            </a:pPr>
            <a:r>
              <a:rPr b="0" i="0" lang="en-US" sz="4400" u="none">
                <a:solidFill>
                  <a:schemeClr val="dk2"/>
                </a:solidFill>
                <a:latin typeface="Lucida Sans"/>
                <a:ea typeface="Lucida Sans"/>
                <a:cs typeface="Lucida Sans"/>
                <a:sym typeface="Lucida Sans"/>
              </a:rPr>
              <a:t>Problem</a:t>
            </a:r>
            <a:endParaRPr/>
          </a:p>
        </p:txBody>
      </p:sp>
      <p:pic>
        <p:nvPicPr>
          <p:cNvPr descr="2226271128_b4cd1b7ede" id="1536" name="Google Shape;1536;p58"/>
          <p:cNvPicPr preferRelativeResize="0"/>
          <p:nvPr/>
        </p:nvPicPr>
        <p:blipFill rotWithShape="1">
          <a:blip r:embed="rId3">
            <a:alphaModFix/>
          </a:blip>
          <a:srcRect b="0" l="0" r="0" t="0"/>
          <a:stretch/>
        </p:blipFill>
        <p:spPr>
          <a:xfrm>
            <a:off x="1042987" y="4941887"/>
            <a:ext cx="2520950" cy="1655762"/>
          </a:xfrm>
          <a:prstGeom prst="rect">
            <a:avLst/>
          </a:prstGeom>
          <a:noFill/>
          <a:ln>
            <a:noFill/>
          </a:ln>
        </p:spPr>
      </p:pic>
      <p:pic>
        <p:nvPicPr>
          <p:cNvPr descr="without-hope copy" id="1537" name="Google Shape;1537;p58"/>
          <p:cNvPicPr preferRelativeResize="0"/>
          <p:nvPr/>
        </p:nvPicPr>
        <p:blipFill rotWithShape="1">
          <a:blip r:embed="rId4">
            <a:alphaModFix/>
          </a:blip>
          <a:srcRect b="0" l="0" r="0" t="0"/>
          <a:stretch/>
        </p:blipFill>
        <p:spPr>
          <a:xfrm>
            <a:off x="3635375" y="4941887"/>
            <a:ext cx="2522537" cy="1655762"/>
          </a:xfrm>
          <a:prstGeom prst="rect">
            <a:avLst/>
          </a:prstGeom>
          <a:noFill/>
          <a:ln>
            <a:noFill/>
          </a:ln>
        </p:spPr>
      </p:pic>
      <p:pic>
        <p:nvPicPr>
          <p:cNvPr descr="5139993200_a98f3173d9_z" id="1538" name="Google Shape;1538;p58"/>
          <p:cNvPicPr preferRelativeResize="0"/>
          <p:nvPr/>
        </p:nvPicPr>
        <p:blipFill rotWithShape="1">
          <a:blip r:embed="rId5">
            <a:alphaModFix/>
          </a:blip>
          <a:srcRect b="0" l="0" r="0" t="0"/>
          <a:stretch/>
        </p:blipFill>
        <p:spPr>
          <a:xfrm>
            <a:off x="6227762" y="4941887"/>
            <a:ext cx="2555875" cy="1655762"/>
          </a:xfrm>
          <a:prstGeom prst="rect">
            <a:avLst/>
          </a:prstGeom>
          <a:noFill/>
          <a:ln>
            <a:noFill/>
          </a:ln>
        </p:spPr>
      </p:pic>
      <p:sp>
        <p:nvSpPr>
          <p:cNvPr id="1539" name="Google Shape;1539;p58"/>
          <p:cNvSpPr txBox="1"/>
          <p:nvPr/>
        </p:nvSpPr>
        <p:spPr>
          <a:xfrm>
            <a:off x="1042987" y="1773237"/>
            <a:ext cx="7705725" cy="2835275"/>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Every person has a dream, but due to the lack of job opportunities the increasing of cost of living and the difficulty of getting an education, the dreamers have become hopeless.</a:t>
            </a:r>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We can summarize the problem with the following questions. </a:t>
            </a:r>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1-How can know the dreams of all or must of the people in the world?</a:t>
            </a:r>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2-What is the destiny of the people’s dreams? And how to plant hope in the heart of the unfortunate?</a:t>
            </a:r>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3-How to transform the audience from receivers to event marks?</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3" name="Shape 1543"/>
        <p:cNvGrpSpPr/>
        <p:nvPr/>
      </p:nvGrpSpPr>
      <p:grpSpPr>
        <a:xfrm>
          <a:off x="0" y="0"/>
          <a:ext cx="0" cy="0"/>
          <a:chOff x="0" y="0"/>
          <a:chExt cx="0" cy="0"/>
        </a:xfrm>
      </p:grpSpPr>
      <p:sp>
        <p:nvSpPr>
          <p:cNvPr id="1544" name="Google Shape;1544;p59"/>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chemeClr val="dk2"/>
              </a:buClr>
              <a:buSzPts val="4400"/>
              <a:buFont typeface="Lucida Sans"/>
              <a:buNone/>
            </a:pPr>
            <a:r>
              <a:rPr b="0" i="0" lang="en-US" sz="4400" u="none">
                <a:solidFill>
                  <a:schemeClr val="dk2"/>
                </a:solidFill>
                <a:latin typeface="Lucida Sans"/>
                <a:ea typeface="Lucida Sans"/>
                <a:cs typeface="Lucida Sans"/>
                <a:sym typeface="Lucida Sans"/>
              </a:rPr>
              <a:t>Solution</a:t>
            </a:r>
            <a:endParaRPr/>
          </a:p>
        </p:txBody>
      </p:sp>
      <p:pic>
        <p:nvPicPr>
          <p:cNvPr descr="dream_job" id="1545" name="Google Shape;1545;p59"/>
          <p:cNvPicPr preferRelativeResize="0"/>
          <p:nvPr/>
        </p:nvPicPr>
        <p:blipFill rotWithShape="1">
          <a:blip r:embed="rId3">
            <a:alphaModFix/>
          </a:blip>
          <a:srcRect b="0" l="0" r="0" t="0"/>
          <a:stretch/>
        </p:blipFill>
        <p:spPr>
          <a:xfrm>
            <a:off x="6948487" y="3213100"/>
            <a:ext cx="1944687" cy="1655762"/>
          </a:xfrm>
          <a:prstGeom prst="rect">
            <a:avLst/>
          </a:prstGeom>
          <a:noFill/>
          <a:ln>
            <a:noFill/>
          </a:ln>
        </p:spPr>
      </p:pic>
      <p:pic>
        <p:nvPicPr>
          <p:cNvPr descr="hope_sign" id="1546" name="Google Shape;1546;p59"/>
          <p:cNvPicPr preferRelativeResize="0"/>
          <p:nvPr/>
        </p:nvPicPr>
        <p:blipFill rotWithShape="1">
          <a:blip r:embed="rId4">
            <a:alphaModFix/>
          </a:blip>
          <a:srcRect b="0" l="0" r="0" t="0"/>
          <a:stretch/>
        </p:blipFill>
        <p:spPr>
          <a:xfrm>
            <a:off x="6948487" y="1773237"/>
            <a:ext cx="1944687" cy="1319212"/>
          </a:xfrm>
          <a:prstGeom prst="rect">
            <a:avLst/>
          </a:prstGeom>
          <a:noFill/>
          <a:ln>
            <a:noFill/>
          </a:ln>
        </p:spPr>
      </p:pic>
      <p:pic>
        <p:nvPicPr>
          <p:cNvPr descr="images (1)" id="1547" name="Google Shape;1547;p59"/>
          <p:cNvPicPr preferRelativeResize="0"/>
          <p:nvPr/>
        </p:nvPicPr>
        <p:blipFill rotWithShape="1">
          <a:blip r:embed="rId5">
            <a:alphaModFix/>
          </a:blip>
          <a:srcRect b="0" l="0" r="0" t="0"/>
          <a:stretch/>
        </p:blipFill>
        <p:spPr>
          <a:xfrm>
            <a:off x="6948487" y="5043487"/>
            <a:ext cx="1971675" cy="1554162"/>
          </a:xfrm>
          <a:prstGeom prst="rect">
            <a:avLst/>
          </a:prstGeom>
          <a:noFill/>
          <a:ln>
            <a:noFill/>
          </a:ln>
        </p:spPr>
      </p:pic>
      <p:sp>
        <p:nvSpPr>
          <p:cNvPr id="1548" name="Google Shape;1548;p59"/>
          <p:cNvSpPr txBox="1"/>
          <p:nvPr/>
        </p:nvSpPr>
        <p:spPr>
          <a:xfrm>
            <a:off x="827087" y="1700212"/>
            <a:ext cx="6049962" cy="4664075"/>
          </a:xfrm>
          <a:prstGeom prst="rect">
            <a:avLst/>
          </a:prstGeom>
          <a:noFill/>
          <a:ln>
            <a:noFill/>
          </a:ln>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Why Not? </a:t>
            </a:r>
            <a:endParaRPr/>
          </a:p>
          <a:p>
            <a:pPr indent="0" lvl="0" marL="0" marR="0" rtl="1"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 SaaS Online Social Media Portal</a:t>
            </a:r>
            <a:endParaRPr/>
          </a:p>
          <a:p>
            <a:pPr indent="0" lvl="0" marL="0" marR="0" rtl="1"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Let people express and share their dreams through a social network</a:t>
            </a:r>
            <a:endParaRPr/>
          </a:p>
          <a:p>
            <a:pPr indent="0" lvl="0" marL="0" marR="0" rtl="1"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Let the audience participate in helping make dreams a reality.</a:t>
            </a:r>
            <a:endParaRPr/>
          </a:p>
          <a:p>
            <a:pPr indent="0" lvl="0" marL="0" marR="0" rtl="1"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Provide a means for the online audience to vote for  the most deserving dreamer.</a:t>
            </a:r>
            <a:endParaRPr/>
          </a:p>
          <a:p>
            <a:pPr indent="0" lvl="0" marL="0" marR="0" rtl="1"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Raise funding through celebrity contributions and through hosted soccer championships</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2" name="Shape 1552"/>
        <p:cNvGrpSpPr/>
        <p:nvPr/>
      </p:nvGrpSpPr>
      <p:grpSpPr>
        <a:xfrm>
          <a:off x="0" y="0"/>
          <a:ext cx="0" cy="0"/>
          <a:chOff x="0" y="0"/>
          <a:chExt cx="0" cy="0"/>
        </a:xfrm>
      </p:grpSpPr>
      <p:sp>
        <p:nvSpPr>
          <p:cNvPr id="1553" name="Google Shape;1553;p60"/>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chemeClr val="dk2"/>
              </a:buClr>
              <a:buSzPts val="4400"/>
              <a:buFont typeface="Lucida Sans"/>
              <a:buNone/>
            </a:pPr>
            <a:r>
              <a:rPr b="0" i="0" lang="en-US" sz="4400" u="none">
                <a:solidFill>
                  <a:schemeClr val="dk2"/>
                </a:solidFill>
                <a:latin typeface="Lucida Sans"/>
                <a:ea typeface="Lucida Sans"/>
                <a:cs typeface="Lucida Sans"/>
                <a:sym typeface="Lucida Sans"/>
              </a:rPr>
              <a:t>Current Status</a:t>
            </a:r>
            <a:endParaRPr/>
          </a:p>
        </p:txBody>
      </p:sp>
      <p:sp>
        <p:nvSpPr>
          <p:cNvPr id="1554" name="Google Shape;1554;p60"/>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hlink"/>
              </a:buClr>
              <a:buSzPts val="3200"/>
              <a:buFont typeface="Open Sans"/>
              <a:buNone/>
            </a:pPr>
            <a:r>
              <a:rPr b="0" i="0" lang="en-US" sz="3200" u="none" cap="none" strike="noStrike">
                <a:solidFill>
                  <a:schemeClr val="dk1"/>
                </a:solidFill>
                <a:latin typeface="Open Sans"/>
                <a:ea typeface="Open Sans"/>
                <a:cs typeface="Open Sans"/>
                <a:sym typeface="Open Sans"/>
              </a:rPr>
              <a:t>Design</a:t>
            </a:r>
            <a:endParaRPr/>
          </a:p>
          <a:p>
            <a:pPr indent="0" lvl="0" marL="0" marR="0" rtl="1" algn="l">
              <a:lnSpc>
                <a:spcPct val="100000"/>
              </a:lnSpc>
              <a:spcBef>
                <a:spcPts val="640"/>
              </a:spcBef>
              <a:spcAft>
                <a:spcPts val="0"/>
              </a:spcAft>
              <a:buClr>
                <a:schemeClr val="hlink"/>
              </a:buClr>
              <a:buSzPts val="3200"/>
              <a:buFont typeface="Open Sans"/>
              <a:buNone/>
            </a:pPr>
            <a:r>
              <a:t/>
            </a:r>
            <a:endParaRPr b="0" i="0" sz="3200" u="none" cap="none" strike="noStrike">
              <a:solidFill>
                <a:schemeClr val="dk1"/>
              </a:solidFill>
              <a:latin typeface="Open Sans"/>
              <a:ea typeface="Open Sans"/>
              <a:cs typeface="Open Sans"/>
              <a:sym typeface="Open Sans"/>
            </a:endParaRPr>
          </a:p>
          <a:p>
            <a:pPr indent="0" lvl="0" marL="0" marR="0" rtl="1" algn="l">
              <a:lnSpc>
                <a:spcPct val="100000"/>
              </a:lnSpc>
              <a:spcBef>
                <a:spcPts val="640"/>
              </a:spcBef>
              <a:spcAft>
                <a:spcPts val="0"/>
              </a:spcAft>
              <a:buClr>
                <a:schemeClr val="hlink"/>
              </a:buClr>
              <a:buSzPts val="3200"/>
              <a:buFont typeface="Open Sans"/>
              <a:buNone/>
            </a:pPr>
            <a:r>
              <a:rPr b="0" i="0" lang="en-US" sz="3200" u="none" cap="none" strike="noStrike">
                <a:solidFill>
                  <a:schemeClr val="dk1"/>
                </a:solidFill>
                <a:latin typeface="Open Sans"/>
                <a:ea typeface="Open Sans"/>
                <a:cs typeface="Open Sans"/>
                <a:sym typeface="Open Sans"/>
              </a:rPr>
              <a:t>Prototype</a:t>
            </a:r>
            <a:endParaRPr/>
          </a:p>
          <a:p>
            <a:pPr indent="0" lvl="0" marL="0" marR="0" rtl="1" algn="l">
              <a:lnSpc>
                <a:spcPct val="100000"/>
              </a:lnSpc>
              <a:spcBef>
                <a:spcPts val="640"/>
              </a:spcBef>
              <a:spcAft>
                <a:spcPts val="0"/>
              </a:spcAft>
              <a:buClr>
                <a:schemeClr val="hlink"/>
              </a:buClr>
              <a:buSzPts val="3200"/>
              <a:buFont typeface="Open Sans"/>
              <a:buNone/>
            </a:pPr>
            <a:r>
              <a:t/>
            </a:r>
            <a:endParaRPr b="0" i="0" sz="3200" u="none" cap="none" strike="noStrike">
              <a:solidFill>
                <a:schemeClr val="dk1"/>
              </a:solidFill>
              <a:latin typeface="Open Sans"/>
              <a:ea typeface="Open Sans"/>
              <a:cs typeface="Open Sans"/>
              <a:sym typeface="Open Sans"/>
            </a:endParaRPr>
          </a:p>
          <a:p>
            <a:pPr indent="0" lvl="0" marL="0" marR="0" rtl="1" algn="l">
              <a:lnSpc>
                <a:spcPct val="100000"/>
              </a:lnSpc>
              <a:spcBef>
                <a:spcPts val="640"/>
              </a:spcBef>
              <a:spcAft>
                <a:spcPts val="0"/>
              </a:spcAft>
              <a:buClr>
                <a:schemeClr val="hlink"/>
              </a:buClr>
              <a:buSzPts val="3200"/>
              <a:buFont typeface="Open Sans"/>
              <a:buNone/>
            </a:pPr>
            <a:r>
              <a:rPr b="0" i="0" lang="en-US" sz="3200" u="none" cap="none" strike="noStrike">
                <a:solidFill>
                  <a:schemeClr val="dk1"/>
                </a:solidFill>
                <a:latin typeface="Open Sans"/>
                <a:ea typeface="Open Sans"/>
                <a:cs typeface="Open Sans"/>
                <a:sym typeface="Open Sans"/>
              </a:rPr>
              <a:t>Operational Plan</a:t>
            </a:r>
            <a:endParaRPr/>
          </a:p>
        </p:txBody>
      </p:sp>
      <p:pic>
        <p:nvPicPr>
          <p:cNvPr id="1555" name="Google Shape;1555;p60"/>
          <p:cNvPicPr preferRelativeResize="0"/>
          <p:nvPr/>
        </p:nvPicPr>
        <p:blipFill rotWithShape="1">
          <a:blip r:embed="rId3">
            <a:alphaModFix/>
          </a:blip>
          <a:srcRect b="0" l="16772" r="17819" t="2700"/>
          <a:stretch/>
        </p:blipFill>
        <p:spPr>
          <a:xfrm>
            <a:off x="5867400" y="1989137"/>
            <a:ext cx="2433637" cy="36195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9" name="Shape 1559"/>
        <p:cNvGrpSpPr/>
        <p:nvPr/>
      </p:nvGrpSpPr>
      <p:grpSpPr>
        <a:xfrm>
          <a:off x="0" y="0"/>
          <a:ext cx="0" cy="0"/>
          <a:chOff x="0" y="0"/>
          <a:chExt cx="0" cy="0"/>
        </a:xfrm>
      </p:grpSpPr>
      <p:pic>
        <p:nvPicPr>
          <p:cNvPr id="1560" name="Google Shape;1560;p61"/>
          <p:cNvPicPr preferRelativeResize="0"/>
          <p:nvPr/>
        </p:nvPicPr>
        <p:blipFill rotWithShape="1">
          <a:blip r:embed="rId3">
            <a:alphaModFix/>
          </a:blip>
          <a:srcRect b="0" l="0" r="0" t="0"/>
          <a:stretch/>
        </p:blipFill>
        <p:spPr>
          <a:xfrm>
            <a:off x="4418012" y="2665412"/>
            <a:ext cx="4408487" cy="4019550"/>
          </a:xfrm>
          <a:prstGeom prst="rect">
            <a:avLst/>
          </a:prstGeom>
          <a:noFill/>
          <a:ln>
            <a:noFill/>
          </a:ln>
        </p:spPr>
      </p:pic>
      <p:sp>
        <p:nvSpPr>
          <p:cNvPr id="1561" name="Google Shape;1561;p61"/>
          <p:cNvSpPr/>
          <p:nvPr/>
        </p:nvSpPr>
        <p:spPr>
          <a:xfrm>
            <a:off x="1331912" y="260350"/>
            <a:ext cx="3168650" cy="1152525"/>
          </a:xfrm>
          <a:prstGeom prst="ellipse">
            <a:avLst/>
          </a:prstGeom>
          <a:noFill/>
          <a:ln cap="flat" cmpd="sng" w="5715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2" name="Google Shape;1562;p61"/>
          <p:cNvSpPr txBox="1"/>
          <p:nvPr/>
        </p:nvSpPr>
        <p:spPr>
          <a:xfrm>
            <a:off x="4921250" y="874712"/>
            <a:ext cx="1544637" cy="523875"/>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Dreams </a:t>
            </a:r>
            <a:endParaRPr/>
          </a:p>
        </p:txBody>
      </p:sp>
      <p:cxnSp>
        <p:nvCxnSpPr>
          <p:cNvPr id="1563" name="Google Shape;1563;p61"/>
          <p:cNvCxnSpPr/>
          <p:nvPr/>
        </p:nvCxnSpPr>
        <p:spPr>
          <a:xfrm rot="10800000">
            <a:off x="4500562" y="836612"/>
            <a:ext cx="431800" cy="288925"/>
          </a:xfrm>
          <a:prstGeom prst="straightConnector1">
            <a:avLst/>
          </a:prstGeom>
          <a:noFill/>
          <a:ln cap="flat" cmpd="sng" w="57150">
            <a:solidFill>
              <a:srgbClr val="FFC000"/>
            </a:solidFill>
            <a:prstDash val="solid"/>
            <a:miter lim="800000"/>
            <a:headEnd len="med" w="med" type="none"/>
            <a:tailEnd len="med" w="med" type="stealth"/>
          </a:ln>
        </p:spPr>
      </p:cxnSp>
      <p:sp>
        <p:nvSpPr>
          <p:cNvPr id="1564" name="Google Shape;1564;p61"/>
          <p:cNvSpPr/>
          <p:nvPr/>
        </p:nvSpPr>
        <p:spPr>
          <a:xfrm>
            <a:off x="4427537" y="4076700"/>
            <a:ext cx="1266825" cy="2608262"/>
          </a:xfrm>
          <a:prstGeom prst="ellipse">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5" name="Google Shape;1565;p61"/>
          <p:cNvSpPr txBox="1"/>
          <p:nvPr/>
        </p:nvSpPr>
        <p:spPr>
          <a:xfrm>
            <a:off x="755650" y="3978275"/>
            <a:ext cx="3322637" cy="523875"/>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Celebrity Questions</a:t>
            </a:r>
            <a:endParaRPr/>
          </a:p>
        </p:txBody>
      </p:sp>
      <p:cxnSp>
        <p:nvCxnSpPr>
          <p:cNvPr id="1566" name="Google Shape;1566;p61"/>
          <p:cNvCxnSpPr/>
          <p:nvPr/>
        </p:nvCxnSpPr>
        <p:spPr>
          <a:xfrm rot="10800000">
            <a:off x="1331912" y="3454400"/>
            <a:ext cx="576262" cy="523875"/>
          </a:xfrm>
          <a:prstGeom prst="straightConnector1">
            <a:avLst/>
          </a:prstGeom>
          <a:noFill/>
          <a:ln cap="flat" cmpd="sng" w="57150">
            <a:solidFill>
              <a:srgbClr val="FFC000"/>
            </a:solidFill>
            <a:prstDash val="solid"/>
            <a:miter lim="800000"/>
            <a:headEnd len="med" w="med" type="none"/>
            <a:tailEnd len="med" w="med" type="stealth"/>
          </a:ln>
        </p:spPr>
      </p:cxnSp>
      <p:sp>
        <p:nvSpPr>
          <p:cNvPr id="1567" name="Google Shape;1567;p61"/>
          <p:cNvSpPr txBox="1"/>
          <p:nvPr/>
        </p:nvSpPr>
        <p:spPr>
          <a:xfrm>
            <a:off x="684212" y="5516562"/>
            <a:ext cx="3254375" cy="519112"/>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previous episodes  </a:t>
            </a:r>
            <a:endParaRPr/>
          </a:p>
        </p:txBody>
      </p:sp>
      <p:cxnSp>
        <p:nvCxnSpPr>
          <p:cNvPr id="1568" name="Google Shape;1568;p61"/>
          <p:cNvCxnSpPr/>
          <p:nvPr/>
        </p:nvCxnSpPr>
        <p:spPr>
          <a:xfrm flipH="1" rot="10800000">
            <a:off x="3938587" y="5441950"/>
            <a:ext cx="749300" cy="334962"/>
          </a:xfrm>
          <a:prstGeom prst="straightConnector1">
            <a:avLst/>
          </a:prstGeom>
          <a:noFill/>
          <a:ln cap="flat" cmpd="sng" w="57150">
            <a:solidFill>
              <a:srgbClr val="FFC000"/>
            </a:solidFill>
            <a:prstDash val="solid"/>
            <a:miter lim="800000"/>
            <a:headEnd len="med" w="med" type="none"/>
            <a:tailEnd len="med" w="med" type="stealth"/>
          </a:ln>
        </p:spPr>
      </p:cxnSp>
      <p:cxnSp>
        <p:nvCxnSpPr>
          <p:cNvPr id="1569" name="Google Shape;1569;p61"/>
          <p:cNvCxnSpPr/>
          <p:nvPr/>
        </p:nvCxnSpPr>
        <p:spPr>
          <a:xfrm rot="10800000">
            <a:off x="1331912" y="3429000"/>
            <a:ext cx="576262" cy="523875"/>
          </a:xfrm>
          <a:prstGeom prst="straightConnector1">
            <a:avLst/>
          </a:prstGeom>
          <a:noFill/>
          <a:ln cap="flat" cmpd="sng" w="57150">
            <a:solidFill>
              <a:srgbClr val="FFC000"/>
            </a:solidFill>
            <a:prstDash val="solid"/>
            <a:miter lim="800000"/>
            <a:headEnd len="med" w="med" type="none"/>
            <a:tailEnd len="med" w="med" type="stealth"/>
          </a:ln>
        </p:spPr>
      </p:cxnSp>
      <p:pic>
        <p:nvPicPr>
          <p:cNvPr descr="fin copy" id="1570" name="Google Shape;1570;p61"/>
          <p:cNvPicPr preferRelativeResize="0"/>
          <p:nvPr/>
        </p:nvPicPr>
        <p:blipFill rotWithShape="1">
          <a:blip r:embed="rId4">
            <a:alphaModFix/>
          </a:blip>
          <a:srcRect b="0" l="0" r="0" t="0"/>
          <a:stretch/>
        </p:blipFill>
        <p:spPr>
          <a:xfrm>
            <a:off x="755650" y="196850"/>
            <a:ext cx="3887787" cy="3808412"/>
          </a:xfrm>
          <a:prstGeom prst="rect">
            <a:avLst/>
          </a:prstGeom>
          <a:noFill/>
          <a:ln>
            <a:noFill/>
          </a:ln>
        </p:spPr>
      </p:pic>
      <p:sp>
        <p:nvSpPr>
          <p:cNvPr id="1571" name="Google Shape;1571;p61"/>
          <p:cNvSpPr/>
          <p:nvPr/>
        </p:nvSpPr>
        <p:spPr>
          <a:xfrm>
            <a:off x="684212" y="1812925"/>
            <a:ext cx="1008062" cy="1831975"/>
          </a:xfrm>
          <a:prstGeom prst="ellipse">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72" name="Google Shape;1572;p61"/>
          <p:cNvSpPr/>
          <p:nvPr/>
        </p:nvSpPr>
        <p:spPr>
          <a:xfrm>
            <a:off x="1187450" y="260350"/>
            <a:ext cx="3168650" cy="1152525"/>
          </a:xfrm>
          <a:prstGeom prst="ellipse">
            <a:avLst/>
          </a:prstGeom>
          <a:noFill/>
          <a:ln cap="flat" cmpd="sng" w="5715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73" name="Google Shape;1573;p61"/>
          <p:cNvCxnSpPr/>
          <p:nvPr/>
        </p:nvCxnSpPr>
        <p:spPr>
          <a:xfrm rot="10800000">
            <a:off x="4500562" y="836612"/>
            <a:ext cx="431800" cy="288925"/>
          </a:xfrm>
          <a:prstGeom prst="straightConnector1">
            <a:avLst/>
          </a:prstGeom>
          <a:noFill/>
          <a:ln cap="flat" cmpd="sng" w="57150">
            <a:solidFill>
              <a:srgbClr val="FFC000"/>
            </a:solidFill>
            <a:prstDash val="solid"/>
            <a:miter lim="800000"/>
            <a:headEnd len="med" w="med" type="none"/>
            <a:tailEnd len="med" w="med" type="stealth"/>
          </a:ln>
        </p:spPr>
      </p:cxnSp>
      <p:cxnSp>
        <p:nvCxnSpPr>
          <p:cNvPr id="1574" name="Google Shape;1574;p61"/>
          <p:cNvCxnSpPr/>
          <p:nvPr/>
        </p:nvCxnSpPr>
        <p:spPr>
          <a:xfrm rot="10800000">
            <a:off x="1331912" y="3481387"/>
            <a:ext cx="576262" cy="523875"/>
          </a:xfrm>
          <a:prstGeom prst="straightConnector1">
            <a:avLst/>
          </a:prstGeom>
          <a:noFill/>
          <a:ln cap="flat" cmpd="sng" w="57150">
            <a:solidFill>
              <a:srgbClr val="FFC000"/>
            </a:solidFill>
            <a:prstDash val="solid"/>
            <a:miter lim="800000"/>
            <a:headEnd len="med" w="med" type="none"/>
            <a:tailEnd len="med" w="med" type="stealth"/>
          </a:ln>
        </p:spPr>
      </p:cxn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8" name="Shape 1578"/>
        <p:cNvGrpSpPr/>
        <p:nvPr/>
      </p:nvGrpSpPr>
      <p:grpSpPr>
        <a:xfrm>
          <a:off x="0" y="0"/>
          <a:ext cx="0" cy="0"/>
          <a:chOff x="0" y="0"/>
          <a:chExt cx="0" cy="0"/>
        </a:xfrm>
      </p:grpSpPr>
      <p:sp>
        <p:nvSpPr>
          <p:cNvPr id="1579" name="Google Shape;1579;p62"/>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spcBef>
                <a:spcPts val="0"/>
              </a:spcBef>
              <a:spcAft>
                <a:spcPts val="0"/>
              </a:spcAft>
              <a:buNone/>
            </a:pPr>
            <a:r>
              <a:t/>
            </a:r>
            <a:endParaRPr sz="4400">
              <a:solidFill>
                <a:schemeClr val="dk2"/>
              </a:solidFill>
              <a:latin typeface="Lucida Sans"/>
              <a:ea typeface="Lucida Sans"/>
              <a:cs typeface="Lucida Sans"/>
              <a:sym typeface="Lucida Sans"/>
            </a:endParaRPr>
          </a:p>
        </p:txBody>
      </p:sp>
      <p:pic>
        <p:nvPicPr>
          <p:cNvPr id="1580" name="Google Shape;1580;p62"/>
          <p:cNvPicPr preferRelativeResize="0"/>
          <p:nvPr>
            <p:ph idx="1" type="body"/>
          </p:nvPr>
        </p:nvPicPr>
        <p:blipFill rotWithShape="1">
          <a:blip r:embed="rId3">
            <a:alphaModFix/>
          </a:blip>
          <a:srcRect b="0" l="0" r="0" t="0"/>
          <a:stretch/>
        </p:blipFill>
        <p:spPr>
          <a:xfrm>
            <a:off x="2051050" y="333375"/>
            <a:ext cx="5764212" cy="5254625"/>
          </a:xfrm>
          <a:prstGeom prst="rect">
            <a:avLst/>
          </a:prstGeom>
          <a:noFill/>
          <a:ln>
            <a:noFill/>
          </a:ln>
        </p:spPr>
      </p:pic>
      <p:sp>
        <p:nvSpPr>
          <p:cNvPr id="1581" name="Google Shape;1581;p62"/>
          <p:cNvSpPr/>
          <p:nvPr/>
        </p:nvSpPr>
        <p:spPr>
          <a:xfrm>
            <a:off x="3059112" y="2708275"/>
            <a:ext cx="4465637" cy="2881312"/>
          </a:xfrm>
          <a:prstGeom prst="ellipse">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2" name="Google Shape;1582;p62"/>
          <p:cNvSpPr txBox="1"/>
          <p:nvPr/>
        </p:nvSpPr>
        <p:spPr>
          <a:xfrm>
            <a:off x="4600575" y="6092825"/>
            <a:ext cx="1382712" cy="523875"/>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Results</a:t>
            </a:r>
            <a:endParaRPr/>
          </a:p>
        </p:txBody>
      </p:sp>
      <p:cxnSp>
        <p:nvCxnSpPr>
          <p:cNvPr id="1583" name="Google Shape;1583;p62"/>
          <p:cNvCxnSpPr/>
          <p:nvPr/>
        </p:nvCxnSpPr>
        <p:spPr>
          <a:xfrm>
            <a:off x="5292725" y="5589587"/>
            <a:ext cx="0" cy="436562"/>
          </a:xfrm>
          <a:prstGeom prst="straightConnector1">
            <a:avLst/>
          </a:prstGeom>
          <a:noFill/>
          <a:ln cap="flat" cmpd="sng" w="57150">
            <a:solidFill>
              <a:srgbClr val="FFC000"/>
            </a:solidFill>
            <a:prstDash val="solid"/>
            <a:miter lim="800000"/>
            <a:headEnd len="med" w="med" type="none"/>
            <a:tailEnd len="med" w="med" type="stealth"/>
          </a:ln>
        </p:spPr>
      </p:cxn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7" name="Shape 1587"/>
        <p:cNvGrpSpPr/>
        <p:nvPr/>
      </p:nvGrpSpPr>
      <p:grpSpPr>
        <a:xfrm>
          <a:off x="0" y="0"/>
          <a:ext cx="0" cy="0"/>
          <a:chOff x="0" y="0"/>
          <a:chExt cx="0" cy="0"/>
        </a:xfrm>
      </p:grpSpPr>
      <p:sp>
        <p:nvSpPr>
          <p:cNvPr id="1588" name="Google Shape;1588;p63"/>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Lucida Sans"/>
              <a:buNone/>
            </a:pPr>
            <a:r>
              <a:rPr b="0" i="0" lang="en-US" sz="4000" u="none">
                <a:solidFill>
                  <a:schemeClr val="dk2"/>
                </a:solidFill>
                <a:latin typeface="Lucida Sans"/>
                <a:ea typeface="Lucida Sans"/>
                <a:cs typeface="Lucida Sans"/>
                <a:sym typeface="Lucida Sans"/>
              </a:rPr>
              <a:t>Marketing</a:t>
            </a:r>
            <a:endParaRPr/>
          </a:p>
        </p:txBody>
      </p:sp>
      <p:sp>
        <p:nvSpPr>
          <p:cNvPr id="1589" name="Google Shape;1589;p63"/>
          <p:cNvSpPr txBox="1"/>
          <p:nvPr/>
        </p:nvSpPr>
        <p:spPr>
          <a:xfrm>
            <a:off x="971550" y="1773237"/>
            <a:ext cx="7777162" cy="440055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1"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success of the project depends on the number of the audience, and in order to get the biggest number of audience in a short  time we must do something that people desires and we will do that something through a soccer championship where people will choose the participating teams through voting, and then we will broadcast  the championship exclusively on the website, but in order for people to see the championship they must register in the dream department . Also not  to forget that we will also be depending on Ads in the most famous TV channels and most popular websites in the world for the marketing of the championship, the dream program and the celebrities in “Nine Only” plus focusing on  the fact that people for the first time ever are the event makers who control  things through voting.</a:t>
            </a: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3" name="Shape 1593"/>
        <p:cNvGrpSpPr/>
        <p:nvPr/>
      </p:nvGrpSpPr>
      <p:grpSpPr>
        <a:xfrm>
          <a:off x="0" y="0"/>
          <a:ext cx="0" cy="0"/>
          <a:chOff x="0" y="0"/>
          <a:chExt cx="0" cy="0"/>
        </a:xfrm>
      </p:grpSpPr>
      <p:sp>
        <p:nvSpPr>
          <p:cNvPr id="1594" name="Google Shape;1594;p64"/>
          <p:cNvSpPr txBox="1"/>
          <p:nvPr>
            <p:ph type="title"/>
          </p:nvPr>
        </p:nvSpPr>
        <p:spPr>
          <a:xfrm>
            <a:off x="1066800" y="304800"/>
            <a:ext cx="7772400" cy="1143000"/>
          </a:xfrm>
          <a:prstGeom prst="rect">
            <a:avLst/>
          </a:prstGeom>
          <a:noFill/>
          <a:ln>
            <a:noFill/>
          </a:ln>
        </p:spPr>
        <p:txBody>
          <a:bodyPr anchorCtr="0" anchor="b" bIns="45700" lIns="91425" spcFirstLastPara="1" rIns="91425" wrap="square" tIns="45700">
            <a:noAutofit/>
          </a:bodyPr>
          <a:lstStyle/>
          <a:p>
            <a:pPr indent="0" lvl="0" marL="0" rtl="1" algn="ctr">
              <a:lnSpc>
                <a:spcPct val="100000"/>
              </a:lnSpc>
              <a:spcBef>
                <a:spcPts val="0"/>
              </a:spcBef>
              <a:spcAft>
                <a:spcPts val="0"/>
              </a:spcAft>
              <a:buClr>
                <a:schemeClr val="dk2"/>
              </a:buClr>
              <a:buSzPts val="4400"/>
              <a:buFont typeface="Lucida Sans"/>
              <a:buNone/>
            </a:pPr>
            <a:r>
              <a:rPr b="0" i="0" lang="en-US" sz="4400" u="none">
                <a:solidFill>
                  <a:schemeClr val="dk2"/>
                </a:solidFill>
                <a:latin typeface="Lucida Sans"/>
                <a:ea typeface="Lucida Sans"/>
                <a:cs typeface="Lucida Sans"/>
                <a:sym typeface="Lucida Sans"/>
              </a:rPr>
              <a:t>Broadcasting Online</a:t>
            </a:r>
            <a:endParaRPr/>
          </a:p>
        </p:txBody>
      </p:sp>
      <p:sp>
        <p:nvSpPr>
          <p:cNvPr id="1595" name="Google Shape;1595;p64"/>
          <p:cNvSpPr txBox="1"/>
          <p:nvPr>
            <p:ph idx="1" type="body"/>
          </p:nvPr>
        </p:nvSpPr>
        <p:spPr>
          <a:xfrm>
            <a:off x="1066800" y="1752600"/>
            <a:ext cx="7772400" cy="411480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chemeClr val="hlink"/>
              </a:buClr>
              <a:buSzPts val="3200"/>
              <a:buFont typeface="Arial"/>
              <a:buNone/>
            </a:pPr>
            <a:r>
              <a:rPr b="0" i="0" lang="en-US" sz="3200" u="none" cap="none" strike="noStrike">
                <a:solidFill>
                  <a:schemeClr val="dk1"/>
                </a:solidFill>
                <a:latin typeface="Arial"/>
                <a:ea typeface="Arial"/>
                <a:cs typeface="Arial"/>
                <a:sym typeface="Arial"/>
              </a:rPr>
              <a:t>The soccer championship exclusively on the website after voting for the choices of championship teams </a:t>
            </a:r>
            <a:endParaRPr/>
          </a:p>
          <a:p>
            <a:pPr indent="0" lvl="0" marL="0" marR="0" rtl="1" algn="l">
              <a:lnSpc>
                <a:spcPct val="100000"/>
              </a:lnSpc>
              <a:spcBef>
                <a:spcPts val="640"/>
              </a:spcBef>
              <a:spcAft>
                <a:spcPts val="0"/>
              </a:spcAft>
              <a:buClr>
                <a:schemeClr val="hlink"/>
              </a:buClr>
              <a:buSzPts val="3200"/>
              <a:buFont typeface="Open Sans"/>
              <a:buNone/>
            </a:pPr>
            <a:r>
              <a:t/>
            </a:r>
            <a:endParaRPr b="0" i="0" sz="3200" u="none" cap="none" strike="noStrike">
              <a:solidFill>
                <a:schemeClr val="dk1"/>
              </a:solidFill>
              <a:latin typeface="Arial"/>
              <a:ea typeface="Arial"/>
              <a:cs typeface="Arial"/>
              <a:sym typeface="Arial"/>
            </a:endParaRPr>
          </a:p>
          <a:p>
            <a:pPr indent="0" lvl="0" marL="0" marR="0" rtl="1" algn="l">
              <a:lnSpc>
                <a:spcPct val="100000"/>
              </a:lnSpc>
              <a:spcBef>
                <a:spcPts val="640"/>
              </a:spcBef>
              <a:spcAft>
                <a:spcPts val="0"/>
              </a:spcAft>
              <a:buClr>
                <a:schemeClr val="hlink"/>
              </a:buClr>
              <a:buSzPts val="3200"/>
              <a:buFont typeface="Arial"/>
              <a:buNone/>
            </a:pPr>
            <a:r>
              <a:rPr b="0" i="0" lang="en-US" sz="3200" u="none" cap="none" strike="noStrike">
                <a:solidFill>
                  <a:schemeClr val="dk1"/>
                </a:solidFill>
                <a:latin typeface="Arial"/>
                <a:ea typeface="Arial"/>
                <a:cs typeface="Arial"/>
                <a:sym typeface="Arial"/>
              </a:rPr>
              <a:t>The winning dreams</a:t>
            </a:r>
            <a:endParaRPr/>
          </a:p>
          <a:p>
            <a:pPr indent="0" lvl="0" marL="0" marR="0" rtl="1" algn="l">
              <a:lnSpc>
                <a:spcPct val="100000"/>
              </a:lnSpc>
              <a:spcBef>
                <a:spcPts val="640"/>
              </a:spcBef>
              <a:spcAft>
                <a:spcPts val="0"/>
              </a:spcAft>
              <a:buClr>
                <a:schemeClr val="hlink"/>
              </a:buClr>
              <a:buSzPts val="3200"/>
              <a:buFont typeface="Open Sans"/>
              <a:buNone/>
            </a:pPr>
            <a:r>
              <a:t/>
            </a:r>
            <a:endParaRPr b="0" i="0" sz="3200" u="none" cap="none" strike="noStrike">
              <a:solidFill>
                <a:schemeClr val="dk1"/>
              </a:solidFill>
              <a:latin typeface="Arial"/>
              <a:ea typeface="Arial"/>
              <a:cs typeface="Arial"/>
              <a:sym typeface="Arial"/>
            </a:endParaRPr>
          </a:p>
          <a:p>
            <a:pPr indent="0" lvl="0" marL="0" marR="0" rtl="1" algn="l">
              <a:lnSpc>
                <a:spcPct val="100000"/>
              </a:lnSpc>
              <a:spcBef>
                <a:spcPts val="640"/>
              </a:spcBef>
              <a:spcAft>
                <a:spcPts val="0"/>
              </a:spcAft>
              <a:buClr>
                <a:schemeClr val="hlink"/>
              </a:buClr>
              <a:buSzPts val="3200"/>
              <a:buFont typeface="Arial"/>
              <a:buNone/>
            </a:pPr>
            <a:r>
              <a:rPr b="0" i="0" lang="en-US" sz="3200" u="none" cap="none" strike="noStrike">
                <a:solidFill>
                  <a:schemeClr val="dk1"/>
                </a:solidFill>
                <a:latin typeface="Arial"/>
                <a:ea typeface="Arial"/>
                <a:cs typeface="Arial"/>
                <a:sym typeface="Arial"/>
              </a:rPr>
              <a:t>Celebrity shows during the championship. </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سمة brown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سمة5">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TS001069078">
  <a:themeElements>
    <a:clrScheme name="مخصص 25">
      <a:dk1>
        <a:srgbClr val="000000"/>
      </a:dk1>
      <a:lt1>
        <a:srgbClr val="FFFFFF"/>
      </a:lt1>
      <a:dk2>
        <a:srgbClr val="3B2F2A"/>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E2CF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6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2_TS001069078">
  <a:themeElements>
    <a:clrScheme name="مخصص 25">
      <a:dk1>
        <a:srgbClr val="000000"/>
      </a:dk1>
      <a:lt1>
        <a:srgbClr val="FFFFFF"/>
      </a:lt1>
      <a:dk2>
        <a:srgbClr val="3B2F2A"/>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E2CF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S001069078">
  <a:themeElements>
    <a:clrScheme name="سمة Office 1">
      <a:dk1>
        <a:srgbClr val="000000"/>
      </a:dk1>
      <a:lt1>
        <a:srgbClr val="6C98C8"/>
      </a:lt1>
      <a:dk2>
        <a:srgbClr val="F8F8F8"/>
      </a:dk2>
      <a:lt2>
        <a:srgbClr val="29486B"/>
      </a:lt2>
      <a:accent1>
        <a:srgbClr val="ECEBD3"/>
      </a:accent1>
      <a:accent2>
        <a:srgbClr val="B6B57F"/>
      </a:accent2>
      <a:accent3>
        <a:srgbClr val="BACAE0"/>
      </a:accent3>
      <a:accent4>
        <a:srgbClr val="000000"/>
      </a:accent4>
      <a:accent5>
        <a:srgbClr val="F4F3E6"/>
      </a:accent5>
      <a:accent6>
        <a:srgbClr val="A5A472"/>
      </a:accent6>
      <a:hlink>
        <a:srgbClr val="CDCBAB"/>
      </a:hlink>
      <a:folHlink>
        <a:srgbClr val="8BAD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brow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تصميم مخصص">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