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9144000"/>
  <p:notesSz cx="6858000" cy="9144000"/>
  <p:embeddedFontLs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penSans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7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7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65" name="Google Shape;9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1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شريحة عنوان" type="title">
  <p:cSld name="TITLE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"/>
          <p:cNvSpPr txBox="1"/>
          <p:nvPr>
            <p:ph type="ctrTitle"/>
          </p:nvPr>
        </p:nvSpPr>
        <p:spPr>
          <a:xfrm>
            <a:off x="1143000" y="1676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9" name="Google Shape;59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ctr">
              <a:spcBef>
                <a:spcPts val="640"/>
              </a:spcBef>
              <a:spcAft>
                <a:spcPts val="0"/>
              </a:spcAft>
              <a:buSzPts val="3200"/>
              <a:buFont typeface="Open Sans"/>
              <a:buNone/>
              <a:defRPr/>
            </a:lvl1pPr>
            <a:lvl2pPr lvl="1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0" name="Google Shape;600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محتويين" type="twoObj">
  <p:cSld name="TWO_OBJECTS"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2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2" name="Google Shape;952;p12"/>
          <p:cNvSpPr txBox="1"/>
          <p:nvPr>
            <p:ph idx="1" type="body"/>
          </p:nvPr>
        </p:nvSpPr>
        <p:spPr>
          <a:xfrm>
            <a:off x="1066800" y="17526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1" algn="r">
              <a:spcBef>
                <a:spcPts val="560"/>
              </a:spcBef>
              <a:spcAft>
                <a:spcPts val="0"/>
              </a:spcAft>
              <a:buSzPts val="2800"/>
              <a:buFont typeface="Open Sans"/>
              <a:buChar char="•"/>
              <a:defRPr sz="2800"/>
            </a:lvl1pPr>
            <a:lvl2pPr indent="-381000" lvl="1" marL="914400" rtl="1" algn="r">
              <a:spcBef>
                <a:spcPts val="480"/>
              </a:spcBef>
              <a:spcAft>
                <a:spcPts val="0"/>
              </a:spcAft>
              <a:buSzPts val="2400"/>
              <a:buFont typeface="Open Sans"/>
              <a:buChar char="•"/>
              <a:defRPr sz="2400"/>
            </a:lvl2pPr>
            <a:lvl3pPr indent="-355600" lvl="2" marL="1371600" rtl="1" algn="r">
              <a:spcBef>
                <a:spcPts val="400"/>
              </a:spcBef>
              <a:spcAft>
                <a:spcPts val="0"/>
              </a:spcAft>
              <a:buSzPts val="2000"/>
              <a:buFont typeface="Open Sans"/>
              <a:buChar char="•"/>
              <a:defRPr sz="2000"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SzPts val="1800"/>
              <a:buFont typeface="Open Sans"/>
              <a:buChar char="•"/>
              <a:defRPr sz="1800"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/>
            </a:lvl9pPr>
          </a:lstStyle>
          <a:p/>
        </p:txBody>
      </p:sp>
      <p:sp>
        <p:nvSpPr>
          <p:cNvPr id="953" name="Google Shape;953;p12"/>
          <p:cNvSpPr txBox="1"/>
          <p:nvPr>
            <p:ph idx="2" type="body"/>
          </p:nvPr>
        </p:nvSpPr>
        <p:spPr>
          <a:xfrm>
            <a:off x="5029200" y="17526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1" algn="r">
              <a:spcBef>
                <a:spcPts val="560"/>
              </a:spcBef>
              <a:spcAft>
                <a:spcPts val="0"/>
              </a:spcAft>
              <a:buSzPts val="2800"/>
              <a:buFont typeface="Open Sans"/>
              <a:buChar char="•"/>
              <a:defRPr sz="2800"/>
            </a:lvl1pPr>
            <a:lvl2pPr indent="-381000" lvl="1" marL="914400" rtl="1" algn="r">
              <a:spcBef>
                <a:spcPts val="480"/>
              </a:spcBef>
              <a:spcAft>
                <a:spcPts val="0"/>
              </a:spcAft>
              <a:buSzPts val="2400"/>
              <a:buFont typeface="Open Sans"/>
              <a:buChar char="•"/>
              <a:defRPr sz="2400"/>
            </a:lvl2pPr>
            <a:lvl3pPr indent="-355600" lvl="2" marL="1371600" rtl="1" algn="r">
              <a:spcBef>
                <a:spcPts val="400"/>
              </a:spcBef>
              <a:spcAft>
                <a:spcPts val="0"/>
              </a:spcAft>
              <a:buSzPts val="2000"/>
              <a:buFont typeface="Open Sans"/>
              <a:buChar char="•"/>
              <a:defRPr sz="2000"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SzPts val="1800"/>
              <a:buFont typeface="Open Sans"/>
              <a:buChar char="•"/>
              <a:defRPr sz="1800"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/>
            </a:lvl9pPr>
          </a:lstStyle>
          <a:p/>
        </p:txBody>
      </p:sp>
      <p:sp>
        <p:nvSpPr>
          <p:cNvPr id="954" name="Google Shape;954;p12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5" name="Google Shape;955;p12"/>
          <p:cNvSpPr txBox="1"/>
          <p:nvPr>
            <p:ph idx="11" type="ftr"/>
          </p:nvPr>
        </p:nvSpPr>
        <p:spPr>
          <a:xfrm>
            <a:off x="3505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6" name="Google Shape;956;p12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عنوان المقطع" type="secHead">
  <p:cSld name="SECTION_HEADER"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9" name="Google Shape;959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400"/>
              </a:spcBef>
              <a:spcAft>
                <a:spcPts val="0"/>
              </a:spcAft>
              <a:buSzPts val="2000"/>
              <a:buFont typeface="Open Sans"/>
              <a:buNone/>
              <a:defRPr sz="2000"/>
            </a:lvl1pPr>
            <a:lvl2pPr indent="-228600" lvl="1" marL="914400" rtl="1" algn="r">
              <a:spcBef>
                <a:spcPts val="360"/>
              </a:spcBef>
              <a:spcAft>
                <a:spcPts val="0"/>
              </a:spcAft>
              <a:buSzPts val="1800"/>
              <a:buFont typeface="Open Sans"/>
              <a:buNone/>
              <a:defRPr sz="1800"/>
            </a:lvl2pPr>
            <a:lvl3pPr indent="-228600" lvl="2" marL="1371600" rtl="1" algn="r">
              <a:spcBef>
                <a:spcPts val="320"/>
              </a:spcBef>
              <a:spcAft>
                <a:spcPts val="0"/>
              </a:spcAft>
              <a:buSzPts val="1600"/>
              <a:buFont typeface="Open Sans"/>
              <a:buNone/>
              <a:defRPr sz="1600"/>
            </a:lvl3pPr>
            <a:lvl4pPr indent="-228600" lvl="3" marL="1828800" rtl="1" algn="r">
              <a:spcBef>
                <a:spcPts val="280"/>
              </a:spcBef>
              <a:spcAft>
                <a:spcPts val="0"/>
              </a:spcAft>
              <a:buSzPts val="1400"/>
              <a:buFont typeface="Open Sans"/>
              <a:buNone/>
              <a:defRPr sz="1400"/>
            </a:lvl4pPr>
            <a:lvl5pPr indent="-228600" lvl="4" marL="22860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/>
            </a:lvl5pPr>
            <a:lvl6pPr indent="-228600" lvl="5" marL="27432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/>
            </a:lvl6pPr>
            <a:lvl7pPr indent="-228600" lvl="6" marL="32004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/>
            </a:lvl7pPr>
            <a:lvl8pPr indent="-228600" lvl="7" marL="36576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/>
            </a:lvl8pPr>
            <a:lvl9pPr indent="-228600" lvl="8" marL="41148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/>
            </a:lvl9pPr>
          </a:lstStyle>
          <a:p/>
        </p:txBody>
      </p:sp>
      <p:sp>
        <p:nvSpPr>
          <p:cNvPr id="960" name="Google Shape;960;p13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1" name="Google Shape;961;p13"/>
          <p:cNvSpPr txBox="1"/>
          <p:nvPr>
            <p:ph idx="11" type="ftr"/>
          </p:nvPr>
        </p:nvSpPr>
        <p:spPr>
          <a:xfrm>
            <a:off x="3505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2" name="Google Shape;962;p13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عنوان ومحتوى" type="obj">
  <p:cSld name="OBJECT"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4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2" name="Google Shape;902;p4"/>
          <p:cNvSpPr txBox="1"/>
          <p:nvPr>
            <p:ph idx="1" type="body"/>
          </p:nvPr>
        </p:nvSpPr>
        <p:spPr>
          <a:xfrm>
            <a:off x="1066800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3" name="Google Shape;903;p4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4" name="Google Shape;904;p4"/>
          <p:cNvSpPr txBox="1"/>
          <p:nvPr>
            <p:ph idx="11" type="ftr"/>
          </p:nvPr>
        </p:nvSpPr>
        <p:spPr>
          <a:xfrm>
            <a:off x="3505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4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فارغ" type="blank">
  <p:cSld name="BLANK"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5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8" name="Google Shape;908;p5"/>
          <p:cNvSpPr txBox="1"/>
          <p:nvPr>
            <p:ph idx="11" type="ftr"/>
          </p:nvPr>
        </p:nvSpPr>
        <p:spPr>
          <a:xfrm>
            <a:off x="3505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9" name="Google Shape;909;p5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عنوان ونص عموديان" type="vertTitleAndTx">
  <p:cSld name="VERTICAL_TITLE_AND_VERTICAL_TEXT"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6"/>
          <p:cNvSpPr txBox="1"/>
          <p:nvPr>
            <p:ph type="title"/>
          </p:nvPr>
        </p:nvSpPr>
        <p:spPr>
          <a:xfrm rot="5400000">
            <a:off x="5086350" y="2114550"/>
            <a:ext cx="5562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2" name="Google Shape;912;p6"/>
          <p:cNvSpPr txBox="1"/>
          <p:nvPr>
            <p:ph idx="1" type="body"/>
          </p:nvPr>
        </p:nvSpPr>
        <p:spPr>
          <a:xfrm rot="5400000">
            <a:off x="1123950" y="247650"/>
            <a:ext cx="5562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3" name="Google Shape;913;p6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4" name="Google Shape;914;p6"/>
          <p:cNvSpPr txBox="1"/>
          <p:nvPr>
            <p:ph idx="11" type="ftr"/>
          </p:nvPr>
        </p:nvSpPr>
        <p:spPr>
          <a:xfrm>
            <a:off x="3505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5" name="Google Shape;915;p6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عنوان ونص عمودي" type="vertTx">
  <p:cSld name="VERTICAL_TEXT"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7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8" name="Google Shape;918;p7"/>
          <p:cNvSpPr txBox="1"/>
          <p:nvPr>
            <p:ph idx="1" type="body"/>
          </p:nvPr>
        </p:nvSpPr>
        <p:spPr>
          <a:xfrm rot="5400000">
            <a:off x="2895600" y="-762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9" name="Google Shape;919;p7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0" name="Google Shape;920;p7"/>
          <p:cNvSpPr txBox="1"/>
          <p:nvPr>
            <p:ph idx="11" type="ftr"/>
          </p:nvPr>
        </p:nvSpPr>
        <p:spPr>
          <a:xfrm>
            <a:off x="3505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1" name="Google Shape;921;p7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صورة ذو تسمية توضيحية" type="picTx">
  <p:cSld name="PICTURE_WITH_CAPTION_TEXT"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4" name="Google Shape;924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Open Sans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1" algn="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Open Sans"/>
              <a:buNone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1" algn="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pen Sans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25" name="Google Shape;925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SzPts val="1400"/>
              <a:buFont typeface="Open Sans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SzPts val="1200"/>
              <a:buFont typeface="Open Sans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SzPts val="1000"/>
              <a:buFont typeface="Open Sans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SzPts val="900"/>
              <a:buFont typeface="Open Sans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/>
            </a:lvl9pPr>
          </a:lstStyle>
          <a:p/>
        </p:txBody>
      </p:sp>
      <p:sp>
        <p:nvSpPr>
          <p:cNvPr id="926" name="Google Shape;926;p8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7" name="Google Shape;927;p8"/>
          <p:cNvSpPr txBox="1"/>
          <p:nvPr>
            <p:ph idx="11" type="ftr"/>
          </p:nvPr>
        </p:nvSpPr>
        <p:spPr>
          <a:xfrm>
            <a:off x="3505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8" name="Google Shape;928;p8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محتوى ذو تسمية توضيحية" type="objTx">
  <p:cSld name="OBJECT_WITH_CAPTION_TEXT"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1" name="Google Shape;931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1" algn="r">
              <a:spcBef>
                <a:spcPts val="640"/>
              </a:spcBef>
              <a:spcAft>
                <a:spcPts val="0"/>
              </a:spcAft>
              <a:buSzPts val="3200"/>
              <a:buFont typeface="Open Sans"/>
              <a:buChar char="•"/>
              <a:defRPr sz="3200"/>
            </a:lvl1pPr>
            <a:lvl2pPr indent="-406400" lvl="1" marL="914400" rtl="1" algn="r">
              <a:spcBef>
                <a:spcPts val="560"/>
              </a:spcBef>
              <a:spcAft>
                <a:spcPts val="0"/>
              </a:spcAft>
              <a:buSzPts val="2800"/>
              <a:buFont typeface="Open Sans"/>
              <a:buChar char="•"/>
              <a:defRPr sz="2800"/>
            </a:lvl2pPr>
            <a:lvl3pPr indent="-381000" lvl="2" marL="1371600" rtl="1" algn="r">
              <a:spcBef>
                <a:spcPts val="480"/>
              </a:spcBef>
              <a:spcAft>
                <a:spcPts val="0"/>
              </a:spcAft>
              <a:buSzPts val="2400"/>
              <a:buFont typeface="Open Sans"/>
              <a:buChar char="•"/>
              <a:defRPr sz="2400"/>
            </a:lvl3pPr>
            <a:lvl4pPr indent="-355600" lvl="3" marL="1828800" rtl="1" algn="r">
              <a:spcBef>
                <a:spcPts val="400"/>
              </a:spcBef>
              <a:spcAft>
                <a:spcPts val="0"/>
              </a:spcAft>
              <a:buSzPts val="2000"/>
              <a:buFont typeface="Open Sans"/>
              <a:buChar char="•"/>
              <a:defRPr sz="2000"/>
            </a:lvl4pPr>
            <a:lvl5pPr indent="-355600" lvl="4" marL="22860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/>
            </a:lvl5pPr>
            <a:lvl6pPr indent="-355600" lvl="5" marL="27432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/>
            </a:lvl6pPr>
            <a:lvl7pPr indent="-355600" lvl="6" marL="32004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/>
            </a:lvl7pPr>
            <a:lvl8pPr indent="-355600" lvl="7" marL="36576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/>
            </a:lvl8pPr>
            <a:lvl9pPr indent="-355600" lvl="8" marL="41148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/>
            </a:lvl9pPr>
          </a:lstStyle>
          <a:p/>
        </p:txBody>
      </p:sp>
      <p:sp>
        <p:nvSpPr>
          <p:cNvPr id="932" name="Google Shape;932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SzPts val="1400"/>
              <a:buFont typeface="Open Sans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SzPts val="1200"/>
              <a:buFont typeface="Open Sans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SzPts val="1000"/>
              <a:buFont typeface="Open Sans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SzPts val="900"/>
              <a:buFont typeface="Open Sans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/>
            </a:lvl9pPr>
          </a:lstStyle>
          <a:p/>
        </p:txBody>
      </p:sp>
      <p:sp>
        <p:nvSpPr>
          <p:cNvPr id="933" name="Google Shape;933;p9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4" name="Google Shape;934;p9"/>
          <p:cNvSpPr txBox="1"/>
          <p:nvPr>
            <p:ph idx="11" type="ftr"/>
          </p:nvPr>
        </p:nvSpPr>
        <p:spPr>
          <a:xfrm>
            <a:off x="3505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5" name="Google Shape;935;p9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عنوان فقط" type="titleOnly">
  <p:cSld name="TITLE_ONLY"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0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8" name="Google Shape;938;p10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9" name="Google Shape;939;p10"/>
          <p:cNvSpPr txBox="1"/>
          <p:nvPr>
            <p:ph idx="11" type="ftr"/>
          </p:nvPr>
        </p:nvSpPr>
        <p:spPr>
          <a:xfrm>
            <a:off x="3505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0" name="Google Shape;940;p10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مقارنة" type="twoTxTwoObj">
  <p:cSld name="TWO_OBJECTS_WITH_TEXT"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3" name="Google Shape;943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2400"/>
              <a:buFont typeface="Open Sans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SzPts val="2000"/>
              <a:buFont typeface="Open Sans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SzPts val="1800"/>
              <a:buFont typeface="Open Sans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SzPts val="1600"/>
              <a:buFont typeface="Open Sans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b="1" sz="1600"/>
            </a:lvl9pPr>
          </a:lstStyle>
          <a:p/>
        </p:txBody>
      </p:sp>
      <p:sp>
        <p:nvSpPr>
          <p:cNvPr id="944" name="Google Shape;944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1" algn="r">
              <a:spcBef>
                <a:spcPts val="480"/>
              </a:spcBef>
              <a:spcAft>
                <a:spcPts val="0"/>
              </a:spcAft>
              <a:buSzPts val="2400"/>
              <a:buFont typeface="Open Sans"/>
              <a:buChar char="•"/>
              <a:defRPr sz="2400"/>
            </a:lvl1pPr>
            <a:lvl2pPr indent="-355600" lvl="1" marL="914400" rtl="1" algn="r">
              <a:spcBef>
                <a:spcPts val="400"/>
              </a:spcBef>
              <a:spcAft>
                <a:spcPts val="0"/>
              </a:spcAft>
              <a:buSzPts val="2000"/>
              <a:buFont typeface="Open Sans"/>
              <a:buChar char="•"/>
              <a:defRPr sz="2000"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SzPts val="1800"/>
              <a:buFont typeface="Open Sans"/>
              <a:buChar char="•"/>
              <a:defRPr sz="1800"/>
            </a:lvl3pPr>
            <a:lvl4pPr indent="-330200" lvl="3" marL="1828800" rtl="1" algn="r">
              <a:spcBef>
                <a:spcPts val="320"/>
              </a:spcBef>
              <a:spcAft>
                <a:spcPts val="0"/>
              </a:spcAft>
              <a:buSzPts val="1600"/>
              <a:buFont typeface="Open Sans"/>
              <a:buChar char="•"/>
              <a:defRPr sz="1600"/>
            </a:lvl4pPr>
            <a:lvl5pPr indent="-330200" lvl="4" marL="22860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•"/>
              <a:defRPr sz="1600"/>
            </a:lvl5pPr>
            <a:lvl6pPr indent="-330200" lvl="5" marL="27432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•"/>
              <a:defRPr sz="1600"/>
            </a:lvl6pPr>
            <a:lvl7pPr indent="-330200" lvl="6" marL="32004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•"/>
              <a:defRPr sz="1600"/>
            </a:lvl7pPr>
            <a:lvl8pPr indent="-330200" lvl="7" marL="36576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•"/>
              <a:defRPr sz="1600"/>
            </a:lvl8pPr>
            <a:lvl9pPr indent="-330200" lvl="8" marL="4114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•"/>
              <a:defRPr sz="1600"/>
            </a:lvl9pPr>
          </a:lstStyle>
          <a:p/>
        </p:txBody>
      </p:sp>
      <p:sp>
        <p:nvSpPr>
          <p:cNvPr id="945" name="Google Shape;945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2400"/>
              <a:buFont typeface="Open Sans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SzPts val="2000"/>
              <a:buFont typeface="Open Sans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SzPts val="1800"/>
              <a:buFont typeface="Open Sans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SzPts val="1600"/>
              <a:buFont typeface="Open Sans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b="1" sz="1600"/>
            </a:lvl9pPr>
          </a:lstStyle>
          <a:p/>
        </p:txBody>
      </p:sp>
      <p:sp>
        <p:nvSpPr>
          <p:cNvPr id="946" name="Google Shape;946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1" algn="r">
              <a:spcBef>
                <a:spcPts val="480"/>
              </a:spcBef>
              <a:spcAft>
                <a:spcPts val="0"/>
              </a:spcAft>
              <a:buSzPts val="2400"/>
              <a:buFont typeface="Open Sans"/>
              <a:buChar char="•"/>
              <a:defRPr sz="2400"/>
            </a:lvl1pPr>
            <a:lvl2pPr indent="-355600" lvl="1" marL="914400" rtl="1" algn="r">
              <a:spcBef>
                <a:spcPts val="400"/>
              </a:spcBef>
              <a:spcAft>
                <a:spcPts val="0"/>
              </a:spcAft>
              <a:buSzPts val="2000"/>
              <a:buFont typeface="Open Sans"/>
              <a:buChar char="•"/>
              <a:defRPr sz="2000"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SzPts val="1800"/>
              <a:buFont typeface="Open Sans"/>
              <a:buChar char="•"/>
              <a:defRPr sz="1800"/>
            </a:lvl3pPr>
            <a:lvl4pPr indent="-330200" lvl="3" marL="1828800" rtl="1" algn="r">
              <a:spcBef>
                <a:spcPts val="320"/>
              </a:spcBef>
              <a:spcAft>
                <a:spcPts val="0"/>
              </a:spcAft>
              <a:buSzPts val="1600"/>
              <a:buFont typeface="Open Sans"/>
              <a:buChar char="•"/>
              <a:defRPr sz="1600"/>
            </a:lvl4pPr>
            <a:lvl5pPr indent="-330200" lvl="4" marL="22860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•"/>
              <a:defRPr sz="1600"/>
            </a:lvl5pPr>
            <a:lvl6pPr indent="-330200" lvl="5" marL="27432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•"/>
              <a:defRPr sz="1600"/>
            </a:lvl6pPr>
            <a:lvl7pPr indent="-330200" lvl="6" marL="32004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•"/>
              <a:defRPr sz="1600"/>
            </a:lvl7pPr>
            <a:lvl8pPr indent="-330200" lvl="7" marL="36576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•"/>
              <a:defRPr sz="1600"/>
            </a:lvl8pPr>
            <a:lvl9pPr indent="-330200" lvl="8" marL="4114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•"/>
              <a:defRPr sz="1600"/>
            </a:lvl9pPr>
          </a:lstStyle>
          <a:p/>
        </p:txBody>
      </p:sp>
      <p:sp>
        <p:nvSpPr>
          <p:cNvPr id="947" name="Google Shape;947;p11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8" name="Google Shape;948;p11"/>
          <p:cNvSpPr txBox="1"/>
          <p:nvPr>
            <p:ph idx="11" type="ftr"/>
          </p:nvPr>
        </p:nvSpPr>
        <p:spPr>
          <a:xfrm>
            <a:off x="3505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9" name="Google Shape;949;p11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50812" y="0"/>
            <a:ext cx="8840787" cy="6858000"/>
            <a:chOff x="95" y="0"/>
            <a:chExt cx="5569" cy="4320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96" y="48"/>
              <a:ext cx="5544" cy="4272"/>
              <a:chOff x="96" y="48"/>
              <a:chExt cx="5544" cy="4272"/>
            </a:xfrm>
          </p:grpSpPr>
          <p:grpSp>
            <p:nvGrpSpPr>
              <p:cNvPr id="12" name="Google Shape;12;p1"/>
              <p:cNvGrpSpPr/>
              <p:nvPr/>
            </p:nvGrpSpPr>
            <p:grpSpPr>
              <a:xfrm>
                <a:off x="864" y="144"/>
                <a:ext cx="2664" cy="1440"/>
                <a:chOff x="864" y="144"/>
                <a:chExt cx="2664" cy="1440"/>
              </a:xfrm>
            </p:grpSpPr>
            <p:grpSp>
              <p:nvGrpSpPr>
                <p:cNvPr id="13" name="Google Shape;13;p1"/>
                <p:cNvGrpSpPr/>
                <p:nvPr/>
              </p:nvGrpSpPr>
              <p:grpSpPr>
                <a:xfrm>
                  <a:off x="864" y="720"/>
                  <a:ext cx="168" cy="192"/>
                  <a:chOff x="1008" y="1584"/>
                  <a:chExt cx="336" cy="384"/>
                </a:xfrm>
              </p:grpSpPr>
              <p:sp>
                <p:nvSpPr>
                  <p:cNvPr id="14" name="Google Shape;14;p1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" name="Google Shape;15;p1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" name="Google Shape;16;p1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" name="Google Shape;17;p1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" name="Google Shape;18;p1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" name="Google Shape;19;p1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" name="Google Shape;20;p1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" name="Google Shape;21;p1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2" name="Google Shape;22;p1"/>
                <p:cNvGrpSpPr/>
                <p:nvPr/>
              </p:nvGrpSpPr>
              <p:grpSpPr>
                <a:xfrm>
                  <a:off x="1200" y="1392"/>
                  <a:ext cx="168" cy="192"/>
                  <a:chOff x="1008" y="1584"/>
                  <a:chExt cx="336" cy="384"/>
                </a:xfrm>
              </p:grpSpPr>
              <p:sp>
                <p:nvSpPr>
                  <p:cNvPr id="23" name="Google Shape;23;p1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" name="Google Shape;24;p1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" name="Google Shape;25;p1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" name="Google Shape;26;p1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" name="Google Shape;27;p1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" name="Google Shape;28;p1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" name="Google Shape;29;p1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" name="Google Shape;30;p1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1" name="Google Shape;31;p1"/>
                <p:cNvGrpSpPr/>
                <p:nvPr/>
              </p:nvGrpSpPr>
              <p:grpSpPr>
                <a:xfrm>
                  <a:off x="1824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32" name="Google Shape;32;p1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" name="Google Shape;33;p1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" name="Google Shape;34;p1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" name="Google Shape;35;p1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" name="Google Shape;36;p1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" name="Google Shape;37;p1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" name="Google Shape;38;p1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" name="Google Shape;39;p1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0" name="Google Shape;40;p1"/>
                <p:cNvGrpSpPr/>
                <p:nvPr/>
              </p:nvGrpSpPr>
              <p:grpSpPr>
                <a:xfrm>
                  <a:off x="2496" y="528"/>
                  <a:ext cx="168" cy="192"/>
                  <a:chOff x="1008" y="1584"/>
                  <a:chExt cx="336" cy="384"/>
                </a:xfrm>
              </p:grpSpPr>
              <p:sp>
                <p:nvSpPr>
                  <p:cNvPr id="41" name="Google Shape;41;p1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" name="Google Shape;42;p1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" name="Google Shape;43;p1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" name="Google Shape;44;p1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" name="Google Shape;45;p1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" name="Google Shape;46;p1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" name="Google Shape;47;p1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" name="Google Shape;48;p1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9" name="Google Shape;49;p1"/>
                <p:cNvGrpSpPr/>
                <p:nvPr/>
              </p:nvGrpSpPr>
              <p:grpSpPr>
                <a:xfrm>
                  <a:off x="2016" y="1056"/>
                  <a:ext cx="168" cy="192"/>
                  <a:chOff x="1008" y="1584"/>
                  <a:chExt cx="336" cy="384"/>
                </a:xfrm>
              </p:grpSpPr>
              <p:sp>
                <p:nvSpPr>
                  <p:cNvPr id="50" name="Google Shape;50;p1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" name="Google Shape;51;p1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" name="Google Shape;52;p1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" name="Google Shape;53;p1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" name="Google Shape;54;p1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" name="Google Shape;55;p1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" name="Google Shape;56;p1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" name="Google Shape;57;p1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8" name="Google Shape;58;p1"/>
                <p:cNvGrpSpPr/>
                <p:nvPr/>
              </p:nvGrpSpPr>
              <p:grpSpPr>
                <a:xfrm>
                  <a:off x="3360" y="960"/>
                  <a:ext cx="168" cy="192"/>
                  <a:chOff x="1008" y="1584"/>
                  <a:chExt cx="336" cy="384"/>
                </a:xfrm>
              </p:grpSpPr>
              <p:sp>
                <p:nvSpPr>
                  <p:cNvPr id="59" name="Google Shape;59;p1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" name="Google Shape;60;p1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" name="Google Shape;61;p1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" name="Google Shape;62;p1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" name="Google Shape;63;p1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" name="Google Shape;64;p1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" name="Google Shape;65;p1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" name="Google Shape;66;p1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7" name="Google Shape;67;p1"/>
                <p:cNvGrpSpPr/>
                <p:nvPr/>
              </p:nvGrpSpPr>
              <p:grpSpPr>
                <a:xfrm>
                  <a:off x="2784" y="1344"/>
                  <a:ext cx="168" cy="192"/>
                  <a:chOff x="1008" y="1584"/>
                  <a:chExt cx="336" cy="384"/>
                </a:xfrm>
              </p:grpSpPr>
              <p:sp>
                <p:nvSpPr>
                  <p:cNvPr id="68" name="Google Shape;68;p1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" name="Google Shape;69;p1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" name="Google Shape;70;p1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" name="Google Shape;71;p1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" name="Google Shape;72;p1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" name="Google Shape;73;p1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" name="Google Shape;74;p1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" name="Google Shape;75;p1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76" name="Google Shape;76;p1"/>
              <p:cNvGrpSpPr/>
              <p:nvPr/>
            </p:nvGrpSpPr>
            <p:grpSpPr>
              <a:xfrm>
                <a:off x="240" y="1968"/>
                <a:ext cx="3288" cy="1440"/>
                <a:chOff x="240" y="144"/>
                <a:chExt cx="3288" cy="1440"/>
              </a:xfrm>
            </p:grpSpPr>
            <p:grpSp>
              <p:nvGrpSpPr>
                <p:cNvPr id="77" name="Google Shape;77;p1"/>
                <p:cNvGrpSpPr/>
                <p:nvPr/>
              </p:nvGrpSpPr>
              <p:grpSpPr>
                <a:xfrm>
                  <a:off x="864" y="720"/>
                  <a:ext cx="168" cy="192"/>
                  <a:chOff x="1008" y="1584"/>
                  <a:chExt cx="336" cy="384"/>
                </a:xfrm>
              </p:grpSpPr>
              <p:sp>
                <p:nvSpPr>
                  <p:cNvPr id="78" name="Google Shape;78;p1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" name="Google Shape;79;p1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" name="Google Shape;80;p1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" name="Google Shape;81;p1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2" name="Google Shape;82;p1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" name="Google Shape;83;p1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4" name="Google Shape;84;p1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5" name="Google Shape;85;p1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6" name="Google Shape;86;p1"/>
                <p:cNvGrpSpPr/>
                <p:nvPr/>
              </p:nvGrpSpPr>
              <p:grpSpPr>
                <a:xfrm>
                  <a:off x="1200" y="1392"/>
                  <a:ext cx="168" cy="192"/>
                  <a:chOff x="1008" y="1584"/>
                  <a:chExt cx="336" cy="384"/>
                </a:xfrm>
              </p:grpSpPr>
              <p:sp>
                <p:nvSpPr>
                  <p:cNvPr id="87" name="Google Shape;87;p1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8" name="Google Shape;88;p1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9" name="Google Shape;89;p1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" name="Google Shape;90;p1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1" name="Google Shape;91;p1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" name="Google Shape;92;p1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" name="Google Shape;93;p1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4" name="Google Shape;94;p1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5" name="Google Shape;95;p1"/>
                <p:cNvGrpSpPr/>
                <p:nvPr/>
              </p:nvGrpSpPr>
              <p:grpSpPr>
                <a:xfrm>
                  <a:off x="240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96" name="Google Shape;96;p1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" name="Google Shape;97;p1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8" name="Google Shape;98;p1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9" name="Google Shape;99;p1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0" name="Google Shape;100;p1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1" name="Google Shape;101;p1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2" name="Google Shape;102;p1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3" name="Google Shape;103;p1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04" name="Google Shape;104;p1"/>
                <p:cNvGrpSpPr/>
                <p:nvPr/>
              </p:nvGrpSpPr>
              <p:grpSpPr>
                <a:xfrm>
                  <a:off x="1824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105" name="Google Shape;105;p1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6" name="Google Shape;106;p1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" name="Google Shape;107;p1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" name="Google Shape;108;p1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9" name="Google Shape;109;p1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0" name="Google Shape;110;p1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1" name="Google Shape;111;p1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2" name="Google Shape;112;p1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13" name="Google Shape;113;p1"/>
                <p:cNvGrpSpPr/>
                <p:nvPr/>
              </p:nvGrpSpPr>
              <p:grpSpPr>
                <a:xfrm>
                  <a:off x="2496" y="528"/>
                  <a:ext cx="168" cy="192"/>
                  <a:chOff x="1008" y="1584"/>
                  <a:chExt cx="336" cy="384"/>
                </a:xfrm>
              </p:grpSpPr>
              <p:sp>
                <p:nvSpPr>
                  <p:cNvPr id="114" name="Google Shape;114;p1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5" name="Google Shape;115;p1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6" name="Google Shape;116;p1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7" name="Google Shape;117;p1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" name="Google Shape;118;p1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9" name="Google Shape;119;p1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0" name="Google Shape;120;p1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" name="Google Shape;121;p1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2" name="Google Shape;122;p1"/>
                <p:cNvGrpSpPr/>
                <p:nvPr/>
              </p:nvGrpSpPr>
              <p:grpSpPr>
                <a:xfrm>
                  <a:off x="2016" y="1056"/>
                  <a:ext cx="168" cy="192"/>
                  <a:chOff x="1008" y="1584"/>
                  <a:chExt cx="336" cy="384"/>
                </a:xfrm>
              </p:grpSpPr>
              <p:sp>
                <p:nvSpPr>
                  <p:cNvPr id="123" name="Google Shape;123;p1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" name="Google Shape;124;p1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5" name="Google Shape;125;p1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6" name="Google Shape;126;p1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" name="Google Shape;127;p1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8" name="Google Shape;128;p1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" name="Google Shape;129;p1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" name="Google Shape;130;p1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31" name="Google Shape;131;p1"/>
                <p:cNvGrpSpPr/>
                <p:nvPr/>
              </p:nvGrpSpPr>
              <p:grpSpPr>
                <a:xfrm>
                  <a:off x="3360" y="960"/>
                  <a:ext cx="168" cy="192"/>
                  <a:chOff x="1008" y="1584"/>
                  <a:chExt cx="336" cy="384"/>
                </a:xfrm>
              </p:grpSpPr>
              <p:sp>
                <p:nvSpPr>
                  <p:cNvPr id="132" name="Google Shape;132;p1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" name="Google Shape;133;p1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4" name="Google Shape;134;p1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" name="Google Shape;135;p1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" name="Google Shape;136;p1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" name="Google Shape;137;p1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" name="Google Shape;138;p1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" name="Google Shape;139;p1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40" name="Google Shape;140;p1"/>
                <p:cNvGrpSpPr/>
                <p:nvPr/>
              </p:nvGrpSpPr>
              <p:grpSpPr>
                <a:xfrm>
                  <a:off x="2784" y="1344"/>
                  <a:ext cx="168" cy="192"/>
                  <a:chOff x="1008" y="1584"/>
                  <a:chExt cx="336" cy="384"/>
                </a:xfrm>
              </p:grpSpPr>
              <p:sp>
                <p:nvSpPr>
                  <p:cNvPr id="141" name="Google Shape;141;p1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2" name="Google Shape;142;p1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" name="Google Shape;143;p1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4" name="Google Shape;144;p1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5" name="Google Shape;145;p1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6" name="Google Shape;146;p1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7" name="Google Shape;147;p1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8" name="Google Shape;148;p1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49" name="Google Shape;149;p1"/>
              <p:cNvGrpSpPr/>
              <p:nvPr/>
            </p:nvGrpSpPr>
            <p:grpSpPr>
              <a:xfrm>
                <a:off x="4320" y="624"/>
                <a:ext cx="168" cy="192"/>
                <a:chOff x="1008" y="1584"/>
                <a:chExt cx="336" cy="384"/>
              </a:xfrm>
            </p:grpSpPr>
            <p:sp>
              <p:nvSpPr>
                <p:cNvPr id="150" name="Google Shape;150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" name="Google Shape;151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152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154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" name="Google Shape;155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Google Shape;156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8" name="Google Shape;158;p1"/>
              <p:cNvGrpSpPr/>
              <p:nvPr/>
            </p:nvGrpSpPr>
            <p:grpSpPr>
              <a:xfrm>
                <a:off x="4656" y="1296"/>
                <a:ext cx="168" cy="192"/>
                <a:chOff x="1008" y="1584"/>
                <a:chExt cx="336" cy="384"/>
              </a:xfrm>
            </p:grpSpPr>
            <p:sp>
              <p:nvSpPr>
                <p:cNvPr id="159" name="Google Shape;159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160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7" name="Google Shape;167;p1"/>
              <p:cNvGrpSpPr/>
              <p:nvPr/>
            </p:nvGrpSpPr>
            <p:grpSpPr>
              <a:xfrm>
                <a:off x="3696" y="48"/>
                <a:ext cx="168" cy="192"/>
                <a:chOff x="1008" y="1584"/>
                <a:chExt cx="336" cy="384"/>
              </a:xfrm>
            </p:grpSpPr>
            <p:sp>
              <p:nvSpPr>
                <p:cNvPr id="168" name="Google Shape;168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6" name="Google Shape;176;p1"/>
              <p:cNvGrpSpPr/>
              <p:nvPr/>
            </p:nvGrpSpPr>
            <p:grpSpPr>
              <a:xfrm>
                <a:off x="5280" y="48"/>
                <a:ext cx="168" cy="192"/>
                <a:chOff x="1008" y="1584"/>
                <a:chExt cx="336" cy="384"/>
              </a:xfrm>
            </p:grpSpPr>
            <p:sp>
              <p:nvSpPr>
                <p:cNvPr id="177" name="Google Shape;177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5" name="Google Shape;185;p1"/>
              <p:cNvGrpSpPr/>
              <p:nvPr/>
            </p:nvGrpSpPr>
            <p:grpSpPr>
              <a:xfrm>
                <a:off x="5472" y="960"/>
                <a:ext cx="168" cy="192"/>
                <a:chOff x="1008" y="1584"/>
                <a:chExt cx="336" cy="384"/>
              </a:xfrm>
            </p:grpSpPr>
            <p:sp>
              <p:nvSpPr>
                <p:cNvPr id="186" name="Google Shape;186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87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188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4" name="Google Shape;194;p1"/>
              <p:cNvGrpSpPr/>
              <p:nvPr/>
            </p:nvGrpSpPr>
            <p:grpSpPr>
              <a:xfrm>
                <a:off x="4224" y="2400"/>
                <a:ext cx="168" cy="192"/>
                <a:chOff x="1008" y="1584"/>
                <a:chExt cx="336" cy="384"/>
              </a:xfrm>
            </p:grpSpPr>
            <p:sp>
              <p:nvSpPr>
                <p:cNvPr id="195" name="Google Shape;195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3" name="Google Shape;203;p1"/>
              <p:cNvGrpSpPr/>
              <p:nvPr/>
            </p:nvGrpSpPr>
            <p:grpSpPr>
              <a:xfrm>
                <a:off x="4560" y="3072"/>
                <a:ext cx="168" cy="192"/>
                <a:chOff x="1008" y="1584"/>
                <a:chExt cx="336" cy="384"/>
              </a:xfrm>
            </p:grpSpPr>
            <p:sp>
              <p:nvSpPr>
                <p:cNvPr id="204" name="Google Shape;204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206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2" name="Google Shape;212;p1"/>
              <p:cNvGrpSpPr/>
              <p:nvPr/>
            </p:nvGrpSpPr>
            <p:grpSpPr>
              <a:xfrm>
                <a:off x="3600" y="1824"/>
                <a:ext cx="168" cy="192"/>
                <a:chOff x="1008" y="1584"/>
                <a:chExt cx="336" cy="384"/>
              </a:xfrm>
            </p:grpSpPr>
            <p:sp>
              <p:nvSpPr>
                <p:cNvPr id="213" name="Google Shape;213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1" name="Google Shape;221;p1"/>
              <p:cNvGrpSpPr/>
              <p:nvPr/>
            </p:nvGrpSpPr>
            <p:grpSpPr>
              <a:xfrm>
                <a:off x="5184" y="1824"/>
                <a:ext cx="168" cy="192"/>
                <a:chOff x="1008" y="1584"/>
                <a:chExt cx="336" cy="384"/>
              </a:xfrm>
            </p:grpSpPr>
            <p:sp>
              <p:nvSpPr>
                <p:cNvPr id="222" name="Google Shape;222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" name="Google Shape;226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0" name="Google Shape;230;p1"/>
              <p:cNvGrpSpPr/>
              <p:nvPr/>
            </p:nvGrpSpPr>
            <p:grpSpPr>
              <a:xfrm>
                <a:off x="5376" y="2736"/>
                <a:ext cx="168" cy="192"/>
                <a:chOff x="1008" y="1584"/>
                <a:chExt cx="336" cy="384"/>
              </a:xfrm>
            </p:grpSpPr>
            <p:sp>
              <p:nvSpPr>
                <p:cNvPr id="231" name="Google Shape;231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232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Google Shape;233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Google Shape;234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" name="Google Shape;237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" name="Google Shape;238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9" name="Google Shape;239;p1"/>
              <p:cNvGrpSpPr/>
              <p:nvPr/>
            </p:nvGrpSpPr>
            <p:grpSpPr>
              <a:xfrm>
                <a:off x="3816" y="3840"/>
                <a:ext cx="168" cy="192"/>
                <a:chOff x="1008" y="1584"/>
                <a:chExt cx="336" cy="384"/>
              </a:xfrm>
            </p:grpSpPr>
            <p:sp>
              <p:nvSpPr>
                <p:cNvPr id="240" name="Google Shape;240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Google Shape;241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Google Shape;242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Google Shape;243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" name="Google Shape;244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" name="Google Shape;245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" name="Google Shape;246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Google Shape;247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8" name="Google Shape;248;p1"/>
              <p:cNvGrpSpPr/>
              <p:nvPr/>
            </p:nvGrpSpPr>
            <p:grpSpPr>
              <a:xfrm>
                <a:off x="5400" y="3840"/>
                <a:ext cx="168" cy="192"/>
                <a:chOff x="1008" y="1584"/>
                <a:chExt cx="336" cy="384"/>
              </a:xfrm>
            </p:grpSpPr>
            <p:sp>
              <p:nvSpPr>
                <p:cNvPr id="249" name="Google Shape;249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Google Shape;250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" name="Google Shape;251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" name="Google Shape;252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Google Shape;253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Google Shape;254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7" name="Google Shape;257;p1"/>
              <p:cNvGrpSpPr/>
              <p:nvPr/>
            </p:nvGrpSpPr>
            <p:grpSpPr>
              <a:xfrm>
                <a:off x="96" y="3744"/>
                <a:ext cx="168" cy="192"/>
                <a:chOff x="1008" y="1584"/>
                <a:chExt cx="336" cy="384"/>
              </a:xfrm>
            </p:grpSpPr>
            <p:sp>
              <p:nvSpPr>
                <p:cNvPr id="258" name="Google Shape;258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Google Shape;259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Google Shape;260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Google Shape;263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Google Shape;264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" name="Google Shape;265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6" name="Google Shape;266;p1"/>
              <p:cNvGrpSpPr/>
              <p:nvPr/>
            </p:nvGrpSpPr>
            <p:grpSpPr>
              <a:xfrm>
                <a:off x="1680" y="3744"/>
                <a:ext cx="168" cy="192"/>
                <a:chOff x="1008" y="1584"/>
                <a:chExt cx="336" cy="384"/>
              </a:xfrm>
            </p:grpSpPr>
            <p:sp>
              <p:nvSpPr>
                <p:cNvPr id="267" name="Google Shape;267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Google Shape;268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Google Shape;269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Google Shape;271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Google Shape;272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Google Shape;274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" name="Google Shape;275;p1"/>
              <p:cNvGrpSpPr/>
              <p:nvPr/>
            </p:nvGrpSpPr>
            <p:grpSpPr>
              <a:xfrm>
                <a:off x="2352" y="4128"/>
                <a:ext cx="168" cy="192"/>
                <a:chOff x="1008" y="1584"/>
                <a:chExt cx="336" cy="384"/>
              </a:xfrm>
            </p:grpSpPr>
            <p:sp>
              <p:nvSpPr>
                <p:cNvPr id="276" name="Google Shape;276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Google Shape;277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Google Shape;281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" name="Google Shape;282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3" name="Google Shape;283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84" name="Google Shape;284;p1"/>
            <p:cNvGrpSpPr/>
            <p:nvPr/>
          </p:nvGrpSpPr>
          <p:grpSpPr>
            <a:xfrm>
              <a:off x="96" y="0"/>
              <a:ext cx="288" cy="672"/>
              <a:chOff x="96" y="0"/>
              <a:chExt cx="288" cy="672"/>
            </a:xfrm>
          </p:grpSpPr>
          <p:sp>
            <p:nvSpPr>
              <p:cNvPr id="285" name="Google Shape;285;p1"/>
              <p:cNvSpPr txBox="1"/>
              <p:nvPr/>
            </p:nvSpPr>
            <p:spPr>
              <a:xfrm>
                <a:off x="96" y="576"/>
                <a:ext cx="288" cy="9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"/>
              <p:cNvSpPr txBox="1"/>
              <p:nvPr/>
            </p:nvSpPr>
            <p:spPr>
              <a:xfrm>
                <a:off x="96" y="0"/>
                <a:ext cx="288" cy="57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7" name="Google Shape;287;p1"/>
            <p:cNvGrpSpPr/>
            <p:nvPr/>
          </p:nvGrpSpPr>
          <p:grpSpPr>
            <a:xfrm>
              <a:off x="95" y="719"/>
              <a:ext cx="5569" cy="3505"/>
              <a:chOff x="95" y="719"/>
              <a:chExt cx="5569" cy="3505"/>
            </a:xfrm>
          </p:grpSpPr>
          <p:sp>
            <p:nvSpPr>
              <p:cNvPr id="288" name="Google Shape;288;p1"/>
              <p:cNvSpPr txBox="1"/>
              <p:nvPr/>
            </p:nvSpPr>
            <p:spPr>
              <a:xfrm rot="5400000">
                <a:off x="167" y="839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"/>
              <p:cNvSpPr txBox="1"/>
              <p:nvPr/>
            </p:nvSpPr>
            <p:spPr>
              <a:xfrm rot="5400000">
                <a:off x="215" y="887"/>
                <a:ext cx="48" cy="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"/>
              <p:cNvSpPr txBox="1"/>
              <p:nvPr/>
            </p:nvSpPr>
            <p:spPr>
              <a:xfrm rot="5400000">
                <a:off x="287" y="767"/>
                <a:ext cx="48" cy="14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"/>
              <p:cNvSpPr txBox="1"/>
              <p:nvPr/>
            </p:nvSpPr>
            <p:spPr>
              <a:xfrm rot="5400000">
                <a:off x="191" y="911"/>
                <a:ext cx="48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"/>
              <p:cNvSpPr txBox="1"/>
              <p:nvPr/>
            </p:nvSpPr>
            <p:spPr>
              <a:xfrm rot="5400000">
                <a:off x="-25" y="839"/>
                <a:ext cx="288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"/>
              <p:cNvSpPr txBox="1"/>
              <p:nvPr/>
            </p:nvSpPr>
            <p:spPr>
              <a:xfrm rot="5400000">
                <a:off x="287" y="575"/>
                <a:ext cx="48" cy="3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"/>
              <p:cNvSpPr txBox="1"/>
              <p:nvPr/>
            </p:nvSpPr>
            <p:spPr>
              <a:xfrm rot="5400000">
                <a:off x="-1273" y="2471"/>
                <a:ext cx="3457" cy="4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"/>
              <p:cNvSpPr txBox="1"/>
              <p:nvPr/>
            </p:nvSpPr>
            <p:spPr>
              <a:xfrm>
                <a:off x="288" y="912"/>
                <a:ext cx="240" cy="48"/>
              </a:xfrm>
              <a:prstGeom prst="rect">
                <a:avLst/>
              </a:pr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"/>
              <p:cNvSpPr txBox="1"/>
              <p:nvPr/>
            </p:nvSpPr>
            <p:spPr>
              <a:xfrm>
                <a:off x="528" y="912"/>
                <a:ext cx="5136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"/>
              <p:cNvSpPr txBox="1"/>
              <p:nvPr/>
            </p:nvSpPr>
            <p:spPr>
              <a:xfrm rot="5400000">
                <a:off x="263" y="935"/>
                <a:ext cx="192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8" name="Google Shape;298;p1"/>
            <p:cNvGrpSpPr/>
            <p:nvPr/>
          </p:nvGrpSpPr>
          <p:grpSpPr>
            <a:xfrm>
              <a:off x="96" y="1104"/>
              <a:ext cx="288" cy="3120"/>
              <a:chOff x="96" y="1104"/>
              <a:chExt cx="288" cy="3120"/>
            </a:xfrm>
          </p:grpSpPr>
          <p:sp>
            <p:nvSpPr>
              <p:cNvPr id="299" name="Google Shape;299;p1"/>
              <p:cNvSpPr txBox="1"/>
              <p:nvPr/>
            </p:nvSpPr>
            <p:spPr>
              <a:xfrm>
                <a:off x="96" y="1104"/>
                <a:ext cx="288" cy="9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"/>
              <p:cNvSpPr txBox="1"/>
              <p:nvPr/>
            </p:nvSpPr>
            <p:spPr>
              <a:xfrm>
                <a:off x="96" y="1200"/>
                <a:ext cx="288" cy="3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01" name="Google Shape;301;p1"/>
          <p:cNvGrpSpPr/>
          <p:nvPr/>
        </p:nvGrpSpPr>
        <p:grpSpPr>
          <a:xfrm>
            <a:off x="152400" y="76200"/>
            <a:ext cx="8801100" cy="6781800"/>
            <a:chOff x="96" y="48"/>
            <a:chExt cx="5544" cy="4272"/>
          </a:xfrm>
        </p:grpSpPr>
        <p:grpSp>
          <p:nvGrpSpPr>
            <p:cNvPr id="302" name="Google Shape;302;p1"/>
            <p:cNvGrpSpPr/>
            <p:nvPr/>
          </p:nvGrpSpPr>
          <p:grpSpPr>
            <a:xfrm>
              <a:off x="864" y="144"/>
              <a:ext cx="2664" cy="1440"/>
              <a:chOff x="864" y="144"/>
              <a:chExt cx="2664" cy="1440"/>
            </a:xfrm>
          </p:grpSpPr>
          <p:grpSp>
            <p:nvGrpSpPr>
              <p:cNvPr id="303" name="Google Shape;303;p1"/>
              <p:cNvGrpSpPr/>
              <p:nvPr/>
            </p:nvGrpSpPr>
            <p:grpSpPr>
              <a:xfrm>
                <a:off x="864" y="720"/>
                <a:ext cx="168" cy="192"/>
                <a:chOff x="1008" y="1584"/>
                <a:chExt cx="336" cy="384"/>
              </a:xfrm>
            </p:grpSpPr>
            <p:sp>
              <p:nvSpPr>
                <p:cNvPr id="304" name="Google Shape;304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" name="Google Shape;305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" name="Google Shape;306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" name="Google Shape;307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" name="Google Shape;309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" name="Google Shape;311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2" name="Google Shape;312;p1"/>
              <p:cNvGrpSpPr/>
              <p:nvPr/>
            </p:nvGrpSpPr>
            <p:grpSpPr>
              <a:xfrm>
                <a:off x="1200" y="1392"/>
                <a:ext cx="168" cy="192"/>
                <a:chOff x="1008" y="1584"/>
                <a:chExt cx="336" cy="384"/>
              </a:xfrm>
            </p:grpSpPr>
            <p:sp>
              <p:nvSpPr>
                <p:cNvPr id="313" name="Google Shape;313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" name="Google Shape;314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" name="Google Shape;315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" name="Google Shape;316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" name="Google Shape;317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" name="Google Shape;318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" name="Google Shape;319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" name="Google Shape;320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1" name="Google Shape;321;p1"/>
              <p:cNvGrpSpPr/>
              <p:nvPr/>
            </p:nvGrpSpPr>
            <p:grpSpPr>
              <a:xfrm>
                <a:off x="1824" y="144"/>
                <a:ext cx="168" cy="192"/>
                <a:chOff x="1008" y="1584"/>
                <a:chExt cx="336" cy="384"/>
              </a:xfrm>
            </p:grpSpPr>
            <p:sp>
              <p:nvSpPr>
                <p:cNvPr id="322" name="Google Shape;322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" name="Google Shape;323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" name="Google Shape;324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325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" name="Google Shape;326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327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" name="Google Shape;328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" name="Google Shape;329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0" name="Google Shape;330;p1"/>
              <p:cNvGrpSpPr/>
              <p:nvPr/>
            </p:nvGrpSpPr>
            <p:grpSpPr>
              <a:xfrm>
                <a:off x="2496" y="528"/>
                <a:ext cx="168" cy="192"/>
                <a:chOff x="1008" y="1584"/>
                <a:chExt cx="336" cy="384"/>
              </a:xfrm>
            </p:grpSpPr>
            <p:sp>
              <p:nvSpPr>
                <p:cNvPr id="331" name="Google Shape;331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2" name="Google Shape;332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" name="Google Shape;334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" name="Google Shape;335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" name="Google Shape;336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" name="Google Shape;337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" name="Google Shape;338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9" name="Google Shape;339;p1"/>
              <p:cNvGrpSpPr/>
              <p:nvPr/>
            </p:nvGrpSpPr>
            <p:grpSpPr>
              <a:xfrm>
                <a:off x="2016" y="1056"/>
                <a:ext cx="168" cy="192"/>
                <a:chOff x="1008" y="1584"/>
                <a:chExt cx="336" cy="384"/>
              </a:xfrm>
            </p:grpSpPr>
            <p:sp>
              <p:nvSpPr>
                <p:cNvPr id="340" name="Google Shape;340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Google Shape;341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" name="Google Shape;342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343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" name="Google Shape;344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345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" name="Google Shape;346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" name="Google Shape;347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8" name="Google Shape;348;p1"/>
              <p:cNvGrpSpPr/>
              <p:nvPr/>
            </p:nvGrpSpPr>
            <p:grpSpPr>
              <a:xfrm>
                <a:off x="3360" y="960"/>
                <a:ext cx="168" cy="192"/>
                <a:chOff x="1008" y="1584"/>
                <a:chExt cx="336" cy="384"/>
              </a:xfrm>
            </p:grpSpPr>
            <p:sp>
              <p:nvSpPr>
                <p:cNvPr id="349" name="Google Shape;349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" name="Google Shape;350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51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Google Shape;352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" name="Google Shape;353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" name="Google Shape;354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" name="Google Shape;355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" name="Google Shape;356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7" name="Google Shape;357;p1"/>
              <p:cNvGrpSpPr/>
              <p:nvPr/>
            </p:nvGrpSpPr>
            <p:grpSpPr>
              <a:xfrm>
                <a:off x="2784" y="1344"/>
                <a:ext cx="168" cy="192"/>
                <a:chOff x="1008" y="1584"/>
                <a:chExt cx="336" cy="384"/>
              </a:xfrm>
            </p:grpSpPr>
            <p:sp>
              <p:nvSpPr>
                <p:cNvPr id="358" name="Google Shape;358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" name="Google Shape;362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" name="Google Shape;363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Google Shape;364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66" name="Google Shape;366;p1"/>
            <p:cNvGrpSpPr/>
            <p:nvPr/>
          </p:nvGrpSpPr>
          <p:grpSpPr>
            <a:xfrm>
              <a:off x="240" y="1968"/>
              <a:ext cx="3288" cy="1440"/>
              <a:chOff x="240" y="144"/>
              <a:chExt cx="3288" cy="1440"/>
            </a:xfrm>
          </p:grpSpPr>
          <p:grpSp>
            <p:nvGrpSpPr>
              <p:cNvPr id="367" name="Google Shape;367;p1"/>
              <p:cNvGrpSpPr/>
              <p:nvPr/>
            </p:nvGrpSpPr>
            <p:grpSpPr>
              <a:xfrm>
                <a:off x="864" y="720"/>
                <a:ext cx="168" cy="192"/>
                <a:chOff x="1008" y="1584"/>
                <a:chExt cx="336" cy="384"/>
              </a:xfrm>
            </p:grpSpPr>
            <p:sp>
              <p:nvSpPr>
                <p:cNvPr id="368" name="Google Shape;368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Google Shape;369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0" name="Google Shape;370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2" name="Google Shape;372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" name="Google Shape;373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" name="Google Shape;374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" name="Google Shape;375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6" name="Google Shape;376;p1"/>
              <p:cNvGrpSpPr/>
              <p:nvPr/>
            </p:nvGrpSpPr>
            <p:grpSpPr>
              <a:xfrm>
                <a:off x="1200" y="1392"/>
                <a:ext cx="168" cy="192"/>
                <a:chOff x="1008" y="1584"/>
                <a:chExt cx="336" cy="384"/>
              </a:xfrm>
            </p:grpSpPr>
            <p:sp>
              <p:nvSpPr>
                <p:cNvPr id="377" name="Google Shape;377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8" name="Google Shape;378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9" name="Google Shape;379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0" name="Google Shape;380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" name="Google Shape;381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2" name="Google Shape;382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" name="Google Shape;383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4" name="Google Shape;384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5" name="Google Shape;385;p1"/>
              <p:cNvGrpSpPr/>
              <p:nvPr/>
            </p:nvGrpSpPr>
            <p:grpSpPr>
              <a:xfrm>
                <a:off x="240" y="144"/>
                <a:ext cx="168" cy="192"/>
                <a:chOff x="1008" y="1584"/>
                <a:chExt cx="336" cy="384"/>
              </a:xfrm>
            </p:grpSpPr>
            <p:sp>
              <p:nvSpPr>
                <p:cNvPr id="386" name="Google Shape;386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7" name="Google Shape;387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8" name="Google Shape;388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" name="Google Shape;389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" name="Google Shape;390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" name="Google Shape;391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" name="Google Shape;392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Google Shape;393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4" name="Google Shape;394;p1"/>
              <p:cNvGrpSpPr/>
              <p:nvPr/>
            </p:nvGrpSpPr>
            <p:grpSpPr>
              <a:xfrm>
                <a:off x="1824" y="144"/>
                <a:ext cx="168" cy="192"/>
                <a:chOff x="1008" y="1584"/>
                <a:chExt cx="336" cy="384"/>
              </a:xfrm>
            </p:grpSpPr>
            <p:sp>
              <p:nvSpPr>
                <p:cNvPr id="395" name="Google Shape;395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" name="Google Shape;396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7" name="Google Shape;397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8" name="Google Shape;398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" name="Google Shape;399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" name="Google Shape;400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" name="Google Shape;401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" name="Google Shape;402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3" name="Google Shape;403;p1"/>
              <p:cNvGrpSpPr/>
              <p:nvPr/>
            </p:nvGrpSpPr>
            <p:grpSpPr>
              <a:xfrm>
                <a:off x="2496" y="528"/>
                <a:ext cx="168" cy="192"/>
                <a:chOff x="1008" y="1584"/>
                <a:chExt cx="336" cy="384"/>
              </a:xfrm>
            </p:grpSpPr>
            <p:sp>
              <p:nvSpPr>
                <p:cNvPr id="404" name="Google Shape;404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5" name="Google Shape;405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" name="Google Shape;406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" name="Google Shape;407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" name="Google Shape;408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" name="Google Shape;409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0" name="Google Shape;410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1" name="Google Shape;411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2" name="Google Shape;412;p1"/>
              <p:cNvGrpSpPr/>
              <p:nvPr/>
            </p:nvGrpSpPr>
            <p:grpSpPr>
              <a:xfrm>
                <a:off x="2016" y="1056"/>
                <a:ext cx="168" cy="192"/>
                <a:chOff x="1008" y="1584"/>
                <a:chExt cx="336" cy="384"/>
              </a:xfrm>
            </p:grpSpPr>
            <p:sp>
              <p:nvSpPr>
                <p:cNvPr id="413" name="Google Shape;413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" name="Google Shape;414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" name="Google Shape;415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6" name="Google Shape;416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7" name="Google Shape;417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8" name="Google Shape;418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" name="Google Shape;419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" name="Google Shape;420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1" name="Google Shape;421;p1"/>
              <p:cNvGrpSpPr/>
              <p:nvPr/>
            </p:nvGrpSpPr>
            <p:grpSpPr>
              <a:xfrm>
                <a:off x="3360" y="960"/>
                <a:ext cx="168" cy="192"/>
                <a:chOff x="1008" y="1584"/>
                <a:chExt cx="336" cy="384"/>
              </a:xfrm>
            </p:grpSpPr>
            <p:sp>
              <p:nvSpPr>
                <p:cNvPr id="422" name="Google Shape;422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3" name="Google Shape;423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4" name="Google Shape;424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5" name="Google Shape;425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6" name="Google Shape;426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" name="Google Shape;427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" name="Google Shape;428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" name="Google Shape;429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0" name="Google Shape;430;p1"/>
              <p:cNvGrpSpPr/>
              <p:nvPr/>
            </p:nvGrpSpPr>
            <p:grpSpPr>
              <a:xfrm>
                <a:off x="2784" y="1344"/>
                <a:ext cx="168" cy="192"/>
                <a:chOff x="1008" y="1584"/>
                <a:chExt cx="336" cy="384"/>
              </a:xfrm>
            </p:grpSpPr>
            <p:sp>
              <p:nvSpPr>
                <p:cNvPr id="431" name="Google Shape;431;p1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2" name="Google Shape;432;p1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3" name="Google Shape;433;p1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4" name="Google Shape;434;p1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" name="Google Shape;435;p1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" name="Google Shape;436;p1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" name="Google Shape;437;p1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8" name="Google Shape;438;p1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39" name="Google Shape;439;p1"/>
            <p:cNvGrpSpPr/>
            <p:nvPr/>
          </p:nvGrpSpPr>
          <p:grpSpPr>
            <a:xfrm>
              <a:off x="4320" y="624"/>
              <a:ext cx="168" cy="192"/>
              <a:chOff x="1008" y="1584"/>
              <a:chExt cx="336" cy="384"/>
            </a:xfrm>
          </p:grpSpPr>
          <p:sp>
            <p:nvSpPr>
              <p:cNvPr id="440" name="Google Shape;440;p1"/>
              <p:cNvSpPr txBox="1"/>
              <p:nvPr/>
            </p:nvSpPr>
            <p:spPr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"/>
              <p:cNvSpPr txBox="1"/>
              <p:nvPr/>
            </p:nvSpPr>
            <p:spPr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"/>
              <p:cNvSpPr txBox="1"/>
              <p:nvPr/>
            </p:nvSpPr>
            <p:spPr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"/>
              <p:cNvSpPr txBox="1"/>
              <p:nvPr/>
            </p:nvSpPr>
            <p:spPr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"/>
              <p:cNvSpPr txBox="1"/>
              <p:nvPr/>
            </p:nvSpPr>
            <p:spPr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"/>
              <p:cNvSpPr txBox="1"/>
              <p:nvPr/>
            </p:nvSpPr>
            <p:spPr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"/>
              <p:cNvSpPr txBox="1"/>
              <p:nvPr/>
            </p:nvSpPr>
            <p:spPr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"/>
              <p:cNvSpPr txBox="1"/>
              <p:nvPr/>
            </p:nvSpPr>
            <p:spPr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8" name="Google Shape;448;p1"/>
            <p:cNvGrpSpPr/>
            <p:nvPr/>
          </p:nvGrpSpPr>
          <p:grpSpPr>
            <a:xfrm>
              <a:off x="4656" y="1296"/>
              <a:ext cx="168" cy="192"/>
              <a:chOff x="1008" y="1584"/>
              <a:chExt cx="336" cy="384"/>
            </a:xfrm>
          </p:grpSpPr>
          <p:sp>
            <p:nvSpPr>
              <p:cNvPr id="449" name="Google Shape;449;p1"/>
              <p:cNvSpPr txBox="1"/>
              <p:nvPr/>
            </p:nvSpPr>
            <p:spPr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"/>
              <p:cNvSpPr txBox="1"/>
              <p:nvPr/>
            </p:nvSpPr>
            <p:spPr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"/>
              <p:cNvSpPr txBox="1"/>
              <p:nvPr/>
            </p:nvSpPr>
            <p:spPr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"/>
              <p:cNvSpPr txBox="1"/>
              <p:nvPr/>
            </p:nvSpPr>
            <p:spPr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"/>
              <p:cNvSpPr txBox="1"/>
              <p:nvPr/>
            </p:nvSpPr>
            <p:spPr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"/>
              <p:cNvSpPr txBox="1"/>
              <p:nvPr/>
            </p:nvSpPr>
            <p:spPr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"/>
              <p:cNvSpPr txBox="1"/>
              <p:nvPr/>
            </p:nvSpPr>
            <p:spPr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"/>
              <p:cNvSpPr txBox="1"/>
              <p:nvPr/>
            </p:nvSpPr>
            <p:spPr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7" name="Google Shape;457;p1"/>
            <p:cNvGrpSpPr/>
            <p:nvPr/>
          </p:nvGrpSpPr>
          <p:grpSpPr>
            <a:xfrm>
              <a:off x="3696" y="48"/>
              <a:ext cx="168" cy="192"/>
              <a:chOff x="1008" y="1584"/>
              <a:chExt cx="336" cy="384"/>
            </a:xfrm>
          </p:grpSpPr>
          <p:sp>
            <p:nvSpPr>
              <p:cNvPr id="458" name="Google Shape;458;p1"/>
              <p:cNvSpPr txBox="1"/>
              <p:nvPr/>
            </p:nvSpPr>
            <p:spPr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"/>
              <p:cNvSpPr txBox="1"/>
              <p:nvPr/>
            </p:nvSpPr>
            <p:spPr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"/>
              <p:cNvSpPr txBox="1"/>
              <p:nvPr/>
            </p:nvSpPr>
            <p:spPr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"/>
              <p:cNvSpPr txBox="1"/>
              <p:nvPr/>
            </p:nvSpPr>
            <p:spPr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"/>
              <p:cNvSpPr txBox="1"/>
              <p:nvPr/>
            </p:nvSpPr>
            <p:spPr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"/>
              <p:cNvSpPr txBox="1"/>
              <p:nvPr/>
            </p:nvSpPr>
            <p:spPr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"/>
              <p:cNvSpPr txBox="1"/>
              <p:nvPr/>
            </p:nvSpPr>
            <p:spPr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"/>
              <p:cNvSpPr txBox="1"/>
              <p:nvPr/>
            </p:nvSpPr>
            <p:spPr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6" name="Google Shape;466;p1"/>
            <p:cNvGrpSpPr/>
            <p:nvPr/>
          </p:nvGrpSpPr>
          <p:grpSpPr>
            <a:xfrm>
              <a:off x="5280" y="48"/>
              <a:ext cx="168" cy="192"/>
              <a:chOff x="1008" y="1584"/>
              <a:chExt cx="336" cy="384"/>
            </a:xfrm>
          </p:grpSpPr>
          <p:sp>
            <p:nvSpPr>
              <p:cNvPr id="467" name="Google Shape;467;p1"/>
              <p:cNvSpPr txBox="1"/>
              <p:nvPr/>
            </p:nvSpPr>
            <p:spPr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"/>
              <p:cNvSpPr txBox="1"/>
              <p:nvPr/>
            </p:nvSpPr>
            <p:spPr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"/>
              <p:cNvSpPr txBox="1"/>
              <p:nvPr/>
            </p:nvSpPr>
            <p:spPr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"/>
              <p:cNvSpPr txBox="1"/>
              <p:nvPr/>
            </p:nvSpPr>
            <p:spPr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"/>
              <p:cNvSpPr txBox="1"/>
              <p:nvPr/>
            </p:nvSpPr>
            <p:spPr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"/>
              <p:cNvSpPr txBox="1"/>
              <p:nvPr/>
            </p:nvSpPr>
            <p:spPr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"/>
              <p:cNvSpPr txBox="1"/>
              <p:nvPr/>
            </p:nvSpPr>
            <p:spPr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"/>
              <p:cNvSpPr txBox="1"/>
              <p:nvPr/>
            </p:nvSpPr>
            <p:spPr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5" name="Google Shape;475;p1"/>
            <p:cNvGrpSpPr/>
            <p:nvPr/>
          </p:nvGrpSpPr>
          <p:grpSpPr>
            <a:xfrm>
              <a:off x="5472" y="960"/>
              <a:ext cx="168" cy="192"/>
              <a:chOff x="1008" y="1584"/>
              <a:chExt cx="336" cy="384"/>
            </a:xfrm>
          </p:grpSpPr>
          <p:sp>
            <p:nvSpPr>
              <p:cNvPr id="476" name="Google Shape;476;p1"/>
              <p:cNvSpPr txBox="1"/>
              <p:nvPr/>
            </p:nvSpPr>
            <p:spPr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"/>
              <p:cNvSpPr txBox="1"/>
              <p:nvPr/>
            </p:nvSpPr>
            <p:spPr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"/>
              <p:cNvSpPr txBox="1"/>
              <p:nvPr/>
            </p:nvSpPr>
            <p:spPr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"/>
              <p:cNvSpPr txBox="1"/>
              <p:nvPr/>
            </p:nvSpPr>
            <p:spPr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"/>
              <p:cNvSpPr txBox="1"/>
              <p:nvPr/>
            </p:nvSpPr>
            <p:spPr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"/>
              <p:cNvSpPr txBox="1"/>
              <p:nvPr/>
            </p:nvSpPr>
            <p:spPr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"/>
              <p:cNvSpPr txBox="1"/>
              <p:nvPr/>
            </p:nvSpPr>
            <p:spPr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"/>
              <p:cNvSpPr txBox="1"/>
              <p:nvPr/>
            </p:nvSpPr>
            <p:spPr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4" name="Google Shape;484;p1"/>
            <p:cNvGrpSpPr/>
            <p:nvPr/>
          </p:nvGrpSpPr>
          <p:grpSpPr>
            <a:xfrm>
              <a:off x="4224" y="2400"/>
              <a:ext cx="168" cy="192"/>
              <a:chOff x="1008" y="1584"/>
              <a:chExt cx="336" cy="384"/>
            </a:xfrm>
          </p:grpSpPr>
          <p:sp>
            <p:nvSpPr>
              <p:cNvPr id="485" name="Google Shape;485;p1"/>
              <p:cNvSpPr txBox="1"/>
              <p:nvPr/>
            </p:nvSpPr>
            <p:spPr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"/>
              <p:cNvSpPr txBox="1"/>
              <p:nvPr/>
            </p:nvSpPr>
            <p:spPr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"/>
              <p:cNvSpPr txBox="1"/>
              <p:nvPr/>
            </p:nvSpPr>
            <p:spPr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"/>
              <p:cNvSpPr txBox="1"/>
              <p:nvPr/>
            </p:nvSpPr>
            <p:spPr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1"/>
              <p:cNvSpPr txBox="1"/>
              <p:nvPr/>
            </p:nvSpPr>
            <p:spPr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1"/>
              <p:cNvSpPr txBox="1"/>
              <p:nvPr/>
            </p:nvSpPr>
            <p:spPr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1"/>
              <p:cNvSpPr txBox="1"/>
              <p:nvPr/>
            </p:nvSpPr>
            <p:spPr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1"/>
              <p:cNvSpPr txBox="1"/>
              <p:nvPr/>
            </p:nvSpPr>
            <p:spPr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3" name="Google Shape;493;p1"/>
            <p:cNvGrpSpPr/>
            <p:nvPr/>
          </p:nvGrpSpPr>
          <p:grpSpPr>
            <a:xfrm>
              <a:off x="4560" y="3072"/>
              <a:ext cx="168" cy="192"/>
              <a:chOff x="1008" y="1584"/>
              <a:chExt cx="336" cy="384"/>
            </a:xfrm>
          </p:grpSpPr>
          <p:sp>
            <p:nvSpPr>
              <p:cNvPr id="494" name="Google Shape;494;p1"/>
              <p:cNvSpPr txBox="1"/>
              <p:nvPr/>
            </p:nvSpPr>
            <p:spPr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1"/>
              <p:cNvSpPr txBox="1"/>
              <p:nvPr/>
            </p:nvSpPr>
            <p:spPr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1"/>
              <p:cNvSpPr txBox="1"/>
              <p:nvPr/>
            </p:nvSpPr>
            <p:spPr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"/>
              <p:cNvSpPr txBox="1"/>
              <p:nvPr/>
            </p:nvSpPr>
            <p:spPr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1"/>
              <p:cNvSpPr txBox="1"/>
              <p:nvPr/>
            </p:nvSpPr>
            <p:spPr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1"/>
              <p:cNvSpPr txBox="1"/>
              <p:nvPr/>
            </p:nvSpPr>
            <p:spPr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1"/>
              <p:cNvSpPr txBox="1"/>
              <p:nvPr/>
            </p:nvSpPr>
            <p:spPr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1"/>
              <p:cNvSpPr txBox="1"/>
              <p:nvPr/>
            </p:nvSpPr>
            <p:spPr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2" name="Google Shape;502;p1"/>
            <p:cNvGrpSpPr/>
            <p:nvPr/>
          </p:nvGrpSpPr>
          <p:grpSpPr>
            <a:xfrm>
              <a:off x="3600" y="1824"/>
              <a:ext cx="168" cy="192"/>
              <a:chOff x="1008" y="1584"/>
              <a:chExt cx="336" cy="384"/>
            </a:xfrm>
          </p:grpSpPr>
          <p:sp>
            <p:nvSpPr>
              <p:cNvPr id="503" name="Google Shape;503;p1"/>
              <p:cNvSpPr txBox="1"/>
              <p:nvPr/>
            </p:nvSpPr>
            <p:spPr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1"/>
              <p:cNvSpPr txBox="1"/>
              <p:nvPr/>
            </p:nvSpPr>
            <p:spPr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1"/>
              <p:cNvSpPr txBox="1"/>
              <p:nvPr/>
            </p:nvSpPr>
            <p:spPr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"/>
              <p:cNvSpPr txBox="1"/>
              <p:nvPr/>
            </p:nvSpPr>
            <p:spPr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1"/>
              <p:cNvSpPr txBox="1"/>
              <p:nvPr/>
            </p:nvSpPr>
            <p:spPr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1"/>
              <p:cNvSpPr txBox="1"/>
              <p:nvPr/>
            </p:nvSpPr>
            <p:spPr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"/>
              <p:cNvSpPr txBox="1"/>
              <p:nvPr/>
            </p:nvSpPr>
            <p:spPr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"/>
              <p:cNvSpPr txBox="1"/>
              <p:nvPr/>
            </p:nvSpPr>
            <p:spPr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1" name="Google Shape;511;p1"/>
            <p:cNvGrpSpPr/>
            <p:nvPr/>
          </p:nvGrpSpPr>
          <p:grpSpPr>
            <a:xfrm>
              <a:off x="5184" y="1824"/>
              <a:ext cx="168" cy="192"/>
              <a:chOff x="1008" y="1584"/>
              <a:chExt cx="336" cy="384"/>
            </a:xfrm>
          </p:grpSpPr>
          <p:sp>
            <p:nvSpPr>
              <p:cNvPr id="512" name="Google Shape;512;p1"/>
              <p:cNvSpPr txBox="1"/>
              <p:nvPr/>
            </p:nvSpPr>
            <p:spPr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"/>
              <p:cNvSpPr txBox="1"/>
              <p:nvPr/>
            </p:nvSpPr>
            <p:spPr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"/>
              <p:cNvSpPr txBox="1"/>
              <p:nvPr/>
            </p:nvSpPr>
            <p:spPr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"/>
              <p:cNvSpPr txBox="1"/>
              <p:nvPr/>
            </p:nvSpPr>
            <p:spPr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1"/>
              <p:cNvSpPr txBox="1"/>
              <p:nvPr/>
            </p:nvSpPr>
            <p:spPr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1"/>
              <p:cNvSpPr txBox="1"/>
              <p:nvPr/>
            </p:nvSpPr>
            <p:spPr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"/>
              <p:cNvSpPr txBox="1"/>
              <p:nvPr/>
            </p:nvSpPr>
            <p:spPr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1"/>
              <p:cNvSpPr txBox="1"/>
              <p:nvPr/>
            </p:nvSpPr>
            <p:spPr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0" name="Google Shape;520;p1"/>
            <p:cNvGrpSpPr/>
            <p:nvPr/>
          </p:nvGrpSpPr>
          <p:grpSpPr>
            <a:xfrm>
              <a:off x="5376" y="2736"/>
              <a:ext cx="168" cy="192"/>
              <a:chOff x="1008" y="1584"/>
              <a:chExt cx="336" cy="384"/>
            </a:xfrm>
          </p:grpSpPr>
          <p:sp>
            <p:nvSpPr>
              <p:cNvPr id="521" name="Google Shape;521;p1"/>
              <p:cNvSpPr txBox="1"/>
              <p:nvPr/>
            </p:nvSpPr>
            <p:spPr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"/>
              <p:cNvSpPr txBox="1"/>
              <p:nvPr/>
            </p:nvSpPr>
            <p:spPr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"/>
              <p:cNvSpPr txBox="1"/>
              <p:nvPr/>
            </p:nvSpPr>
            <p:spPr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"/>
              <p:cNvSpPr txBox="1"/>
              <p:nvPr/>
            </p:nvSpPr>
            <p:spPr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"/>
              <p:cNvSpPr txBox="1"/>
              <p:nvPr/>
            </p:nvSpPr>
            <p:spPr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1"/>
              <p:cNvSpPr txBox="1"/>
              <p:nvPr/>
            </p:nvSpPr>
            <p:spPr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1"/>
              <p:cNvSpPr txBox="1"/>
              <p:nvPr/>
            </p:nvSpPr>
            <p:spPr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1"/>
              <p:cNvSpPr txBox="1"/>
              <p:nvPr/>
            </p:nvSpPr>
            <p:spPr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9" name="Google Shape;529;p1"/>
            <p:cNvGrpSpPr/>
            <p:nvPr/>
          </p:nvGrpSpPr>
          <p:grpSpPr>
            <a:xfrm>
              <a:off x="3816" y="3840"/>
              <a:ext cx="168" cy="192"/>
              <a:chOff x="1008" y="1584"/>
              <a:chExt cx="336" cy="384"/>
            </a:xfrm>
          </p:grpSpPr>
          <p:sp>
            <p:nvSpPr>
              <p:cNvPr id="530" name="Google Shape;530;p1"/>
              <p:cNvSpPr txBox="1"/>
              <p:nvPr/>
            </p:nvSpPr>
            <p:spPr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"/>
              <p:cNvSpPr txBox="1"/>
              <p:nvPr/>
            </p:nvSpPr>
            <p:spPr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1"/>
              <p:cNvSpPr txBox="1"/>
              <p:nvPr/>
            </p:nvSpPr>
            <p:spPr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1"/>
              <p:cNvSpPr txBox="1"/>
              <p:nvPr/>
            </p:nvSpPr>
            <p:spPr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1"/>
              <p:cNvSpPr txBox="1"/>
              <p:nvPr/>
            </p:nvSpPr>
            <p:spPr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1"/>
              <p:cNvSpPr txBox="1"/>
              <p:nvPr/>
            </p:nvSpPr>
            <p:spPr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1"/>
              <p:cNvSpPr txBox="1"/>
              <p:nvPr/>
            </p:nvSpPr>
            <p:spPr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1"/>
              <p:cNvSpPr txBox="1"/>
              <p:nvPr/>
            </p:nvSpPr>
            <p:spPr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8" name="Google Shape;538;p1"/>
            <p:cNvGrpSpPr/>
            <p:nvPr/>
          </p:nvGrpSpPr>
          <p:grpSpPr>
            <a:xfrm>
              <a:off x="5400" y="3840"/>
              <a:ext cx="168" cy="192"/>
              <a:chOff x="1008" y="1584"/>
              <a:chExt cx="336" cy="384"/>
            </a:xfrm>
          </p:grpSpPr>
          <p:sp>
            <p:nvSpPr>
              <p:cNvPr id="539" name="Google Shape;539;p1"/>
              <p:cNvSpPr txBox="1"/>
              <p:nvPr/>
            </p:nvSpPr>
            <p:spPr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1"/>
              <p:cNvSpPr txBox="1"/>
              <p:nvPr/>
            </p:nvSpPr>
            <p:spPr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1"/>
              <p:cNvSpPr txBox="1"/>
              <p:nvPr/>
            </p:nvSpPr>
            <p:spPr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1"/>
              <p:cNvSpPr txBox="1"/>
              <p:nvPr/>
            </p:nvSpPr>
            <p:spPr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1"/>
              <p:cNvSpPr txBox="1"/>
              <p:nvPr/>
            </p:nvSpPr>
            <p:spPr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1"/>
              <p:cNvSpPr txBox="1"/>
              <p:nvPr/>
            </p:nvSpPr>
            <p:spPr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1"/>
              <p:cNvSpPr txBox="1"/>
              <p:nvPr/>
            </p:nvSpPr>
            <p:spPr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1"/>
              <p:cNvSpPr txBox="1"/>
              <p:nvPr/>
            </p:nvSpPr>
            <p:spPr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7" name="Google Shape;547;p1"/>
            <p:cNvGrpSpPr/>
            <p:nvPr/>
          </p:nvGrpSpPr>
          <p:grpSpPr>
            <a:xfrm>
              <a:off x="96" y="3744"/>
              <a:ext cx="168" cy="192"/>
              <a:chOff x="1008" y="1584"/>
              <a:chExt cx="336" cy="384"/>
            </a:xfrm>
          </p:grpSpPr>
          <p:sp>
            <p:nvSpPr>
              <p:cNvPr id="548" name="Google Shape;548;p1"/>
              <p:cNvSpPr txBox="1"/>
              <p:nvPr/>
            </p:nvSpPr>
            <p:spPr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1"/>
              <p:cNvSpPr txBox="1"/>
              <p:nvPr/>
            </p:nvSpPr>
            <p:spPr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1"/>
              <p:cNvSpPr txBox="1"/>
              <p:nvPr/>
            </p:nvSpPr>
            <p:spPr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1"/>
              <p:cNvSpPr txBox="1"/>
              <p:nvPr/>
            </p:nvSpPr>
            <p:spPr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1"/>
              <p:cNvSpPr txBox="1"/>
              <p:nvPr/>
            </p:nvSpPr>
            <p:spPr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1"/>
              <p:cNvSpPr txBox="1"/>
              <p:nvPr/>
            </p:nvSpPr>
            <p:spPr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1"/>
              <p:cNvSpPr txBox="1"/>
              <p:nvPr/>
            </p:nvSpPr>
            <p:spPr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1"/>
              <p:cNvSpPr txBox="1"/>
              <p:nvPr/>
            </p:nvSpPr>
            <p:spPr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6" name="Google Shape;556;p1"/>
            <p:cNvGrpSpPr/>
            <p:nvPr/>
          </p:nvGrpSpPr>
          <p:grpSpPr>
            <a:xfrm>
              <a:off x="1680" y="3744"/>
              <a:ext cx="168" cy="192"/>
              <a:chOff x="1008" y="1584"/>
              <a:chExt cx="336" cy="384"/>
            </a:xfrm>
          </p:grpSpPr>
          <p:sp>
            <p:nvSpPr>
              <p:cNvPr id="557" name="Google Shape;557;p1"/>
              <p:cNvSpPr txBox="1"/>
              <p:nvPr/>
            </p:nvSpPr>
            <p:spPr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1"/>
              <p:cNvSpPr txBox="1"/>
              <p:nvPr/>
            </p:nvSpPr>
            <p:spPr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1"/>
              <p:cNvSpPr txBox="1"/>
              <p:nvPr/>
            </p:nvSpPr>
            <p:spPr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1"/>
              <p:cNvSpPr txBox="1"/>
              <p:nvPr/>
            </p:nvSpPr>
            <p:spPr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1"/>
              <p:cNvSpPr txBox="1"/>
              <p:nvPr/>
            </p:nvSpPr>
            <p:spPr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1"/>
              <p:cNvSpPr txBox="1"/>
              <p:nvPr/>
            </p:nvSpPr>
            <p:spPr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1"/>
              <p:cNvSpPr txBox="1"/>
              <p:nvPr/>
            </p:nvSpPr>
            <p:spPr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1"/>
              <p:cNvSpPr txBox="1"/>
              <p:nvPr/>
            </p:nvSpPr>
            <p:spPr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5" name="Google Shape;565;p1"/>
            <p:cNvGrpSpPr/>
            <p:nvPr/>
          </p:nvGrpSpPr>
          <p:grpSpPr>
            <a:xfrm>
              <a:off x="2352" y="4128"/>
              <a:ext cx="168" cy="192"/>
              <a:chOff x="1008" y="1584"/>
              <a:chExt cx="336" cy="384"/>
            </a:xfrm>
          </p:grpSpPr>
          <p:sp>
            <p:nvSpPr>
              <p:cNvPr id="566" name="Google Shape;566;p1"/>
              <p:cNvSpPr txBox="1"/>
              <p:nvPr/>
            </p:nvSpPr>
            <p:spPr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1"/>
              <p:cNvSpPr txBox="1"/>
              <p:nvPr/>
            </p:nvSpPr>
            <p:spPr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1"/>
              <p:cNvSpPr txBox="1"/>
              <p:nvPr/>
            </p:nvSpPr>
            <p:spPr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1"/>
              <p:cNvSpPr txBox="1"/>
              <p:nvPr/>
            </p:nvSpPr>
            <p:spPr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1"/>
              <p:cNvSpPr txBox="1"/>
              <p:nvPr/>
            </p:nvSpPr>
            <p:spPr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1"/>
              <p:cNvSpPr txBox="1"/>
              <p:nvPr/>
            </p:nvSpPr>
            <p:spPr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1"/>
              <p:cNvSpPr txBox="1"/>
              <p:nvPr/>
            </p:nvSpPr>
            <p:spPr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1"/>
              <p:cNvSpPr txBox="1"/>
              <p:nvPr/>
            </p:nvSpPr>
            <p:spPr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4" name="Google Shape;574;p1"/>
          <p:cNvSpPr txBox="1"/>
          <p:nvPr/>
        </p:nvSpPr>
        <p:spPr>
          <a:xfrm rot="5400000">
            <a:off x="265112" y="2779712"/>
            <a:ext cx="152400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"/>
          <p:cNvSpPr txBox="1"/>
          <p:nvPr/>
        </p:nvSpPr>
        <p:spPr>
          <a:xfrm rot="5400000">
            <a:off x="455612" y="2665412"/>
            <a:ext cx="762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"/>
          <p:cNvSpPr txBox="1"/>
          <p:nvPr/>
        </p:nvSpPr>
        <p:spPr>
          <a:xfrm rot="5400000">
            <a:off x="303212" y="2894012"/>
            <a:ext cx="762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"/>
          <p:cNvSpPr txBox="1"/>
          <p:nvPr/>
        </p:nvSpPr>
        <p:spPr>
          <a:xfrm rot="5400000">
            <a:off x="-39687" y="2779712"/>
            <a:ext cx="457200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"/>
          <p:cNvSpPr txBox="1"/>
          <p:nvPr/>
        </p:nvSpPr>
        <p:spPr>
          <a:xfrm rot="5400000">
            <a:off x="455612" y="2360612"/>
            <a:ext cx="76200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"/>
          <p:cNvSpPr txBox="1"/>
          <p:nvPr/>
        </p:nvSpPr>
        <p:spPr>
          <a:xfrm rot="5400000">
            <a:off x="-1296987" y="4646612"/>
            <a:ext cx="4040187" cy="777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0" name="Google Shape;580;p1"/>
          <p:cNvGrpSpPr/>
          <p:nvPr/>
        </p:nvGrpSpPr>
        <p:grpSpPr>
          <a:xfrm>
            <a:off x="303212" y="2894012"/>
            <a:ext cx="8688387" cy="77787"/>
            <a:chOff x="191" y="1823"/>
            <a:chExt cx="5473" cy="49"/>
          </a:xfrm>
        </p:grpSpPr>
        <p:sp>
          <p:nvSpPr>
            <p:cNvPr id="581" name="Google Shape;581;p1"/>
            <p:cNvSpPr txBox="1"/>
            <p:nvPr/>
          </p:nvSpPr>
          <p:spPr>
            <a:xfrm rot="5400000">
              <a:off x="215" y="1799"/>
              <a:ext cx="48" cy="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"/>
            <p:cNvSpPr txBox="1"/>
            <p:nvPr/>
          </p:nvSpPr>
          <p:spPr>
            <a:xfrm>
              <a:off x="288" y="1824"/>
              <a:ext cx="240" cy="48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"/>
            <p:cNvSpPr txBox="1"/>
            <p:nvPr/>
          </p:nvSpPr>
          <p:spPr>
            <a:xfrm>
              <a:off x="528" y="1824"/>
              <a:ext cx="5136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4" name="Google Shape;584;p1"/>
          <p:cNvSpPr txBox="1"/>
          <p:nvPr/>
        </p:nvSpPr>
        <p:spPr>
          <a:xfrm rot="5400000">
            <a:off x="417512" y="2932112"/>
            <a:ext cx="304800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5" name="Google Shape;585;p1"/>
          <p:cNvGrpSpPr/>
          <p:nvPr/>
        </p:nvGrpSpPr>
        <p:grpSpPr>
          <a:xfrm>
            <a:off x="152400" y="0"/>
            <a:ext cx="457200" cy="6705600"/>
            <a:chOff x="96" y="0"/>
            <a:chExt cx="288" cy="4224"/>
          </a:xfrm>
        </p:grpSpPr>
        <p:grpSp>
          <p:nvGrpSpPr>
            <p:cNvPr id="586" name="Google Shape;586;p1"/>
            <p:cNvGrpSpPr/>
            <p:nvPr/>
          </p:nvGrpSpPr>
          <p:grpSpPr>
            <a:xfrm>
              <a:off x="96" y="0"/>
              <a:ext cx="288" cy="1584"/>
              <a:chOff x="96" y="0"/>
              <a:chExt cx="288" cy="1584"/>
            </a:xfrm>
          </p:grpSpPr>
          <p:sp>
            <p:nvSpPr>
              <p:cNvPr id="587" name="Google Shape;587;p1"/>
              <p:cNvSpPr txBox="1"/>
              <p:nvPr/>
            </p:nvSpPr>
            <p:spPr>
              <a:xfrm>
                <a:off x="96" y="1488"/>
                <a:ext cx="288" cy="9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1"/>
              <p:cNvSpPr txBox="1"/>
              <p:nvPr/>
            </p:nvSpPr>
            <p:spPr>
              <a:xfrm>
                <a:off x="96" y="0"/>
                <a:ext cx="288" cy="148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9" name="Google Shape;589;p1"/>
            <p:cNvGrpSpPr/>
            <p:nvPr/>
          </p:nvGrpSpPr>
          <p:grpSpPr>
            <a:xfrm>
              <a:off x="96" y="2016"/>
              <a:ext cx="288" cy="2208"/>
              <a:chOff x="96" y="2016"/>
              <a:chExt cx="288" cy="2208"/>
            </a:xfrm>
          </p:grpSpPr>
          <p:sp>
            <p:nvSpPr>
              <p:cNvPr id="590" name="Google Shape;590;p1"/>
              <p:cNvSpPr txBox="1"/>
              <p:nvPr/>
            </p:nvSpPr>
            <p:spPr>
              <a:xfrm>
                <a:off x="96" y="2016"/>
                <a:ext cx="288" cy="9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1"/>
              <p:cNvSpPr txBox="1"/>
              <p:nvPr/>
            </p:nvSpPr>
            <p:spPr>
              <a:xfrm>
                <a:off x="96" y="2112"/>
                <a:ext cx="288" cy="21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92" name="Google Shape;592;p1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593" name="Google Shape;593;p1"/>
          <p:cNvSpPr txBox="1"/>
          <p:nvPr>
            <p:ph idx="1" type="body"/>
          </p:nvPr>
        </p:nvSpPr>
        <p:spPr>
          <a:xfrm>
            <a:off x="1066800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1" algn="r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Open Sans"/>
              <a:buChar char="•"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6400" lvl="1" marL="914400" marR="0" rtl="1" algn="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Open Sans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marR="0" rtl="1" algn="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55600" lvl="3" marL="1828800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pen Sans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55600" lvl="4" marL="22860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4" name="Google Shape;594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5" name="Google Shape;595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6" name="Google Shape;596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3"/>
          <p:cNvGrpSpPr/>
          <p:nvPr/>
        </p:nvGrpSpPr>
        <p:grpSpPr>
          <a:xfrm>
            <a:off x="150812" y="0"/>
            <a:ext cx="8840787" cy="6858000"/>
            <a:chOff x="95" y="0"/>
            <a:chExt cx="5569" cy="4320"/>
          </a:xfrm>
        </p:grpSpPr>
        <p:grpSp>
          <p:nvGrpSpPr>
            <p:cNvPr id="605" name="Google Shape;605;p3"/>
            <p:cNvGrpSpPr/>
            <p:nvPr/>
          </p:nvGrpSpPr>
          <p:grpSpPr>
            <a:xfrm>
              <a:off x="96" y="48"/>
              <a:ext cx="5544" cy="4272"/>
              <a:chOff x="96" y="48"/>
              <a:chExt cx="5544" cy="4272"/>
            </a:xfrm>
          </p:grpSpPr>
          <p:grpSp>
            <p:nvGrpSpPr>
              <p:cNvPr id="606" name="Google Shape;606;p3"/>
              <p:cNvGrpSpPr/>
              <p:nvPr/>
            </p:nvGrpSpPr>
            <p:grpSpPr>
              <a:xfrm>
                <a:off x="864" y="144"/>
                <a:ext cx="2664" cy="1440"/>
                <a:chOff x="864" y="144"/>
                <a:chExt cx="2664" cy="1440"/>
              </a:xfrm>
            </p:grpSpPr>
            <p:grpSp>
              <p:nvGrpSpPr>
                <p:cNvPr id="607" name="Google Shape;607;p3"/>
                <p:cNvGrpSpPr/>
                <p:nvPr/>
              </p:nvGrpSpPr>
              <p:grpSpPr>
                <a:xfrm>
                  <a:off x="864" y="720"/>
                  <a:ext cx="168" cy="192"/>
                  <a:chOff x="1008" y="1584"/>
                  <a:chExt cx="336" cy="384"/>
                </a:xfrm>
              </p:grpSpPr>
              <p:sp>
                <p:nvSpPr>
                  <p:cNvPr id="608" name="Google Shape;608;p3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9" name="Google Shape;609;p3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0" name="Google Shape;610;p3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1" name="Google Shape;611;p3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2" name="Google Shape;612;p3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3" name="Google Shape;613;p3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4" name="Google Shape;614;p3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5" name="Google Shape;615;p3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16" name="Google Shape;616;p3"/>
                <p:cNvGrpSpPr/>
                <p:nvPr/>
              </p:nvGrpSpPr>
              <p:grpSpPr>
                <a:xfrm>
                  <a:off x="1200" y="1392"/>
                  <a:ext cx="168" cy="192"/>
                  <a:chOff x="1008" y="1584"/>
                  <a:chExt cx="336" cy="384"/>
                </a:xfrm>
              </p:grpSpPr>
              <p:sp>
                <p:nvSpPr>
                  <p:cNvPr id="617" name="Google Shape;617;p3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8" name="Google Shape;618;p3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9" name="Google Shape;619;p3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0" name="Google Shape;620;p3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1" name="Google Shape;621;p3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2" name="Google Shape;622;p3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3" name="Google Shape;623;p3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4" name="Google Shape;624;p3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25" name="Google Shape;625;p3"/>
                <p:cNvGrpSpPr/>
                <p:nvPr/>
              </p:nvGrpSpPr>
              <p:grpSpPr>
                <a:xfrm>
                  <a:off x="1824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626" name="Google Shape;626;p3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7" name="Google Shape;627;p3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8" name="Google Shape;628;p3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9" name="Google Shape;629;p3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0" name="Google Shape;630;p3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1" name="Google Shape;631;p3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2" name="Google Shape;632;p3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3" name="Google Shape;633;p3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34" name="Google Shape;634;p3"/>
                <p:cNvGrpSpPr/>
                <p:nvPr/>
              </p:nvGrpSpPr>
              <p:grpSpPr>
                <a:xfrm>
                  <a:off x="2496" y="528"/>
                  <a:ext cx="168" cy="192"/>
                  <a:chOff x="1008" y="1584"/>
                  <a:chExt cx="336" cy="384"/>
                </a:xfrm>
              </p:grpSpPr>
              <p:sp>
                <p:nvSpPr>
                  <p:cNvPr id="635" name="Google Shape;635;p3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6" name="Google Shape;636;p3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7" name="Google Shape;637;p3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8" name="Google Shape;638;p3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9" name="Google Shape;639;p3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0" name="Google Shape;640;p3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1" name="Google Shape;641;p3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2" name="Google Shape;642;p3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43" name="Google Shape;643;p3"/>
                <p:cNvGrpSpPr/>
                <p:nvPr/>
              </p:nvGrpSpPr>
              <p:grpSpPr>
                <a:xfrm>
                  <a:off x="2016" y="1056"/>
                  <a:ext cx="168" cy="192"/>
                  <a:chOff x="1008" y="1584"/>
                  <a:chExt cx="336" cy="384"/>
                </a:xfrm>
              </p:grpSpPr>
              <p:sp>
                <p:nvSpPr>
                  <p:cNvPr id="644" name="Google Shape;644;p3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5" name="Google Shape;645;p3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6" name="Google Shape;646;p3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7" name="Google Shape;647;p3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8" name="Google Shape;648;p3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9" name="Google Shape;649;p3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0" name="Google Shape;650;p3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1" name="Google Shape;651;p3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52" name="Google Shape;652;p3"/>
                <p:cNvGrpSpPr/>
                <p:nvPr/>
              </p:nvGrpSpPr>
              <p:grpSpPr>
                <a:xfrm>
                  <a:off x="3360" y="960"/>
                  <a:ext cx="168" cy="192"/>
                  <a:chOff x="1008" y="1584"/>
                  <a:chExt cx="336" cy="384"/>
                </a:xfrm>
              </p:grpSpPr>
              <p:sp>
                <p:nvSpPr>
                  <p:cNvPr id="653" name="Google Shape;653;p3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4" name="Google Shape;654;p3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5" name="Google Shape;655;p3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6" name="Google Shape;656;p3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7" name="Google Shape;657;p3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8" name="Google Shape;658;p3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9" name="Google Shape;659;p3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0" name="Google Shape;660;p3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61" name="Google Shape;661;p3"/>
                <p:cNvGrpSpPr/>
                <p:nvPr/>
              </p:nvGrpSpPr>
              <p:grpSpPr>
                <a:xfrm>
                  <a:off x="2784" y="1344"/>
                  <a:ext cx="168" cy="192"/>
                  <a:chOff x="1008" y="1584"/>
                  <a:chExt cx="336" cy="384"/>
                </a:xfrm>
              </p:grpSpPr>
              <p:sp>
                <p:nvSpPr>
                  <p:cNvPr id="662" name="Google Shape;662;p3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3" name="Google Shape;663;p3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4" name="Google Shape;664;p3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5" name="Google Shape;665;p3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6" name="Google Shape;666;p3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7" name="Google Shape;667;p3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8" name="Google Shape;668;p3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9" name="Google Shape;669;p3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670" name="Google Shape;670;p3"/>
              <p:cNvGrpSpPr/>
              <p:nvPr/>
            </p:nvGrpSpPr>
            <p:grpSpPr>
              <a:xfrm>
                <a:off x="240" y="1968"/>
                <a:ext cx="3288" cy="1440"/>
                <a:chOff x="240" y="144"/>
                <a:chExt cx="3288" cy="1440"/>
              </a:xfrm>
            </p:grpSpPr>
            <p:grpSp>
              <p:nvGrpSpPr>
                <p:cNvPr id="671" name="Google Shape;671;p3"/>
                <p:cNvGrpSpPr/>
                <p:nvPr/>
              </p:nvGrpSpPr>
              <p:grpSpPr>
                <a:xfrm>
                  <a:off x="864" y="720"/>
                  <a:ext cx="168" cy="192"/>
                  <a:chOff x="1008" y="1584"/>
                  <a:chExt cx="336" cy="384"/>
                </a:xfrm>
              </p:grpSpPr>
              <p:sp>
                <p:nvSpPr>
                  <p:cNvPr id="672" name="Google Shape;672;p3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3" name="Google Shape;673;p3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4" name="Google Shape;674;p3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5" name="Google Shape;675;p3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6" name="Google Shape;676;p3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7" name="Google Shape;677;p3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8" name="Google Shape;678;p3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9" name="Google Shape;679;p3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80" name="Google Shape;680;p3"/>
                <p:cNvGrpSpPr/>
                <p:nvPr/>
              </p:nvGrpSpPr>
              <p:grpSpPr>
                <a:xfrm>
                  <a:off x="1200" y="1392"/>
                  <a:ext cx="168" cy="192"/>
                  <a:chOff x="1008" y="1584"/>
                  <a:chExt cx="336" cy="384"/>
                </a:xfrm>
              </p:grpSpPr>
              <p:sp>
                <p:nvSpPr>
                  <p:cNvPr id="681" name="Google Shape;681;p3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2" name="Google Shape;682;p3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3" name="Google Shape;683;p3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4" name="Google Shape;684;p3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5" name="Google Shape;685;p3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6" name="Google Shape;686;p3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7" name="Google Shape;687;p3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8" name="Google Shape;688;p3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89" name="Google Shape;689;p3"/>
                <p:cNvGrpSpPr/>
                <p:nvPr/>
              </p:nvGrpSpPr>
              <p:grpSpPr>
                <a:xfrm>
                  <a:off x="240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690" name="Google Shape;690;p3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1" name="Google Shape;691;p3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2" name="Google Shape;692;p3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3" name="Google Shape;693;p3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4" name="Google Shape;694;p3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5" name="Google Shape;695;p3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6" name="Google Shape;696;p3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7" name="Google Shape;697;p3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98" name="Google Shape;698;p3"/>
                <p:cNvGrpSpPr/>
                <p:nvPr/>
              </p:nvGrpSpPr>
              <p:grpSpPr>
                <a:xfrm>
                  <a:off x="1824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699" name="Google Shape;699;p3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0" name="Google Shape;700;p3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1" name="Google Shape;701;p3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2" name="Google Shape;702;p3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3" name="Google Shape;703;p3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4" name="Google Shape;704;p3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5" name="Google Shape;705;p3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6" name="Google Shape;706;p3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07" name="Google Shape;707;p3"/>
                <p:cNvGrpSpPr/>
                <p:nvPr/>
              </p:nvGrpSpPr>
              <p:grpSpPr>
                <a:xfrm>
                  <a:off x="2496" y="528"/>
                  <a:ext cx="168" cy="192"/>
                  <a:chOff x="1008" y="1584"/>
                  <a:chExt cx="336" cy="384"/>
                </a:xfrm>
              </p:grpSpPr>
              <p:sp>
                <p:nvSpPr>
                  <p:cNvPr id="708" name="Google Shape;708;p3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9" name="Google Shape;709;p3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0" name="Google Shape;710;p3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1" name="Google Shape;711;p3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2" name="Google Shape;712;p3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3" name="Google Shape;713;p3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4" name="Google Shape;714;p3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5" name="Google Shape;715;p3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16" name="Google Shape;716;p3"/>
                <p:cNvGrpSpPr/>
                <p:nvPr/>
              </p:nvGrpSpPr>
              <p:grpSpPr>
                <a:xfrm>
                  <a:off x="2016" y="1056"/>
                  <a:ext cx="168" cy="192"/>
                  <a:chOff x="1008" y="1584"/>
                  <a:chExt cx="336" cy="384"/>
                </a:xfrm>
              </p:grpSpPr>
              <p:sp>
                <p:nvSpPr>
                  <p:cNvPr id="717" name="Google Shape;717;p3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8" name="Google Shape;718;p3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9" name="Google Shape;719;p3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0" name="Google Shape;720;p3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1" name="Google Shape;721;p3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2" name="Google Shape;722;p3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3" name="Google Shape;723;p3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4" name="Google Shape;724;p3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25" name="Google Shape;725;p3"/>
                <p:cNvGrpSpPr/>
                <p:nvPr/>
              </p:nvGrpSpPr>
              <p:grpSpPr>
                <a:xfrm>
                  <a:off x="3360" y="960"/>
                  <a:ext cx="168" cy="192"/>
                  <a:chOff x="1008" y="1584"/>
                  <a:chExt cx="336" cy="384"/>
                </a:xfrm>
              </p:grpSpPr>
              <p:sp>
                <p:nvSpPr>
                  <p:cNvPr id="726" name="Google Shape;726;p3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7" name="Google Shape;727;p3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8" name="Google Shape;728;p3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9" name="Google Shape;729;p3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0" name="Google Shape;730;p3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1" name="Google Shape;731;p3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2" name="Google Shape;732;p3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3" name="Google Shape;733;p3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34" name="Google Shape;734;p3"/>
                <p:cNvGrpSpPr/>
                <p:nvPr/>
              </p:nvGrpSpPr>
              <p:grpSpPr>
                <a:xfrm>
                  <a:off x="2784" y="1344"/>
                  <a:ext cx="168" cy="192"/>
                  <a:chOff x="1008" y="1584"/>
                  <a:chExt cx="336" cy="384"/>
                </a:xfrm>
              </p:grpSpPr>
              <p:sp>
                <p:nvSpPr>
                  <p:cNvPr id="735" name="Google Shape;735;p3"/>
                  <p:cNvSpPr txBox="1"/>
                  <p:nvPr/>
                </p:nvSpPr>
                <p:spPr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6" name="Google Shape;736;p3"/>
                  <p:cNvSpPr txBox="1"/>
                  <p:nvPr/>
                </p:nvSpPr>
                <p:spPr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7" name="Google Shape;737;p3"/>
                  <p:cNvSpPr txBox="1"/>
                  <p:nvPr/>
                </p:nvSpPr>
                <p:spPr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8" name="Google Shape;738;p3"/>
                  <p:cNvSpPr txBox="1"/>
                  <p:nvPr/>
                </p:nvSpPr>
                <p:spPr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9" name="Google Shape;739;p3"/>
                  <p:cNvSpPr txBox="1"/>
                  <p:nvPr/>
                </p:nvSpPr>
                <p:spPr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0" name="Google Shape;740;p3"/>
                  <p:cNvSpPr txBox="1"/>
                  <p:nvPr/>
                </p:nvSpPr>
                <p:spPr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1" name="Google Shape;741;p3"/>
                  <p:cNvSpPr txBox="1"/>
                  <p:nvPr/>
                </p:nvSpPr>
                <p:spPr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2" name="Google Shape;742;p3"/>
                  <p:cNvSpPr txBox="1"/>
                  <p:nvPr/>
                </p:nvSpPr>
                <p:spPr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49803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743" name="Google Shape;743;p3"/>
              <p:cNvGrpSpPr/>
              <p:nvPr/>
            </p:nvGrpSpPr>
            <p:grpSpPr>
              <a:xfrm>
                <a:off x="4320" y="624"/>
                <a:ext cx="168" cy="192"/>
                <a:chOff x="1008" y="1584"/>
                <a:chExt cx="336" cy="384"/>
              </a:xfrm>
            </p:grpSpPr>
            <p:sp>
              <p:nvSpPr>
                <p:cNvPr id="744" name="Google Shape;744;p3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5" name="Google Shape;745;p3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6" name="Google Shape;746;p3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7" name="Google Shape;747;p3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8" name="Google Shape;748;p3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9" name="Google Shape;749;p3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0" name="Google Shape;750;p3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1" name="Google Shape;751;p3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52" name="Google Shape;752;p3"/>
              <p:cNvGrpSpPr/>
              <p:nvPr/>
            </p:nvGrpSpPr>
            <p:grpSpPr>
              <a:xfrm>
                <a:off x="4656" y="1296"/>
                <a:ext cx="168" cy="192"/>
                <a:chOff x="1008" y="1584"/>
                <a:chExt cx="336" cy="384"/>
              </a:xfrm>
            </p:grpSpPr>
            <p:sp>
              <p:nvSpPr>
                <p:cNvPr id="753" name="Google Shape;753;p3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4" name="Google Shape;754;p3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5" name="Google Shape;755;p3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6" name="Google Shape;756;p3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7" name="Google Shape;757;p3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8" name="Google Shape;758;p3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9" name="Google Shape;759;p3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0" name="Google Shape;760;p3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1" name="Google Shape;761;p3"/>
              <p:cNvGrpSpPr/>
              <p:nvPr/>
            </p:nvGrpSpPr>
            <p:grpSpPr>
              <a:xfrm>
                <a:off x="3696" y="48"/>
                <a:ext cx="168" cy="192"/>
                <a:chOff x="1008" y="1584"/>
                <a:chExt cx="336" cy="384"/>
              </a:xfrm>
            </p:grpSpPr>
            <p:sp>
              <p:nvSpPr>
                <p:cNvPr id="762" name="Google Shape;762;p3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3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Google Shape;764;p3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Google Shape;765;p3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Google Shape;766;p3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7" name="Google Shape;767;p3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8" name="Google Shape;768;p3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9" name="Google Shape;769;p3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70" name="Google Shape;770;p3"/>
              <p:cNvGrpSpPr/>
              <p:nvPr/>
            </p:nvGrpSpPr>
            <p:grpSpPr>
              <a:xfrm>
                <a:off x="5280" y="48"/>
                <a:ext cx="168" cy="192"/>
                <a:chOff x="1008" y="1584"/>
                <a:chExt cx="336" cy="384"/>
              </a:xfrm>
            </p:grpSpPr>
            <p:sp>
              <p:nvSpPr>
                <p:cNvPr id="771" name="Google Shape;771;p3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2" name="Google Shape;772;p3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3" name="Google Shape;773;p3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4" name="Google Shape;774;p3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5" name="Google Shape;775;p3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6" name="Google Shape;776;p3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7" name="Google Shape;777;p3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8" name="Google Shape;778;p3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79" name="Google Shape;779;p3"/>
              <p:cNvGrpSpPr/>
              <p:nvPr/>
            </p:nvGrpSpPr>
            <p:grpSpPr>
              <a:xfrm>
                <a:off x="5472" y="960"/>
                <a:ext cx="168" cy="192"/>
                <a:chOff x="1008" y="1584"/>
                <a:chExt cx="336" cy="384"/>
              </a:xfrm>
            </p:grpSpPr>
            <p:sp>
              <p:nvSpPr>
                <p:cNvPr id="780" name="Google Shape;780;p3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1" name="Google Shape;781;p3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2" name="Google Shape;782;p3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3" name="Google Shape;783;p3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4" name="Google Shape;784;p3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5" name="Google Shape;785;p3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6" name="Google Shape;786;p3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7" name="Google Shape;787;p3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88" name="Google Shape;788;p3"/>
              <p:cNvGrpSpPr/>
              <p:nvPr/>
            </p:nvGrpSpPr>
            <p:grpSpPr>
              <a:xfrm>
                <a:off x="4224" y="2400"/>
                <a:ext cx="168" cy="192"/>
                <a:chOff x="1008" y="1584"/>
                <a:chExt cx="336" cy="384"/>
              </a:xfrm>
            </p:grpSpPr>
            <p:sp>
              <p:nvSpPr>
                <p:cNvPr id="789" name="Google Shape;789;p3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0" name="Google Shape;790;p3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1" name="Google Shape;791;p3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2" name="Google Shape;792;p3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3" name="Google Shape;793;p3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4" name="Google Shape;794;p3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5" name="Google Shape;795;p3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6" name="Google Shape;796;p3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97" name="Google Shape;797;p3"/>
              <p:cNvGrpSpPr/>
              <p:nvPr/>
            </p:nvGrpSpPr>
            <p:grpSpPr>
              <a:xfrm>
                <a:off x="4560" y="3072"/>
                <a:ext cx="168" cy="192"/>
                <a:chOff x="1008" y="1584"/>
                <a:chExt cx="336" cy="384"/>
              </a:xfrm>
            </p:grpSpPr>
            <p:sp>
              <p:nvSpPr>
                <p:cNvPr id="798" name="Google Shape;798;p3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9" name="Google Shape;799;p3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0" name="Google Shape;800;p3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1" name="Google Shape;801;p3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2" name="Google Shape;802;p3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3" name="Google Shape;803;p3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4" name="Google Shape;804;p3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5" name="Google Shape;805;p3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06" name="Google Shape;806;p3"/>
              <p:cNvGrpSpPr/>
              <p:nvPr/>
            </p:nvGrpSpPr>
            <p:grpSpPr>
              <a:xfrm>
                <a:off x="3600" y="1824"/>
                <a:ext cx="168" cy="192"/>
                <a:chOff x="1008" y="1584"/>
                <a:chExt cx="336" cy="384"/>
              </a:xfrm>
            </p:grpSpPr>
            <p:sp>
              <p:nvSpPr>
                <p:cNvPr id="807" name="Google Shape;807;p3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8" name="Google Shape;808;p3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9" name="Google Shape;809;p3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0" name="Google Shape;810;p3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1" name="Google Shape;811;p3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2" name="Google Shape;812;p3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3" name="Google Shape;813;p3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4" name="Google Shape;814;p3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15" name="Google Shape;815;p3"/>
              <p:cNvGrpSpPr/>
              <p:nvPr/>
            </p:nvGrpSpPr>
            <p:grpSpPr>
              <a:xfrm>
                <a:off x="5184" y="1824"/>
                <a:ext cx="168" cy="192"/>
                <a:chOff x="1008" y="1584"/>
                <a:chExt cx="336" cy="384"/>
              </a:xfrm>
            </p:grpSpPr>
            <p:sp>
              <p:nvSpPr>
                <p:cNvPr id="816" name="Google Shape;816;p3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7" name="Google Shape;817;p3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8" name="Google Shape;818;p3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9" name="Google Shape;819;p3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0" name="Google Shape;820;p3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1" name="Google Shape;821;p3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2" name="Google Shape;822;p3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3" name="Google Shape;823;p3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24" name="Google Shape;824;p3"/>
              <p:cNvGrpSpPr/>
              <p:nvPr/>
            </p:nvGrpSpPr>
            <p:grpSpPr>
              <a:xfrm>
                <a:off x="5376" y="2736"/>
                <a:ext cx="168" cy="192"/>
                <a:chOff x="1008" y="1584"/>
                <a:chExt cx="336" cy="384"/>
              </a:xfrm>
            </p:grpSpPr>
            <p:sp>
              <p:nvSpPr>
                <p:cNvPr id="825" name="Google Shape;825;p3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6" name="Google Shape;826;p3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7" name="Google Shape;827;p3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8" name="Google Shape;828;p3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9" name="Google Shape;829;p3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0" name="Google Shape;830;p3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1" name="Google Shape;831;p3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2" name="Google Shape;832;p3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33" name="Google Shape;833;p3"/>
              <p:cNvGrpSpPr/>
              <p:nvPr/>
            </p:nvGrpSpPr>
            <p:grpSpPr>
              <a:xfrm>
                <a:off x="3816" y="3840"/>
                <a:ext cx="168" cy="192"/>
                <a:chOff x="1008" y="1584"/>
                <a:chExt cx="336" cy="384"/>
              </a:xfrm>
            </p:grpSpPr>
            <p:sp>
              <p:nvSpPr>
                <p:cNvPr id="834" name="Google Shape;834;p3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5" name="Google Shape;835;p3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6" name="Google Shape;836;p3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7" name="Google Shape;837;p3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8" name="Google Shape;838;p3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9" name="Google Shape;839;p3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0" name="Google Shape;840;p3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1" name="Google Shape;841;p3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42" name="Google Shape;842;p3"/>
              <p:cNvGrpSpPr/>
              <p:nvPr/>
            </p:nvGrpSpPr>
            <p:grpSpPr>
              <a:xfrm>
                <a:off x="5400" y="3840"/>
                <a:ext cx="168" cy="192"/>
                <a:chOff x="1008" y="1584"/>
                <a:chExt cx="336" cy="384"/>
              </a:xfrm>
            </p:grpSpPr>
            <p:sp>
              <p:nvSpPr>
                <p:cNvPr id="843" name="Google Shape;843;p3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4" name="Google Shape;844;p3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5" name="Google Shape;845;p3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6" name="Google Shape;846;p3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7" name="Google Shape;847;p3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8" name="Google Shape;848;p3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9" name="Google Shape;849;p3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0" name="Google Shape;850;p3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51" name="Google Shape;851;p3"/>
              <p:cNvGrpSpPr/>
              <p:nvPr/>
            </p:nvGrpSpPr>
            <p:grpSpPr>
              <a:xfrm>
                <a:off x="96" y="3744"/>
                <a:ext cx="168" cy="192"/>
                <a:chOff x="1008" y="1584"/>
                <a:chExt cx="336" cy="384"/>
              </a:xfrm>
            </p:grpSpPr>
            <p:sp>
              <p:nvSpPr>
                <p:cNvPr id="852" name="Google Shape;852;p3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3" name="Google Shape;853;p3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4" name="Google Shape;854;p3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5" name="Google Shape;855;p3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6" name="Google Shape;856;p3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7" name="Google Shape;857;p3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8" name="Google Shape;858;p3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9" name="Google Shape;859;p3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60" name="Google Shape;860;p3"/>
              <p:cNvGrpSpPr/>
              <p:nvPr/>
            </p:nvGrpSpPr>
            <p:grpSpPr>
              <a:xfrm>
                <a:off x="1680" y="3744"/>
                <a:ext cx="168" cy="192"/>
                <a:chOff x="1008" y="1584"/>
                <a:chExt cx="336" cy="384"/>
              </a:xfrm>
            </p:grpSpPr>
            <p:sp>
              <p:nvSpPr>
                <p:cNvPr id="861" name="Google Shape;861;p3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2" name="Google Shape;862;p3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3" name="Google Shape;863;p3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4" name="Google Shape;864;p3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5" name="Google Shape;865;p3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6" name="Google Shape;866;p3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7" name="Google Shape;867;p3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8" name="Google Shape;868;p3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69" name="Google Shape;869;p3"/>
              <p:cNvGrpSpPr/>
              <p:nvPr/>
            </p:nvGrpSpPr>
            <p:grpSpPr>
              <a:xfrm>
                <a:off x="2352" y="4128"/>
                <a:ext cx="168" cy="192"/>
                <a:chOff x="1008" y="1584"/>
                <a:chExt cx="336" cy="384"/>
              </a:xfrm>
            </p:grpSpPr>
            <p:sp>
              <p:nvSpPr>
                <p:cNvPr id="870" name="Google Shape;870;p3"/>
                <p:cNvSpPr txBox="1"/>
                <p:nvPr/>
              </p:nvSpPr>
              <p:spPr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1" name="Google Shape;871;p3"/>
                <p:cNvSpPr txBox="1"/>
                <p:nvPr/>
              </p:nvSpPr>
              <p:spPr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2" name="Google Shape;872;p3"/>
                <p:cNvSpPr txBox="1"/>
                <p:nvPr/>
              </p:nvSpPr>
              <p:spPr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3" name="Google Shape;873;p3"/>
                <p:cNvSpPr txBox="1"/>
                <p:nvPr/>
              </p:nvSpPr>
              <p:spPr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4" name="Google Shape;874;p3"/>
                <p:cNvSpPr txBox="1"/>
                <p:nvPr/>
              </p:nvSpPr>
              <p:spPr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5" name="Google Shape;875;p3"/>
                <p:cNvSpPr txBox="1"/>
                <p:nvPr/>
              </p:nvSpPr>
              <p:spPr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6" name="Google Shape;876;p3"/>
                <p:cNvSpPr txBox="1"/>
                <p:nvPr/>
              </p:nvSpPr>
              <p:spPr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7" name="Google Shape;877;p3"/>
                <p:cNvSpPr txBox="1"/>
                <p:nvPr/>
              </p:nvSpPr>
              <p:spPr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78" name="Google Shape;878;p3"/>
            <p:cNvGrpSpPr/>
            <p:nvPr/>
          </p:nvGrpSpPr>
          <p:grpSpPr>
            <a:xfrm>
              <a:off x="96" y="0"/>
              <a:ext cx="288" cy="672"/>
              <a:chOff x="96" y="0"/>
              <a:chExt cx="288" cy="672"/>
            </a:xfrm>
          </p:grpSpPr>
          <p:sp>
            <p:nvSpPr>
              <p:cNvPr id="879" name="Google Shape;879;p3"/>
              <p:cNvSpPr txBox="1"/>
              <p:nvPr/>
            </p:nvSpPr>
            <p:spPr>
              <a:xfrm>
                <a:off x="96" y="576"/>
                <a:ext cx="288" cy="9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3"/>
              <p:cNvSpPr txBox="1"/>
              <p:nvPr/>
            </p:nvSpPr>
            <p:spPr>
              <a:xfrm>
                <a:off x="96" y="0"/>
                <a:ext cx="288" cy="57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1" name="Google Shape;881;p3"/>
            <p:cNvGrpSpPr/>
            <p:nvPr/>
          </p:nvGrpSpPr>
          <p:grpSpPr>
            <a:xfrm>
              <a:off x="95" y="719"/>
              <a:ext cx="5569" cy="3505"/>
              <a:chOff x="95" y="719"/>
              <a:chExt cx="5569" cy="3505"/>
            </a:xfrm>
          </p:grpSpPr>
          <p:sp>
            <p:nvSpPr>
              <p:cNvPr id="882" name="Google Shape;882;p3"/>
              <p:cNvSpPr txBox="1"/>
              <p:nvPr/>
            </p:nvSpPr>
            <p:spPr>
              <a:xfrm rot="5400000">
                <a:off x="167" y="839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3"/>
              <p:cNvSpPr txBox="1"/>
              <p:nvPr/>
            </p:nvSpPr>
            <p:spPr>
              <a:xfrm rot="5400000">
                <a:off x="215" y="887"/>
                <a:ext cx="48" cy="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3"/>
              <p:cNvSpPr txBox="1"/>
              <p:nvPr/>
            </p:nvSpPr>
            <p:spPr>
              <a:xfrm rot="5400000">
                <a:off x="287" y="767"/>
                <a:ext cx="48" cy="14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3"/>
              <p:cNvSpPr txBox="1"/>
              <p:nvPr/>
            </p:nvSpPr>
            <p:spPr>
              <a:xfrm rot="5400000">
                <a:off x="191" y="911"/>
                <a:ext cx="48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3"/>
              <p:cNvSpPr txBox="1"/>
              <p:nvPr/>
            </p:nvSpPr>
            <p:spPr>
              <a:xfrm rot="5400000">
                <a:off x="-25" y="839"/>
                <a:ext cx="288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3"/>
              <p:cNvSpPr txBox="1"/>
              <p:nvPr/>
            </p:nvSpPr>
            <p:spPr>
              <a:xfrm rot="5400000">
                <a:off x="287" y="575"/>
                <a:ext cx="48" cy="3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3"/>
              <p:cNvSpPr txBox="1"/>
              <p:nvPr/>
            </p:nvSpPr>
            <p:spPr>
              <a:xfrm rot="5400000">
                <a:off x="-1273" y="2471"/>
                <a:ext cx="3457" cy="4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3"/>
              <p:cNvSpPr txBox="1"/>
              <p:nvPr/>
            </p:nvSpPr>
            <p:spPr>
              <a:xfrm>
                <a:off x="288" y="912"/>
                <a:ext cx="240" cy="48"/>
              </a:xfrm>
              <a:prstGeom prst="rect">
                <a:avLst/>
              </a:pr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3"/>
              <p:cNvSpPr txBox="1"/>
              <p:nvPr/>
            </p:nvSpPr>
            <p:spPr>
              <a:xfrm>
                <a:off x="528" y="912"/>
                <a:ext cx="5136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3"/>
              <p:cNvSpPr txBox="1"/>
              <p:nvPr/>
            </p:nvSpPr>
            <p:spPr>
              <a:xfrm rot="5400000">
                <a:off x="263" y="935"/>
                <a:ext cx="192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2" name="Google Shape;892;p3"/>
            <p:cNvGrpSpPr/>
            <p:nvPr/>
          </p:nvGrpSpPr>
          <p:grpSpPr>
            <a:xfrm>
              <a:off x="96" y="1104"/>
              <a:ext cx="288" cy="3120"/>
              <a:chOff x="96" y="1104"/>
              <a:chExt cx="288" cy="3120"/>
            </a:xfrm>
          </p:grpSpPr>
          <p:sp>
            <p:nvSpPr>
              <p:cNvPr id="893" name="Google Shape;893;p3"/>
              <p:cNvSpPr txBox="1"/>
              <p:nvPr/>
            </p:nvSpPr>
            <p:spPr>
              <a:xfrm>
                <a:off x="96" y="1104"/>
                <a:ext cx="288" cy="9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3"/>
              <p:cNvSpPr txBox="1"/>
              <p:nvPr/>
            </p:nvSpPr>
            <p:spPr>
              <a:xfrm>
                <a:off x="96" y="1200"/>
                <a:ext cx="288" cy="3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5" name="Google Shape;895;p3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896" name="Google Shape;896;p3"/>
          <p:cNvSpPr txBox="1"/>
          <p:nvPr>
            <p:ph idx="1" type="body"/>
          </p:nvPr>
        </p:nvSpPr>
        <p:spPr>
          <a:xfrm>
            <a:off x="1066800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1" algn="r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Open Sans"/>
              <a:buChar char="•"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6400" lvl="1" marL="914400" marR="0" rtl="1" algn="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Open Sans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marR="0" rtl="1" algn="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55600" lvl="3" marL="1828800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pen Sans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55600" lvl="4" marL="22860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97" name="Google Shape;897;p3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8" name="Google Shape;898;p3"/>
          <p:cNvSpPr txBox="1"/>
          <p:nvPr>
            <p:ph idx="11" type="ftr"/>
          </p:nvPr>
        </p:nvSpPr>
        <p:spPr>
          <a:xfrm>
            <a:off x="3505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9" name="Google Shape;899;p3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jpg"/><Relationship Id="rId5" Type="http://schemas.openxmlformats.org/officeDocument/2006/relationships/image" Target="../media/image5.jpg"/><Relationship Id="rId6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hyperlink" Target="https://youglish.com/pronounce/iraq/english/us?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4"/>
          <p:cNvSpPr txBox="1"/>
          <p:nvPr>
            <p:ph type="ctrTitle"/>
          </p:nvPr>
        </p:nvSpPr>
        <p:spPr>
          <a:xfrm>
            <a:off x="1143000" y="1676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ucida Sans"/>
              <a:buNone/>
            </a:pPr>
            <a:r>
              <a:rPr lang="en-US"/>
              <a:t>youglish.com</a:t>
            </a:r>
            <a:endParaRPr/>
          </a:p>
        </p:txBody>
      </p:sp>
      <p:sp>
        <p:nvSpPr>
          <p:cNvPr id="969" name="Google Shape;969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None/>
            </a:pPr>
            <a:r>
              <a:rPr lang="en-US"/>
              <a:t>Ghassan</a:t>
            </a:r>
            <a:r>
              <a:rPr b="0" i="0" lang="en-US" sz="32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201</a:t>
            </a:r>
            <a:r>
              <a:rPr lang="en-US"/>
              <a:t>9</a:t>
            </a:r>
            <a:endParaRPr/>
          </a:p>
          <a:p>
            <a:pPr indent="0" lvl="0" marL="0" rtl="1" algn="ctr">
              <a:spcBef>
                <a:spcPts val="640"/>
              </a:spcBef>
              <a:spcAft>
                <a:spcPts val="0"/>
              </a:spcAft>
              <a:buSzPts val="3200"/>
              <a:buFont typeface="Open San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5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ucida Sans"/>
              <a:buNone/>
            </a:pPr>
            <a:r>
              <a:rPr b="0" i="0" lang="en-US" sz="44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Introduction</a:t>
            </a:r>
            <a:endParaRPr/>
          </a:p>
        </p:txBody>
      </p:sp>
      <p:sp>
        <p:nvSpPr>
          <p:cNvPr id="975" name="Google Shape;975;p15"/>
          <p:cNvSpPr txBox="1"/>
          <p:nvPr>
            <p:ph idx="1" type="body"/>
          </p:nvPr>
        </p:nvSpPr>
        <p:spPr>
          <a:xfrm>
            <a:off x="1066800" y="1752600"/>
            <a:ext cx="7772400" cy="30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22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Open Sans"/>
              <a:buChar char="•"/>
            </a:pPr>
            <a:r>
              <a:rPr lang="en-US" sz="2000"/>
              <a:t>When they start searching for a suitable website they find many websites they make them ambiguous and they will lose a lot of time to find the goal.I made survey last week the </a:t>
            </a:r>
            <a:r>
              <a:rPr lang="en-US" sz="2000"/>
              <a:t>question</a:t>
            </a:r>
            <a:r>
              <a:rPr lang="en-US" sz="2000"/>
              <a:t> was what are the most important points when you choose the learning english website?</a:t>
            </a:r>
            <a:endParaRPr sz="2000"/>
          </a:p>
          <a:p>
            <a:pPr indent="-222250" lvl="0" marL="2222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Open Sans"/>
              <a:buChar char="•"/>
            </a:pPr>
            <a:r>
              <a:rPr lang="en-US" sz="2000"/>
              <a:t>the result was:</a:t>
            </a:r>
            <a:endParaRPr sz="2000"/>
          </a:p>
          <a:p>
            <a:pPr indent="-222250" lvl="0" marL="2222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Open Sans"/>
              <a:buChar char="•"/>
            </a:pPr>
            <a:r>
              <a:rPr lang="en-US" sz="2000"/>
              <a:t>%50 easy to use.</a:t>
            </a:r>
            <a:endParaRPr sz="2000"/>
          </a:p>
          <a:p>
            <a:pPr indent="-222250" lvl="0" marL="2222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%20 free to </a:t>
            </a:r>
            <a:r>
              <a:rPr lang="en-US" sz="2000"/>
              <a:t>access.</a:t>
            </a:r>
            <a:endParaRPr sz="2000"/>
          </a:p>
          <a:p>
            <a:pPr indent="-222250" lvl="0" marL="2222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%20 conversion.</a:t>
            </a:r>
            <a:r>
              <a:rPr lang="en-US" sz="2000"/>
              <a:t> </a:t>
            </a:r>
            <a:endParaRPr sz="2000"/>
          </a:p>
          <a:p>
            <a:pPr indent="-222250" lvl="0" marL="2222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%10 they do not know what they want that time.</a:t>
            </a:r>
            <a:endParaRPr sz="2000"/>
          </a:p>
          <a:p>
            <a:pPr indent="-222250" lvl="0" marL="2222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Congratulations</a:t>
            </a:r>
            <a:r>
              <a:rPr lang="en-US" sz="2000"/>
              <a:t> guys i found it</a:t>
            </a:r>
            <a:endParaRPr sz="2000"/>
          </a:p>
          <a:p>
            <a:pPr indent="-222250" lvl="0" marL="2222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Open Sans"/>
              <a:buChar char="•"/>
            </a:pPr>
            <a:r>
              <a:rPr lang="en-US" sz="2000"/>
              <a:t>  </a:t>
            </a:r>
            <a:endParaRPr sz="2000"/>
          </a:p>
        </p:txBody>
      </p:sp>
      <p:pic>
        <p:nvPicPr>
          <p:cNvPr id="976" name="Google Shape;9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613" y="5464050"/>
            <a:ext cx="6280776" cy="1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6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ucida Sans"/>
              <a:buNone/>
            </a:pPr>
            <a:r>
              <a:rPr b="0" i="0" lang="en-US" sz="44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Problem</a:t>
            </a:r>
            <a:endParaRPr/>
          </a:p>
        </p:txBody>
      </p:sp>
      <p:pic>
        <p:nvPicPr>
          <p:cNvPr descr="2226271128_b4cd1b7ede" id="982" name="Google Shape;9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4941887"/>
            <a:ext cx="2520950" cy="1655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thout-hope copy" id="983" name="Google Shape;98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5375" y="4941887"/>
            <a:ext cx="2522537" cy="1655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139993200_a98f3173d9_z" id="984" name="Google Shape;98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7762" y="4941887"/>
            <a:ext cx="2555875" cy="1655762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16"/>
          <p:cNvSpPr txBox="1"/>
          <p:nvPr/>
        </p:nvSpPr>
        <p:spPr>
          <a:xfrm>
            <a:off x="1042987" y="1773237"/>
            <a:ext cx="7705725" cy="283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person has a dream, </a:t>
            </a:r>
            <a:r>
              <a:rPr lang="en-US" sz="2000">
                <a:solidFill>
                  <a:schemeClr val="dk1"/>
                </a:solidFill>
              </a:rPr>
              <a:t>speak English </a:t>
            </a:r>
            <a:r>
              <a:rPr lang="en-US" sz="2000">
                <a:solidFill>
                  <a:schemeClr val="dk1"/>
                </a:solidFill>
              </a:rPr>
              <a:t>fluently</a:t>
            </a:r>
            <a:r>
              <a:rPr lang="en-US" sz="2000">
                <a:solidFill>
                  <a:schemeClr val="dk1"/>
                </a:solidFill>
              </a:rPr>
              <a:t> , </a:t>
            </a:r>
            <a:r>
              <a:rPr lang="en-US" sz="2000">
                <a:solidFill>
                  <a:schemeClr val="dk1"/>
                </a:solidFill>
              </a:rPr>
              <a:t>unfortunately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English is hard to learn so you need to be </a:t>
            </a:r>
            <a:r>
              <a:rPr lang="en-US" sz="2000">
                <a:solidFill>
                  <a:schemeClr val="dk1"/>
                </a:solidFill>
              </a:rPr>
              <a:t>careful when you choose the fit website like the same when you choose friends  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 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17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ucida Sans"/>
              <a:buNone/>
            </a:pPr>
            <a:r>
              <a:rPr b="0" i="0" lang="en-US" sz="44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Solution</a:t>
            </a:r>
            <a:endParaRPr/>
          </a:p>
        </p:txBody>
      </p:sp>
      <p:pic>
        <p:nvPicPr>
          <p:cNvPr descr="dream_job" id="991" name="Google Shape;9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7" y="3213100"/>
            <a:ext cx="1944687" cy="1655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pe_sign" id="992" name="Google Shape;99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8487" y="1773237"/>
            <a:ext cx="1944687" cy="13192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 (1)" id="993" name="Google Shape;99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48487" y="5043487"/>
            <a:ext cx="1971675" cy="1554162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17"/>
          <p:cNvSpPr txBox="1"/>
          <p:nvPr/>
        </p:nvSpPr>
        <p:spPr>
          <a:xfrm>
            <a:off x="827087" y="1700212"/>
            <a:ext cx="6049962" cy="466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Youglish.com</a:t>
            </a: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Youglish </a:t>
            </a:r>
            <a:r>
              <a:rPr lang="en-US" sz="2000">
                <a:solidFill>
                  <a:schemeClr val="dk1"/>
                </a:solidFill>
              </a:rPr>
              <a:t>achieve</a:t>
            </a:r>
            <a:r>
              <a:rPr lang="en-US" sz="2000">
                <a:solidFill>
                  <a:schemeClr val="dk1"/>
                </a:solidFill>
              </a:rPr>
              <a:t> 90% with </a:t>
            </a:r>
            <a:r>
              <a:rPr lang="en-US" sz="2000">
                <a:solidFill>
                  <a:schemeClr val="dk1"/>
                </a:solidFill>
              </a:rPr>
              <a:t>survey and i agree with the students easy to use ,free access and there is conversations for every vocabulary and i want to say i think this website is phenomenal because when you make a search about vocabulary it will bring it from real conversation.      </a:t>
            </a:r>
            <a:r>
              <a:rPr lang="en-US" sz="2000">
                <a:solidFill>
                  <a:schemeClr val="dk1"/>
                </a:solidFill>
              </a:rPr>
              <a:t>   </a:t>
            </a:r>
            <a:endParaRPr/>
          </a:p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995" name="Google Shape;9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3800" y="3417877"/>
            <a:ext cx="723900" cy="1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8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ucida Sans"/>
              <a:buNone/>
            </a:pPr>
            <a:r>
              <a:rPr lang="en-US"/>
              <a:t>How to use it</a:t>
            </a:r>
            <a:endParaRPr/>
          </a:p>
        </p:txBody>
      </p:sp>
      <p:sp>
        <p:nvSpPr>
          <p:cNvPr id="1001" name="Google Shape;1001;p18"/>
          <p:cNvSpPr txBox="1"/>
          <p:nvPr>
            <p:ph idx="1" type="body"/>
          </p:nvPr>
        </p:nvSpPr>
        <p:spPr>
          <a:xfrm>
            <a:off x="1066800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Open Sans"/>
              <a:buNone/>
            </a:pPr>
            <a:r>
              <a:rPr lang="en-US"/>
              <a:t>www.youglish.com</a:t>
            </a:r>
            <a:endParaRPr/>
          </a:p>
          <a:p>
            <a:pPr indent="0" lvl="0" marL="0" marR="0" rtl="1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1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Open Sans"/>
              <a:buNone/>
            </a:pPr>
            <a:r>
              <a:t/>
            </a:r>
            <a:endParaRPr/>
          </a:p>
          <a:p>
            <a:pPr indent="0" lvl="0" marL="0" marR="0" rtl="1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1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Open Sans"/>
              <a:buNone/>
            </a:pPr>
            <a:r>
              <a:t/>
            </a:r>
            <a:endParaRPr/>
          </a:p>
        </p:txBody>
      </p:sp>
      <p:pic>
        <p:nvPicPr>
          <p:cNvPr id="1002" name="Google Shape;10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050" y="2867025"/>
            <a:ext cx="6810374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p18"/>
          <p:cNvSpPr/>
          <p:nvPr/>
        </p:nvSpPr>
        <p:spPr>
          <a:xfrm>
            <a:off x="1066800" y="1447800"/>
            <a:ext cx="3829200" cy="1152600"/>
          </a:xfrm>
          <a:prstGeom prst="ellipse">
            <a:avLst/>
          </a:prstGeom>
          <a:noFill/>
          <a:ln cap="flat" cmpd="sng" w="571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4" name="Google Shape;1004;p18"/>
          <p:cNvCxnSpPr/>
          <p:nvPr/>
        </p:nvCxnSpPr>
        <p:spPr>
          <a:xfrm rot="10800000">
            <a:off x="5113400" y="3949737"/>
            <a:ext cx="431700" cy="288900"/>
          </a:xfrm>
          <a:prstGeom prst="straightConnector1">
            <a:avLst/>
          </a:prstGeom>
          <a:noFill/>
          <a:ln cap="flat" cmpd="sng" w="57150">
            <a:solidFill>
              <a:srgbClr val="FFC000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9"/>
          <p:cNvSpPr txBox="1"/>
          <p:nvPr/>
        </p:nvSpPr>
        <p:spPr>
          <a:xfrm>
            <a:off x="915683" y="874700"/>
            <a:ext cx="5550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Conclusion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10" name="Google Shape;1010;p19"/>
          <p:cNvSpPr txBox="1"/>
          <p:nvPr/>
        </p:nvSpPr>
        <p:spPr>
          <a:xfrm>
            <a:off x="755650" y="3978275"/>
            <a:ext cx="332263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11" name="Google Shape;1011;p19"/>
          <p:cNvSpPr txBox="1"/>
          <p:nvPr/>
        </p:nvSpPr>
        <p:spPr>
          <a:xfrm>
            <a:off x="684212" y="5516562"/>
            <a:ext cx="32543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12" name="Google Shape;1012;p19"/>
          <p:cNvSpPr txBox="1"/>
          <p:nvPr/>
        </p:nvSpPr>
        <p:spPr>
          <a:xfrm>
            <a:off x="915675" y="1680575"/>
            <a:ext cx="62187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Why                            ?</a:t>
            </a:r>
            <a:endParaRPr sz="1800"/>
          </a:p>
        </p:txBody>
      </p:sp>
      <p:pic>
        <p:nvPicPr>
          <p:cNvPr id="1013" name="Google Shape;10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638" y="1741473"/>
            <a:ext cx="1585900" cy="3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4" name="Google Shape;1014;p19"/>
          <p:cNvSpPr txBox="1"/>
          <p:nvPr/>
        </p:nvSpPr>
        <p:spPr>
          <a:xfrm>
            <a:off x="800100" y="2270975"/>
            <a:ext cx="67056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1:Free to </a:t>
            </a:r>
            <a:r>
              <a:rPr lang="en-US">
                <a:solidFill>
                  <a:schemeClr val="dk1"/>
                </a:solidFill>
              </a:rPr>
              <a:t>access.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2:Easy to use.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3:You will almost listen the vocabulary from famous people or at least native speakers.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4:You will listen to the real conversations.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5:You will know the details about every vocabulary.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example: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https://youglish.com/pronounce/iraq/english/us?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FFA5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S001069078">
  <a:themeElements>
    <a:clrScheme name="مخصص 25">
      <a:dk1>
        <a:srgbClr val="000000"/>
      </a:dk1>
      <a:lt1>
        <a:srgbClr val="FFFFFF"/>
      </a:lt1>
      <a:dk2>
        <a:srgbClr val="3B2F2A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E2CF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TS001069078">
  <a:themeElements>
    <a:clrScheme name="مخصص 25">
      <a:dk1>
        <a:srgbClr val="000000"/>
      </a:dk1>
      <a:lt1>
        <a:srgbClr val="FFFFFF"/>
      </a:lt1>
      <a:dk2>
        <a:srgbClr val="3B2F2A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E2CF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