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7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7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5" name="Google Shape;9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شريحة عنوان" type="title">
  <p:cSld name="TITLE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"/>
          <p:cNvSpPr txBox="1"/>
          <p:nvPr>
            <p:ph type="ctrTitle"/>
          </p:nvPr>
        </p:nvSpPr>
        <p:spPr>
          <a:xfrm>
            <a:off x="11430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spcBef>
                <a:spcPts val="640"/>
              </a:spcBef>
              <a:spcAft>
                <a:spcPts val="0"/>
              </a:spcAft>
              <a:buSzPts val="3200"/>
              <a:buFont typeface="Open San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0" name="Google Shape;600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حتويين" type="twoObj">
  <p:cSld name="TWO_OBJECTS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2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2"/>
          <p:cNvSpPr txBox="1"/>
          <p:nvPr>
            <p:ph idx="1" type="body"/>
          </p:nvPr>
        </p:nvSpPr>
        <p:spPr>
          <a:xfrm>
            <a:off x="1066800" y="1752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SzPts val="2800"/>
              <a:buFont typeface="Open Sans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Char char="•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9pPr>
          </a:lstStyle>
          <a:p/>
        </p:txBody>
      </p:sp>
      <p:sp>
        <p:nvSpPr>
          <p:cNvPr id="953" name="Google Shape;953;p12"/>
          <p:cNvSpPr txBox="1"/>
          <p:nvPr>
            <p:ph idx="2" type="body"/>
          </p:nvPr>
        </p:nvSpPr>
        <p:spPr>
          <a:xfrm>
            <a:off x="5029200" y="1752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SzPts val="2800"/>
              <a:buFont typeface="Open Sans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Char char="•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9pPr>
          </a:lstStyle>
          <a:p/>
        </p:txBody>
      </p:sp>
      <p:sp>
        <p:nvSpPr>
          <p:cNvPr id="954" name="Google Shape;954;p12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2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12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المقطع" type="secHead">
  <p:cSld name="SECTION_HEADER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1400"/>
              <a:buFont typeface="Open Sans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9pPr>
          </a:lstStyle>
          <a:p/>
        </p:txBody>
      </p:sp>
      <p:sp>
        <p:nvSpPr>
          <p:cNvPr id="960" name="Google Shape;960;p1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13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13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محتوى" type="obj">
  <p:cSld name="OBJECT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4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3" name="Google Shape;903;p4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4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4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فارغ" type="blank">
  <p:cSld name="BLANK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5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5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نص عموديان" type="vertTitleAndTx">
  <p:cSld name="VERTICAL_TITLE_AND_VERTICAL_TEXT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"/>
          <p:cNvSpPr txBox="1"/>
          <p:nvPr>
            <p:ph type="title"/>
          </p:nvPr>
        </p:nvSpPr>
        <p:spPr>
          <a:xfrm rot="5400000">
            <a:off x="5086350" y="21145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6"/>
          <p:cNvSpPr txBox="1"/>
          <p:nvPr>
            <p:ph idx="1" type="body"/>
          </p:nvPr>
        </p:nvSpPr>
        <p:spPr>
          <a:xfrm rot="5400000">
            <a:off x="1123950" y="2476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3" name="Google Shape;913;p6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6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6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نص عمودي" type="vertTx">
  <p:cSld name="VERTICAL_TEXT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7"/>
          <p:cNvSpPr txBox="1"/>
          <p:nvPr>
            <p:ph idx="1" type="body"/>
          </p:nvPr>
        </p:nvSpPr>
        <p:spPr>
          <a:xfrm rot="5400000">
            <a:off x="2895600" y="-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9" name="Google Shape;919;p7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7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7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صورة ذو تسمية توضيحية" type="picTx">
  <p:cSld name="PICTURE_WITH_CAPTION_TEXT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5" name="Google Shape;925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1400"/>
              <a:buFont typeface="Open Sans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1200"/>
              <a:buFont typeface="Open Sans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1000"/>
              <a:buFont typeface="Open Sans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900"/>
              <a:buFont typeface="Open Sans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9pPr>
          </a:lstStyle>
          <a:p/>
        </p:txBody>
      </p:sp>
      <p:sp>
        <p:nvSpPr>
          <p:cNvPr id="926" name="Google Shape;926;p8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8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8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حتوى ذو تسمية توضيحية" type="objTx">
  <p:cSld name="OBJECT_WITH_CAPTION_TEXT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spcBef>
                <a:spcPts val="640"/>
              </a:spcBef>
              <a:spcAft>
                <a:spcPts val="0"/>
              </a:spcAft>
              <a:buSzPts val="3200"/>
              <a:buFont typeface="Open Sans"/>
              <a:buChar char="•"/>
              <a:defRPr sz="3200"/>
            </a:lvl1pPr>
            <a:lvl2pPr indent="-406400" lvl="1" marL="914400" rtl="1" algn="r">
              <a:spcBef>
                <a:spcPts val="560"/>
              </a:spcBef>
              <a:spcAft>
                <a:spcPts val="0"/>
              </a:spcAft>
              <a:buSzPts val="2800"/>
              <a:buFont typeface="Open Sans"/>
              <a:buChar char="•"/>
              <a:defRPr sz="2800"/>
            </a:lvl2pPr>
            <a:lvl3pPr indent="-381000" lvl="2" marL="13716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3pPr>
            <a:lvl4pPr indent="-355600" lvl="3" marL="18288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4pPr>
            <a:lvl5pPr indent="-355600" lvl="4" marL="22860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5pPr>
            <a:lvl6pPr indent="-355600" lvl="5" marL="27432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6pPr>
            <a:lvl7pPr indent="-355600" lvl="6" marL="3200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7pPr>
            <a:lvl8pPr indent="-355600" lvl="7" marL="3657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8pPr>
            <a:lvl9pPr indent="-355600" lvl="8" marL="4114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9pPr>
          </a:lstStyle>
          <a:p/>
        </p:txBody>
      </p:sp>
      <p:sp>
        <p:nvSpPr>
          <p:cNvPr id="932" name="Google Shape;93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1400"/>
              <a:buFont typeface="Open Sans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1200"/>
              <a:buFont typeface="Open Sans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1000"/>
              <a:buFont typeface="Open Sans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900"/>
              <a:buFont typeface="Open Sans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9pPr>
          </a:lstStyle>
          <a:p/>
        </p:txBody>
      </p:sp>
      <p:sp>
        <p:nvSpPr>
          <p:cNvPr id="933" name="Google Shape;933;p9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9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9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فقط" type="titleOnly">
  <p:cSld name="TITLE_ONLY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10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10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10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قارنة" type="twoTxTwoObj">
  <p:cSld name="TWO_OBJECTS_WITH_TEXT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9pPr>
          </a:lstStyle>
          <a:p/>
        </p:txBody>
      </p:sp>
      <p:sp>
        <p:nvSpPr>
          <p:cNvPr id="944" name="Google Shape;94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Char char="•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9pPr>
          </a:lstStyle>
          <a:p/>
        </p:txBody>
      </p:sp>
      <p:sp>
        <p:nvSpPr>
          <p:cNvPr id="945" name="Google Shape;94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9pPr>
          </a:lstStyle>
          <a:p/>
        </p:txBody>
      </p:sp>
      <p:sp>
        <p:nvSpPr>
          <p:cNvPr id="946" name="Google Shape;94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Char char="•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9pPr>
          </a:lstStyle>
          <a:p/>
        </p:txBody>
      </p:sp>
      <p:sp>
        <p:nvSpPr>
          <p:cNvPr id="947" name="Google Shape;947;p11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11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11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8840787" cy="6858000"/>
            <a:chOff x="95" y="0"/>
            <a:chExt cx="5569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3" name="Google Shape;13;p1"/>
                <p:cNvGrpSpPr/>
                <p:nvPr/>
              </p:nvGrpSpPr>
              <p:grpSpPr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4" name="Google Shape;14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" name="Google Shape;15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" name="Google Shape;16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" name="Google Shape;17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" name="Google Shape;18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" name="Google Shape;19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" name="Google Shape;20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" name="Google Shape;21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" name="Google Shape;22;p1"/>
                <p:cNvGrpSpPr/>
                <p:nvPr/>
              </p:nvGrpSpPr>
              <p:grpSpPr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23" name="Google Shape;23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" name="Google Shape;24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" name="Google Shape;25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" name="Google Shape;26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" name="Google Shape;27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" name="Google Shape;28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" name="Google Shape;29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" name="Google Shape;30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" name="Google Shape;31;p1"/>
                <p:cNvGrpSpPr/>
                <p:nvPr/>
              </p:nvGrpSpPr>
              <p:grpSpPr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32" name="Google Shape;32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" name="Google Shape;33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" name="Google Shape;34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" name="Google Shape;35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" name="Google Shape;36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" name="Google Shape;37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" name="Google Shape;38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" name="Google Shape;39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0" name="Google Shape;40;p1"/>
                <p:cNvGrpSpPr/>
                <p:nvPr/>
              </p:nvGrpSpPr>
              <p:grpSpPr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41" name="Google Shape;41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" name="Google Shape;42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43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" name="Google Shape;44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45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" name="Google Shape;46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" name="Google Shape;47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" name="Google Shape;48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" name="Google Shape;49;p1"/>
                <p:cNvGrpSpPr/>
                <p:nvPr/>
              </p:nvGrpSpPr>
              <p:grpSpPr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50" name="Google Shape;50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" name="Google Shape;51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" name="Google Shape;52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" name="Google Shape;53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4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" name="Google Shape;55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6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" name="Google Shape;57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" name="Google Shape;58;p1"/>
                <p:cNvGrpSpPr/>
                <p:nvPr/>
              </p:nvGrpSpPr>
              <p:grpSpPr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59" name="Google Shape;59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60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" name="Google Shape;61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" name="Google Shape;62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" name="Google Shape;63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" name="Google Shape;64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" name="Google Shape;65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Google Shape;66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" name="Google Shape;67;p1"/>
                <p:cNvGrpSpPr/>
                <p:nvPr/>
              </p:nvGrpSpPr>
              <p:grpSpPr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68" name="Google Shape;68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" name="Google Shape;69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" name="Google Shape;70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" name="Google Shape;71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" name="Google Shape;72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" name="Google Shape;73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" name="Google Shape;74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" name="Google Shape;75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6" name="Google Shape;76;p1"/>
              <p:cNvGrpSpPr/>
              <p:nvPr/>
            </p:nvGrpSpPr>
            <p:grpSpPr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77" name="Google Shape;77;p1"/>
                <p:cNvGrpSpPr/>
                <p:nvPr/>
              </p:nvGrpSpPr>
              <p:grpSpPr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78" name="Google Shape;78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" name="Google Shape;79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Google Shape;80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Google Shape;81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Google Shape;82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" name="Google Shape;83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" name="Google Shape;84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" name="Google Shape;85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" name="Google Shape;86;p1"/>
                <p:cNvGrpSpPr/>
                <p:nvPr/>
              </p:nvGrpSpPr>
              <p:grpSpPr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87" name="Google Shape;87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" name="Google Shape;88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" name="Google Shape;89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Google Shape;91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Google Shape;92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Google Shape;93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" name="Google Shape;94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5" name="Google Shape;95;p1"/>
                <p:cNvGrpSpPr/>
                <p:nvPr/>
              </p:nvGrpSpPr>
              <p:grpSpPr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96" name="Google Shape;96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" name="Google Shape;97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" name="Google Shape;98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" name="Google Shape;99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" name="Google Shape;100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" name="Google Shape;101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" name="Google Shape;102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3" name="Google Shape;103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4" name="Google Shape;104;p1"/>
                <p:cNvGrpSpPr/>
                <p:nvPr/>
              </p:nvGrpSpPr>
              <p:grpSpPr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" name="Google Shape;105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" name="Google Shape;106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" name="Google Shape;107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" name="Google Shape;108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" name="Google Shape;109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" name="Google Shape;110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" name="Google Shape;111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" name="Google Shape;112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3" name="Google Shape;113;p1"/>
                <p:cNvGrpSpPr/>
                <p:nvPr/>
              </p:nvGrpSpPr>
              <p:grpSpPr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4" name="Google Shape;114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" name="Google Shape;115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" name="Google Shape;116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" name="Google Shape;117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" name="Google Shape;118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" name="Google Shape;119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" name="Google Shape;120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Google Shape;121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" name="Google Shape;122;p1"/>
                <p:cNvGrpSpPr/>
                <p:nvPr/>
              </p:nvGrpSpPr>
              <p:grpSpPr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23" name="Google Shape;123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" name="Google Shape;125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" name="Google Shape;126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" name="Google Shape;127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" name="Google Shape;128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" name="Google Shape;129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" name="Google Shape;130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1" name="Google Shape;131;p1"/>
                <p:cNvGrpSpPr/>
                <p:nvPr/>
              </p:nvGrpSpPr>
              <p:grpSpPr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32" name="Google Shape;132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" name="Google Shape;133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" name="Google Shape;134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" name="Google Shape;135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" name="Google Shape;136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" name="Google Shape;137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" name="Google Shape;138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" name="Google Shape;139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0" name="Google Shape;140;p1"/>
                <p:cNvGrpSpPr/>
                <p:nvPr/>
              </p:nvGrpSpPr>
              <p:grpSpPr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41" name="Google Shape;141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Google Shape;142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" name="Google Shape;143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" name="Google Shape;144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" name="Google Shape;145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Google Shape;146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" name="Google Shape;147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" name="Google Shape;148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49" name="Google Shape;149;p1"/>
              <p:cNvGrpSpPr/>
              <p:nvPr/>
            </p:nvGrpSpPr>
            <p:grpSpPr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50" name="Google Shape;150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" name="Google Shape;158;p1"/>
              <p:cNvGrpSpPr/>
              <p:nvPr/>
            </p:nvGrpSpPr>
            <p:grpSpPr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59" name="Google Shape;159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" name="Google Shape;167;p1"/>
              <p:cNvGrpSpPr/>
              <p:nvPr/>
            </p:nvGrpSpPr>
            <p:grpSpPr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68" name="Google Shape;168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" name="Google Shape;176;p1"/>
              <p:cNvGrpSpPr/>
              <p:nvPr/>
            </p:nvGrpSpPr>
            <p:grpSpPr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77" name="Google Shape;177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5" name="Google Shape;185;p1"/>
              <p:cNvGrpSpPr/>
              <p:nvPr/>
            </p:nvGrpSpPr>
            <p:grpSpPr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86" name="Google Shape;186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4" name="Google Shape;194;p1"/>
              <p:cNvGrpSpPr/>
              <p:nvPr/>
            </p:nvGrpSpPr>
            <p:grpSpPr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95" name="Google Shape;195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3" name="Google Shape;203;p1"/>
              <p:cNvGrpSpPr/>
              <p:nvPr/>
            </p:nvGrpSpPr>
            <p:grpSpPr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204" name="Google Shape;204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" name="Google Shape;212;p1"/>
              <p:cNvGrpSpPr/>
              <p:nvPr/>
            </p:nvGrpSpPr>
            <p:grpSpPr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213" name="Google Shape;213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221;p1"/>
              <p:cNvGrpSpPr/>
              <p:nvPr/>
            </p:nvGrpSpPr>
            <p:grpSpPr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222" name="Google Shape;222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0" name="Google Shape;230;p1"/>
              <p:cNvGrpSpPr/>
              <p:nvPr/>
            </p:nvGrpSpPr>
            <p:grpSpPr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231" name="Google Shape;231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9" name="Google Shape;239;p1"/>
              <p:cNvGrpSpPr/>
              <p:nvPr/>
            </p:nvGrpSpPr>
            <p:grpSpPr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240" name="Google Shape;240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8" name="Google Shape;248;p1"/>
              <p:cNvGrpSpPr/>
              <p:nvPr/>
            </p:nvGrpSpPr>
            <p:grpSpPr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249" name="Google Shape;249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257;p1"/>
              <p:cNvGrpSpPr/>
              <p:nvPr/>
            </p:nvGrpSpPr>
            <p:grpSpPr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258" name="Google Shape;258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" name="Google Shape;266;p1"/>
              <p:cNvGrpSpPr/>
              <p:nvPr/>
            </p:nvGrpSpPr>
            <p:grpSpPr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267" name="Google Shape;267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275;p1"/>
              <p:cNvGrpSpPr/>
              <p:nvPr/>
            </p:nvGrpSpPr>
            <p:grpSpPr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276" name="Google Shape;276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4" name="Google Shape;284;p1"/>
            <p:cNvGrpSpPr/>
            <p:nvPr/>
          </p:nvGrpSpPr>
          <p:grpSpPr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285" name="Google Shape;285;p1"/>
              <p:cNvSpPr txBox="1"/>
              <p:nvPr/>
            </p:nvSpPr>
            <p:spPr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 txBox="1"/>
              <p:nvPr/>
            </p:nvSpPr>
            <p:spPr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1"/>
            <p:cNvGrpSpPr/>
            <p:nvPr/>
          </p:nvGrpSpPr>
          <p:grpSpPr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288" name="Google Shape;288;p1"/>
              <p:cNvSpPr txBox="1"/>
              <p:nvPr/>
            </p:nvSpPr>
            <p:spPr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 txBox="1"/>
              <p:nvPr/>
            </p:nvSpPr>
            <p:spPr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 txBox="1"/>
              <p:nvPr/>
            </p:nvSpPr>
            <p:spPr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"/>
              <p:cNvSpPr txBox="1"/>
              <p:nvPr/>
            </p:nvSpPr>
            <p:spPr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 txBox="1"/>
              <p:nvPr/>
            </p:nvSpPr>
            <p:spPr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 txBox="1"/>
              <p:nvPr/>
            </p:nvSpPr>
            <p:spPr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 txBox="1"/>
              <p:nvPr/>
            </p:nvSpPr>
            <p:spPr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 txBox="1"/>
              <p:nvPr/>
            </p:nvSpPr>
            <p:spPr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 txBox="1"/>
              <p:nvPr/>
            </p:nvSpPr>
            <p:spPr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 txBox="1"/>
              <p:nvPr/>
            </p:nvSpPr>
            <p:spPr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1"/>
            <p:cNvGrpSpPr/>
            <p:nvPr/>
          </p:nvGrpSpPr>
          <p:grpSpPr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299" name="Google Shape;299;p1"/>
              <p:cNvSpPr txBox="1"/>
              <p:nvPr/>
            </p:nvSpPr>
            <p:spPr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 txBox="1"/>
              <p:nvPr/>
            </p:nvSpPr>
            <p:spPr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1" name="Google Shape;301;p1"/>
          <p:cNvGrpSpPr/>
          <p:nvPr/>
        </p:nvGrpSpPr>
        <p:grpSpPr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302" name="Google Shape;302;p1"/>
            <p:cNvGrpSpPr/>
            <p:nvPr/>
          </p:nvGrpSpPr>
          <p:grpSpPr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303" name="Google Shape;303;p1"/>
              <p:cNvGrpSpPr/>
              <p:nvPr/>
            </p:nvGrpSpPr>
            <p:grpSpPr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304" name="Google Shape;304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" name="Google Shape;312;p1"/>
              <p:cNvGrpSpPr/>
              <p:nvPr/>
            </p:nvGrpSpPr>
            <p:grpSpPr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313" name="Google Shape;313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1" name="Google Shape;321;p1"/>
              <p:cNvGrpSpPr/>
              <p:nvPr/>
            </p:nvGrpSpPr>
            <p:grpSpPr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322" name="Google Shape;322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0" name="Google Shape;330;p1"/>
              <p:cNvGrpSpPr/>
              <p:nvPr/>
            </p:nvGrpSpPr>
            <p:grpSpPr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331" name="Google Shape;331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9" name="Google Shape;339;p1"/>
              <p:cNvGrpSpPr/>
              <p:nvPr/>
            </p:nvGrpSpPr>
            <p:grpSpPr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340" name="Google Shape;340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8" name="Google Shape;348;p1"/>
              <p:cNvGrpSpPr/>
              <p:nvPr/>
            </p:nvGrpSpPr>
            <p:grpSpPr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349" name="Google Shape;349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7" name="Google Shape;357;p1"/>
              <p:cNvGrpSpPr/>
              <p:nvPr/>
            </p:nvGrpSpPr>
            <p:grpSpPr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358" name="Google Shape;358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6" name="Google Shape;366;p1"/>
            <p:cNvGrpSpPr/>
            <p:nvPr/>
          </p:nvGrpSpPr>
          <p:grpSpPr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367" name="Google Shape;367;p1"/>
              <p:cNvGrpSpPr/>
              <p:nvPr/>
            </p:nvGrpSpPr>
            <p:grpSpPr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368" name="Google Shape;368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6" name="Google Shape;376;p1"/>
              <p:cNvGrpSpPr/>
              <p:nvPr/>
            </p:nvGrpSpPr>
            <p:grpSpPr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377" name="Google Shape;377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5" name="Google Shape;385;p1"/>
              <p:cNvGrpSpPr/>
              <p:nvPr/>
            </p:nvGrpSpPr>
            <p:grpSpPr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386" name="Google Shape;386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4" name="Google Shape;394;p1"/>
              <p:cNvGrpSpPr/>
              <p:nvPr/>
            </p:nvGrpSpPr>
            <p:grpSpPr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395" name="Google Shape;395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3" name="Google Shape;403;p1"/>
              <p:cNvGrpSpPr/>
              <p:nvPr/>
            </p:nvGrpSpPr>
            <p:grpSpPr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404" name="Google Shape;404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2" name="Google Shape;412;p1"/>
              <p:cNvGrpSpPr/>
              <p:nvPr/>
            </p:nvGrpSpPr>
            <p:grpSpPr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413" name="Google Shape;413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" name="Google Shape;421;p1"/>
              <p:cNvGrpSpPr/>
              <p:nvPr/>
            </p:nvGrpSpPr>
            <p:grpSpPr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422" name="Google Shape;422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" name="Google Shape;430;p1"/>
              <p:cNvGrpSpPr/>
              <p:nvPr/>
            </p:nvGrpSpPr>
            <p:grpSpPr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431" name="Google Shape;431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9" name="Google Shape;439;p1"/>
            <p:cNvGrpSpPr/>
            <p:nvPr/>
          </p:nvGrpSpPr>
          <p:grpSpPr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440" name="Google Shape;440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"/>
            <p:cNvGrpSpPr/>
            <p:nvPr/>
          </p:nvGrpSpPr>
          <p:grpSpPr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449" name="Google Shape;449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1"/>
            <p:cNvGrpSpPr/>
            <p:nvPr/>
          </p:nvGrpSpPr>
          <p:grpSpPr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458" name="Google Shape;458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"/>
            <p:cNvGrpSpPr/>
            <p:nvPr/>
          </p:nvGrpSpPr>
          <p:grpSpPr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467" name="Google Shape;467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1"/>
            <p:cNvGrpSpPr/>
            <p:nvPr/>
          </p:nvGrpSpPr>
          <p:grpSpPr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476" name="Google Shape;476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"/>
            <p:cNvGrpSpPr/>
            <p:nvPr/>
          </p:nvGrpSpPr>
          <p:grpSpPr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485" name="Google Shape;485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1"/>
            <p:cNvGrpSpPr/>
            <p:nvPr/>
          </p:nvGrpSpPr>
          <p:grpSpPr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494" name="Google Shape;494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1"/>
            <p:cNvGrpSpPr/>
            <p:nvPr/>
          </p:nvGrpSpPr>
          <p:grpSpPr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503" name="Google Shape;503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1"/>
            <p:cNvGrpSpPr/>
            <p:nvPr/>
          </p:nvGrpSpPr>
          <p:grpSpPr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512" name="Google Shape;512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1"/>
            <p:cNvGrpSpPr/>
            <p:nvPr/>
          </p:nvGrpSpPr>
          <p:grpSpPr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521" name="Google Shape;521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1"/>
            <p:cNvGrpSpPr/>
            <p:nvPr/>
          </p:nvGrpSpPr>
          <p:grpSpPr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530" name="Google Shape;530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1"/>
            <p:cNvGrpSpPr/>
            <p:nvPr/>
          </p:nvGrpSpPr>
          <p:grpSpPr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539" name="Google Shape;539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7" name="Google Shape;547;p1"/>
            <p:cNvGrpSpPr/>
            <p:nvPr/>
          </p:nvGrpSpPr>
          <p:grpSpPr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548" name="Google Shape;548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1"/>
            <p:cNvGrpSpPr/>
            <p:nvPr/>
          </p:nvGrpSpPr>
          <p:grpSpPr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557" name="Google Shape;557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1"/>
            <p:cNvGrpSpPr/>
            <p:nvPr/>
          </p:nvGrpSpPr>
          <p:grpSpPr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566" name="Google Shape;566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4" name="Google Shape;574;p1"/>
          <p:cNvSpPr txBox="1"/>
          <p:nvPr/>
        </p:nvSpPr>
        <p:spPr>
          <a:xfrm rot="5400000">
            <a:off x="265112" y="2779712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 txBox="1"/>
          <p:nvPr/>
        </p:nvSpPr>
        <p:spPr>
          <a:xfrm rot="5400000">
            <a:off x="455612" y="2665412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 txBox="1"/>
          <p:nvPr/>
        </p:nvSpPr>
        <p:spPr>
          <a:xfrm rot="5400000">
            <a:off x="303212" y="2894012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 txBox="1"/>
          <p:nvPr/>
        </p:nvSpPr>
        <p:spPr>
          <a:xfrm rot="5400000">
            <a:off x="-39687" y="2779712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 txBox="1"/>
          <p:nvPr/>
        </p:nvSpPr>
        <p:spPr>
          <a:xfrm rot="5400000">
            <a:off x="455612" y="2360612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 txBox="1"/>
          <p:nvPr/>
        </p:nvSpPr>
        <p:spPr>
          <a:xfrm rot="5400000">
            <a:off x="-1296987" y="4646612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1"/>
          <p:cNvGrpSpPr/>
          <p:nvPr/>
        </p:nvGrpSpPr>
        <p:grpSpPr>
          <a:xfrm>
            <a:off x="303212" y="2894012"/>
            <a:ext cx="8688387" cy="77787"/>
            <a:chOff x="191" y="1823"/>
            <a:chExt cx="5473" cy="49"/>
          </a:xfrm>
        </p:grpSpPr>
        <p:sp>
          <p:nvSpPr>
            <p:cNvPr id="581" name="Google Shape;581;p1"/>
            <p:cNvSpPr txBox="1"/>
            <p:nvPr/>
          </p:nvSpPr>
          <p:spPr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 txBox="1"/>
            <p:nvPr/>
          </p:nvSpPr>
          <p:spPr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 txBox="1"/>
            <p:nvPr/>
          </p:nvSpPr>
          <p:spPr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1"/>
          <p:cNvSpPr txBox="1"/>
          <p:nvPr/>
        </p:nvSpPr>
        <p:spPr>
          <a:xfrm rot="5400000">
            <a:off x="417512" y="2932112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1"/>
          <p:cNvGrpSpPr/>
          <p:nvPr/>
        </p:nvGrpSpPr>
        <p:grpSpPr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586" name="Google Shape;586;p1"/>
            <p:cNvGrpSpPr/>
            <p:nvPr/>
          </p:nvGrpSpPr>
          <p:grpSpPr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587" name="Google Shape;587;p1"/>
              <p:cNvSpPr txBox="1"/>
              <p:nvPr/>
            </p:nvSpPr>
            <p:spPr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"/>
              <p:cNvSpPr txBox="1"/>
              <p:nvPr/>
            </p:nvSpPr>
            <p:spPr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Google Shape;589;p1"/>
            <p:cNvGrpSpPr/>
            <p:nvPr/>
          </p:nvGrpSpPr>
          <p:grpSpPr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590" name="Google Shape;590;p1"/>
              <p:cNvSpPr txBox="1"/>
              <p:nvPr/>
            </p:nvSpPr>
            <p:spPr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"/>
              <p:cNvSpPr txBox="1"/>
              <p:nvPr/>
            </p:nvSpPr>
            <p:spPr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2" name="Google Shape;592;p1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93" name="Google Shape;593;p1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Char char="•"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4" name="Google Shape;594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5" name="Google Shape;595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6" name="Google Shape;596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"/>
          <p:cNvGrpSpPr/>
          <p:nvPr/>
        </p:nvGrpSpPr>
        <p:grpSpPr>
          <a:xfrm>
            <a:off x="150812" y="0"/>
            <a:ext cx="8840787" cy="6858000"/>
            <a:chOff x="95" y="0"/>
            <a:chExt cx="5569" cy="4320"/>
          </a:xfrm>
        </p:grpSpPr>
        <p:grpSp>
          <p:nvGrpSpPr>
            <p:cNvPr id="605" name="Google Shape;605;p3"/>
            <p:cNvGrpSpPr/>
            <p:nvPr/>
          </p:nvGrpSpPr>
          <p:grpSpPr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606" name="Google Shape;606;p3"/>
              <p:cNvGrpSpPr/>
              <p:nvPr/>
            </p:nvGrpSpPr>
            <p:grpSpPr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607" name="Google Shape;607;p3"/>
                <p:cNvGrpSpPr/>
                <p:nvPr/>
              </p:nvGrpSpPr>
              <p:grpSpPr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608" name="Google Shape;608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9" name="Google Shape;609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0" name="Google Shape;610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1" name="Google Shape;611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2" name="Google Shape;612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3" name="Google Shape;613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4" name="Google Shape;614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5" name="Google Shape;615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16" name="Google Shape;616;p3"/>
                <p:cNvGrpSpPr/>
                <p:nvPr/>
              </p:nvGrpSpPr>
              <p:grpSpPr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617" name="Google Shape;617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8" name="Google Shape;618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9" name="Google Shape;619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0" name="Google Shape;620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1" name="Google Shape;621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2" name="Google Shape;622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3" name="Google Shape;623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4" name="Google Shape;624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25" name="Google Shape;625;p3"/>
                <p:cNvGrpSpPr/>
                <p:nvPr/>
              </p:nvGrpSpPr>
              <p:grpSpPr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626" name="Google Shape;626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7" name="Google Shape;627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8" name="Google Shape;628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9" name="Google Shape;629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0" name="Google Shape;630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1" name="Google Shape;631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Google Shape;632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3" name="Google Shape;633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34" name="Google Shape;634;p3"/>
                <p:cNvGrpSpPr/>
                <p:nvPr/>
              </p:nvGrpSpPr>
              <p:grpSpPr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635" name="Google Shape;635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6" name="Google Shape;636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Google Shape;637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Google Shape;641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43" name="Google Shape;643;p3"/>
                <p:cNvGrpSpPr/>
                <p:nvPr/>
              </p:nvGrpSpPr>
              <p:grpSpPr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644" name="Google Shape;644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Google Shape;645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6" name="Google Shape;646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7" name="Google Shape;647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8" name="Google Shape;648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9" name="Google Shape;649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0" name="Google Shape;650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Google Shape;651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2" name="Google Shape;652;p3"/>
                <p:cNvGrpSpPr/>
                <p:nvPr/>
              </p:nvGrpSpPr>
              <p:grpSpPr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653" name="Google Shape;653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Google Shape;654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5" name="Google Shape;655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Google Shape;656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7" name="Google Shape;657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8" name="Google Shape;658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Google Shape;659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Google Shape;660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1" name="Google Shape;661;p3"/>
                <p:cNvGrpSpPr/>
                <p:nvPr/>
              </p:nvGrpSpPr>
              <p:grpSpPr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662" name="Google Shape;662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Google Shape;663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4" name="Google Shape;664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5" name="Google Shape;665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" name="Google Shape;666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" name="Google Shape;667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9" name="Google Shape;669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0" name="Google Shape;670;p3"/>
              <p:cNvGrpSpPr/>
              <p:nvPr/>
            </p:nvGrpSpPr>
            <p:grpSpPr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671" name="Google Shape;671;p3"/>
                <p:cNvGrpSpPr/>
                <p:nvPr/>
              </p:nvGrpSpPr>
              <p:grpSpPr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672" name="Google Shape;672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3" name="Google Shape;673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4" name="Google Shape;674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5" name="Google Shape;675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" name="Google Shape;676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7" name="Google Shape;677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8" name="Google Shape;678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9" name="Google Shape;679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80" name="Google Shape;680;p3"/>
                <p:cNvGrpSpPr/>
                <p:nvPr/>
              </p:nvGrpSpPr>
              <p:grpSpPr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681" name="Google Shape;681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4" name="Google Shape;684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5" name="Google Shape;685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6" name="Google Shape;686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7" name="Google Shape;687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8" name="Google Shape;688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89" name="Google Shape;689;p3"/>
                <p:cNvGrpSpPr/>
                <p:nvPr/>
              </p:nvGrpSpPr>
              <p:grpSpPr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690" name="Google Shape;690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1" name="Google Shape;691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2" name="Google Shape;692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3" name="Google Shape;693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4" name="Google Shape;694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5" name="Google Shape;695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6" name="Google Shape;696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7" name="Google Shape;697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98" name="Google Shape;698;p3"/>
                <p:cNvGrpSpPr/>
                <p:nvPr/>
              </p:nvGrpSpPr>
              <p:grpSpPr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699" name="Google Shape;699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0" name="Google Shape;700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1" name="Google Shape;701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2" name="Google Shape;702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4" name="Google Shape;704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5" name="Google Shape;705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6" name="Google Shape;706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7" name="Google Shape;707;p3"/>
                <p:cNvGrpSpPr/>
                <p:nvPr/>
              </p:nvGrpSpPr>
              <p:grpSpPr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708" name="Google Shape;708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9" name="Google Shape;709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0" name="Google Shape;710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1" name="Google Shape;711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2" name="Google Shape;712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3" name="Google Shape;713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4" name="Google Shape;714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5" name="Google Shape;715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16" name="Google Shape;716;p3"/>
                <p:cNvGrpSpPr/>
                <p:nvPr/>
              </p:nvGrpSpPr>
              <p:grpSpPr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717" name="Google Shape;717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8" name="Google Shape;718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9" name="Google Shape;719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0" name="Google Shape;720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1" name="Google Shape;721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2" name="Google Shape;722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3" name="Google Shape;723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4" name="Google Shape;724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5" name="Google Shape;725;p3"/>
                <p:cNvGrpSpPr/>
                <p:nvPr/>
              </p:nvGrpSpPr>
              <p:grpSpPr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726" name="Google Shape;726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7" name="Google Shape;727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8" name="Google Shape;728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9" name="Google Shape;729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0" name="Google Shape;730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1" name="Google Shape;731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2" name="Google Shape;732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3" name="Google Shape;733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34" name="Google Shape;734;p3"/>
                <p:cNvGrpSpPr/>
                <p:nvPr/>
              </p:nvGrpSpPr>
              <p:grpSpPr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735" name="Google Shape;735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6" name="Google Shape;736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7" name="Google Shape;737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8" name="Google Shape;738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9" name="Google Shape;739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0" name="Google Shape;740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1" name="Google Shape;741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2" name="Google Shape;742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43" name="Google Shape;743;p3"/>
              <p:cNvGrpSpPr/>
              <p:nvPr/>
            </p:nvGrpSpPr>
            <p:grpSpPr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744" name="Google Shape;744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2" name="Google Shape;752;p3"/>
              <p:cNvGrpSpPr/>
              <p:nvPr/>
            </p:nvGrpSpPr>
            <p:grpSpPr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753" name="Google Shape;753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1" name="Google Shape;761;p3"/>
              <p:cNvGrpSpPr/>
              <p:nvPr/>
            </p:nvGrpSpPr>
            <p:grpSpPr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762" name="Google Shape;762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0" name="Google Shape;770;p3"/>
              <p:cNvGrpSpPr/>
              <p:nvPr/>
            </p:nvGrpSpPr>
            <p:grpSpPr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771" name="Google Shape;771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9" name="Google Shape;779;p3"/>
              <p:cNvGrpSpPr/>
              <p:nvPr/>
            </p:nvGrpSpPr>
            <p:grpSpPr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780" name="Google Shape;780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8" name="Google Shape;788;p3"/>
              <p:cNvGrpSpPr/>
              <p:nvPr/>
            </p:nvGrpSpPr>
            <p:grpSpPr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789" name="Google Shape;789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7" name="Google Shape;797;p3"/>
              <p:cNvGrpSpPr/>
              <p:nvPr/>
            </p:nvGrpSpPr>
            <p:grpSpPr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798" name="Google Shape;798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6" name="Google Shape;806;p3"/>
              <p:cNvGrpSpPr/>
              <p:nvPr/>
            </p:nvGrpSpPr>
            <p:grpSpPr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807" name="Google Shape;807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5" name="Google Shape;815;p3"/>
              <p:cNvGrpSpPr/>
              <p:nvPr/>
            </p:nvGrpSpPr>
            <p:grpSpPr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816" name="Google Shape;816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4" name="Google Shape;824;p3"/>
              <p:cNvGrpSpPr/>
              <p:nvPr/>
            </p:nvGrpSpPr>
            <p:grpSpPr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825" name="Google Shape;825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Google Shape;828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9" name="Google Shape;829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Google Shape;830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Google Shape;831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Google Shape;832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3" name="Google Shape;833;p3"/>
              <p:cNvGrpSpPr/>
              <p:nvPr/>
            </p:nvGrpSpPr>
            <p:grpSpPr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834" name="Google Shape;834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Google Shape;835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Google Shape;836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Google Shape;837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Google Shape;838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2" name="Google Shape;842;p3"/>
              <p:cNvGrpSpPr/>
              <p:nvPr/>
            </p:nvGrpSpPr>
            <p:grpSpPr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843" name="Google Shape;843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Google Shape;847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1" name="Google Shape;851;p3"/>
              <p:cNvGrpSpPr/>
              <p:nvPr/>
            </p:nvGrpSpPr>
            <p:grpSpPr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852" name="Google Shape;852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Google Shape;853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0" name="Google Shape;860;p3"/>
              <p:cNvGrpSpPr/>
              <p:nvPr/>
            </p:nvGrpSpPr>
            <p:grpSpPr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861" name="Google Shape;861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9" name="Google Shape;869;p3"/>
              <p:cNvGrpSpPr/>
              <p:nvPr/>
            </p:nvGrpSpPr>
            <p:grpSpPr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870" name="Google Shape;870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Google Shape;873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8" name="Google Shape;878;p3"/>
            <p:cNvGrpSpPr/>
            <p:nvPr/>
          </p:nvGrpSpPr>
          <p:grpSpPr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879" name="Google Shape;879;p3"/>
              <p:cNvSpPr txBox="1"/>
              <p:nvPr/>
            </p:nvSpPr>
            <p:spPr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"/>
              <p:cNvSpPr txBox="1"/>
              <p:nvPr/>
            </p:nvSpPr>
            <p:spPr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1" name="Google Shape;881;p3"/>
            <p:cNvGrpSpPr/>
            <p:nvPr/>
          </p:nvGrpSpPr>
          <p:grpSpPr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882" name="Google Shape;882;p3"/>
              <p:cNvSpPr txBox="1"/>
              <p:nvPr/>
            </p:nvSpPr>
            <p:spPr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"/>
              <p:cNvSpPr txBox="1"/>
              <p:nvPr/>
            </p:nvSpPr>
            <p:spPr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"/>
              <p:cNvSpPr txBox="1"/>
              <p:nvPr/>
            </p:nvSpPr>
            <p:spPr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"/>
              <p:cNvSpPr txBox="1"/>
              <p:nvPr/>
            </p:nvSpPr>
            <p:spPr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"/>
              <p:cNvSpPr txBox="1"/>
              <p:nvPr/>
            </p:nvSpPr>
            <p:spPr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"/>
              <p:cNvSpPr txBox="1"/>
              <p:nvPr/>
            </p:nvSpPr>
            <p:spPr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"/>
              <p:cNvSpPr txBox="1"/>
              <p:nvPr/>
            </p:nvSpPr>
            <p:spPr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"/>
              <p:cNvSpPr txBox="1"/>
              <p:nvPr/>
            </p:nvSpPr>
            <p:spPr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"/>
              <p:cNvSpPr txBox="1"/>
              <p:nvPr/>
            </p:nvSpPr>
            <p:spPr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"/>
              <p:cNvSpPr txBox="1"/>
              <p:nvPr/>
            </p:nvSpPr>
            <p:spPr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2" name="Google Shape;892;p3"/>
            <p:cNvGrpSpPr/>
            <p:nvPr/>
          </p:nvGrpSpPr>
          <p:grpSpPr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893" name="Google Shape;893;p3"/>
              <p:cNvSpPr txBox="1"/>
              <p:nvPr/>
            </p:nvSpPr>
            <p:spPr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"/>
              <p:cNvSpPr txBox="1"/>
              <p:nvPr/>
            </p:nvSpPr>
            <p:spPr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5" name="Google Shape;895;p3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96" name="Google Shape;896;p3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Char char="•"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7" name="Google Shape;897;p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8" name="Google Shape;898;p3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9" name="Google Shape;899;p3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youglish.com/pronounce/iraq/english/us?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4"/>
          <p:cNvSpPr txBox="1"/>
          <p:nvPr>
            <p:ph type="ctrTitle"/>
          </p:nvPr>
        </p:nvSpPr>
        <p:spPr>
          <a:xfrm>
            <a:off x="11430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lang="en-US"/>
              <a:t>youglish.com</a:t>
            </a:r>
            <a:endParaRPr/>
          </a:p>
        </p:txBody>
      </p:sp>
      <p:sp>
        <p:nvSpPr>
          <p:cNvPr id="969" name="Google Shape;96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</a:pPr>
            <a:r>
              <a:rPr lang="en-US"/>
              <a:t>Ghassan</a:t>
            </a:r>
            <a:r>
              <a:rPr b="0" i="0" lang="en-US" sz="32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201</a:t>
            </a:r>
            <a:r>
              <a:rPr lang="en-US"/>
              <a:t>9</a:t>
            </a:r>
            <a:endParaRPr/>
          </a:p>
          <a:p>
            <a:pPr indent="0" lvl="0" marL="0" rtl="1" algn="ctr">
              <a:spcBef>
                <a:spcPts val="640"/>
              </a:spcBef>
              <a:spcAft>
                <a:spcPts val="0"/>
              </a:spcAft>
              <a:buSzPts val="3200"/>
              <a:buFont typeface="Open San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5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Introduction</a:t>
            </a:r>
            <a:endParaRPr/>
          </a:p>
        </p:txBody>
      </p:sp>
      <p:sp>
        <p:nvSpPr>
          <p:cNvPr id="975" name="Google Shape;975;p15"/>
          <p:cNvSpPr txBox="1"/>
          <p:nvPr>
            <p:ph idx="1" type="body"/>
          </p:nvPr>
        </p:nvSpPr>
        <p:spPr>
          <a:xfrm>
            <a:off x="1066800" y="1752600"/>
            <a:ext cx="77724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Every person has a dream: to speak English fluently , unfortunately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English is hard to learn so you need to be careful when you choose the fit website the same way when you choose friends.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6" name="Google Shape;9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613" y="5464050"/>
            <a:ext cx="6280776" cy="1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6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Problem</a:t>
            </a:r>
            <a:endParaRPr/>
          </a:p>
        </p:txBody>
      </p:sp>
      <p:pic>
        <p:nvPicPr>
          <p:cNvPr descr="2226271128_b4cd1b7ede" id="982" name="Google Shape;9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4941887"/>
            <a:ext cx="2520950" cy="165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out-hope copy" id="983" name="Google Shape;9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375" y="4941887"/>
            <a:ext cx="2522537" cy="165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139993200_a98f3173d9_z" id="984" name="Google Shape;9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762" y="4941887"/>
            <a:ext cx="2555875" cy="1655762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16"/>
          <p:cNvSpPr txBox="1"/>
          <p:nvPr/>
        </p:nvSpPr>
        <p:spPr>
          <a:xfrm>
            <a:off x="1100100" y="1239837"/>
            <a:ext cx="77058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2250" lvl="0" marL="22225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searching for a suitable website English learning website it is hard to choose when there are so many choices to select from so i created a survey by asking my classmates what are the most important things they look for in these types of websites. The results  were: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34950" lvl="0" marL="22225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%50 easy to use.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34950" lvl="0" marL="22225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%20 free to access.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34950" lvl="0" marL="22225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%20 conversations.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34950" lvl="0" marL="22225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%10 not sure.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7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Solution</a:t>
            </a:r>
            <a:endParaRPr/>
          </a:p>
        </p:txBody>
      </p:sp>
      <p:pic>
        <p:nvPicPr>
          <p:cNvPr descr="dream_job" id="991" name="Google Shape;9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7" y="3213100"/>
            <a:ext cx="1944687" cy="165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pe_sign" id="992" name="Google Shape;9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87" y="1773237"/>
            <a:ext cx="1944687" cy="1319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1)" id="993" name="Google Shape;99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8487" y="5043487"/>
            <a:ext cx="1971675" cy="1554162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7"/>
          <p:cNvSpPr txBox="1"/>
          <p:nvPr/>
        </p:nvSpPr>
        <p:spPr>
          <a:xfrm>
            <a:off x="827087" y="1700212"/>
            <a:ext cx="6049962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Youglish.com</a:t>
            </a: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Youglish </a:t>
            </a:r>
            <a:r>
              <a:rPr lang="en-US" sz="2000">
                <a:solidFill>
                  <a:schemeClr val="dk1"/>
                </a:solidFill>
              </a:rPr>
              <a:t>achieved</a:t>
            </a:r>
            <a:r>
              <a:rPr lang="en-US" sz="2000">
                <a:solidFill>
                  <a:schemeClr val="dk1"/>
                </a:solidFill>
              </a:rPr>
              <a:t> 90% of what the classmate search for in the </a:t>
            </a:r>
            <a:r>
              <a:rPr lang="en-US" sz="2000">
                <a:solidFill>
                  <a:schemeClr val="dk1"/>
                </a:solidFill>
              </a:rPr>
              <a:t>survey.It is  easy to use ,free access and there are conversations for every vocabulary. And I also want to say that I think this website is phenomenal because when you search a vocabulary  it will extract it via data mining from  real conversations.      </a:t>
            </a:r>
            <a:r>
              <a:rPr lang="en-US" sz="2000">
                <a:solidFill>
                  <a:schemeClr val="dk1"/>
                </a:solidFill>
              </a:rPr>
              <a:t>   </a:t>
            </a:r>
            <a:endParaRPr/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95" name="Google Shape;9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3800" y="3417877"/>
            <a:ext cx="723900" cy="1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8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lang="en-US"/>
              <a:t>How to use it</a:t>
            </a:r>
            <a:endParaRPr/>
          </a:p>
        </p:txBody>
      </p:sp>
      <p:sp>
        <p:nvSpPr>
          <p:cNvPr id="1001" name="Google Shape;1001;p18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rPr lang="en-US"/>
              <a:t>www.youglish.com</a:t>
            </a:r>
            <a:endParaRPr/>
          </a:p>
          <a:p>
            <a:pPr indent="0" lvl="0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t/>
            </a:r>
            <a:endParaRPr/>
          </a:p>
        </p:txBody>
      </p:sp>
      <p:pic>
        <p:nvPicPr>
          <p:cNvPr id="1002" name="Google Shape;10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2867025"/>
            <a:ext cx="681037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18"/>
          <p:cNvSpPr/>
          <p:nvPr/>
        </p:nvSpPr>
        <p:spPr>
          <a:xfrm>
            <a:off x="1066800" y="1447800"/>
            <a:ext cx="3829200" cy="1152600"/>
          </a:xfrm>
          <a:prstGeom prst="ellipse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4" name="Google Shape;1004;p18"/>
          <p:cNvCxnSpPr/>
          <p:nvPr/>
        </p:nvCxnSpPr>
        <p:spPr>
          <a:xfrm rot="10800000">
            <a:off x="5113400" y="3949737"/>
            <a:ext cx="431700" cy="288900"/>
          </a:xfrm>
          <a:prstGeom prst="straightConnector1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9"/>
          <p:cNvSpPr txBox="1"/>
          <p:nvPr/>
        </p:nvSpPr>
        <p:spPr>
          <a:xfrm>
            <a:off x="915683" y="874700"/>
            <a:ext cx="5550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Conclusion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0" name="Google Shape;1010;p19"/>
          <p:cNvSpPr txBox="1"/>
          <p:nvPr/>
        </p:nvSpPr>
        <p:spPr>
          <a:xfrm>
            <a:off x="755650" y="3978275"/>
            <a:ext cx="33226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1" name="Google Shape;1011;p19"/>
          <p:cNvSpPr txBox="1"/>
          <p:nvPr/>
        </p:nvSpPr>
        <p:spPr>
          <a:xfrm>
            <a:off x="684212" y="5516562"/>
            <a:ext cx="32543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2" name="Google Shape;1012;p19"/>
          <p:cNvSpPr txBox="1"/>
          <p:nvPr/>
        </p:nvSpPr>
        <p:spPr>
          <a:xfrm>
            <a:off x="915675" y="1680575"/>
            <a:ext cx="6218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Why                            ?</a:t>
            </a:r>
            <a:endParaRPr sz="1800"/>
          </a:p>
        </p:txBody>
      </p:sp>
      <p:pic>
        <p:nvPicPr>
          <p:cNvPr id="1013" name="Google Shape;10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638" y="1741473"/>
            <a:ext cx="1585900" cy="3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9"/>
          <p:cNvSpPr txBox="1"/>
          <p:nvPr/>
        </p:nvSpPr>
        <p:spPr>
          <a:xfrm>
            <a:off x="800100" y="2270975"/>
            <a:ext cx="67056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1:Free to </a:t>
            </a:r>
            <a:r>
              <a:rPr lang="en-US">
                <a:solidFill>
                  <a:schemeClr val="dk1"/>
                </a:solidFill>
              </a:rPr>
              <a:t>access.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2:Easy to 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3:You will likely hear the vocabulary from famous people or from native speakers.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4:You will listen to real conversations.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5:You will know details about every vocabulary.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https://youglish.com/pronounce/iraq/english/us?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FA5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2_TS001069078">
  <a:themeElements>
    <a:clrScheme name="مخصص 25">
      <a:dk1>
        <a:srgbClr val="000000"/>
      </a:dk1>
      <a:lt1>
        <a:srgbClr val="FFFFFF"/>
      </a:lt1>
      <a:dk2>
        <a:srgbClr val="3B2F2A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E2CF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S001069078">
  <a:themeElements>
    <a:clrScheme name="مخصص 25">
      <a:dk1>
        <a:srgbClr val="000000"/>
      </a:dk1>
      <a:lt1>
        <a:srgbClr val="FFFFFF"/>
      </a:lt1>
      <a:dk2>
        <a:srgbClr val="3B2F2A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E2CF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