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EB0D3-E6C7-45E6-8760-D980F8E32BE3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406CB-FCEB-48F9-A4DD-11AD10F7E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00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Essence: The Strategy pattern allows us to select a specific algorithm at runtime.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06CB-FCEB-48F9-A4DD-11AD10F7E6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14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06CB-FCEB-48F9-A4DD-11AD10F7E6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1C779-1848-4368-B912-0D7628DD6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03F93-9CE7-49E4-844B-86673B0E5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DE5FC-2FA2-489A-A409-86150CCB2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6016-8446-4F14-A479-3D466EF10619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5EF61-0C48-4EC9-989B-9DB67880B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13BEA-AD7D-4BE3-AAC1-80EAFB9F4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EFC6-DD16-4F80-AF97-FDD724894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47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D991-1ABB-45C0-AD3E-EEFEB3E79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B3BAA-AFB5-44B9-B8A6-8F1D6E426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30371-285D-46E6-AEC5-D4C0A2AF2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6016-8446-4F14-A479-3D466EF10619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14E7A-5DD8-46DD-805D-66DEEE3CD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223EC-BF14-4DB4-B024-8BB2F02A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EFC6-DD16-4F80-AF97-FDD724894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75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4BF284-853D-4C16-B0BE-7F0D01BD9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E35FE7-23A8-4AFB-BB18-821B94251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10B01-2BBC-4F2B-A1D8-223CCC1D2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6016-8446-4F14-A479-3D466EF10619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B3DF9-C993-443E-9A04-49329C14F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653E3-C43B-439D-94DE-CBEF1111F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EFC6-DD16-4F80-AF97-FDD724894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94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6C82A-7C15-4365-AC50-7C547B0F1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6AE66-C633-4498-872C-44179D9AD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E2A86-8CFE-4B19-B09D-A5EE410CD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6016-8446-4F14-A479-3D466EF10619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08F3C-4811-49CA-809D-A8E260A4D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AB877-1107-41A1-846D-67DEAEC96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EFC6-DD16-4F80-AF97-FDD724894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18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C436A-218C-41E3-9396-E8D5C7460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E3444-92F1-4C7A-9049-662417CB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B84E5-56A7-4ED4-9D7E-04322FCA5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6016-8446-4F14-A479-3D466EF10619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F7DEF-8116-4030-943E-D7413AD59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FBE50-41F1-4E85-92E4-6AB7C8C03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EFC6-DD16-4F80-AF97-FDD724894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56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160FA-4C29-44FA-95FE-21EC38E07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C3A19-06F1-432E-A096-21FBDE2087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E878A7-6205-4A18-BE1A-9378D4E54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0A5B6-7080-4FEE-8752-CCEC1F002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6016-8446-4F14-A479-3D466EF10619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0EA90-8DFD-48B2-90E1-E264093FB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2E8E7-F837-4771-B647-EB55028D3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EFC6-DD16-4F80-AF97-FDD724894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15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B8CF3-4830-464D-BB36-C697175D9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46DB8-11F5-4CDB-ABA1-B88755AD3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7C9E4-EC99-42B3-A8B9-A0BFA6D04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491C4E-3D06-4CFA-855E-0AF61C629A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DF4F0B-9DCE-4E1A-A3A3-A1A6FE6E54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F238F-E0E6-45CB-9528-C2E560264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6016-8446-4F14-A479-3D466EF10619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8BF4CF-1115-4564-B56C-387FE9765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ADB62E-3EE0-4CBA-9983-10749DB8F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EFC6-DD16-4F80-AF97-FDD724894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3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511E4-496F-419B-95E6-48B6B0855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778CCD-EC55-4201-903F-4A5A96E08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6016-8446-4F14-A479-3D466EF10619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153204-35E3-40CF-A13D-A89B390DF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BC7599-5A3F-442E-92BF-BD2C29AA6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EFC6-DD16-4F80-AF97-FDD724894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8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D50424-8022-41BD-81B9-9B013203E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6016-8446-4F14-A479-3D466EF10619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40550F-8FF7-46F1-9458-A84892A68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7DDFD-FA9D-4130-A0B8-33718242B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EFC6-DD16-4F80-AF97-FDD724894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05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682EE-9E5A-4B03-BBF1-68AF348AC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4B2A6-B3D3-4DBD-990E-1E947DB16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E04D7-187C-4BC9-A3CC-53A5740B0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1C195-2DBF-46AE-811A-BA9BA054D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6016-8446-4F14-A479-3D466EF10619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93C00-3B5A-4A27-AD93-2E9C36835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541A1-17EA-46A4-9F67-87BC6BF28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EFC6-DD16-4F80-AF97-FDD724894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30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782DB-AAC4-48AD-8380-8D4124DF5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CC0369-B734-42DD-B483-537F17A2DE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579089-F1D6-49FC-9C94-F330A2E65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DB4A0-F1BF-432B-AAE9-88A4B31E8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6016-8446-4F14-A479-3D466EF10619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E276B-2783-4EA7-9B04-A7DBC4F80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8DC99-CB52-4D76-BD38-868F0A08B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EFC6-DD16-4F80-AF97-FDD724894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86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6F6D7D-BA4F-4FF5-9350-510BC5B47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5C0C3-E239-46AD-9A10-DD8A8E531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D4EFC-C674-4025-91B6-E41EDC5633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C6016-8446-4F14-A479-3D466EF10619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22D39-6594-4559-A23D-BA5AA015C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B860E-E05C-4172-ADC9-8DB009AA1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EEFC6-DD16-4F80-AF97-FDD724894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2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B4242-BF50-4EAC-AAF2-59A519109D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5936"/>
            <a:ext cx="9144000" cy="2387600"/>
          </a:xfrm>
        </p:spPr>
        <p:txBody>
          <a:bodyPr/>
          <a:lstStyle/>
          <a:p>
            <a:r>
              <a:rPr lang="en-US" dirty="0"/>
              <a:t>Design Pattern</a:t>
            </a:r>
            <a:br>
              <a:rPr lang="en-US" dirty="0"/>
            </a:br>
            <a:r>
              <a:rPr lang="en-US" b="1" u="sng" dirty="0"/>
              <a:t>Strategy Pattern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51CDE1-40A7-4AA8-9DB0-9433DA4319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82002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Team 2</a:t>
            </a:r>
          </a:p>
          <a:p>
            <a:pPr algn="l"/>
            <a:r>
              <a:rPr lang="en-US" sz="1400" dirty="0"/>
              <a:t>12L-4276	Ghayyur Ali</a:t>
            </a:r>
          </a:p>
          <a:p>
            <a:pPr algn="l"/>
            <a:r>
              <a:rPr lang="en-US" sz="1400" dirty="0"/>
              <a:t>15L-4113	Lubaina Zubair</a:t>
            </a:r>
          </a:p>
          <a:p>
            <a:pPr algn="l"/>
            <a:r>
              <a:rPr lang="en-US" sz="1400" dirty="0"/>
              <a:t>15L-4330	Hasan Saleem</a:t>
            </a:r>
          </a:p>
          <a:p>
            <a:pPr algn="l"/>
            <a:r>
              <a:rPr lang="en-US" sz="1400" dirty="0"/>
              <a:t>15L-4377	Fahad Tariq</a:t>
            </a:r>
          </a:p>
          <a:p>
            <a:pPr algn="l"/>
            <a:r>
              <a:rPr lang="en-US" sz="1400" dirty="0"/>
              <a:t>15L-4406	Tehreem Aftab</a:t>
            </a:r>
          </a:p>
          <a:p>
            <a:pPr algn="l"/>
            <a:r>
              <a:rPr lang="en-US" sz="1400" dirty="0"/>
              <a:t>15L-4375	Ghassan Faheem</a:t>
            </a:r>
          </a:p>
          <a:p>
            <a:pPr algn="l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99024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B38AA7-D1CD-47E1-B096-E15DE777D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81" y="609600"/>
            <a:ext cx="10395296" cy="523804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4E0B8A-A72E-4296-8AAC-F94D2FAD017C}"/>
              </a:ext>
            </a:extLst>
          </p:cNvPr>
          <p:cNvSpPr txBox="1"/>
          <p:nvPr/>
        </p:nvSpPr>
        <p:spPr>
          <a:xfrm>
            <a:off x="5689600" y="1168779"/>
            <a:ext cx="2105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</a:t>
            </a:r>
            <a:r>
              <a:rPr lang="en-US" dirty="0" err="1"/>
              <a:t>ConcreteStrategyB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10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172F35-FB55-41AC-A9EB-543343C76D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003" y="936886"/>
            <a:ext cx="10096263" cy="3709913"/>
          </a:xfrm>
        </p:spPr>
      </p:pic>
    </p:spTree>
    <p:extLst>
      <p:ext uri="{BB962C8B-B14F-4D97-AF65-F5344CB8AC3E}">
        <p14:creationId xmlns:p14="http://schemas.microsoft.com/office/powerpoint/2010/main" val="971020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9658F0-CEC3-460C-8DD9-29D3871711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44" y="1557867"/>
            <a:ext cx="11147939" cy="3262489"/>
          </a:xfrm>
        </p:spPr>
      </p:pic>
    </p:spTree>
    <p:extLst>
      <p:ext uri="{BB962C8B-B14F-4D97-AF65-F5344CB8AC3E}">
        <p14:creationId xmlns:p14="http://schemas.microsoft.com/office/powerpoint/2010/main" val="1974855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F68CD-FAE7-4006-B9FE-337067BA1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Pattern Name</a:t>
            </a:r>
            <a:r>
              <a:rPr lang="en-US" b="1" dirty="0"/>
              <a:t>: </a:t>
            </a:r>
            <a:r>
              <a:rPr lang="en-US" dirty="0"/>
              <a:t>Strategy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5A867-169F-4662-A5C7-43159E2C9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Classification: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Object Behavioral</a:t>
            </a:r>
          </a:p>
          <a:p>
            <a:endParaRPr lang="en-US" dirty="0"/>
          </a:p>
          <a:p>
            <a:r>
              <a:rPr lang="en-US" b="1" u="sng" dirty="0"/>
              <a:t>Scope: </a:t>
            </a:r>
            <a:r>
              <a:rPr lang="en-US" dirty="0"/>
              <a:t>It’s Object Scope.</a:t>
            </a:r>
          </a:p>
          <a:p>
            <a:r>
              <a:rPr lang="en-US" b="1" u="sng" dirty="0"/>
              <a:t>Purpose:</a:t>
            </a:r>
            <a:r>
              <a:rPr lang="en-US" dirty="0"/>
              <a:t> It’s Behavioral as it deals with the interaction between objects.</a:t>
            </a:r>
          </a:p>
        </p:txBody>
      </p:sp>
    </p:spTree>
    <p:extLst>
      <p:ext uri="{BB962C8B-B14F-4D97-AF65-F5344CB8AC3E}">
        <p14:creationId xmlns:p14="http://schemas.microsoft.com/office/powerpoint/2010/main" val="4143073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8D409-72C2-4DC9-BB60-408616347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Intent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D5454-7956-42E9-831A-AAD647C62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 family of algorithms, encapsulate each one, and make them interchangeable. Strategy lets the algorithm vary independently from clients that use it.</a:t>
            </a:r>
          </a:p>
        </p:txBody>
      </p:sp>
    </p:spTree>
    <p:extLst>
      <p:ext uri="{BB962C8B-B14F-4D97-AF65-F5344CB8AC3E}">
        <p14:creationId xmlns:p14="http://schemas.microsoft.com/office/powerpoint/2010/main" val="2510740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F3BB-0154-485C-A41C-B9059A383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Also Known 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562A0-D4DF-4C8D-B6E3-C48C644BA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Policy Pattern</a:t>
            </a:r>
          </a:p>
        </p:txBody>
      </p:sp>
    </p:spTree>
    <p:extLst>
      <p:ext uri="{BB962C8B-B14F-4D97-AF65-F5344CB8AC3E}">
        <p14:creationId xmlns:p14="http://schemas.microsoft.com/office/powerpoint/2010/main" val="333080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7959F-51F2-4AF7-96AA-646642D16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Structure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3F89F47-C463-4840-8F21-276FB0481A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36" y="1873956"/>
            <a:ext cx="10606435" cy="4380088"/>
          </a:xfrm>
        </p:spPr>
      </p:pic>
    </p:spTree>
    <p:extLst>
      <p:ext uri="{BB962C8B-B14F-4D97-AF65-F5344CB8AC3E}">
        <p14:creationId xmlns:p14="http://schemas.microsoft.com/office/powerpoint/2010/main" val="444950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8B8FD74-DCE9-45C5-8210-FE3258BAC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467" y="392449"/>
            <a:ext cx="7349066" cy="6073102"/>
          </a:xfrm>
        </p:spPr>
      </p:pic>
    </p:spTree>
    <p:extLst>
      <p:ext uri="{BB962C8B-B14F-4D97-AF65-F5344CB8AC3E}">
        <p14:creationId xmlns:p14="http://schemas.microsoft.com/office/powerpoint/2010/main" val="3301068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82CD-3F3B-49B5-B0DC-F9E513621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Sample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85E808-02B3-4FD6-9806-D9307C7B0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443181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3C44EF-527B-4112-9D96-C56D50AC13C4}"/>
              </a:ext>
            </a:extLst>
          </p:cNvPr>
          <p:cNvSpPr txBox="1"/>
          <p:nvPr/>
        </p:nvSpPr>
        <p:spPr>
          <a:xfrm>
            <a:off x="2630311" y="3429000"/>
            <a:ext cx="19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//abstract strategy</a:t>
            </a:r>
          </a:p>
        </p:txBody>
      </p:sp>
    </p:spTree>
    <p:extLst>
      <p:ext uri="{BB962C8B-B14F-4D97-AF65-F5344CB8AC3E}">
        <p14:creationId xmlns:p14="http://schemas.microsoft.com/office/powerpoint/2010/main" val="3831634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6A5AF2-21B4-4EBD-9F1F-B9B173594C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644" y="538956"/>
            <a:ext cx="8116711" cy="57800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60F66B-420C-42C1-A765-562DED6B623E}"/>
              </a:ext>
            </a:extLst>
          </p:cNvPr>
          <p:cNvSpPr txBox="1"/>
          <p:nvPr/>
        </p:nvSpPr>
        <p:spPr>
          <a:xfrm>
            <a:off x="4255911" y="1487311"/>
            <a:ext cx="109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//Context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03268B-ED35-4AF0-922E-8258D107694E}"/>
              </a:ext>
            </a:extLst>
          </p:cNvPr>
          <p:cNvSpPr txBox="1"/>
          <p:nvPr/>
        </p:nvSpPr>
        <p:spPr>
          <a:xfrm>
            <a:off x="6095999" y="3056845"/>
            <a:ext cx="225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</a:t>
            </a:r>
            <a:r>
              <a:rPr lang="en-US" dirty="0" err="1"/>
              <a:t>useStrategy</a:t>
            </a:r>
            <a:r>
              <a:rPr lang="en-US" dirty="0"/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2783875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02DE75-BB2C-4ED9-9E71-0DF0E791D0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01" y="387836"/>
            <a:ext cx="8882477" cy="569687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69432E-7424-49E7-A44E-A8AAD9E5E727}"/>
              </a:ext>
            </a:extLst>
          </p:cNvPr>
          <p:cNvSpPr txBox="1"/>
          <p:nvPr/>
        </p:nvSpPr>
        <p:spPr>
          <a:xfrm>
            <a:off x="5542844" y="423712"/>
            <a:ext cx="2113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</a:t>
            </a:r>
            <a:r>
              <a:rPr lang="en-US" dirty="0" err="1"/>
              <a:t>ConcreteStrategyA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538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97</Words>
  <Application>Microsoft Office PowerPoint</Application>
  <PresentationFormat>Widescreen</PresentationFormat>
  <Paragraphs>28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Design Pattern Strategy Pattern</vt:lpstr>
      <vt:lpstr>Pattern Name: Strategy </vt:lpstr>
      <vt:lpstr>Intent</vt:lpstr>
      <vt:lpstr>Also Known as</vt:lpstr>
      <vt:lpstr>Structure</vt:lpstr>
      <vt:lpstr>PowerPoint Presentation</vt:lpstr>
      <vt:lpstr>Sample Code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 Strategy Pattern</dc:title>
  <dc:creator>Ghayyur Ali</dc:creator>
  <cp:lastModifiedBy>Ghayyur Ali</cp:lastModifiedBy>
  <cp:revision>27</cp:revision>
  <dcterms:created xsi:type="dcterms:W3CDTF">2018-04-25T17:41:16Z</dcterms:created>
  <dcterms:modified xsi:type="dcterms:W3CDTF">2018-04-25T21:07:22Z</dcterms:modified>
</cp:coreProperties>
</file>