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5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7E2-1291-2BBA-CC52-320EBB91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F861-D80B-58CF-D9C1-797E63B31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1DB-2E2E-A98B-F63E-AA85E677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671E-15E4-866B-8EB3-78C1E7BE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D9A9-7783-84DD-4D5D-AE8B1D6F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3682-5AFF-0ECB-E103-7F3F5A13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76F4-06C1-09FB-FF42-1E5F6D15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C76E-F848-AA53-5064-9914C790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C9A6-A43F-B426-C15F-34CB230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CFB3-DA25-B14E-6E43-E1665B24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B66B7-3227-0479-6144-452CBE8E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54A3-A0F7-3135-2206-1559D0D6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3818-BC2D-4C2F-5F80-1D1FB6E6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7C82-B2B8-AD72-CE2A-A3E764B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3599-7ABB-C942-B326-B3594F98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0AD-5AE5-82CF-9786-597E341D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BEBF-EF55-28C4-BED0-245F40E3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08E1-F31E-B128-209B-1BA4756C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5BCF-16B2-8C87-008C-724052C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AF47-971C-1348-4905-20FFDF4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48C-9271-81A3-CE7C-CC94E8A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1878-4CB5-2728-6F80-ED94AE8A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354A-65D2-7A55-2630-57353E6D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86BD-38A9-724B-ED89-03AABC49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2B3D-F882-6FE3-F5E8-5C03FEF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E9FA-8998-3F18-FADC-EDF87F37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640A-D730-98CD-0F82-843C5E42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C7387-2F1B-E0B2-BE78-C48AF1C6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6811-E573-4B5E-5955-07A35460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A15A-610F-E725-BE65-C5471FD3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2B59-BA57-547D-CF91-CCBCE68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3BA-5DD5-18E6-3331-5AE8DB9E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DC08-B1EF-B0E6-7574-1605CBCC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87AC-7242-807E-8CEE-29AF5111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DF46A-2A3F-CEBA-7E43-B38C9D21D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3007-40E7-643C-E5C1-4031B1E5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71B26-47CF-0C9D-848C-F1660CE4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9B40D-8BB9-83B8-3B4B-A8A4D2D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A15D2-068D-1FAC-5E9A-99F48600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567D-F1C3-04FA-AD7C-6BAD9705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A5D94-07F1-6674-C1A0-3B171B8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8CB2-7E83-070C-EA13-6714C72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C23CC-2CED-7A99-02E1-2ECBC68A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367A4-70C7-0937-4D96-214CF53F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886DA-856B-773C-1120-62A0AF85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5169-4443-64E8-60F0-46FDC9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47C0-7853-ECA0-935A-F27106E7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7912-5EFE-1047-6F64-FBA14B68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1C58-99D3-8734-94A6-74EA7037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6896-97F8-725A-F9B5-692AFE43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354A2-4319-5F55-A362-E88BEFF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628A7-B560-8074-4C35-09263739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73BB-4BDA-B7CD-D72B-F48B8A90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7AC43-4094-90F0-F1A1-88500EFD4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4D65-C15F-284E-3980-C136D17D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63AA-4887-146B-B3AB-5986CF5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7446-F8BD-FA17-9A0B-A3B08309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FEB4F-C350-D4A8-98F7-4D396027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F19F7-BF76-B147-FD96-59AF3B78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36A5-8AF2-D4AC-4924-58347AF1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0CE0-28F6-8829-B66A-C56EFF61D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C9A1C-D65F-4C92-8802-2E8B51E495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DAFD-1443-9396-6481-19D1C6A4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6C47-D6B8-B7E0-8E1F-AF90C3E50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B53BB-F299-4F27-A1EB-CCE455CF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9A9C86-351F-36C0-B404-219E019844F3}"/>
              </a:ext>
            </a:extLst>
          </p:cNvPr>
          <p:cNvGrpSpPr/>
          <p:nvPr/>
        </p:nvGrpSpPr>
        <p:grpSpPr>
          <a:xfrm>
            <a:off x="0" y="2607864"/>
            <a:ext cx="12192000" cy="2864790"/>
            <a:chOff x="0" y="2607864"/>
            <a:chExt cx="12192000" cy="28647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2E8566-1168-FFEE-7094-EE145CF10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548"/>
            <a:stretch/>
          </p:blipFill>
          <p:spPr>
            <a:xfrm>
              <a:off x="0" y="3860118"/>
              <a:ext cx="12192000" cy="161253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EF5F3C-054D-F0F4-B205-DF32496D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07864"/>
              <a:ext cx="12192000" cy="1252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70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2C63E-53D4-B282-6D07-D12AAD5DE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48"/>
          <a:stretch/>
        </p:blipFill>
        <p:spPr>
          <a:xfrm>
            <a:off x="0" y="1583323"/>
            <a:ext cx="12192000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6E647-56CF-872E-4EE4-CA048CE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705"/>
            <a:ext cx="12192000" cy="32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2289B3-D73E-27C1-5E64-062073833318}"/>
              </a:ext>
            </a:extLst>
          </p:cNvPr>
          <p:cNvGrpSpPr/>
          <p:nvPr/>
        </p:nvGrpSpPr>
        <p:grpSpPr>
          <a:xfrm>
            <a:off x="0" y="738258"/>
            <a:ext cx="12192000" cy="4308762"/>
            <a:chOff x="0" y="738258"/>
            <a:chExt cx="12192000" cy="43087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5AAF7E-0A1A-6B7B-4FCB-88FD9DEF145F}"/>
                </a:ext>
              </a:extLst>
            </p:cNvPr>
            <p:cNvGrpSpPr/>
            <p:nvPr/>
          </p:nvGrpSpPr>
          <p:grpSpPr>
            <a:xfrm>
              <a:off x="0" y="738258"/>
              <a:ext cx="12192000" cy="3870526"/>
              <a:chOff x="0" y="738258"/>
              <a:chExt cx="12192000" cy="387052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9C65803-50D0-08A6-366D-00840EACB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738258"/>
                <a:ext cx="12192000" cy="125795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FB628E2-5205-CD08-9C82-C063C26CB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996213"/>
                <a:ext cx="12192000" cy="2612571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07E009-FDBC-6CA1-0E80-498CF42FB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163525"/>
              <a:ext cx="12095855" cy="883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53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Ghassan Wehbe</dc:creator>
  <cp:lastModifiedBy>Ghassan Wehbe</cp:lastModifiedBy>
  <cp:revision>1</cp:revision>
  <dcterms:created xsi:type="dcterms:W3CDTF">2024-05-07T14:58:23Z</dcterms:created>
  <dcterms:modified xsi:type="dcterms:W3CDTF">2024-05-07T19:44:50Z</dcterms:modified>
</cp:coreProperties>
</file>