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0" r:id="rId2"/>
    <p:sldId id="271" r:id="rId3"/>
    <p:sldId id="272" r:id="rId4"/>
    <p:sldId id="273" r:id="rId5"/>
    <p:sldId id="274" r:id="rId6"/>
    <p:sldId id="275" r:id="rId7"/>
    <p:sldId id="281" r:id="rId8"/>
    <p:sldId id="282" r:id="rId9"/>
    <p:sldId id="283" r:id="rId10"/>
    <p:sldId id="284" r:id="rId11"/>
    <p:sldId id="276" r:id="rId12"/>
    <p:sldId id="285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205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745DEF-5651-4888-B619-D2EC3F530F8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460ED0-9153-4FC3-A35F-03EF23E2A69E}">
      <dgm:prSet/>
      <dgm:spPr/>
      <dgm:t>
        <a:bodyPr/>
        <a:lstStyle/>
        <a:p>
          <a:r>
            <a:rPr lang="en-US"/>
            <a:t>Introduction.</a:t>
          </a:r>
        </a:p>
      </dgm:t>
    </dgm:pt>
    <dgm:pt modelId="{668750C7-0DFF-42C7-9CBE-18DDD2285F7C}" type="parTrans" cxnId="{D5847F5E-962D-44F2-B86C-E85F23CB861F}">
      <dgm:prSet/>
      <dgm:spPr/>
      <dgm:t>
        <a:bodyPr/>
        <a:lstStyle/>
        <a:p>
          <a:endParaRPr lang="en-US"/>
        </a:p>
      </dgm:t>
    </dgm:pt>
    <dgm:pt modelId="{8A32DEAC-BC35-4E65-BD6F-4E620CACE5D9}" type="sibTrans" cxnId="{D5847F5E-962D-44F2-B86C-E85F23CB861F}">
      <dgm:prSet/>
      <dgm:spPr/>
      <dgm:t>
        <a:bodyPr/>
        <a:lstStyle/>
        <a:p>
          <a:endParaRPr lang="en-US"/>
        </a:p>
      </dgm:t>
    </dgm:pt>
    <dgm:pt modelId="{87C6C153-42ED-497D-AC8C-45FB9D0653C0}">
      <dgm:prSet/>
      <dgm:spPr/>
      <dgm:t>
        <a:bodyPr/>
        <a:lstStyle/>
        <a:p>
          <a:r>
            <a:rPr lang="en-US"/>
            <a:t>Problem statement.</a:t>
          </a:r>
        </a:p>
      </dgm:t>
    </dgm:pt>
    <dgm:pt modelId="{2168B33B-77FE-43AF-9822-02EFAFBAD66F}" type="parTrans" cxnId="{1766D9BB-984C-4057-BB26-EB36B6AF71C5}">
      <dgm:prSet/>
      <dgm:spPr/>
      <dgm:t>
        <a:bodyPr/>
        <a:lstStyle/>
        <a:p>
          <a:endParaRPr lang="en-US"/>
        </a:p>
      </dgm:t>
    </dgm:pt>
    <dgm:pt modelId="{3DE68D5F-4EA7-4773-981C-4AAAE82523E9}" type="sibTrans" cxnId="{1766D9BB-984C-4057-BB26-EB36B6AF71C5}">
      <dgm:prSet/>
      <dgm:spPr/>
      <dgm:t>
        <a:bodyPr/>
        <a:lstStyle/>
        <a:p>
          <a:endParaRPr lang="en-US"/>
        </a:p>
      </dgm:t>
    </dgm:pt>
    <dgm:pt modelId="{B79077DE-396E-49A4-9B95-0F8BBFD562D7}">
      <dgm:prSet/>
      <dgm:spPr/>
      <dgm:t>
        <a:bodyPr/>
        <a:lstStyle/>
        <a:p>
          <a:r>
            <a:rPr lang="en-US" dirty="0"/>
            <a:t>Solution overview.</a:t>
          </a:r>
        </a:p>
      </dgm:t>
    </dgm:pt>
    <dgm:pt modelId="{750A3F76-0F9E-4C72-909E-2B77C9301AF4}" type="parTrans" cxnId="{700BCFD1-BB1E-4E0C-8771-A0F4F51A5C84}">
      <dgm:prSet/>
      <dgm:spPr/>
      <dgm:t>
        <a:bodyPr/>
        <a:lstStyle/>
        <a:p>
          <a:endParaRPr lang="en-US"/>
        </a:p>
      </dgm:t>
    </dgm:pt>
    <dgm:pt modelId="{EBA00FD8-73E9-4E3A-B2BD-4943CBC6CEBF}" type="sibTrans" cxnId="{700BCFD1-BB1E-4E0C-8771-A0F4F51A5C84}">
      <dgm:prSet/>
      <dgm:spPr/>
      <dgm:t>
        <a:bodyPr/>
        <a:lstStyle/>
        <a:p>
          <a:endParaRPr lang="en-US"/>
        </a:p>
      </dgm:t>
    </dgm:pt>
    <dgm:pt modelId="{EEF0C6D9-342D-4137-8BBD-4FE2C7EE671A}">
      <dgm:prSet/>
      <dgm:spPr/>
      <dgm:t>
        <a:bodyPr/>
        <a:lstStyle/>
        <a:p>
          <a:r>
            <a:rPr lang="en-US" dirty="0"/>
            <a:t>Technologies implemented.</a:t>
          </a:r>
        </a:p>
      </dgm:t>
    </dgm:pt>
    <dgm:pt modelId="{AA58FFAD-BEF5-4D0C-AC66-8D54D5F65C05}" type="parTrans" cxnId="{5B3C43BB-A116-4BB1-9B35-D3429FF86D3D}">
      <dgm:prSet/>
      <dgm:spPr/>
      <dgm:t>
        <a:bodyPr/>
        <a:lstStyle/>
        <a:p>
          <a:endParaRPr lang="en-US"/>
        </a:p>
      </dgm:t>
    </dgm:pt>
    <dgm:pt modelId="{3DBA946F-223A-4BE9-B640-CEBC8F0F95A4}" type="sibTrans" cxnId="{5B3C43BB-A116-4BB1-9B35-D3429FF86D3D}">
      <dgm:prSet/>
      <dgm:spPr/>
      <dgm:t>
        <a:bodyPr/>
        <a:lstStyle/>
        <a:p>
          <a:endParaRPr lang="en-US"/>
        </a:p>
      </dgm:t>
    </dgm:pt>
    <dgm:pt modelId="{EAC333DD-9865-4ADF-A921-729C8586934F}">
      <dgm:prSet/>
      <dgm:spPr/>
      <dgm:t>
        <a:bodyPr/>
        <a:lstStyle/>
        <a:p>
          <a:r>
            <a:rPr lang="en-US" dirty="0"/>
            <a:t>Target Market.</a:t>
          </a:r>
        </a:p>
      </dgm:t>
    </dgm:pt>
    <dgm:pt modelId="{7E4B3D65-2B14-449D-B21E-0497C7F4BAAA}" type="parTrans" cxnId="{D706A72A-98F9-4CDF-A8D1-572AAF5EA322}">
      <dgm:prSet/>
      <dgm:spPr/>
      <dgm:t>
        <a:bodyPr/>
        <a:lstStyle/>
        <a:p>
          <a:endParaRPr lang="en-US"/>
        </a:p>
      </dgm:t>
    </dgm:pt>
    <dgm:pt modelId="{C276A68B-8D9B-42FB-8B23-9EACF3049A6D}" type="sibTrans" cxnId="{D706A72A-98F9-4CDF-A8D1-572AAF5EA322}">
      <dgm:prSet/>
      <dgm:spPr/>
      <dgm:t>
        <a:bodyPr/>
        <a:lstStyle/>
        <a:p>
          <a:endParaRPr lang="en-US"/>
        </a:p>
      </dgm:t>
    </dgm:pt>
    <dgm:pt modelId="{27371DF1-EC8F-4D64-85ED-5C651F14DB7A}">
      <dgm:prSet/>
      <dgm:spPr/>
      <dgm:t>
        <a:bodyPr/>
        <a:lstStyle/>
        <a:p>
          <a:r>
            <a:rPr lang="en-US" dirty="0"/>
            <a:t>Challenges and future work.</a:t>
          </a:r>
        </a:p>
      </dgm:t>
    </dgm:pt>
    <dgm:pt modelId="{97136FA1-F007-4139-AF85-6AD9DB4A3448}" type="parTrans" cxnId="{72819B58-A7B5-4560-9AA5-F818EBEFBA56}">
      <dgm:prSet/>
      <dgm:spPr/>
      <dgm:t>
        <a:bodyPr/>
        <a:lstStyle/>
        <a:p>
          <a:endParaRPr lang="en-US"/>
        </a:p>
      </dgm:t>
    </dgm:pt>
    <dgm:pt modelId="{72114703-A399-4371-8624-B5ACC119C745}" type="sibTrans" cxnId="{72819B58-A7B5-4560-9AA5-F818EBEFBA56}">
      <dgm:prSet/>
      <dgm:spPr/>
      <dgm:t>
        <a:bodyPr/>
        <a:lstStyle/>
        <a:p>
          <a:endParaRPr lang="en-US"/>
        </a:p>
      </dgm:t>
    </dgm:pt>
    <dgm:pt modelId="{29A17854-ED1C-4453-B9FA-8A24E68670B1}">
      <dgm:prSet/>
      <dgm:spPr/>
      <dgm:t>
        <a:bodyPr/>
        <a:lstStyle/>
        <a:p>
          <a:r>
            <a:rPr lang="en-US"/>
            <a:t>Conclusion.</a:t>
          </a:r>
        </a:p>
      </dgm:t>
    </dgm:pt>
    <dgm:pt modelId="{D00F5C1E-4C1E-443A-A041-D4D9DE923431}" type="parTrans" cxnId="{FBC1EED0-1CC8-4A03-8755-6D74B5569713}">
      <dgm:prSet/>
      <dgm:spPr/>
      <dgm:t>
        <a:bodyPr/>
        <a:lstStyle/>
        <a:p>
          <a:endParaRPr lang="en-US"/>
        </a:p>
      </dgm:t>
    </dgm:pt>
    <dgm:pt modelId="{CF610D67-94AA-41FA-9E15-3C9DA47AA317}" type="sibTrans" cxnId="{FBC1EED0-1CC8-4A03-8755-6D74B5569713}">
      <dgm:prSet/>
      <dgm:spPr/>
      <dgm:t>
        <a:bodyPr/>
        <a:lstStyle/>
        <a:p>
          <a:endParaRPr lang="en-US"/>
        </a:p>
      </dgm:t>
    </dgm:pt>
    <dgm:pt modelId="{2AD4FBBC-EB25-4C11-813E-F2723E4986BA}" type="pres">
      <dgm:prSet presAssocID="{1E745DEF-5651-4888-B619-D2EC3F530F80}" presName="linear" presStyleCnt="0">
        <dgm:presLayoutVars>
          <dgm:dir/>
          <dgm:animLvl val="lvl"/>
          <dgm:resizeHandles val="exact"/>
        </dgm:presLayoutVars>
      </dgm:prSet>
      <dgm:spPr/>
    </dgm:pt>
    <dgm:pt modelId="{A8A27498-37B8-45E4-A87D-6BBFBDBFC259}" type="pres">
      <dgm:prSet presAssocID="{7C460ED0-9153-4FC3-A35F-03EF23E2A69E}" presName="parentLin" presStyleCnt="0"/>
      <dgm:spPr/>
    </dgm:pt>
    <dgm:pt modelId="{49C4B3D2-38A0-4AE5-9A3A-4467A657D65A}" type="pres">
      <dgm:prSet presAssocID="{7C460ED0-9153-4FC3-A35F-03EF23E2A69E}" presName="parentLeftMargin" presStyleLbl="node1" presStyleIdx="0" presStyleCnt="7"/>
      <dgm:spPr/>
    </dgm:pt>
    <dgm:pt modelId="{E6ECDEC5-2B73-459F-8129-58E407DA2144}" type="pres">
      <dgm:prSet presAssocID="{7C460ED0-9153-4FC3-A35F-03EF23E2A69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1DE91D0-2D9D-4446-806B-5950D68FC076}" type="pres">
      <dgm:prSet presAssocID="{7C460ED0-9153-4FC3-A35F-03EF23E2A69E}" presName="negativeSpace" presStyleCnt="0"/>
      <dgm:spPr/>
    </dgm:pt>
    <dgm:pt modelId="{4D66F74D-8A82-4CBC-A35A-CC219E557D85}" type="pres">
      <dgm:prSet presAssocID="{7C460ED0-9153-4FC3-A35F-03EF23E2A69E}" presName="childText" presStyleLbl="conFgAcc1" presStyleIdx="0" presStyleCnt="7">
        <dgm:presLayoutVars>
          <dgm:bulletEnabled val="1"/>
        </dgm:presLayoutVars>
      </dgm:prSet>
      <dgm:spPr/>
    </dgm:pt>
    <dgm:pt modelId="{4E240FB6-DFD5-4D89-98C4-ED9B4FE0DF1B}" type="pres">
      <dgm:prSet presAssocID="{8A32DEAC-BC35-4E65-BD6F-4E620CACE5D9}" presName="spaceBetweenRectangles" presStyleCnt="0"/>
      <dgm:spPr/>
    </dgm:pt>
    <dgm:pt modelId="{44C3BE6E-68FD-4ADA-8083-19C67354F433}" type="pres">
      <dgm:prSet presAssocID="{87C6C153-42ED-497D-AC8C-45FB9D0653C0}" presName="parentLin" presStyleCnt="0"/>
      <dgm:spPr/>
    </dgm:pt>
    <dgm:pt modelId="{5C3615EB-486B-47EE-B65C-20540C5ED4D2}" type="pres">
      <dgm:prSet presAssocID="{87C6C153-42ED-497D-AC8C-45FB9D0653C0}" presName="parentLeftMargin" presStyleLbl="node1" presStyleIdx="0" presStyleCnt="7"/>
      <dgm:spPr/>
    </dgm:pt>
    <dgm:pt modelId="{55A264D4-B9E4-43D3-B80F-A8B65D1A5DCA}" type="pres">
      <dgm:prSet presAssocID="{87C6C153-42ED-497D-AC8C-45FB9D0653C0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7A89E481-8D24-4FB5-ABE5-564257C9C1B0}" type="pres">
      <dgm:prSet presAssocID="{87C6C153-42ED-497D-AC8C-45FB9D0653C0}" presName="negativeSpace" presStyleCnt="0"/>
      <dgm:spPr/>
    </dgm:pt>
    <dgm:pt modelId="{72E0F58C-0574-4CDB-8A34-B61B498B5347}" type="pres">
      <dgm:prSet presAssocID="{87C6C153-42ED-497D-AC8C-45FB9D0653C0}" presName="childText" presStyleLbl="conFgAcc1" presStyleIdx="1" presStyleCnt="7">
        <dgm:presLayoutVars>
          <dgm:bulletEnabled val="1"/>
        </dgm:presLayoutVars>
      </dgm:prSet>
      <dgm:spPr/>
    </dgm:pt>
    <dgm:pt modelId="{DEF8C82C-0FF9-473F-89E2-292A10A9DAFB}" type="pres">
      <dgm:prSet presAssocID="{3DE68D5F-4EA7-4773-981C-4AAAE82523E9}" presName="spaceBetweenRectangles" presStyleCnt="0"/>
      <dgm:spPr/>
    </dgm:pt>
    <dgm:pt modelId="{574F171B-4801-4D57-9531-5CF7252DBDC4}" type="pres">
      <dgm:prSet presAssocID="{B79077DE-396E-49A4-9B95-0F8BBFD562D7}" presName="parentLin" presStyleCnt="0"/>
      <dgm:spPr/>
    </dgm:pt>
    <dgm:pt modelId="{6358FE2E-D7B9-49A3-BE67-773874D4258C}" type="pres">
      <dgm:prSet presAssocID="{B79077DE-396E-49A4-9B95-0F8BBFD562D7}" presName="parentLeftMargin" presStyleLbl="node1" presStyleIdx="1" presStyleCnt="7"/>
      <dgm:spPr/>
    </dgm:pt>
    <dgm:pt modelId="{ED86D2E6-F733-45E0-A51A-2090217C228D}" type="pres">
      <dgm:prSet presAssocID="{B79077DE-396E-49A4-9B95-0F8BBFD562D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B5EEF0B-7640-4678-A86A-4A345FA91378}" type="pres">
      <dgm:prSet presAssocID="{B79077DE-396E-49A4-9B95-0F8BBFD562D7}" presName="negativeSpace" presStyleCnt="0"/>
      <dgm:spPr/>
    </dgm:pt>
    <dgm:pt modelId="{1B48E46D-A725-40A7-A592-0653BCD345A0}" type="pres">
      <dgm:prSet presAssocID="{B79077DE-396E-49A4-9B95-0F8BBFD562D7}" presName="childText" presStyleLbl="conFgAcc1" presStyleIdx="2" presStyleCnt="7">
        <dgm:presLayoutVars>
          <dgm:bulletEnabled val="1"/>
        </dgm:presLayoutVars>
      </dgm:prSet>
      <dgm:spPr/>
    </dgm:pt>
    <dgm:pt modelId="{E0DBCCFF-44C7-47EC-8D90-4610014693CB}" type="pres">
      <dgm:prSet presAssocID="{EBA00FD8-73E9-4E3A-B2BD-4943CBC6CEBF}" presName="spaceBetweenRectangles" presStyleCnt="0"/>
      <dgm:spPr/>
    </dgm:pt>
    <dgm:pt modelId="{B0BB1B7F-716D-4E2D-A2F2-9D76A172575B}" type="pres">
      <dgm:prSet presAssocID="{EEF0C6D9-342D-4137-8BBD-4FE2C7EE671A}" presName="parentLin" presStyleCnt="0"/>
      <dgm:spPr/>
    </dgm:pt>
    <dgm:pt modelId="{B62447D6-27BB-4372-8BFE-72CDE0A27674}" type="pres">
      <dgm:prSet presAssocID="{EEF0C6D9-342D-4137-8BBD-4FE2C7EE671A}" presName="parentLeftMargin" presStyleLbl="node1" presStyleIdx="2" presStyleCnt="7"/>
      <dgm:spPr/>
    </dgm:pt>
    <dgm:pt modelId="{E32D2171-9736-4756-8255-0F7FEF41907D}" type="pres">
      <dgm:prSet presAssocID="{EEF0C6D9-342D-4137-8BBD-4FE2C7EE671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0A2AE12-AA2C-4F87-B699-BD7377F2DCF5}" type="pres">
      <dgm:prSet presAssocID="{EEF0C6D9-342D-4137-8BBD-4FE2C7EE671A}" presName="negativeSpace" presStyleCnt="0"/>
      <dgm:spPr/>
    </dgm:pt>
    <dgm:pt modelId="{236A7C67-1F9A-4374-BF5C-17EAA5D90247}" type="pres">
      <dgm:prSet presAssocID="{EEF0C6D9-342D-4137-8BBD-4FE2C7EE671A}" presName="childText" presStyleLbl="conFgAcc1" presStyleIdx="3" presStyleCnt="7">
        <dgm:presLayoutVars>
          <dgm:bulletEnabled val="1"/>
        </dgm:presLayoutVars>
      </dgm:prSet>
      <dgm:spPr/>
    </dgm:pt>
    <dgm:pt modelId="{4CB937F5-A22F-46DE-B259-864805749549}" type="pres">
      <dgm:prSet presAssocID="{3DBA946F-223A-4BE9-B640-CEBC8F0F95A4}" presName="spaceBetweenRectangles" presStyleCnt="0"/>
      <dgm:spPr/>
    </dgm:pt>
    <dgm:pt modelId="{9B01503A-3D2B-41F7-8B48-9876122A3986}" type="pres">
      <dgm:prSet presAssocID="{EAC333DD-9865-4ADF-A921-729C8586934F}" presName="parentLin" presStyleCnt="0"/>
      <dgm:spPr/>
    </dgm:pt>
    <dgm:pt modelId="{BC37661D-4381-4237-893D-DAB2264FBDD0}" type="pres">
      <dgm:prSet presAssocID="{EAC333DD-9865-4ADF-A921-729C8586934F}" presName="parentLeftMargin" presStyleLbl="node1" presStyleIdx="3" presStyleCnt="7"/>
      <dgm:spPr/>
    </dgm:pt>
    <dgm:pt modelId="{F79C5AD1-AF96-4A7C-A208-63C110CCBFD7}" type="pres">
      <dgm:prSet presAssocID="{EAC333DD-9865-4ADF-A921-729C8586934F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B58D250-DAA3-4CCD-903A-C46F9F988FC0}" type="pres">
      <dgm:prSet presAssocID="{EAC333DD-9865-4ADF-A921-729C8586934F}" presName="negativeSpace" presStyleCnt="0"/>
      <dgm:spPr/>
    </dgm:pt>
    <dgm:pt modelId="{EAE2AE52-4E14-43B6-97E7-2AE32468BFC6}" type="pres">
      <dgm:prSet presAssocID="{EAC333DD-9865-4ADF-A921-729C8586934F}" presName="childText" presStyleLbl="conFgAcc1" presStyleIdx="4" presStyleCnt="7">
        <dgm:presLayoutVars>
          <dgm:bulletEnabled val="1"/>
        </dgm:presLayoutVars>
      </dgm:prSet>
      <dgm:spPr/>
    </dgm:pt>
    <dgm:pt modelId="{573BAC4D-419F-4030-A861-D510E41357CD}" type="pres">
      <dgm:prSet presAssocID="{C276A68B-8D9B-42FB-8B23-9EACF3049A6D}" presName="spaceBetweenRectangles" presStyleCnt="0"/>
      <dgm:spPr/>
    </dgm:pt>
    <dgm:pt modelId="{D05D9F47-550E-417F-968F-62E764FC5053}" type="pres">
      <dgm:prSet presAssocID="{27371DF1-EC8F-4D64-85ED-5C651F14DB7A}" presName="parentLin" presStyleCnt="0"/>
      <dgm:spPr/>
    </dgm:pt>
    <dgm:pt modelId="{C2E11F2F-4406-4968-ADC5-3FB0832A1009}" type="pres">
      <dgm:prSet presAssocID="{27371DF1-EC8F-4D64-85ED-5C651F14DB7A}" presName="parentLeftMargin" presStyleLbl="node1" presStyleIdx="4" presStyleCnt="7"/>
      <dgm:spPr/>
    </dgm:pt>
    <dgm:pt modelId="{5F24819D-218B-4D81-9FA4-B65415C7BD37}" type="pres">
      <dgm:prSet presAssocID="{27371DF1-EC8F-4D64-85ED-5C651F14DB7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DC06306F-E4AB-4D98-938D-C61DA937D793}" type="pres">
      <dgm:prSet presAssocID="{27371DF1-EC8F-4D64-85ED-5C651F14DB7A}" presName="negativeSpace" presStyleCnt="0"/>
      <dgm:spPr/>
    </dgm:pt>
    <dgm:pt modelId="{217C8BF1-69CD-4724-8EF4-CD8935E30B3A}" type="pres">
      <dgm:prSet presAssocID="{27371DF1-EC8F-4D64-85ED-5C651F14DB7A}" presName="childText" presStyleLbl="conFgAcc1" presStyleIdx="5" presStyleCnt="7">
        <dgm:presLayoutVars>
          <dgm:bulletEnabled val="1"/>
        </dgm:presLayoutVars>
      </dgm:prSet>
      <dgm:spPr/>
    </dgm:pt>
    <dgm:pt modelId="{CCCD6A91-467B-4CF6-AD48-E3AAD4503A52}" type="pres">
      <dgm:prSet presAssocID="{72114703-A399-4371-8624-B5ACC119C745}" presName="spaceBetweenRectangles" presStyleCnt="0"/>
      <dgm:spPr/>
    </dgm:pt>
    <dgm:pt modelId="{AA0B4454-3612-4F7F-9C58-C7173474E800}" type="pres">
      <dgm:prSet presAssocID="{29A17854-ED1C-4453-B9FA-8A24E68670B1}" presName="parentLin" presStyleCnt="0"/>
      <dgm:spPr/>
    </dgm:pt>
    <dgm:pt modelId="{6D1BF024-29EA-4954-943A-74CAEA7F4D31}" type="pres">
      <dgm:prSet presAssocID="{29A17854-ED1C-4453-B9FA-8A24E68670B1}" presName="parentLeftMargin" presStyleLbl="node1" presStyleIdx="5" presStyleCnt="7"/>
      <dgm:spPr/>
    </dgm:pt>
    <dgm:pt modelId="{16ADC442-3043-4482-8E4E-13A8B41545A7}" type="pres">
      <dgm:prSet presAssocID="{29A17854-ED1C-4453-B9FA-8A24E68670B1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028B4E9F-08DA-4B23-8953-E85AA9C85EBB}" type="pres">
      <dgm:prSet presAssocID="{29A17854-ED1C-4453-B9FA-8A24E68670B1}" presName="negativeSpace" presStyleCnt="0"/>
      <dgm:spPr/>
    </dgm:pt>
    <dgm:pt modelId="{50514F68-F061-4F9C-B3C4-04BFEBC34BB4}" type="pres">
      <dgm:prSet presAssocID="{29A17854-ED1C-4453-B9FA-8A24E68670B1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7B0DB121-00BE-41BD-A88B-225923DBA598}" type="presOf" srcId="{29A17854-ED1C-4453-B9FA-8A24E68670B1}" destId="{16ADC442-3043-4482-8E4E-13A8B41545A7}" srcOrd="1" destOrd="0" presId="urn:microsoft.com/office/officeart/2005/8/layout/list1"/>
    <dgm:cxn modelId="{D706A72A-98F9-4CDF-A8D1-572AAF5EA322}" srcId="{1E745DEF-5651-4888-B619-D2EC3F530F80}" destId="{EAC333DD-9865-4ADF-A921-729C8586934F}" srcOrd="4" destOrd="0" parTransId="{7E4B3D65-2B14-449D-B21E-0497C7F4BAAA}" sibTransId="{C276A68B-8D9B-42FB-8B23-9EACF3049A6D}"/>
    <dgm:cxn modelId="{BF399835-B0F1-473A-A897-F032B404400C}" type="presOf" srcId="{B79077DE-396E-49A4-9B95-0F8BBFD562D7}" destId="{ED86D2E6-F733-45E0-A51A-2090217C228D}" srcOrd="1" destOrd="0" presId="urn:microsoft.com/office/officeart/2005/8/layout/list1"/>
    <dgm:cxn modelId="{0AA8B93E-C659-4618-912C-57539A42D74B}" type="presOf" srcId="{EAC333DD-9865-4ADF-A921-729C8586934F}" destId="{BC37661D-4381-4237-893D-DAB2264FBDD0}" srcOrd="0" destOrd="0" presId="urn:microsoft.com/office/officeart/2005/8/layout/list1"/>
    <dgm:cxn modelId="{D5847F5E-962D-44F2-B86C-E85F23CB861F}" srcId="{1E745DEF-5651-4888-B619-D2EC3F530F80}" destId="{7C460ED0-9153-4FC3-A35F-03EF23E2A69E}" srcOrd="0" destOrd="0" parTransId="{668750C7-0DFF-42C7-9CBE-18DDD2285F7C}" sibTransId="{8A32DEAC-BC35-4E65-BD6F-4E620CACE5D9}"/>
    <dgm:cxn modelId="{C5C72650-3549-4E9E-92D0-C2133D87CEFB}" type="presOf" srcId="{29A17854-ED1C-4453-B9FA-8A24E68670B1}" destId="{6D1BF024-29EA-4954-943A-74CAEA7F4D31}" srcOrd="0" destOrd="0" presId="urn:microsoft.com/office/officeart/2005/8/layout/list1"/>
    <dgm:cxn modelId="{A2B22156-F9AB-414F-9256-50656E2F738F}" type="presOf" srcId="{EEF0C6D9-342D-4137-8BBD-4FE2C7EE671A}" destId="{B62447D6-27BB-4372-8BFE-72CDE0A27674}" srcOrd="0" destOrd="0" presId="urn:microsoft.com/office/officeart/2005/8/layout/list1"/>
    <dgm:cxn modelId="{72819B58-A7B5-4560-9AA5-F818EBEFBA56}" srcId="{1E745DEF-5651-4888-B619-D2EC3F530F80}" destId="{27371DF1-EC8F-4D64-85ED-5C651F14DB7A}" srcOrd="5" destOrd="0" parTransId="{97136FA1-F007-4139-AF85-6AD9DB4A3448}" sibTransId="{72114703-A399-4371-8624-B5ACC119C745}"/>
    <dgm:cxn modelId="{2281DA7B-2CC1-407B-AA13-FDDD471C4CB8}" type="presOf" srcId="{EEF0C6D9-342D-4137-8BBD-4FE2C7EE671A}" destId="{E32D2171-9736-4756-8255-0F7FEF41907D}" srcOrd="1" destOrd="0" presId="urn:microsoft.com/office/officeart/2005/8/layout/list1"/>
    <dgm:cxn modelId="{D6575381-46CB-45C5-8B31-40C06A67C709}" type="presOf" srcId="{EAC333DD-9865-4ADF-A921-729C8586934F}" destId="{F79C5AD1-AF96-4A7C-A208-63C110CCBFD7}" srcOrd="1" destOrd="0" presId="urn:microsoft.com/office/officeart/2005/8/layout/list1"/>
    <dgm:cxn modelId="{97CB9BB0-60E2-4DFA-86D2-8A05FBA22687}" type="presOf" srcId="{87C6C153-42ED-497D-AC8C-45FB9D0653C0}" destId="{55A264D4-B9E4-43D3-B80F-A8B65D1A5DCA}" srcOrd="1" destOrd="0" presId="urn:microsoft.com/office/officeart/2005/8/layout/list1"/>
    <dgm:cxn modelId="{19D727BB-24CB-497E-BD94-367EC270939F}" type="presOf" srcId="{27371DF1-EC8F-4D64-85ED-5C651F14DB7A}" destId="{5F24819D-218B-4D81-9FA4-B65415C7BD37}" srcOrd="1" destOrd="0" presId="urn:microsoft.com/office/officeart/2005/8/layout/list1"/>
    <dgm:cxn modelId="{5B3C43BB-A116-4BB1-9B35-D3429FF86D3D}" srcId="{1E745DEF-5651-4888-B619-D2EC3F530F80}" destId="{EEF0C6D9-342D-4137-8BBD-4FE2C7EE671A}" srcOrd="3" destOrd="0" parTransId="{AA58FFAD-BEF5-4D0C-AC66-8D54D5F65C05}" sibTransId="{3DBA946F-223A-4BE9-B640-CEBC8F0F95A4}"/>
    <dgm:cxn modelId="{1766D9BB-984C-4057-BB26-EB36B6AF71C5}" srcId="{1E745DEF-5651-4888-B619-D2EC3F530F80}" destId="{87C6C153-42ED-497D-AC8C-45FB9D0653C0}" srcOrd="1" destOrd="0" parTransId="{2168B33B-77FE-43AF-9822-02EFAFBAD66F}" sibTransId="{3DE68D5F-4EA7-4773-981C-4AAAE82523E9}"/>
    <dgm:cxn modelId="{44AC45BC-775A-40F0-963D-F16635D82AAD}" type="presOf" srcId="{7C460ED0-9153-4FC3-A35F-03EF23E2A69E}" destId="{49C4B3D2-38A0-4AE5-9A3A-4467A657D65A}" srcOrd="0" destOrd="0" presId="urn:microsoft.com/office/officeart/2005/8/layout/list1"/>
    <dgm:cxn modelId="{CC21B9C0-1D43-4540-BE48-EDBFE087B18B}" type="presOf" srcId="{7C460ED0-9153-4FC3-A35F-03EF23E2A69E}" destId="{E6ECDEC5-2B73-459F-8129-58E407DA2144}" srcOrd="1" destOrd="0" presId="urn:microsoft.com/office/officeart/2005/8/layout/list1"/>
    <dgm:cxn modelId="{E4988CC3-24A5-4EF4-95C2-BD1629121786}" type="presOf" srcId="{1E745DEF-5651-4888-B619-D2EC3F530F80}" destId="{2AD4FBBC-EB25-4C11-813E-F2723E4986BA}" srcOrd="0" destOrd="0" presId="urn:microsoft.com/office/officeart/2005/8/layout/list1"/>
    <dgm:cxn modelId="{1E4385C4-40B5-4996-BAB8-36587CD18ED0}" type="presOf" srcId="{B79077DE-396E-49A4-9B95-0F8BBFD562D7}" destId="{6358FE2E-D7B9-49A3-BE67-773874D4258C}" srcOrd="0" destOrd="0" presId="urn:microsoft.com/office/officeart/2005/8/layout/list1"/>
    <dgm:cxn modelId="{28160BC6-84D7-4320-84A1-6F2C154F9535}" type="presOf" srcId="{27371DF1-EC8F-4D64-85ED-5C651F14DB7A}" destId="{C2E11F2F-4406-4968-ADC5-3FB0832A1009}" srcOrd="0" destOrd="0" presId="urn:microsoft.com/office/officeart/2005/8/layout/list1"/>
    <dgm:cxn modelId="{FBC1EED0-1CC8-4A03-8755-6D74B5569713}" srcId="{1E745DEF-5651-4888-B619-D2EC3F530F80}" destId="{29A17854-ED1C-4453-B9FA-8A24E68670B1}" srcOrd="6" destOrd="0" parTransId="{D00F5C1E-4C1E-443A-A041-D4D9DE923431}" sibTransId="{CF610D67-94AA-41FA-9E15-3C9DA47AA317}"/>
    <dgm:cxn modelId="{700BCFD1-BB1E-4E0C-8771-A0F4F51A5C84}" srcId="{1E745DEF-5651-4888-B619-D2EC3F530F80}" destId="{B79077DE-396E-49A4-9B95-0F8BBFD562D7}" srcOrd="2" destOrd="0" parTransId="{750A3F76-0F9E-4C72-909E-2B77C9301AF4}" sibTransId="{EBA00FD8-73E9-4E3A-B2BD-4943CBC6CEBF}"/>
    <dgm:cxn modelId="{5E7A7DEF-0B7A-4F78-B55C-44F3A7D6F48A}" type="presOf" srcId="{87C6C153-42ED-497D-AC8C-45FB9D0653C0}" destId="{5C3615EB-486B-47EE-B65C-20540C5ED4D2}" srcOrd="0" destOrd="0" presId="urn:microsoft.com/office/officeart/2005/8/layout/list1"/>
    <dgm:cxn modelId="{DC22FDDD-29AF-4B8E-84AE-D1B480A13D1F}" type="presParOf" srcId="{2AD4FBBC-EB25-4C11-813E-F2723E4986BA}" destId="{A8A27498-37B8-45E4-A87D-6BBFBDBFC259}" srcOrd="0" destOrd="0" presId="urn:microsoft.com/office/officeart/2005/8/layout/list1"/>
    <dgm:cxn modelId="{6A264C43-8A83-4B9A-8C0E-BCF440D88C8D}" type="presParOf" srcId="{A8A27498-37B8-45E4-A87D-6BBFBDBFC259}" destId="{49C4B3D2-38A0-4AE5-9A3A-4467A657D65A}" srcOrd="0" destOrd="0" presId="urn:microsoft.com/office/officeart/2005/8/layout/list1"/>
    <dgm:cxn modelId="{B1829340-F819-419E-847D-EB23EE6A8D60}" type="presParOf" srcId="{A8A27498-37B8-45E4-A87D-6BBFBDBFC259}" destId="{E6ECDEC5-2B73-459F-8129-58E407DA2144}" srcOrd="1" destOrd="0" presId="urn:microsoft.com/office/officeart/2005/8/layout/list1"/>
    <dgm:cxn modelId="{6A75ADC1-FD32-4650-B053-0520781E163C}" type="presParOf" srcId="{2AD4FBBC-EB25-4C11-813E-F2723E4986BA}" destId="{81DE91D0-2D9D-4446-806B-5950D68FC076}" srcOrd="1" destOrd="0" presId="urn:microsoft.com/office/officeart/2005/8/layout/list1"/>
    <dgm:cxn modelId="{75EC0B72-4CA0-4EC3-A782-F7408BF45C95}" type="presParOf" srcId="{2AD4FBBC-EB25-4C11-813E-F2723E4986BA}" destId="{4D66F74D-8A82-4CBC-A35A-CC219E557D85}" srcOrd="2" destOrd="0" presId="urn:microsoft.com/office/officeart/2005/8/layout/list1"/>
    <dgm:cxn modelId="{9201AE77-DB2A-44CB-A8D9-0974B5CCF974}" type="presParOf" srcId="{2AD4FBBC-EB25-4C11-813E-F2723E4986BA}" destId="{4E240FB6-DFD5-4D89-98C4-ED9B4FE0DF1B}" srcOrd="3" destOrd="0" presId="urn:microsoft.com/office/officeart/2005/8/layout/list1"/>
    <dgm:cxn modelId="{20194C35-B79A-419A-942D-732972F94C00}" type="presParOf" srcId="{2AD4FBBC-EB25-4C11-813E-F2723E4986BA}" destId="{44C3BE6E-68FD-4ADA-8083-19C67354F433}" srcOrd="4" destOrd="0" presId="urn:microsoft.com/office/officeart/2005/8/layout/list1"/>
    <dgm:cxn modelId="{FAB32E33-8E90-46DC-BE51-C21EA59BA3F1}" type="presParOf" srcId="{44C3BE6E-68FD-4ADA-8083-19C67354F433}" destId="{5C3615EB-486B-47EE-B65C-20540C5ED4D2}" srcOrd="0" destOrd="0" presId="urn:microsoft.com/office/officeart/2005/8/layout/list1"/>
    <dgm:cxn modelId="{D0C0F699-4FEA-42DF-88BB-711430D4268E}" type="presParOf" srcId="{44C3BE6E-68FD-4ADA-8083-19C67354F433}" destId="{55A264D4-B9E4-43D3-B80F-A8B65D1A5DCA}" srcOrd="1" destOrd="0" presId="urn:microsoft.com/office/officeart/2005/8/layout/list1"/>
    <dgm:cxn modelId="{EA309039-0394-4DB5-87D1-F4A272BC7442}" type="presParOf" srcId="{2AD4FBBC-EB25-4C11-813E-F2723E4986BA}" destId="{7A89E481-8D24-4FB5-ABE5-564257C9C1B0}" srcOrd="5" destOrd="0" presId="urn:microsoft.com/office/officeart/2005/8/layout/list1"/>
    <dgm:cxn modelId="{4CC38395-840D-4208-AF41-BD76D1D1D40D}" type="presParOf" srcId="{2AD4FBBC-EB25-4C11-813E-F2723E4986BA}" destId="{72E0F58C-0574-4CDB-8A34-B61B498B5347}" srcOrd="6" destOrd="0" presId="urn:microsoft.com/office/officeart/2005/8/layout/list1"/>
    <dgm:cxn modelId="{9FF97A01-F09E-4091-A539-3B270C4B7593}" type="presParOf" srcId="{2AD4FBBC-EB25-4C11-813E-F2723E4986BA}" destId="{DEF8C82C-0FF9-473F-89E2-292A10A9DAFB}" srcOrd="7" destOrd="0" presId="urn:microsoft.com/office/officeart/2005/8/layout/list1"/>
    <dgm:cxn modelId="{64C2D1D3-EC45-40A6-80BE-686A54BEC170}" type="presParOf" srcId="{2AD4FBBC-EB25-4C11-813E-F2723E4986BA}" destId="{574F171B-4801-4D57-9531-5CF7252DBDC4}" srcOrd="8" destOrd="0" presId="urn:microsoft.com/office/officeart/2005/8/layout/list1"/>
    <dgm:cxn modelId="{4E3CF7FB-56F4-4869-97AD-C196C61BBA7F}" type="presParOf" srcId="{574F171B-4801-4D57-9531-5CF7252DBDC4}" destId="{6358FE2E-D7B9-49A3-BE67-773874D4258C}" srcOrd="0" destOrd="0" presId="urn:microsoft.com/office/officeart/2005/8/layout/list1"/>
    <dgm:cxn modelId="{F01256D6-470E-4BE7-8E69-684D32F3F7D3}" type="presParOf" srcId="{574F171B-4801-4D57-9531-5CF7252DBDC4}" destId="{ED86D2E6-F733-45E0-A51A-2090217C228D}" srcOrd="1" destOrd="0" presId="urn:microsoft.com/office/officeart/2005/8/layout/list1"/>
    <dgm:cxn modelId="{AD1516FE-8CC0-4167-862A-6DB3C460A6D1}" type="presParOf" srcId="{2AD4FBBC-EB25-4C11-813E-F2723E4986BA}" destId="{8B5EEF0B-7640-4678-A86A-4A345FA91378}" srcOrd="9" destOrd="0" presId="urn:microsoft.com/office/officeart/2005/8/layout/list1"/>
    <dgm:cxn modelId="{DDD51811-367B-443D-83F7-6C4E336CA9FE}" type="presParOf" srcId="{2AD4FBBC-EB25-4C11-813E-F2723E4986BA}" destId="{1B48E46D-A725-40A7-A592-0653BCD345A0}" srcOrd="10" destOrd="0" presId="urn:microsoft.com/office/officeart/2005/8/layout/list1"/>
    <dgm:cxn modelId="{B47CE160-EFE5-4DEF-8877-2BCEB42C858F}" type="presParOf" srcId="{2AD4FBBC-EB25-4C11-813E-F2723E4986BA}" destId="{E0DBCCFF-44C7-47EC-8D90-4610014693CB}" srcOrd="11" destOrd="0" presId="urn:microsoft.com/office/officeart/2005/8/layout/list1"/>
    <dgm:cxn modelId="{93FE7159-A3AA-43C8-A87D-FA799731188C}" type="presParOf" srcId="{2AD4FBBC-EB25-4C11-813E-F2723E4986BA}" destId="{B0BB1B7F-716D-4E2D-A2F2-9D76A172575B}" srcOrd="12" destOrd="0" presId="urn:microsoft.com/office/officeart/2005/8/layout/list1"/>
    <dgm:cxn modelId="{74B144B2-4AB2-49FB-9274-11DC08CEE917}" type="presParOf" srcId="{B0BB1B7F-716D-4E2D-A2F2-9D76A172575B}" destId="{B62447D6-27BB-4372-8BFE-72CDE0A27674}" srcOrd="0" destOrd="0" presId="urn:microsoft.com/office/officeart/2005/8/layout/list1"/>
    <dgm:cxn modelId="{849675AB-A57D-4DBA-8367-3F59ADB97737}" type="presParOf" srcId="{B0BB1B7F-716D-4E2D-A2F2-9D76A172575B}" destId="{E32D2171-9736-4756-8255-0F7FEF41907D}" srcOrd="1" destOrd="0" presId="urn:microsoft.com/office/officeart/2005/8/layout/list1"/>
    <dgm:cxn modelId="{CDC7358B-8E36-4C5C-BE68-AB4987C240CE}" type="presParOf" srcId="{2AD4FBBC-EB25-4C11-813E-F2723E4986BA}" destId="{B0A2AE12-AA2C-4F87-B699-BD7377F2DCF5}" srcOrd="13" destOrd="0" presId="urn:microsoft.com/office/officeart/2005/8/layout/list1"/>
    <dgm:cxn modelId="{301109F2-FD8F-42DD-B8E6-A8C2772A8CDB}" type="presParOf" srcId="{2AD4FBBC-EB25-4C11-813E-F2723E4986BA}" destId="{236A7C67-1F9A-4374-BF5C-17EAA5D90247}" srcOrd="14" destOrd="0" presId="urn:microsoft.com/office/officeart/2005/8/layout/list1"/>
    <dgm:cxn modelId="{718C7642-7A01-4F06-95AC-3AECB60AB391}" type="presParOf" srcId="{2AD4FBBC-EB25-4C11-813E-F2723E4986BA}" destId="{4CB937F5-A22F-46DE-B259-864805749549}" srcOrd="15" destOrd="0" presId="urn:microsoft.com/office/officeart/2005/8/layout/list1"/>
    <dgm:cxn modelId="{BBFFE8DF-A226-4A24-A11E-A9B765BE4B53}" type="presParOf" srcId="{2AD4FBBC-EB25-4C11-813E-F2723E4986BA}" destId="{9B01503A-3D2B-41F7-8B48-9876122A3986}" srcOrd="16" destOrd="0" presId="urn:microsoft.com/office/officeart/2005/8/layout/list1"/>
    <dgm:cxn modelId="{E1B8D572-BED0-479F-ADDC-3BD447A30594}" type="presParOf" srcId="{9B01503A-3D2B-41F7-8B48-9876122A3986}" destId="{BC37661D-4381-4237-893D-DAB2264FBDD0}" srcOrd="0" destOrd="0" presId="urn:microsoft.com/office/officeart/2005/8/layout/list1"/>
    <dgm:cxn modelId="{5D1057F5-2534-4723-9D9F-AB6D66C81BED}" type="presParOf" srcId="{9B01503A-3D2B-41F7-8B48-9876122A3986}" destId="{F79C5AD1-AF96-4A7C-A208-63C110CCBFD7}" srcOrd="1" destOrd="0" presId="urn:microsoft.com/office/officeart/2005/8/layout/list1"/>
    <dgm:cxn modelId="{1B944AC7-8CD7-4366-AAC3-42211D59B2B1}" type="presParOf" srcId="{2AD4FBBC-EB25-4C11-813E-F2723E4986BA}" destId="{3B58D250-DAA3-4CCD-903A-C46F9F988FC0}" srcOrd="17" destOrd="0" presId="urn:microsoft.com/office/officeart/2005/8/layout/list1"/>
    <dgm:cxn modelId="{F6233ECF-D442-45B5-8805-95BC4AC94C79}" type="presParOf" srcId="{2AD4FBBC-EB25-4C11-813E-F2723E4986BA}" destId="{EAE2AE52-4E14-43B6-97E7-2AE32468BFC6}" srcOrd="18" destOrd="0" presId="urn:microsoft.com/office/officeart/2005/8/layout/list1"/>
    <dgm:cxn modelId="{011A26A7-6EB6-4922-AB6A-D8A8C45A22A6}" type="presParOf" srcId="{2AD4FBBC-EB25-4C11-813E-F2723E4986BA}" destId="{573BAC4D-419F-4030-A861-D510E41357CD}" srcOrd="19" destOrd="0" presId="urn:microsoft.com/office/officeart/2005/8/layout/list1"/>
    <dgm:cxn modelId="{03FFF5A4-FCCD-4CDB-8903-6D3481979F47}" type="presParOf" srcId="{2AD4FBBC-EB25-4C11-813E-F2723E4986BA}" destId="{D05D9F47-550E-417F-968F-62E764FC5053}" srcOrd="20" destOrd="0" presId="urn:microsoft.com/office/officeart/2005/8/layout/list1"/>
    <dgm:cxn modelId="{37BDC7AB-AD96-48A1-993A-F1E7FC6C259E}" type="presParOf" srcId="{D05D9F47-550E-417F-968F-62E764FC5053}" destId="{C2E11F2F-4406-4968-ADC5-3FB0832A1009}" srcOrd="0" destOrd="0" presId="urn:microsoft.com/office/officeart/2005/8/layout/list1"/>
    <dgm:cxn modelId="{0C9B8B53-03CA-421D-8647-F28B955E8458}" type="presParOf" srcId="{D05D9F47-550E-417F-968F-62E764FC5053}" destId="{5F24819D-218B-4D81-9FA4-B65415C7BD37}" srcOrd="1" destOrd="0" presId="urn:microsoft.com/office/officeart/2005/8/layout/list1"/>
    <dgm:cxn modelId="{A0F8667F-39C0-47B1-A4A2-C68CC06EF23E}" type="presParOf" srcId="{2AD4FBBC-EB25-4C11-813E-F2723E4986BA}" destId="{DC06306F-E4AB-4D98-938D-C61DA937D793}" srcOrd="21" destOrd="0" presId="urn:microsoft.com/office/officeart/2005/8/layout/list1"/>
    <dgm:cxn modelId="{C949CF60-40EF-4BBD-8C98-786FF03704A5}" type="presParOf" srcId="{2AD4FBBC-EB25-4C11-813E-F2723E4986BA}" destId="{217C8BF1-69CD-4724-8EF4-CD8935E30B3A}" srcOrd="22" destOrd="0" presId="urn:microsoft.com/office/officeart/2005/8/layout/list1"/>
    <dgm:cxn modelId="{4A9921B5-094A-49FA-9BB1-DD88FEC2031B}" type="presParOf" srcId="{2AD4FBBC-EB25-4C11-813E-F2723E4986BA}" destId="{CCCD6A91-467B-4CF6-AD48-E3AAD4503A52}" srcOrd="23" destOrd="0" presId="urn:microsoft.com/office/officeart/2005/8/layout/list1"/>
    <dgm:cxn modelId="{CA0B0CCA-D627-491C-94D2-A393B0589040}" type="presParOf" srcId="{2AD4FBBC-EB25-4C11-813E-F2723E4986BA}" destId="{AA0B4454-3612-4F7F-9C58-C7173474E800}" srcOrd="24" destOrd="0" presId="urn:microsoft.com/office/officeart/2005/8/layout/list1"/>
    <dgm:cxn modelId="{04563386-A8C1-4569-98BB-531D88730493}" type="presParOf" srcId="{AA0B4454-3612-4F7F-9C58-C7173474E800}" destId="{6D1BF024-29EA-4954-943A-74CAEA7F4D31}" srcOrd="0" destOrd="0" presId="urn:microsoft.com/office/officeart/2005/8/layout/list1"/>
    <dgm:cxn modelId="{2B9289E3-2777-4CB9-8679-2AF419748F24}" type="presParOf" srcId="{AA0B4454-3612-4F7F-9C58-C7173474E800}" destId="{16ADC442-3043-4482-8E4E-13A8B41545A7}" srcOrd="1" destOrd="0" presId="urn:microsoft.com/office/officeart/2005/8/layout/list1"/>
    <dgm:cxn modelId="{7DE70F31-9D86-4135-AFEC-2520640973F4}" type="presParOf" srcId="{2AD4FBBC-EB25-4C11-813E-F2723E4986BA}" destId="{028B4E9F-08DA-4B23-8953-E85AA9C85EBB}" srcOrd="25" destOrd="0" presId="urn:microsoft.com/office/officeart/2005/8/layout/list1"/>
    <dgm:cxn modelId="{D01147E7-35D1-4208-93AF-52740AA05E9D}" type="presParOf" srcId="{2AD4FBBC-EB25-4C11-813E-F2723E4986BA}" destId="{50514F68-F061-4F9C-B3C4-04BFEBC34BB4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23F10C-B0BD-4CC2-B5D9-DD778191442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7461E6-2FE1-4A32-B51A-801F68E2305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What problem do we solve?</a:t>
          </a:r>
        </a:p>
        <a:p>
          <a:pPr>
            <a:lnSpc>
              <a:spcPct val="100000"/>
            </a:lnSpc>
          </a:pPr>
          <a:r>
            <a:rPr lang="en-US" sz="1400" dirty="0"/>
            <a:t>Experts need, and time consumption reduction.</a:t>
          </a:r>
        </a:p>
      </dgm:t>
    </dgm:pt>
    <dgm:pt modelId="{775D7D25-9D3A-40E1-BDC8-3A7B8FA3DA45}" type="parTrans" cxnId="{8B50E0FD-9533-4074-A7D0-A1615B34E264}">
      <dgm:prSet/>
      <dgm:spPr/>
      <dgm:t>
        <a:bodyPr/>
        <a:lstStyle/>
        <a:p>
          <a:endParaRPr lang="en-US"/>
        </a:p>
      </dgm:t>
    </dgm:pt>
    <dgm:pt modelId="{B24E6D0E-0A16-4D55-9D72-52EB25B0BDFA}" type="sibTrans" cxnId="{8B50E0FD-9533-4074-A7D0-A1615B34E264}">
      <dgm:prSet/>
      <dgm:spPr/>
      <dgm:t>
        <a:bodyPr/>
        <a:lstStyle/>
        <a:p>
          <a:endParaRPr lang="en-US"/>
        </a:p>
      </dgm:t>
    </dgm:pt>
    <dgm:pt modelId="{07904533-12DD-4CE7-8403-AD383B22B4B8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400" b="1" dirty="0"/>
            <a:t>Accuracy and Speed!</a:t>
          </a:r>
        </a:p>
        <a:p>
          <a:pPr algn="ctr">
            <a:lnSpc>
              <a:spcPct val="100000"/>
            </a:lnSpc>
          </a:pPr>
          <a:r>
            <a:rPr lang="en-US" sz="1400" b="1" dirty="0"/>
            <a:t>84%</a:t>
          </a:r>
          <a:r>
            <a:rPr lang="en-US" sz="1400" dirty="0"/>
            <a:t> model accuracy and quick disease identification.</a:t>
          </a:r>
        </a:p>
      </dgm:t>
    </dgm:pt>
    <dgm:pt modelId="{088C8E15-7B68-4970-A523-6003AE7D5FDD}" type="parTrans" cxnId="{A60C4AA1-3898-4144-853C-0CCA0C2EEF17}">
      <dgm:prSet/>
      <dgm:spPr/>
      <dgm:t>
        <a:bodyPr/>
        <a:lstStyle/>
        <a:p>
          <a:endParaRPr lang="en-US"/>
        </a:p>
      </dgm:t>
    </dgm:pt>
    <dgm:pt modelId="{CC7CE60B-EE2B-4081-888E-19573CD425E8}" type="sibTrans" cxnId="{A60C4AA1-3898-4144-853C-0CCA0C2EEF17}">
      <dgm:prSet/>
      <dgm:spPr/>
      <dgm:t>
        <a:bodyPr/>
        <a:lstStyle/>
        <a:p>
          <a:endParaRPr lang="en-US"/>
        </a:p>
      </dgm:t>
    </dgm:pt>
    <dgm:pt modelId="{C558ED6A-52D3-4CDE-884D-5F43B9B9D25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Early Detection is Critical! </a:t>
          </a:r>
        </a:p>
        <a:p>
          <a:pPr>
            <a:lnSpc>
              <a:spcPct val="100000"/>
            </a:lnSpc>
          </a:pPr>
          <a:r>
            <a:rPr lang="en-US" sz="1400" dirty="0"/>
            <a:t>effective management of diseases and preventing their spread.</a:t>
          </a:r>
        </a:p>
      </dgm:t>
    </dgm:pt>
    <dgm:pt modelId="{3328D26B-D4B6-47C2-845F-670F16936859}" type="parTrans" cxnId="{5A62A45D-58E2-442E-8917-EFF88072BFCC}">
      <dgm:prSet/>
      <dgm:spPr/>
      <dgm:t>
        <a:bodyPr/>
        <a:lstStyle/>
        <a:p>
          <a:endParaRPr lang="en-US"/>
        </a:p>
      </dgm:t>
    </dgm:pt>
    <dgm:pt modelId="{AB111357-0AF8-4C66-A223-DB0B3783F9E9}" type="sibTrans" cxnId="{5A62A45D-58E2-442E-8917-EFF88072BFCC}">
      <dgm:prSet/>
      <dgm:spPr/>
      <dgm:t>
        <a:bodyPr/>
        <a:lstStyle/>
        <a:p>
          <a:endParaRPr lang="en-US"/>
        </a:p>
      </dgm:t>
    </dgm:pt>
    <dgm:pt modelId="{AEBE8D82-FAEB-43E2-9244-8CB8EC4A725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Technological Advancement!</a:t>
          </a:r>
        </a:p>
        <a:p>
          <a:pPr>
            <a:lnSpc>
              <a:spcPct val="100000"/>
            </a:lnSpc>
          </a:pPr>
          <a:r>
            <a:rPr lang="en-US" sz="1400" dirty="0"/>
            <a:t>enhances the precision of plant health monitoring.</a:t>
          </a:r>
        </a:p>
      </dgm:t>
    </dgm:pt>
    <dgm:pt modelId="{370B7488-AD18-42A8-B5E1-B24D651A816A}" type="parTrans" cxnId="{AF7093B2-19C2-4CB1-BD14-98BE157FB027}">
      <dgm:prSet/>
      <dgm:spPr/>
      <dgm:t>
        <a:bodyPr/>
        <a:lstStyle/>
        <a:p>
          <a:endParaRPr lang="en-US"/>
        </a:p>
      </dgm:t>
    </dgm:pt>
    <dgm:pt modelId="{E5B298A8-36AD-4C25-B2C6-E61B3D1822F4}" type="sibTrans" cxnId="{AF7093B2-19C2-4CB1-BD14-98BE157FB027}">
      <dgm:prSet/>
      <dgm:spPr/>
      <dgm:t>
        <a:bodyPr/>
        <a:lstStyle/>
        <a:p>
          <a:endParaRPr lang="en-US"/>
        </a:p>
      </dgm:t>
    </dgm:pt>
    <dgm:pt modelId="{6B06D97E-EE1C-4431-83E7-35CF9862A778}" type="pres">
      <dgm:prSet presAssocID="{D423F10C-B0BD-4CC2-B5D9-DD7781914422}" presName="root" presStyleCnt="0">
        <dgm:presLayoutVars>
          <dgm:dir/>
          <dgm:resizeHandles val="exact"/>
        </dgm:presLayoutVars>
      </dgm:prSet>
      <dgm:spPr/>
    </dgm:pt>
    <dgm:pt modelId="{805E95B7-5B69-4916-8948-6171C1D66183}" type="pres">
      <dgm:prSet presAssocID="{A27461E6-2FE1-4A32-B51A-801F68E23056}" presName="compNode" presStyleCnt="0"/>
      <dgm:spPr/>
    </dgm:pt>
    <dgm:pt modelId="{B935412D-F3D1-4E38-AF90-31B63969E518}" type="pres">
      <dgm:prSet presAssocID="{A27461E6-2FE1-4A32-B51A-801F68E2305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92E80897-FDFF-48EB-AF32-C6366069826A}" type="pres">
      <dgm:prSet presAssocID="{A27461E6-2FE1-4A32-B51A-801F68E23056}" presName="spaceRect" presStyleCnt="0"/>
      <dgm:spPr/>
    </dgm:pt>
    <dgm:pt modelId="{7287A125-7B43-468E-AA31-0305896F95BA}" type="pres">
      <dgm:prSet presAssocID="{A27461E6-2FE1-4A32-B51A-801F68E23056}" presName="textRect" presStyleLbl="revTx" presStyleIdx="0" presStyleCnt="4">
        <dgm:presLayoutVars>
          <dgm:chMax val="1"/>
          <dgm:chPref val="1"/>
        </dgm:presLayoutVars>
      </dgm:prSet>
      <dgm:spPr/>
    </dgm:pt>
    <dgm:pt modelId="{46DAD4FA-8772-4D0D-A17A-4B3E11AF849B}" type="pres">
      <dgm:prSet presAssocID="{B24E6D0E-0A16-4D55-9D72-52EB25B0BDFA}" presName="sibTrans" presStyleCnt="0"/>
      <dgm:spPr/>
    </dgm:pt>
    <dgm:pt modelId="{1E060651-D692-48F8-A9F8-DC7F2E08C077}" type="pres">
      <dgm:prSet presAssocID="{07904533-12DD-4CE7-8403-AD383B22B4B8}" presName="compNode" presStyleCnt="0"/>
      <dgm:spPr/>
    </dgm:pt>
    <dgm:pt modelId="{FBEB0041-7B7E-4023-B50F-F81FFBCBA213}" type="pres">
      <dgm:prSet presAssocID="{07904533-12DD-4CE7-8403-AD383B22B4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4D5C453C-A773-4C35-A9F1-6419E41D13A4}" type="pres">
      <dgm:prSet presAssocID="{07904533-12DD-4CE7-8403-AD383B22B4B8}" presName="spaceRect" presStyleCnt="0"/>
      <dgm:spPr/>
    </dgm:pt>
    <dgm:pt modelId="{F1AD44CB-6419-4DF7-95CF-3BB2EC4379BE}" type="pres">
      <dgm:prSet presAssocID="{07904533-12DD-4CE7-8403-AD383B22B4B8}" presName="textRect" presStyleLbl="revTx" presStyleIdx="1" presStyleCnt="4">
        <dgm:presLayoutVars>
          <dgm:chMax val="1"/>
          <dgm:chPref val="1"/>
        </dgm:presLayoutVars>
      </dgm:prSet>
      <dgm:spPr/>
    </dgm:pt>
    <dgm:pt modelId="{0D286AB4-ED23-4AA8-A1B5-ACF50BFC26C4}" type="pres">
      <dgm:prSet presAssocID="{CC7CE60B-EE2B-4081-888E-19573CD425E8}" presName="sibTrans" presStyleCnt="0"/>
      <dgm:spPr/>
    </dgm:pt>
    <dgm:pt modelId="{BBFA4D96-DAE8-4D21-90DF-045D5D1FF4C3}" type="pres">
      <dgm:prSet presAssocID="{C558ED6A-52D3-4CDE-884D-5F43B9B9D251}" presName="compNode" presStyleCnt="0"/>
      <dgm:spPr/>
    </dgm:pt>
    <dgm:pt modelId="{5537F260-19A3-4892-9196-B3A59C645420}" type="pres">
      <dgm:prSet presAssocID="{C558ED6A-52D3-4CDE-884D-5F43B9B9D25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FE53AD49-363E-4B05-8023-C7295D62D076}" type="pres">
      <dgm:prSet presAssocID="{C558ED6A-52D3-4CDE-884D-5F43B9B9D251}" presName="spaceRect" presStyleCnt="0"/>
      <dgm:spPr/>
    </dgm:pt>
    <dgm:pt modelId="{C1667379-C365-4516-ADFE-D4C266F314B4}" type="pres">
      <dgm:prSet presAssocID="{C558ED6A-52D3-4CDE-884D-5F43B9B9D251}" presName="textRect" presStyleLbl="revTx" presStyleIdx="2" presStyleCnt="4">
        <dgm:presLayoutVars>
          <dgm:chMax val="1"/>
          <dgm:chPref val="1"/>
        </dgm:presLayoutVars>
      </dgm:prSet>
      <dgm:spPr/>
    </dgm:pt>
    <dgm:pt modelId="{F318E31E-A31C-489F-A0C2-3DCB2F62DD56}" type="pres">
      <dgm:prSet presAssocID="{AB111357-0AF8-4C66-A223-DB0B3783F9E9}" presName="sibTrans" presStyleCnt="0"/>
      <dgm:spPr/>
    </dgm:pt>
    <dgm:pt modelId="{C277A24C-88B9-447F-8380-ACA89E516884}" type="pres">
      <dgm:prSet presAssocID="{AEBE8D82-FAEB-43E2-9244-8CB8EC4A7259}" presName="compNode" presStyleCnt="0"/>
      <dgm:spPr/>
    </dgm:pt>
    <dgm:pt modelId="{2A346544-E20E-404A-8BB7-CD5DC3FA5633}" type="pres">
      <dgm:prSet presAssocID="{AEBE8D82-FAEB-43E2-9244-8CB8EC4A72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A15BBB1-F5C1-4EFF-8763-4556E649EE90}" type="pres">
      <dgm:prSet presAssocID="{AEBE8D82-FAEB-43E2-9244-8CB8EC4A7259}" presName="spaceRect" presStyleCnt="0"/>
      <dgm:spPr/>
    </dgm:pt>
    <dgm:pt modelId="{50489425-30BB-4857-91C4-C45C714C834F}" type="pres">
      <dgm:prSet presAssocID="{AEBE8D82-FAEB-43E2-9244-8CB8EC4A725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96CA317-C514-468F-A724-483D8EC6BB5F}" type="presOf" srcId="{C558ED6A-52D3-4CDE-884D-5F43B9B9D251}" destId="{C1667379-C365-4516-ADFE-D4C266F314B4}" srcOrd="0" destOrd="0" presId="urn:microsoft.com/office/officeart/2018/2/layout/IconLabelList"/>
    <dgm:cxn modelId="{566A0A26-FE23-4C38-8B53-7986867BDC94}" type="presOf" srcId="{A27461E6-2FE1-4A32-B51A-801F68E23056}" destId="{7287A125-7B43-468E-AA31-0305896F95BA}" srcOrd="0" destOrd="0" presId="urn:microsoft.com/office/officeart/2018/2/layout/IconLabelList"/>
    <dgm:cxn modelId="{7D1AC038-664D-410A-9222-B5660EF46296}" type="presOf" srcId="{D423F10C-B0BD-4CC2-B5D9-DD7781914422}" destId="{6B06D97E-EE1C-4431-83E7-35CF9862A778}" srcOrd="0" destOrd="0" presId="urn:microsoft.com/office/officeart/2018/2/layout/IconLabelList"/>
    <dgm:cxn modelId="{5A62A45D-58E2-442E-8917-EFF88072BFCC}" srcId="{D423F10C-B0BD-4CC2-B5D9-DD7781914422}" destId="{C558ED6A-52D3-4CDE-884D-5F43B9B9D251}" srcOrd="2" destOrd="0" parTransId="{3328D26B-D4B6-47C2-845F-670F16936859}" sibTransId="{AB111357-0AF8-4C66-A223-DB0B3783F9E9}"/>
    <dgm:cxn modelId="{2B1A254B-93CF-40C7-9311-70FED3C0AAA1}" type="presOf" srcId="{07904533-12DD-4CE7-8403-AD383B22B4B8}" destId="{F1AD44CB-6419-4DF7-95CF-3BB2EC4379BE}" srcOrd="0" destOrd="0" presId="urn:microsoft.com/office/officeart/2018/2/layout/IconLabelList"/>
    <dgm:cxn modelId="{A60C4AA1-3898-4144-853C-0CCA0C2EEF17}" srcId="{D423F10C-B0BD-4CC2-B5D9-DD7781914422}" destId="{07904533-12DD-4CE7-8403-AD383B22B4B8}" srcOrd="1" destOrd="0" parTransId="{088C8E15-7B68-4970-A523-6003AE7D5FDD}" sibTransId="{CC7CE60B-EE2B-4081-888E-19573CD425E8}"/>
    <dgm:cxn modelId="{AF7093B2-19C2-4CB1-BD14-98BE157FB027}" srcId="{D423F10C-B0BD-4CC2-B5D9-DD7781914422}" destId="{AEBE8D82-FAEB-43E2-9244-8CB8EC4A7259}" srcOrd="3" destOrd="0" parTransId="{370B7488-AD18-42A8-B5E1-B24D651A816A}" sibTransId="{E5B298A8-36AD-4C25-B2C6-E61B3D1822F4}"/>
    <dgm:cxn modelId="{1C994FCA-976B-4CF9-8EA3-ECE84E94CCA7}" type="presOf" srcId="{AEBE8D82-FAEB-43E2-9244-8CB8EC4A7259}" destId="{50489425-30BB-4857-91C4-C45C714C834F}" srcOrd="0" destOrd="0" presId="urn:microsoft.com/office/officeart/2018/2/layout/IconLabelList"/>
    <dgm:cxn modelId="{8B50E0FD-9533-4074-A7D0-A1615B34E264}" srcId="{D423F10C-B0BD-4CC2-B5D9-DD7781914422}" destId="{A27461E6-2FE1-4A32-B51A-801F68E23056}" srcOrd="0" destOrd="0" parTransId="{775D7D25-9D3A-40E1-BDC8-3A7B8FA3DA45}" sibTransId="{B24E6D0E-0A16-4D55-9D72-52EB25B0BDFA}"/>
    <dgm:cxn modelId="{FF586A59-6CAB-43F4-9602-11E32B55F581}" type="presParOf" srcId="{6B06D97E-EE1C-4431-83E7-35CF9862A778}" destId="{805E95B7-5B69-4916-8948-6171C1D66183}" srcOrd="0" destOrd="0" presId="urn:microsoft.com/office/officeart/2018/2/layout/IconLabelList"/>
    <dgm:cxn modelId="{9C700C70-A1F4-4A8A-83D3-A6F71AF208B7}" type="presParOf" srcId="{805E95B7-5B69-4916-8948-6171C1D66183}" destId="{B935412D-F3D1-4E38-AF90-31B63969E518}" srcOrd="0" destOrd="0" presId="urn:microsoft.com/office/officeart/2018/2/layout/IconLabelList"/>
    <dgm:cxn modelId="{B1730152-4A51-478D-8FE4-2E5F5831E10F}" type="presParOf" srcId="{805E95B7-5B69-4916-8948-6171C1D66183}" destId="{92E80897-FDFF-48EB-AF32-C6366069826A}" srcOrd="1" destOrd="0" presId="urn:microsoft.com/office/officeart/2018/2/layout/IconLabelList"/>
    <dgm:cxn modelId="{5D57D2D1-F148-4D67-A695-C034F663F629}" type="presParOf" srcId="{805E95B7-5B69-4916-8948-6171C1D66183}" destId="{7287A125-7B43-468E-AA31-0305896F95BA}" srcOrd="2" destOrd="0" presId="urn:microsoft.com/office/officeart/2018/2/layout/IconLabelList"/>
    <dgm:cxn modelId="{3851857D-6A4E-44D2-87A8-0589BE4DB089}" type="presParOf" srcId="{6B06D97E-EE1C-4431-83E7-35CF9862A778}" destId="{46DAD4FA-8772-4D0D-A17A-4B3E11AF849B}" srcOrd="1" destOrd="0" presId="urn:microsoft.com/office/officeart/2018/2/layout/IconLabelList"/>
    <dgm:cxn modelId="{09759D20-CD39-456D-9C85-9462C9716362}" type="presParOf" srcId="{6B06D97E-EE1C-4431-83E7-35CF9862A778}" destId="{1E060651-D692-48F8-A9F8-DC7F2E08C077}" srcOrd="2" destOrd="0" presId="urn:microsoft.com/office/officeart/2018/2/layout/IconLabelList"/>
    <dgm:cxn modelId="{705C745C-40A6-4929-9076-998A7A864432}" type="presParOf" srcId="{1E060651-D692-48F8-A9F8-DC7F2E08C077}" destId="{FBEB0041-7B7E-4023-B50F-F81FFBCBA213}" srcOrd="0" destOrd="0" presId="urn:microsoft.com/office/officeart/2018/2/layout/IconLabelList"/>
    <dgm:cxn modelId="{31ED7D60-E1BA-4B6D-96CD-B4D81274DD1E}" type="presParOf" srcId="{1E060651-D692-48F8-A9F8-DC7F2E08C077}" destId="{4D5C453C-A773-4C35-A9F1-6419E41D13A4}" srcOrd="1" destOrd="0" presId="urn:microsoft.com/office/officeart/2018/2/layout/IconLabelList"/>
    <dgm:cxn modelId="{34D75EE5-D0EE-40C9-B456-472B933A5B8A}" type="presParOf" srcId="{1E060651-D692-48F8-A9F8-DC7F2E08C077}" destId="{F1AD44CB-6419-4DF7-95CF-3BB2EC4379BE}" srcOrd="2" destOrd="0" presId="urn:microsoft.com/office/officeart/2018/2/layout/IconLabelList"/>
    <dgm:cxn modelId="{2759E2FA-B12B-4ACF-B551-2719E1F50EE6}" type="presParOf" srcId="{6B06D97E-EE1C-4431-83E7-35CF9862A778}" destId="{0D286AB4-ED23-4AA8-A1B5-ACF50BFC26C4}" srcOrd="3" destOrd="0" presId="urn:microsoft.com/office/officeart/2018/2/layout/IconLabelList"/>
    <dgm:cxn modelId="{228444E2-B1CB-475F-BC4F-BA32B353A5B0}" type="presParOf" srcId="{6B06D97E-EE1C-4431-83E7-35CF9862A778}" destId="{BBFA4D96-DAE8-4D21-90DF-045D5D1FF4C3}" srcOrd="4" destOrd="0" presId="urn:microsoft.com/office/officeart/2018/2/layout/IconLabelList"/>
    <dgm:cxn modelId="{D40AF7A9-4E19-4BF9-9700-C37BB28C63B9}" type="presParOf" srcId="{BBFA4D96-DAE8-4D21-90DF-045D5D1FF4C3}" destId="{5537F260-19A3-4892-9196-B3A59C645420}" srcOrd="0" destOrd="0" presId="urn:microsoft.com/office/officeart/2018/2/layout/IconLabelList"/>
    <dgm:cxn modelId="{4FF37003-1D5D-4D61-A55C-F090F5AF8BCE}" type="presParOf" srcId="{BBFA4D96-DAE8-4D21-90DF-045D5D1FF4C3}" destId="{FE53AD49-363E-4B05-8023-C7295D62D076}" srcOrd="1" destOrd="0" presId="urn:microsoft.com/office/officeart/2018/2/layout/IconLabelList"/>
    <dgm:cxn modelId="{C6929FBC-0F15-4327-9B53-F84C26CE843A}" type="presParOf" srcId="{BBFA4D96-DAE8-4D21-90DF-045D5D1FF4C3}" destId="{C1667379-C365-4516-ADFE-D4C266F314B4}" srcOrd="2" destOrd="0" presId="urn:microsoft.com/office/officeart/2018/2/layout/IconLabelList"/>
    <dgm:cxn modelId="{9D32E5FC-3147-4810-805A-4A81F99F8BE4}" type="presParOf" srcId="{6B06D97E-EE1C-4431-83E7-35CF9862A778}" destId="{F318E31E-A31C-489F-A0C2-3DCB2F62DD56}" srcOrd="5" destOrd="0" presId="urn:microsoft.com/office/officeart/2018/2/layout/IconLabelList"/>
    <dgm:cxn modelId="{A428FE57-02C9-4116-AC78-E03889444FF6}" type="presParOf" srcId="{6B06D97E-EE1C-4431-83E7-35CF9862A778}" destId="{C277A24C-88B9-447F-8380-ACA89E516884}" srcOrd="6" destOrd="0" presId="urn:microsoft.com/office/officeart/2018/2/layout/IconLabelList"/>
    <dgm:cxn modelId="{848DAAEC-B5B3-45E7-827D-A488CBAC77DF}" type="presParOf" srcId="{C277A24C-88B9-447F-8380-ACA89E516884}" destId="{2A346544-E20E-404A-8BB7-CD5DC3FA5633}" srcOrd="0" destOrd="0" presId="urn:microsoft.com/office/officeart/2018/2/layout/IconLabelList"/>
    <dgm:cxn modelId="{B4359D2B-2C66-40B7-B92F-A88A46028FF8}" type="presParOf" srcId="{C277A24C-88B9-447F-8380-ACA89E516884}" destId="{AA15BBB1-F5C1-4EFF-8763-4556E649EE90}" srcOrd="1" destOrd="0" presId="urn:microsoft.com/office/officeart/2018/2/layout/IconLabelList"/>
    <dgm:cxn modelId="{6BF50A23-E103-4A2D-A832-2474722E0F4F}" type="presParOf" srcId="{C277A24C-88B9-447F-8380-ACA89E516884}" destId="{50489425-30BB-4857-91C4-C45C714C834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425B39-EDAD-421E-98C3-6B9EB116730B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BEB744-4A13-43ED-BEB0-9FC324F4EEB8}">
      <dgm:prSet/>
      <dgm:spPr/>
      <dgm:t>
        <a:bodyPr/>
        <a:lstStyle/>
        <a:p>
          <a:pPr algn="l">
            <a:lnSpc>
              <a:spcPct val="100000"/>
            </a:lnSpc>
            <a:defRPr b="1"/>
          </a:pPr>
          <a:r>
            <a:rPr lang="en-US" dirty="0"/>
            <a:t>How did AI solve the problem? </a:t>
          </a:r>
        </a:p>
      </dgm:t>
    </dgm:pt>
    <dgm:pt modelId="{FE7EC1D5-7269-40CD-9A6F-15DC4E460F33}" type="parTrans" cxnId="{4D21D89B-B161-4504-884E-0444F75E2505}">
      <dgm:prSet/>
      <dgm:spPr/>
      <dgm:t>
        <a:bodyPr/>
        <a:lstStyle/>
        <a:p>
          <a:endParaRPr lang="en-US"/>
        </a:p>
      </dgm:t>
    </dgm:pt>
    <dgm:pt modelId="{8C10AC5D-D2DF-4505-9A65-CB26EBB350E8}" type="sibTrans" cxnId="{4D21D89B-B161-4504-884E-0444F75E2505}">
      <dgm:prSet/>
      <dgm:spPr/>
      <dgm:t>
        <a:bodyPr/>
        <a:lstStyle/>
        <a:p>
          <a:endParaRPr lang="en-US"/>
        </a:p>
      </dgm:t>
    </dgm:pt>
    <dgm:pt modelId="{89A31ECA-BB3F-434C-8481-AE6B1D55A6F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Immediate Benefits:</a:t>
          </a:r>
        </a:p>
      </dgm:t>
    </dgm:pt>
    <dgm:pt modelId="{789E475F-1FB1-41E5-8FCC-15817B7848A0}" type="parTrans" cxnId="{CA6AEB73-3B01-4537-83B5-292BC86C710E}">
      <dgm:prSet/>
      <dgm:spPr/>
      <dgm:t>
        <a:bodyPr/>
        <a:lstStyle/>
        <a:p>
          <a:endParaRPr lang="en-US"/>
        </a:p>
      </dgm:t>
    </dgm:pt>
    <dgm:pt modelId="{82693C81-741E-49B7-9A98-162EB414C11B}" type="sibTrans" cxnId="{CA6AEB73-3B01-4537-83B5-292BC86C710E}">
      <dgm:prSet/>
      <dgm:spPr/>
      <dgm:t>
        <a:bodyPr/>
        <a:lstStyle/>
        <a:p>
          <a:endParaRPr lang="en-US"/>
        </a:p>
      </dgm:t>
    </dgm:pt>
    <dgm:pt modelId="{1CC88F5D-7DD9-4B55-A8EB-3DF9834DE59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Efficiency.</a:t>
          </a:r>
        </a:p>
      </dgm:t>
    </dgm:pt>
    <dgm:pt modelId="{33535847-F8DE-4E02-8A9E-98A69567FD63}" type="parTrans" cxnId="{F2E63366-DCA7-4ABF-A655-2C345645AF71}">
      <dgm:prSet/>
      <dgm:spPr/>
      <dgm:t>
        <a:bodyPr/>
        <a:lstStyle/>
        <a:p>
          <a:endParaRPr lang="en-US"/>
        </a:p>
      </dgm:t>
    </dgm:pt>
    <dgm:pt modelId="{E95337FB-1D1A-4496-8073-5B229B104540}" type="sibTrans" cxnId="{F2E63366-DCA7-4ABF-A655-2C345645AF71}">
      <dgm:prSet/>
      <dgm:spPr/>
      <dgm:t>
        <a:bodyPr/>
        <a:lstStyle/>
        <a:p>
          <a:endParaRPr lang="en-US"/>
        </a:p>
      </dgm:t>
    </dgm:pt>
    <dgm:pt modelId="{90EB0A6E-65ED-428F-B1EB-8C9F6903F6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Accessibility.</a:t>
          </a:r>
        </a:p>
      </dgm:t>
    </dgm:pt>
    <dgm:pt modelId="{B0EFD4DE-E007-47FC-91EE-C44C6889A1A2}" type="parTrans" cxnId="{A0F0BA80-2298-401C-9E3F-7870E3783C0E}">
      <dgm:prSet/>
      <dgm:spPr/>
      <dgm:t>
        <a:bodyPr/>
        <a:lstStyle/>
        <a:p>
          <a:endParaRPr lang="en-US"/>
        </a:p>
      </dgm:t>
    </dgm:pt>
    <dgm:pt modelId="{E32A3363-B17D-4F8D-BE18-3E6600928B42}" type="sibTrans" cxnId="{A0F0BA80-2298-401C-9E3F-7870E3783C0E}">
      <dgm:prSet/>
      <dgm:spPr/>
      <dgm:t>
        <a:bodyPr/>
        <a:lstStyle/>
        <a:p>
          <a:endParaRPr lang="en-US"/>
        </a:p>
      </dgm:t>
    </dgm:pt>
    <dgm:pt modelId="{8D69ED06-8099-4344-8271-BB7E4BE1A00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Scalability.</a:t>
          </a:r>
        </a:p>
      </dgm:t>
    </dgm:pt>
    <dgm:pt modelId="{5D787296-F791-4096-B630-199C4F9C031C}" type="parTrans" cxnId="{19954F99-9640-4484-8DE9-52921E49E272}">
      <dgm:prSet/>
      <dgm:spPr/>
      <dgm:t>
        <a:bodyPr/>
        <a:lstStyle/>
        <a:p>
          <a:endParaRPr lang="en-US"/>
        </a:p>
      </dgm:t>
    </dgm:pt>
    <dgm:pt modelId="{58DD7638-6415-4908-B061-61D8D1F649E5}" type="sibTrans" cxnId="{19954F99-9640-4484-8DE9-52921E49E272}">
      <dgm:prSet/>
      <dgm:spPr/>
      <dgm:t>
        <a:bodyPr/>
        <a:lstStyle/>
        <a:p>
          <a:endParaRPr lang="en-US"/>
        </a:p>
      </dgm:t>
    </dgm:pt>
    <dgm:pt modelId="{F124752C-26CE-4B1C-89A9-D8C8AA3F149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Technological Foundation:</a:t>
          </a:r>
        </a:p>
      </dgm:t>
    </dgm:pt>
    <dgm:pt modelId="{F0904091-8C93-4477-AE77-DD9751E45870}" type="parTrans" cxnId="{225B087B-AE06-405E-8867-1FAA979C57F9}">
      <dgm:prSet/>
      <dgm:spPr/>
      <dgm:t>
        <a:bodyPr/>
        <a:lstStyle/>
        <a:p>
          <a:endParaRPr lang="en-US"/>
        </a:p>
      </dgm:t>
    </dgm:pt>
    <dgm:pt modelId="{49B50BBC-4575-4060-86D2-9BA5CC1826CA}" type="sibTrans" cxnId="{225B087B-AE06-405E-8867-1FAA979C57F9}">
      <dgm:prSet/>
      <dgm:spPr/>
      <dgm:t>
        <a:bodyPr/>
        <a:lstStyle/>
        <a:p>
          <a:endParaRPr lang="en-US"/>
        </a:p>
      </dgm:t>
    </dgm:pt>
    <dgm:pt modelId="{92F72456-5A74-4C12-A3D7-8F1A06FEE7E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/>
            <a:t>Python.</a:t>
          </a:r>
        </a:p>
      </dgm:t>
    </dgm:pt>
    <dgm:pt modelId="{4FBC276D-7400-423D-AF34-42313BF3D25C}" type="parTrans" cxnId="{B7E65B8B-E711-46EF-BA9C-40C092A7AF9E}">
      <dgm:prSet/>
      <dgm:spPr/>
      <dgm:t>
        <a:bodyPr/>
        <a:lstStyle/>
        <a:p>
          <a:endParaRPr lang="en-US"/>
        </a:p>
      </dgm:t>
    </dgm:pt>
    <dgm:pt modelId="{559DE997-8A91-4D85-A325-06A157224032}" type="sibTrans" cxnId="{B7E65B8B-E711-46EF-BA9C-40C092A7AF9E}">
      <dgm:prSet/>
      <dgm:spPr/>
      <dgm:t>
        <a:bodyPr/>
        <a:lstStyle/>
        <a:p>
          <a:endParaRPr lang="en-US"/>
        </a:p>
      </dgm:t>
    </dgm:pt>
    <dgm:pt modelId="{A1FBC55E-0D04-48F0-BC3F-8D4ADF532C1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Machine Learning.</a:t>
          </a:r>
        </a:p>
      </dgm:t>
    </dgm:pt>
    <dgm:pt modelId="{50CECE41-908A-4EFC-BCF2-8CE95327454F}" type="parTrans" cxnId="{7A15C5AA-F742-47B5-9C3E-661D4D554016}">
      <dgm:prSet/>
      <dgm:spPr/>
      <dgm:t>
        <a:bodyPr/>
        <a:lstStyle/>
        <a:p>
          <a:endParaRPr lang="en-US"/>
        </a:p>
      </dgm:t>
    </dgm:pt>
    <dgm:pt modelId="{AD6008B9-C2C4-4AF4-9B79-128C9F050E6B}" type="sibTrans" cxnId="{7A15C5AA-F742-47B5-9C3E-661D4D554016}">
      <dgm:prSet/>
      <dgm:spPr/>
      <dgm:t>
        <a:bodyPr/>
        <a:lstStyle/>
        <a:p>
          <a:endParaRPr lang="en-US"/>
        </a:p>
      </dgm:t>
    </dgm:pt>
    <dgm:pt modelId="{8C81EA82-FFC5-4011-B724-A54864A67F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Deep Learning.</a:t>
          </a:r>
        </a:p>
      </dgm:t>
    </dgm:pt>
    <dgm:pt modelId="{5B6112FF-96F5-4941-946F-19B372E8EF63}" type="parTrans" cxnId="{EB6BD3A8-02C3-41EF-B033-D75EC41E6072}">
      <dgm:prSet/>
      <dgm:spPr/>
      <dgm:t>
        <a:bodyPr/>
        <a:lstStyle/>
        <a:p>
          <a:endParaRPr lang="en-US"/>
        </a:p>
      </dgm:t>
    </dgm:pt>
    <dgm:pt modelId="{18226829-341B-4CC1-A352-4A2A67E44B3E}" type="sibTrans" cxnId="{EB6BD3A8-02C3-41EF-B033-D75EC41E6072}">
      <dgm:prSet/>
      <dgm:spPr/>
      <dgm:t>
        <a:bodyPr/>
        <a:lstStyle/>
        <a:p>
          <a:endParaRPr lang="en-US"/>
        </a:p>
      </dgm:t>
    </dgm:pt>
    <dgm:pt modelId="{1AB1C979-FEB5-4636-94CA-C14CFC359B2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Additional Tools:</a:t>
          </a:r>
        </a:p>
      </dgm:t>
    </dgm:pt>
    <dgm:pt modelId="{DF0E4B30-1463-48E4-84AF-0FD212517720}" type="parTrans" cxnId="{59767D4A-2E45-474E-A226-1D7F1E7CDFE0}">
      <dgm:prSet/>
      <dgm:spPr/>
      <dgm:t>
        <a:bodyPr/>
        <a:lstStyle/>
        <a:p>
          <a:endParaRPr lang="en-US"/>
        </a:p>
      </dgm:t>
    </dgm:pt>
    <dgm:pt modelId="{D430D06D-6082-4DA8-AE42-F6488BA486F0}" type="sibTrans" cxnId="{59767D4A-2E45-474E-A226-1D7F1E7CDFE0}">
      <dgm:prSet/>
      <dgm:spPr/>
      <dgm:t>
        <a:bodyPr/>
        <a:lstStyle/>
        <a:p>
          <a:endParaRPr lang="en-US"/>
        </a:p>
      </dgm:t>
    </dgm:pt>
    <dgm:pt modelId="{7122C96E-2A2E-4874-97DE-9B92A84061C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 err="1"/>
            <a:t>FastAPI</a:t>
          </a:r>
          <a:r>
            <a:rPr lang="en-US" sz="1200" dirty="0"/>
            <a:t>.</a:t>
          </a:r>
        </a:p>
      </dgm:t>
    </dgm:pt>
    <dgm:pt modelId="{EA097180-93EC-4283-B497-E9CB90802A0B}" type="parTrans" cxnId="{45ACEAFF-C8C7-454F-AC0B-D36656382464}">
      <dgm:prSet/>
      <dgm:spPr/>
      <dgm:t>
        <a:bodyPr/>
        <a:lstStyle/>
        <a:p>
          <a:endParaRPr lang="en-US"/>
        </a:p>
      </dgm:t>
    </dgm:pt>
    <dgm:pt modelId="{6D4858AB-ADEF-45A2-A326-2C9F54F90563}" type="sibTrans" cxnId="{45ACEAFF-C8C7-454F-AC0B-D36656382464}">
      <dgm:prSet/>
      <dgm:spPr/>
      <dgm:t>
        <a:bodyPr/>
        <a:lstStyle/>
        <a:p>
          <a:endParaRPr lang="en-US"/>
        </a:p>
      </dgm:t>
    </dgm:pt>
    <dgm:pt modelId="{873768E1-F5F9-4BF2-9C8F-7FF18A378D7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/>
            <a:t>Docker.</a:t>
          </a:r>
        </a:p>
      </dgm:t>
    </dgm:pt>
    <dgm:pt modelId="{8AFBAA86-FEDD-4CAC-B74E-8896B4DF22A3}" type="parTrans" cxnId="{E4D79D1E-D298-49EC-B9BB-FB02B16F88BE}">
      <dgm:prSet/>
      <dgm:spPr/>
      <dgm:t>
        <a:bodyPr/>
        <a:lstStyle/>
        <a:p>
          <a:endParaRPr lang="en-US"/>
        </a:p>
      </dgm:t>
    </dgm:pt>
    <dgm:pt modelId="{4E4777B7-5F5F-4650-B8E1-65532BF3A2A5}" type="sibTrans" cxnId="{E4D79D1E-D298-49EC-B9BB-FB02B16F88BE}">
      <dgm:prSet/>
      <dgm:spPr/>
      <dgm:t>
        <a:bodyPr/>
        <a:lstStyle/>
        <a:p>
          <a:endParaRPr lang="en-US"/>
        </a:p>
      </dgm:t>
    </dgm:pt>
    <dgm:pt modelId="{A4DF340A-89C0-4152-A969-93CB1CD13EF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Git &amp; GitHub.</a:t>
          </a:r>
        </a:p>
      </dgm:t>
    </dgm:pt>
    <dgm:pt modelId="{66FCD033-6119-4D1B-AE9C-2C1B31CA64E2}" type="parTrans" cxnId="{ABAB22C3-2D1E-4718-880D-67B8F17B7057}">
      <dgm:prSet/>
      <dgm:spPr/>
      <dgm:t>
        <a:bodyPr/>
        <a:lstStyle/>
        <a:p>
          <a:endParaRPr lang="en-US"/>
        </a:p>
      </dgm:t>
    </dgm:pt>
    <dgm:pt modelId="{6588DE22-DF01-44E6-8E07-04F577FA61E4}" type="sibTrans" cxnId="{ABAB22C3-2D1E-4718-880D-67B8F17B7057}">
      <dgm:prSet/>
      <dgm:spPr/>
      <dgm:t>
        <a:bodyPr/>
        <a:lstStyle/>
        <a:p>
          <a:endParaRPr lang="en-US"/>
        </a:p>
      </dgm:t>
    </dgm:pt>
    <dgm:pt modelId="{506FB165-4A1A-4A32-812D-6AC8CAE96E84}" type="pres">
      <dgm:prSet presAssocID="{69425B39-EDAD-421E-98C3-6B9EB116730B}" presName="root" presStyleCnt="0">
        <dgm:presLayoutVars>
          <dgm:dir/>
          <dgm:resizeHandles val="exact"/>
        </dgm:presLayoutVars>
      </dgm:prSet>
      <dgm:spPr/>
    </dgm:pt>
    <dgm:pt modelId="{5098678A-20E9-4466-8CA2-A0B1F5B16433}" type="pres">
      <dgm:prSet presAssocID="{A6BEB744-4A13-43ED-BEB0-9FC324F4EEB8}" presName="compNode" presStyleCnt="0"/>
      <dgm:spPr/>
    </dgm:pt>
    <dgm:pt modelId="{12A5580C-A9BE-4046-B743-C0428396C55D}" type="pres">
      <dgm:prSet presAssocID="{A6BEB744-4A13-43ED-BEB0-9FC324F4EE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354B157-8F8A-4A14-B40A-4DD982D02561}" type="pres">
      <dgm:prSet presAssocID="{A6BEB744-4A13-43ED-BEB0-9FC324F4EEB8}" presName="iconSpace" presStyleCnt="0"/>
      <dgm:spPr/>
    </dgm:pt>
    <dgm:pt modelId="{5C9559A5-B4BB-4E84-A1D3-3B3207E6D15C}" type="pres">
      <dgm:prSet presAssocID="{A6BEB744-4A13-43ED-BEB0-9FC324F4EEB8}" presName="parTx" presStyleLbl="revTx" presStyleIdx="0" presStyleCnt="8">
        <dgm:presLayoutVars>
          <dgm:chMax val="0"/>
          <dgm:chPref val="0"/>
        </dgm:presLayoutVars>
      </dgm:prSet>
      <dgm:spPr/>
    </dgm:pt>
    <dgm:pt modelId="{0FEC57A4-A266-49B6-AAAA-9670813D8703}" type="pres">
      <dgm:prSet presAssocID="{A6BEB744-4A13-43ED-BEB0-9FC324F4EEB8}" presName="txSpace" presStyleCnt="0"/>
      <dgm:spPr/>
    </dgm:pt>
    <dgm:pt modelId="{87B3F38D-BFA2-41F8-A7CF-90F4D897E923}" type="pres">
      <dgm:prSet presAssocID="{A6BEB744-4A13-43ED-BEB0-9FC324F4EEB8}" presName="desTx" presStyleLbl="revTx" presStyleIdx="1" presStyleCnt="8">
        <dgm:presLayoutVars/>
      </dgm:prSet>
      <dgm:spPr/>
    </dgm:pt>
    <dgm:pt modelId="{EA7D4ED9-459F-4490-9105-08332AFB55CB}" type="pres">
      <dgm:prSet presAssocID="{8C10AC5D-D2DF-4505-9A65-CB26EBB350E8}" presName="sibTrans" presStyleCnt="0"/>
      <dgm:spPr/>
    </dgm:pt>
    <dgm:pt modelId="{A2CB0981-4738-4541-A69F-B0CB4463F9FF}" type="pres">
      <dgm:prSet presAssocID="{89A31ECA-BB3F-434C-8481-AE6B1D55A6FC}" presName="compNode" presStyleCnt="0"/>
      <dgm:spPr/>
    </dgm:pt>
    <dgm:pt modelId="{90EB4DDE-7A63-42F0-9D13-4DA60A56D48E}" type="pres">
      <dgm:prSet presAssocID="{89A31ECA-BB3F-434C-8481-AE6B1D55A6F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8501193-B0C2-4D59-84D7-104D0AAA9D5A}" type="pres">
      <dgm:prSet presAssocID="{89A31ECA-BB3F-434C-8481-AE6B1D55A6FC}" presName="iconSpace" presStyleCnt="0"/>
      <dgm:spPr/>
    </dgm:pt>
    <dgm:pt modelId="{E023939D-2BA9-4F14-9F8F-0FC17B19A92D}" type="pres">
      <dgm:prSet presAssocID="{89A31ECA-BB3F-434C-8481-AE6B1D55A6FC}" presName="parTx" presStyleLbl="revTx" presStyleIdx="2" presStyleCnt="8">
        <dgm:presLayoutVars>
          <dgm:chMax val="0"/>
          <dgm:chPref val="0"/>
        </dgm:presLayoutVars>
      </dgm:prSet>
      <dgm:spPr/>
    </dgm:pt>
    <dgm:pt modelId="{C8F3C7A4-B794-474B-A0A1-F049E87FB5A1}" type="pres">
      <dgm:prSet presAssocID="{89A31ECA-BB3F-434C-8481-AE6B1D55A6FC}" presName="txSpace" presStyleCnt="0"/>
      <dgm:spPr/>
    </dgm:pt>
    <dgm:pt modelId="{72FB42C3-EF3A-4B7A-A763-BC216D1E6DFF}" type="pres">
      <dgm:prSet presAssocID="{89A31ECA-BB3F-434C-8481-AE6B1D55A6FC}" presName="desTx" presStyleLbl="revTx" presStyleIdx="3" presStyleCnt="8">
        <dgm:presLayoutVars/>
      </dgm:prSet>
      <dgm:spPr/>
    </dgm:pt>
    <dgm:pt modelId="{BD6AAD02-A44D-4F53-A772-A7904FCCD422}" type="pres">
      <dgm:prSet presAssocID="{82693C81-741E-49B7-9A98-162EB414C11B}" presName="sibTrans" presStyleCnt="0"/>
      <dgm:spPr/>
    </dgm:pt>
    <dgm:pt modelId="{F807B1F4-E488-49EC-BC33-14B5A44B6F63}" type="pres">
      <dgm:prSet presAssocID="{F124752C-26CE-4B1C-89A9-D8C8AA3F1491}" presName="compNode" presStyleCnt="0"/>
      <dgm:spPr/>
    </dgm:pt>
    <dgm:pt modelId="{91FC064D-1D0B-4A9F-97A3-CCBD74CC4371}" type="pres">
      <dgm:prSet presAssocID="{F124752C-26CE-4B1C-89A9-D8C8AA3F149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32BEA6D-36D7-4900-8A4C-F5BC5F10DB17}" type="pres">
      <dgm:prSet presAssocID="{F124752C-26CE-4B1C-89A9-D8C8AA3F1491}" presName="iconSpace" presStyleCnt="0"/>
      <dgm:spPr/>
    </dgm:pt>
    <dgm:pt modelId="{6394B91D-86D6-4D1F-AA06-C4C0B21E837B}" type="pres">
      <dgm:prSet presAssocID="{F124752C-26CE-4B1C-89A9-D8C8AA3F1491}" presName="parTx" presStyleLbl="revTx" presStyleIdx="4" presStyleCnt="8">
        <dgm:presLayoutVars>
          <dgm:chMax val="0"/>
          <dgm:chPref val="0"/>
        </dgm:presLayoutVars>
      </dgm:prSet>
      <dgm:spPr/>
    </dgm:pt>
    <dgm:pt modelId="{C1458852-2E91-4F6B-9D6E-067EAA8A76ED}" type="pres">
      <dgm:prSet presAssocID="{F124752C-26CE-4B1C-89A9-D8C8AA3F1491}" presName="txSpace" presStyleCnt="0"/>
      <dgm:spPr/>
    </dgm:pt>
    <dgm:pt modelId="{4C298CD4-4A2D-4E89-9C2E-20F17A1CA79C}" type="pres">
      <dgm:prSet presAssocID="{F124752C-26CE-4B1C-89A9-D8C8AA3F1491}" presName="desTx" presStyleLbl="revTx" presStyleIdx="5" presStyleCnt="8">
        <dgm:presLayoutVars/>
      </dgm:prSet>
      <dgm:spPr/>
    </dgm:pt>
    <dgm:pt modelId="{FCA12D51-0122-4E61-9DD4-3CD17D417992}" type="pres">
      <dgm:prSet presAssocID="{49B50BBC-4575-4060-86D2-9BA5CC1826CA}" presName="sibTrans" presStyleCnt="0"/>
      <dgm:spPr/>
    </dgm:pt>
    <dgm:pt modelId="{9241E9B3-70E2-40D5-9FD7-15765BE24CEE}" type="pres">
      <dgm:prSet presAssocID="{1AB1C979-FEB5-4636-94CA-C14CFC359B24}" presName="compNode" presStyleCnt="0"/>
      <dgm:spPr/>
    </dgm:pt>
    <dgm:pt modelId="{6336782B-4392-46A3-908C-A0997C4DFD4D}" type="pres">
      <dgm:prSet presAssocID="{1AB1C979-FEB5-4636-94CA-C14CFC359B2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E32AC95A-21DB-431B-9E0B-B488EF3ECDBB}" type="pres">
      <dgm:prSet presAssocID="{1AB1C979-FEB5-4636-94CA-C14CFC359B24}" presName="iconSpace" presStyleCnt="0"/>
      <dgm:spPr/>
    </dgm:pt>
    <dgm:pt modelId="{E15FED0C-307C-4968-A94F-09F01309F6D1}" type="pres">
      <dgm:prSet presAssocID="{1AB1C979-FEB5-4636-94CA-C14CFC359B24}" presName="parTx" presStyleLbl="revTx" presStyleIdx="6" presStyleCnt="8">
        <dgm:presLayoutVars>
          <dgm:chMax val="0"/>
          <dgm:chPref val="0"/>
        </dgm:presLayoutVars>
      </dgm:prSet>
      <dgm:spPr/>
    </dgm:pt>
    <dgm:pt modelId="{E364F856-96EA-47A2-8076-15BAB7D29987}" type="pres">
      <dgm:prSet presAssocID="{1AB1C979-FEB5-4636-94CA-C14CFC359B24}" presName="txSpace" presStyleCnt="0"/>
      <dgm:spPr/>
    </dgm:pt>
    <dgm:pt modelId="{F48FE814-BBFA-48FB-BCCB-0E48F1F7F8AD}" type="pres">
      <dgm:prSet presAssocID="{1AB1C979-FEB5-4636-94CA-C14CFC359B24}" presName="desTx" presStyleLbl="revTx" presStyleIdx="7" presStyleCnt="8">
        <dgm:presLayoutVars/>
      </dgm:prSet>
      <dgm:spPr/>
    </dgm:pt>
  </dgm:ptLst>
  <dgm:cxnLst>
    <dgm:cxn modelId="{F62BB201-3ED8-4BEE-9203-6103C9E73CD5}" type="presOf" srcId="{89A31ECA-BB3F-434C-8481-AE6B1D55A6FC}" destId="{E023939D-2BA9-4F14-9F8F-0FC17B19A92D}" srcOrd="0" destOrd="0" presId="urn:microsoft.com/office/officeart/2018/2/layout/IconLabelDescriptionList"/>
    <dgm:cxn modelId="{E4D79D1E-D298-49EC-B9BB-FB02B16F88BE}" srcId="{1AB1C979-FEB5-4636-94CA-C14CFC359B24}" destId="{873768E1-F5F9-4BF2-9C8F-7FF18A378D78}" srcOrd="1" destOrd="0" parTransId="{8AFBAA86-FEDD-4CAC-B74E-8896B4DF22A3}" sibTransId="{4E4777B7-5F5F-4650-B8E1-65532BF3A2A5}"/>
    <dgm:cxn modelId="{7AC7EC23-F3B6-4D16-B532-7677B2DC9D3D}" type="presOf" srcId="{90EB0A6E-65ED-428F-B1EB-8C9F6903F6BF}" destId="{72FB42C3-EF3A-4B7A-A763-BC216D1E6DFF}" srcOrd="0" destOrd="1" presId="urn:microsoft.com/office/officeart/2018/2/layout/IconLabelDescriptionList"/>
    <dgm:cxn modelId="{B3B27230-ECA5-4C49-A5AC-0A26D5836222}" type="presOf" srcId="{1CC88F5D-7DD9-4B55-A8EB-3DF9834DE59C}" destId="{72FB42C3-EF3A-4B7A-A763-BC216D1E6DFF}" srcOrd="0" destOrd="0" presId="urn:microsoft.com/office/officeart/2018/2/layout/IconLabelDescriptionList"/>
    <dgm:cxn modelId="{7E3F9B35-AB64-4E54-ABB5-251D716693CE}" type="presOf" srcId="{69425B39-EDAD-421E-98C3-6B9EB116730B}" destId="{506FB165-4A1A-4A32-812D-6AC8CAE96E84}" srcOrd="0" destOrd="0" presId="urn:microsoft.com/office/officeart/2018/2/layout/IconLabelDescriptionList"/>
    <dgm:cxn modelId="{3791E03B-FFB7-4C23-8746-C00956FBB80E}" type="presOf" srcId="{873768E1-F5F9-4BF2-9C8F-7FF18A378D78}" destId="{F48FE814-BBFA-48FB-BCCB-0E48F1F7F8AD}" srcOrd="0" destOrd="1" presId="urn:microsoft.com/office/officeart/2018/2/layout/IconLabelDescriptionList"/>
    <dgm:cxn modelId="{9BD51D5F-9F1D-4F5B-93DE-ED32B007098B}" type="presOf" srcId="{7122C96E-2A2E-4874-97DE-9B92A84061C6}" destId="{F48FE814-BBFA-48FB-BCCB-0E48F1F7F8AD}" srcOrd="0" destOrd="0" presId="urn:microsoft.com/office/officeart/2018/2/layout/IconLabelDescriptionList"/>
    <dgm:cxn modelId="{F2E63366-DCA7-4ABF-A655-2C345645AF71}" srcId="{89A31ECA-BB3F-434C-8481-AE6B1D55A6FC}" destId="{1CC88F5D-7DD9-4B55-A8EB-3DF9834DE59C}" srcOrd="0" destOrd="0" parTransId="{33535847-F8DE-4E02-8A9E-98A69567FD63}" sibTransId="{E95337FB-1D1A-4496-8073-5B229B104540}"/>
    <dgm:cxn modelId="{9D2DB447-2F24-4F0A-9906-9D756D7B1483}" type="presOf" srcId="{F124752C-26CE-4B1C-89A9-D8C8AA3F1491}" destId="{6394B91D-86D6-4D1F-AA06-C4C0B21E837B}" srcOrd="0" destOrd="0" presId="urn:microsoft.com/office/officeart/2018/2/layout/IconLabelDescriptionList"/>
    <dgm:cxn modelId="{59767D4A-2E45-474E-A226-1D7F1E7CDFE0}" srcId="{69425B39-EDAD-421E-98C3-6B9EB116730B}" destId="{1AB1C979-FEB5-4636-94CA-C14CFC359B24}" srcOrd="3" destOrd="0" parTransId="{DF0E4B30-1463-48E4-84AF-0FD212517720}" sibTransId="{D430D06D-6082-4DA8-AE42-F6488BA486F0}"/>
    <dgm:cxn modelId="{A2338D6A-4199-42A4-B51B-BE9C1F7AD302}" type="presOf" srcId="{A4DF340A-89C0-4152-A969-93CB1CD13EF2}" destId="{F48FE814-BBFA-48FB-BCCB-0E48F1F7F8AD}" srcOrd="0" destOrd="2" presId="urn:microsoft.com/office/officeart/2018/2/layout/IconLabelDescriptionList"/>
    <dgm:cxn modelId="{B924CA6F-2678-410A-AE63-3D6E1B1F56B3}" type="presOf" srcId="{8C81EA82-FFC5-4011-B724-A54864A67FFE}" destId="{4C298CD4-4A2D-4E89-9C2E-20F17A1CA79C}" srcOrd="0" destOrd="2" presId="urn:microsoft.com/office/officeart/2018/2/layout/IconLabelDescriptionList"/>
    <dgm:cxn modelId="{CA6AEB73-3B01-4537-83B5-292BC86C710E}" srcId="{69425B39-EDAD-421E-98C3-6B9EB116730B}" destId="{89A31ECA-BB3F-434C-8481-AE6B1D55A6FC}" srcOrd="1" destOrd="0" parTransId="{789E475F-1FB1-41E5-8FCC-15817B7848A0}" sibTransId="{82693C81-741E-49B7-9A98-162EB414C11B}"/>
    <dgm:cxn modelId="{225B087B-AE06-405E-8867-1FAA979C57F9}" srcId="{69425B39-EDAD-421E-98C3-6B9EB116730B}" destId="{F124752C-26CE-4B1C-89A9-D8C8AA3F1491}" srcOrd="2" destOrd="0" parTransId="{F0904091-8C93-4477-AE77-DD9751E45870}" sibTransId="{49B50BBC-4575-4060-86D2-9BA5CC1826CA}"/>
    <dgm:cxn modelId="{A0F0BA80-2298-401C-9E3F-7870E3783C0E}" srcId="{89A31ECA-BB3F-434C-8481-AE6B1D55A6FC}" destId="{90EB0A6E-65ED-428F-B1EB-8C9F6903F6BF}" srcOrd="1" destOrd="0" parTransId="{B0EFD4DE-E007-47FC-91EE-C44C6889A1A2}" sibTransId="{E32A3363-B17D-4F8D-BE18-3E6600928B42}"/>
    <dgm:cxn modelId="{FF9F7E83-E788-49C8-ACBE-0EB43D2AE380}" type="presOf" srcId="{1AB1C979-FEB5-4636-94CA-C14CFC359B24}" destId="{E15FED0C-307C-4968-A94F-09F01309F6D1}" srcOrd="0" destOrd="0" presId="urn:microsoft.com/office/officeart/2018/2/layout/IconLabelDescriptionList"/>
    <dgm:cxn modelId="{B7E65B8B-E711-46EF-BA9C-40C092A7AF9E}" srcId="{F124752C-26CE-4B1C-89A9-D8C8AA3F1491}" destId="{92F72456-5A74-4C12-A3D7-8F1A06FEE7E3}" srcOrd="0" destOrd="0" parTransId="{4FBC276D-7400-423D-AF34-42313BF3D25C}" sibTransId="{559DE997-8A91-4D85-A325-06A157224032}"/>
    <dgm:cxn modelId="{5350D78D-E5C1-4059-ABE0-C912B55AE9E8}" type="presOf" srcId="{92F72456-5A74-4C12-A3D7-8F1A06FEE7E3}" destId="{4C298CD4-4A2D-4E89-9C2E-20F17A1CA79C}" srcOrd="0" destOrd="0" presId="urn:microsoft.com/office/officeart/2018/2/layout/IconLabelDescriptionList"/>
    <dgm:cxn modelId="{5AA26A99-3F6C-4327-A2ED-DC2D269DA731}" type="presOf" srcId="{A6BEB744-4A13-43ED-BEB0-9FC324F4EEB8}" destId="{5C9559A5-B4BB-4E84-A1D3-3B3207E6D15C}" srcOrd="0" destOrd="0" presId="urn:microsoft.com/office/officeart/2018/2/layout/IconLabelDescriptionList"/>
    <dgm:cxn modelId="{19954F99-9640-4484-8DE9-52921E49E272}" srcId="{89A31ECA-BB3F-434C-8481-AE6B1D55A6FC}" destId="{8D69ED06-8099-4344-8271-BB7E4BE1A00B}" srcOrd="2" destOrd="0" parTransId="{5D787296-F791-4096-B630-199C4F9C031C}" sibTransId="{58DD7638-6415-4908-B061-61D8D1F649E5}"/>
    <dgm:cxn modelId="{4E5B949B-B3CF-443B-9F15-D7F03DC86CD5}" type="presOf" srcId="{8D69ED06-8099-4344-8271-BB7E4BE1A00B}" destId="{72FB42C3-EF3A-4B7A-A763-BC216D1E6DFF}" srcOrd="0" destOrd="2" presId="urn:microsoft.com/office/officeart/2018/2/layout/IconLabelDescriptionList"/>
    <dgm:cxn modelId="{4D21D89B-B161-4504-884E-0444F75E2505}" srcId="{69425B39-EDAD-421E-98C3-6B9EB116730B}" destId="{A6BEB744-4A13-43ED-BEB0-9FC324F4EEB8}" srcOrd="0" destOrd="0" parTransId="{FE7EC1D5-7269-40CD-9A6F-15DC4E460F33}" sibTransId="{8C10AC5D-D2DF-4505-9A65-CB26EBB350E8}"/>
    <dgm:cxn modelId="{DC92C6A3-96BA-47AD-9D26-0207D5ADA748}" type="presOf" srcId="{A1FBC55E-0D04-48F0-BC3F-8D4ADF532C15}" destId="{4C298CD4-4A2D-4E89-9C2E-20F17A1CA79C}" srcOrd="0" destOrd="1" presId="urn:microsoft.com/office/officeart/2018/2/layout/IconLabelDescriptionList"/>
    <dgm:cxn modelId="{EB6BD3A8-02C3-41EF-B033-D75EC41E6072}" srcId="{F124752C-26CE-4B1C-89A9-D8C8AA3F1491}" destId="{8C81EA82-FFC5-4011-B724-A54864A67FFE}" srcOrd="2" destOrd="0" parTransId="{5B6112FF-96F5-4941-946F-19B372E8EF63}" sibTransId="{18226829-341B-4CC1-A352-4A2A67E44B3E}"/>
    <dgm:cxn modelId="{7A15C5AA-F742-47B5-9C3E-661D4D554016}" srcId="{F124752C-26CE-4B1C-89A9-D8C8AA3F1491}" destId="{A1FBC55E-0D04-48F0-BC3F-8D4ADF532C15}" srcOrd="1" destOrd="0" parTransId="{50CECE41-908A-4EFC-BCF2-8CE95327454F}" sibTransId="{AD6008B9-C2C4-4AF4-9B79-128C9F050E6B}"/>
    <dgm:cxn modelId="{ABAB22C3-2D1E-4718-880D-67B8F17B7057}" srcId="{1AB1C979-FEB5-4636-94CA-C14CFC359B24}" destId="{A4DF340A-89C0-4152-A969-93CB1CD13EF2}" srcOrd="2" destOrd="0" parTransId="{66FCD033-6119-4D1B-AE9C-2C1B31CA64E2}" sibTransId="{6588DE22-DF01-44E6-8E07-04F577FA61E4}"/>
    <dgm:cxn modelId="{45ACEAFF-C8C7-454F-AC0B-D36656382464}" srcId="{1AB1C979-FEB5-4636-94CA-C14CFC359B24}" destId="{7122C96E-2A2E-4874-97DE-9B92A84061C6}" srcOrd="0" destOrd="0" parTransId="{EA097180-93EC-4283-B497-E9CB90802A0B}" sibTransId="{6D4858AB-ADEF-45A2-A326-2C9F54F90563}"/>
    <dgm:cxn modelId="{AA4431E9-C626-4315-B6D6-265602BC9ED4}" type="presParOf" srcId="{506FB165-4A1A-4A32-812D-6AC8CAE96E84}" destId="{5098678A-20E9-4466-8CA2-A0B1F5B16433}" srcOrd="0" destOrd="0" presId="urn:microsoft.com/office/officeart/2018/2/layout/IconLabelDescriptionList"/>
    <dgm:cxn modelId="{D1B9FAB7-24DB-4CFE-BBD6-8F6502BF891C}" type="presParOf" srcId="{5098678A-20E9-4466-8CA2-A0B1F5B16433}" destId="{12A5580C-A9BE-4046-B743-C0428396C55D}" srcOrd="0" destOrd="0" presId="urn:microsoft.com/office/officeart/2018/2/layout/IconLabelDescriptionList"/>
    <dgm:cxn modelId="{77A2E78C-68E0-452A-AD85-731380B0C501}" type="presParOf" srcId="{5098678A-20E9-4466-8CA2-A0B1F5B16433}" destId="{6354B157-8F8A-4A14-B40A-4DD982D02561}" srcOrd="1" destOrd="0" presId="urn:microsoft.com/office/officeart/2018/2/layout/IconLabelDescriptionList"/>
    <dgm:cxn modelId="{7A05586B-7C48-4A0F-9FA4-813216DEBF65}" type="presParOf" srcId="{5098678A-20E9-4466-8CA2-A0B1F5B16433}" destId="{5C9559A5-B4BB-4E84-A1D3-3B3207E6D15C}" srcOrd="2" destOrd="0" presId="urn:microsoft.com/office/officeart/2018/2/layout/IconLabelDescriptionList"/>
    <dgm:cxn modelId="{D33A9754-85AF-4814-86D1-3D998864D3C3}" type="presParOf" srcId="{5098678A-20E9-4466-8CA2-A0B1F5B16433}" destId="{0FEC57A4-A266-49B6-AAAA-9670813D8703}" srcOrd="3" destOrd="0" presId="urn:microsoft.com/office/officeart/2018/2/layout/IconLabelDescriptionList"/>
    <dgm:cxn modelId="{85AE3614-DC72-40A0-A209-2107C207E31C}" type="presParOf" srcId="{5098678A-20E9-4466-8CA2-A0B1F5B16433}" destId="{87B3F38D-BFA2-41F8-A7CF-90F4D897E923}" srcOrd="4" destOrd="0" presId="urn:microsoft.com/office/officeart/2018/2/layout/IconLabelDescriptionList"/>
    <dgm:cxn modelId="{05814C43-53A6-4AB4-8179-23E0F02C0E1E}" type="presParOf" srcId="{506FB165-4A1A-4A32-812D-6AC8CAE96E84}" destId="{EA7D4ED9-459F-4490-9105-08332AFB55CB}" srcOrd="1" destOrd="0" presId="urn:microsoft.com/office/officeart/2018/2/layout/IconLabelDescriptionList"/>
    <dgm:cxn modelId="{7D3121AB-A64A-443C-AB5F-D47EE350DFB1}" type="presParOf" srcId="{506FB165-4A1A-4A32-812D-6AC8CAE96E84}" destId="{A2CB0981-4738-4541-A69F-B0CB4463F9FF}" srcOrd="2" destOrd="0" presId="urn:microsoft.com/office/officeart/2018/2/layout/IconLabelDescriptionList"/>
    <dgm:cxn modelId="{BFB79BA0-BEFF-401B-A4C7-D3A9478A2919}" type="presParOf" srcId="{A2CB0981-4738-4541-A69F-B0CB4463F9FF}" destId="{90EB4DDE-7A63-42F0-9D13-4DA60A56D48E}" srcOrd="0" destOrd="0" presId="urn:microsoft.com/office/officeart/2018/2/layout/IconLabelDescriptionList"/>
    <dgm:cxn modelId="{6051B0F6-7925-46C9-9074-8ECAA80A0456}" type="presParOf" srcId="{A2CB0981-4738-4541-A69F-B0CB4463F9FF}" destId="{48501193-B0C2-4D59-84D7-104D0AAA9D5A}" srcOrd="1" destOrd="0" presId="urn:microsoft.com/office/officeart/2018/2/layout/IconLabelDescriptionList"/>
    <dgm:cxn modelId="{7DE55E10-240C-4C23-B205-B42D67446C8D}" type="presParOf" srcId="{A2CB0981-4738-4541-A69F-B0CB4463F9FF}" destId="{E023939D-2BA9-4F14-9F8F-0FC17B19A92D}" srcOrd="2" destOrd="0" presId="urn:microsoft.com/office/officeart/2018/2/layout/IconLabelDescriptionList"/>
    <dgm:cxn modelId="{1C6A92C2-2F85-4A08-81B5-2CB174FBFBD2}" type="presParOf" srcId="{A2CB0981-4738-4541-A69F-B0CB4463F9FF}" destId="{C8F3C7A4-B794-474B-A0A1-F049E87FB5A1}" srcOrd="3" destOrd="0" presId="urn:microsoft.com/office/officeart/2018/2/layout/IconLabelDescriptionList"/>
    <dgm:cxn modelId="{45B6847B-50F3-4FFC-9150-EA7732958A69}" type="presParOf" srcId="{A2CB0981-4738-4541-A69F-B0CB4463F9FF}" destId="{72FB42C3-EF3A-4B7A-A763-BC216D1E6DFF}" srcOrd="4" destOrd="0" presId="urn:microsoft.com/office/officeart/2018/2/layout/IconLabelDescriptionList"/>
    <dgm:cxn modelId="{37131D69-8FB9-46CF-ABC7-EF5F45013EB0}" type="presParOf" srcId="{506FB165-4A1A-4A32-812D-6AC8CAE96E84}" destId="{BD6AAD02-A44D-4F53-A772-A7904FCCD422}" srcOrd="3" destOrd="0" presId="urn:microsoft.com/office/officeart/2018/2/layout/IconLabelDescriptionList"/>
    <dgm:cxn modelId="{625DBF75-818F-4915-B253-55F129A7BCE1}" type="presParOf" srcId="{506FB165-4A1A-4A32-812D-6AC8CAE96E84}" destId="{F807B1F4-E488-49EC-BC33-14B5A44B6F63}" srcOrd="4" destOrd="0" presId="urn:microsoft.com/office/officeart/2018/2/layout/IconLabelDescriptionList"/>
    <dgm:cxn modelId="{25111D00-77C5-45E4-9B77-A2E8375550D5}" type="presParOf" srcId="{F807B1F4-E488-49EC-BC33-14B5A44B6F63}" destId="{91FC064D-1D0B-4A9F-97A3-CCBD74CC4371}" srcOrd="0" destOrd="0" presId="urn:microsoft.com/office/officeart/2018/2/layout/IconLabelDescriptionList"/>
    <dgm:cxn modelId="{8BF15C35-F03F-4E32-BD98-EB7230E31B89}" type="presParOf" srcId="{F807B1F4-E488-49EC-BC33-14B5A44B6F63}" destId="{432BEA6D-36D7-4900-8A4C-F5BC5F10DB17}" srcOrd="1" destOrd="0" presId="urn:microsoft.com/office/officeart/2018/2/layout/IconLabelDescriptionList"/>
    <dgm:cxn modelId="{278C4CCB-15FA-4F2C-A3B5-8B175034F01A}" type="presParOf" srcId="{F807B1F4-E488-49EC-BC33-14B5A44B6F63}" destId="{6394B91D-86D6-4D1F-AA06-C4C0B21E837B}" srcOrd="2" destOrd="0" presId="urn:microsoft.com/office/officeart/2018/2/layout/IconLabelDescriptionList"/>
    <dgm:cxn modelId="{310753EB-0D4D-4138-B67F-3D21E1A03C48}" type="presParOf" srcId="{F807B1F4-E488-49EC-BC33-14B5A44B6F63}" destId="{C1458852-2E91-4F6B-9D6E-067EAA8A76ED}" srcOrd="3" destOrd="0" presId="urn:microsoft.com/office/officeart/2018/2/layout/IconLabelDescriptionList"/>
    <dgm:cxn modelId="{8B52D52D-9E60-41D4-B07F-5AAFB56019DA}" type="presParOf" srcId="{F807B1F4-E488-49EC-BC33-14B5A44B6F63}" destId="{4C298CD4-4A2D-4E89-9C2E-20F17A1CA79C}" srcOrd="4" destOrd="0" presId="urn:microsoft.com/office/officeart/2018/2/layout/IconLabelDescriptionList"/>
    <dgm:cxn modelId="{377EA1C4-6BCB-4F2F-A2BF-45BCF2F20F5B}" type="presParOf" srcId="{506FB165-4A1A-4A32-812D-6AC8CAE96E84}" destId="{FCA12D51-0122-4E61-9DD4-3CD17D417992}" srcOrd="5" destOrd="0" presId="urn:microsoft.com/office/officeart/2018/2/layout/IconLabelDescriptionList"/>
    <dgm:cxn modelId="{35B415B8-7F6D-470A-92D3-29D14D05D6AC}" type="presParOf" srcId="{506FB165-4A1A-4A32-812D-6AC8CAE96E84}" destId="{9241E9B3-70E2-40D5-9FD7-15765BE24CEE}" srcOrd="6" destOrd="0" presId="urn:microsoft.com/office/officeart/2018/2/layout/IconLabelDescriptionList"/>
    <dgm:cxn modelId="{88BFD185-69FB-467A-B2EE-33F1D1B45803}" type="presParOf" srcId="{9241E9B3-70E2-40D5-9FD7-15765BE24CEE}" destId="{6336782B-4392-46A3-908C-A0997C4DFD4D}" srcOrd="0" destOrd="0" presId="urn:microsoft.com/office/officeart/2018/2/layout/IconLabelDescriptionList"/>
    <dgm:cxn modelId="{97F9BDA1-1E4E-47B4-91B2-A7FAB8DD068C}" type="presParOf" srcId="{9241E9B3-70E2-40D5-9FD7-15765BE24CEE}" destId="{E32AC95A-21DB-431B-9E0B-B488EF3ECDBB}" srcOrd="1" destOrd="0" presId="urn:microsoft.com/office/officeart/2018/2/layout/IconLabelDescriptionList"/>
    <dgm:cxn modelId="{1909B776-6E74-4577-A231-F240A7225AEC}" type="presParOf" srcId="{9241E9B3-70E2-40D5-9FD7-15765BE24CEE}" destId="{E15FED0C-307C-4968-A94F-09F01309F6D1}" srcOrd="2" destOrd="0" presId="urn:microsoft.com/office/officeart/2018/2/layout/IconLabelDescriptionList"/>
    <dgm:cxn modelId="{068310AB-84D3-4E31-84F8-673D85CA8D0B}" type="presParOf" srcId="{9241E9B3-70E2-40D5-9FD7-15765BE24CEE}" destId="{E364F856-96EA-47A2-8076-15BAB7D29987}" srcOrd="3" destOrd="0" presId="urn:microsoft.com/office/officeart/2018/2/layout/IconLabelDescriptionList"/>
    <dgm:cxn modelId="{1970EFA7-4878-44BB-8FF9-9654EC9C87DB}" type="presParOf" srcId="{9241E9B3-70E2-40D5-9FD7-15765BE24CEE}" destId="{F48FE814-BBFA-48FB-BCCB-0E48F1F7F8A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C7E064-B068-4A3C-927C-C5D2CD37FB4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DCC0993-7C3E-419F-B324-A28606EDFBB6}">
      <dgm:prSet/>
      <dgm:spPr/>
      <dgm:t>
        <a:bodyPr/>
        <a:lstStyle/>
        <a:p>
          <a:pPr>
            <a:defRPr b="1"/>
          </a:pPr>
          <a:r>
            <a:rPr lang="en-US"/>
            <a:t>Primary market:</a:t>
          </a:r>
        </a:p>
      </dgm:t>
    </dgm:pt>
    <dgm:pt modelId="{D9C69F4B-9F39-4DB0-9259-2DB082FA21F5}" type="parTrans" cxnId="{A3AA7C77-6C4A-4B09-BE5B-C2C30F87C5D8}">
      <dgm:prSet/>
      <dgm:spPr/>
      <dgm:t>
        <a:bodyPr/>
        <a:lstStyle/>
        <a:p>
          <a:endParaRPr lang="en-US"/>
        </a:p>
      </dgm:t>
    </dgm:pt>
    <dgm:pt modelId="{9D829776-74D8-45D4-BC8A-6580B9B9BCAA}" type="sibTrans" cxnId="{A3AA7C77-6C4A-4B09-BE5B-C2C30F87C5D8}">
      <dgm:prSet/>
      <dgm:spPr/>
      <dgm:t>
        <a:bodyPr/>
        <a:lstStyle/>
        <a:p>
          <a:endParaRPr lang="en-US"/>
        </a:p>
      </dgm:t>
    </dgm:pt>
    <dgm:pt modelId="{504D8B7A-0676-43D8-8553-2FDDF4EDF12B}">
      <dgm:prSet/>
      <dgm:spPr/>
      <dgm:t>
        <a:bodyPr/>
        <a:lstStyle/>
        <a:p>
          <a:r>
            <a:rPr lang="en-US" dirty="0"/>
            <a:t>Individual farmers.</a:t>
          </a:r>
        </a:p>
      </dgm:t>
    </dgm:pt>
    <dgm:pt modelId="{45192F39-162A-43F6-B2EF-E2F08E33E8A6}" type="parTrans" cxnId="{45326EF1-0396-459E-AF9C-F6DEC43C6067}">
      <dgm:prSet/>
      <dgm:spPr/>
      <dgm:t>
        <a:bodyPr/>
        <a:lstStyle/>
        <a:p>
          <a:endParaRPr lang="en-US"/>
        </a:p>
      </dgm:t>
    </dgm:pt>
    <dgm:pt modelId="{B0C1D7A6-AD72-4424-89DB-BFB4280E6A9B}" type="sibTrans" cxnId="{45326EF1-0396-459E-AF9C-F6DEC43C6067}">
      <dgm:prSet/>
      <dgm:spPr/>
      <dgm:t>
        <a:bodyPr/>
        <a:lstStyle/>
        <a:p>
          <a:endParaRPr lang="en-US"/>
        </a:p>
      </dgm:t>
    </dgm:pt>
    <dgm:pt modelId="{6DA79EAD-33FE-4792-BA62-32B9FC52AE67}">
      <dgm:prSet/>
      <dgm:spPr/>
      <dgm:t>
        <a:bodyPr/>
        <a:lstStyle/>
        <a:p>
          <a:pPr>
            <a:defRPr b="1"/>
          </a:pPr>
          <a:r>
            <a:rPr lang="en-US" dirty="0"/>
            <a:t>Secondary market:</a:t>
          </a:r>
        </a:p>
      </dgm:t>
    </dgm:pt>
    <dgm:pt modelId="{C15B7C87-BF22-4C4D-BC65-31815D15C68F}" type="parTrans" cxnId="{92957730-DCDF-4692-BC87-C142F79A8EF5}">
      <dgm:prSet/>
      <dgm:spPr/>
      <dgm:t>
        <a:bodyPr/>
        <a:lstStyle/>
        <a:p>
          <a:endParaRPr lang="en-US"/>
        </a:p>
      </dgm:t>
    </dgm:pt>
    <dgm:pt modelId="{046897F7-FAE1-4502-92D5-976F2CDEC843}" type="sibTrans" cxnId="{92957730-DCDF-4692-BC87-C142F79A8EF5}">
      <dgm:prSet/>
      <dgm:spPr/>
      <dgm:t>
        <a:bodyPr/>
        <a:lstStyle/>
        <a:p>
          <a:endParaRPr lang="en-US"/>
        </a:p>
      </dgm:t>
    </dgm:pt>
    <dgm:pt modelId="{29A1D9BF-FBE7-4DC1-901E-CFFDC61AEAA8}">
      <dgm:prSet/>
      <dgm:spPr/>
      <dgm:t>
        <a:bodyPr/>
        <a:lstStyle/>
        <a:p>
          <a:r>
            <a:rPr lang="en-US" dirty="0"/>
            <a:t>Agricultural cooperatives.</a:t>
          </a:r>
        </a:p>
      </dgm:t>
    </dgm:pt>
    <dgm:pt modelId="{C630E751-78C8-4403-8E7F-58C6DD9C1E5A}" type="parTrans" cxnId="{0B37F6B3-2A4F-4E69-9352-8106050D97B7}">
      <dgm:prSet/>
      <dgm:spPr/>
      <dgm:t>
        <a:bodyPr/>
        <a:lstStyle/>
        <a:p>
          <a:endParaRPr lang="en-US"/>
        </a:p>
      </dgm:t>
    </dgm:pt>
    <dgm:pt modelId="{F65A456C-17F0-4671-B70E-4E75004FCD77}" type="sibTrans" cxnId="{0B37F6B3-2A4F-4E69-9352-8106050D97B7}">
      <dgm:prSet/>
      <dgm:spPr/>
      <dgm:t>
        <a:bodyPr/>
        <a:lstStyle/>
        <a:p>
          <a:endParaRPr lang="en-US"/>
        </a:p>
      </dgm:t>
    </dgm:pt>
    <dgm:pt modelId="{039D7C29-F892-4DE5-82DD-0857F79448E2}">
      <dgm:prSet/>
      <dgm:spPr/>
      <dgm:t>
        <a:bodyPr/>
        <a:lstStyle/>
        <a:p>
          <a:r>
            <a:rPr lang="en-US"/>
            <a:t>Agricultural consultants.</a:t>
          </a:r>
        </a:p>
      </dgm:t>
    </dgm:pt>
    <dgm:pt modelId="{8955DD0E-6231-419B-92F2-A2CF9AE26468}" type="parTrans" cxnId="{ED56E173-23B0-4E7A-9556-6D036505810B}">
      <dgm:prSet/>
      <dgm:spPr/>
      <dgm:t>
        <a:bodyPr/>
        <a:lstStyle/>
        <a:p>
          <a:endParaRPr lang="en-US"/>
        </a:p>
      </dgm:t>
    </dgm:pt>
    <dgm:pt modelId="{E9FAF7CD-A67D-42DF-A915-26ABF96E5F54}" type="sibTrans" cxnId="{ED56E173-23B0-4E7A-9556-6D036505810B}">
      <dgm:prSet/>
      <dgm:spPr/>
      <dgm:t>
        <a:bodyPr/>
        <a:lstStyle/>
        <a:p>
          <a:endParaRPr lang="en-US"/>
        </a:p>
      </dgm:t>
    </dgm:pt>
    <dgm:pt modelId="{53404E08-08BD-40A0-B31C-F307B91207A7}">
      <dgm:prSet/>
      <dgm:spPr/>
      <dgm:t>
        <a:bodyPr/>
        <a:lstStyle/>
        <a:p>
          <a:r>
            <a:rPr lang="en-US" dirty="0"/>
            <a:t>Governmental agricultural departments.</a:t>
          </a:r>
        </a:p>
      </dgm:t>
    </dgm:pt>
    <dgm:pt modelId="{2027244D-97B4-4303-94D7-4FD705D53EC3}" type="parTrans" cxnId="{92010FC1-92EA-47A0-90C3-AF8BB5A7BA44}">
      <dgm:prSet/>
      <dgm:spPr/>
      <dgm:t>
        <a:bodyPr/>
        <a:lstStyle/>
        <a:p>
          <a:endParaRPr lang="en-US"/>
        </a:p>
      </dgm:t>
    </dgm:pt>
    <dgm:pt modelId="{4776F456-783B-4A25-8178-228B8A5DBCEC}" type="sibTrans" cxnId="{92010FC1-92EA-47A0-90C3-AF8BB5A7BA44}">
      <dgm:prSet/>
      <dgm:spPr/>
      <dgm:t>
        <a:bodyPr/>
        <a:lstStyle/>
        <a:p>
          <a:endParaRPr lang="en-US"/>
        </a:p>
      </dgm:t>
    </dgm:pt>
    <dgm:pt modelId="{33775111-D4A3-44AE-B02D-2AA0CD5AAE32}" type="pres">
      <dgm:prSet presAssocID="{45C7E064-B068-4A3C-927C-C5D2CD37FB42}" presName="root" presStyleCnt="0">
        <dgm:presLayoutVars>
          <dgm:dir/>
          <dgm:resizeHandles val="exact"/>
        </dgm:presLayoutVars>
      </dgm:prSet>
      <dgm:spPr/>
    </dgm:pt>
    <dgm:pt modelId="{00DC32BB-5EC3-404A-B11F-2253B452AA21}" type="pres">
      <dgm:prSet presAssocID="{FDCC0993-7C3E-419F-B324-A28606EDFBB6}" presName="compNode" presStyleCnt="0"/>
      <dgm:spPr/>
    </dgm:pt>
    <dgm:pt modelId="{056B76EB-E5C1-4F72-A458-F5B5C8754AC4}" type="pres">
      <dgm:prSet presAssocID="{FDCC0993-7C3E-419F-B324-A28606EDFBB6}" presName="iconRect" presStyleLbl="node1" presStyleIdx="0" presStyleCnt="2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A4CB7690-9881-4C07-85BD-A8664FC51D65}" type="pres">
      <dgm:prSet presAssocID="{FDCC0993-7C3E-419F-B324-A28606EDFBB6}" presName="iconSpace" presStyleCnt="0"/>
      <dgm:spPr/>
    </dgm:pt>
    <dgm:pt modelId="{38E5EF5E-4B1C-43CE-A636-C51728580447}" type="pres">
      <dgm:prSet presAssocID="{FDCC0993-7C3E-419F-B324-A28606EDFBB6}" presName="parTx" presStyleLbl="revTx" presStyleIdx="0" presStyleCnt="4">
        <dgm:presLayoutVars>
          <dgm:chMax val="0"/>
          <dgm:chPref val="0"/>
        </dgm:presLayoutVars>
      </dgm:prSet>
      <dgm:spPr/>
    </dgm:pt>
    <dgm:pt modelId="{540B14FF-5919-4AC0-BF54-231E3D477C39}" type="pres">
      <dgm:prSet presAssocID="{FDCC0993-7C3E-419F-B324-A28606EDFBB6}" presName="txSpace" presStyleCnt="0"/>
      <dgm:spPr/>
    </dgm:pt>
    <dgm:pt modelId="{18946750-A225-41F7-BE3A-384104176F7E}" type="pres">
      <dgm:prSet presAssocID="{FDCC0993-7C3E-419F-B324-A28606EDFBB6}" presName="desTx" presStyleLbl="revTx" presStyleIdx="1" presStyleCnt="4">
        <dgm:presLayoutVars/>
      </dgm:prSet>
      <dgm:spPr/>
    </dgm:pt>
    <dgm:pt modelId="{E560E086-9B76-480C-95CC-D0EBA151FA9E}" type="pres">
      <dgm:prSet presAssocID="{9D829776-74D8-45D4-BC8A-6580B9B9BCAA}" presName="sibTrans" presStyleCnt="0"/>
      <dgm:spPr/>
    </dgm:pt>
    <dgm:pt modelId="{EAAD59B3-C309-4740-B43A-BA59ECD957D0}" type="pres">
      <dgm:prSet presAssocID="{6DA79EAD-33FE-4792-BA62-32B9FC52AE67}" presName="compNode" presStyleCnt="0"/>
      <dgm:spPr/>
    </dgm:pt>
    <dgm:pt modelId="{34B68074-089E-4271-A6F3-7831AE373B9E}" type="pres">
      <dgm:prSet presAssocID="{6DA79EAD-33FE-4792-BA62-32B9FC52AE67}" presName="iconRect" presStyleLbl="node1" presStyleIdx="1" presStyleCnt="2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9333A65D-1C9D-43BD-ACD7-C8C385A3774B}" type="pres">
      <dgm:prSet presAssocID="{6DA79EAD-33FE-4792-BA62-32B9FC52AE67}" presName="iconSpace" presStyleCnt="0"/>
      <dgm:spPr/>
    </dgm:pt>
    <dgm:pt modelId="{0B0B86F3-27B7-4E10-894E-F96B59789D07}" type="pres">
      <dgm:prSet presAssocID="{6DA79EAD-33FE-4792-BA62-32B9FC52AE67}" presName="parTx" presStyleLbl="revTx" presStyleIdx="2" presStyleCnt="4">
        <dgm:presLayoutVars>
          <dgm:chMax val="0"/>
          <dgm:chPref val="0"/>
        </dgm:presLayoutVars>
      </dgm:prSet>
      <dgm:spPr/>
    </dgm:pt>
    <dgm:pt modelId="{D8522610-FF24-41CF-862E-C14DDFC44017}" type="pres">
      <dgm:prSet presAssocID="{6DA79EAD-33FE-4792-BA62-32B9FC52AE67}" presName="txSpace" presStyleCnt="0"/>
      <dgm:spPr/>
    </dgm:pt>
    <dgm:pt modelId="{7925F23C-16BA-422E-BC5F-54BAEC9F09EE}" type="pres">
      <dgm:prSet presAssocID="{6DA79EAD-33FE-4792-BA62-32B9FC52AE67}" presName="desTx" presStyleLbl="revTx" presStyleIdx="3" presStyleCnt="4">
        <dgm:presLayoutVars/>
      </dgm:prSet>
      <dgm:spPr/>
    </dgm:pt>
  </dgm:ptLst>
  <dgm:cxnLst>
    <dgm:cxn modelId="{0B8A1E14-B238-4DD3-8BA7-82BC711B4FBC}" type="presOf" srcId="{039D7C29-F892-4DE5-82DD-0857F79448E2}" destId="{7925F23C-16BA-422E-BC5F-54BAEC9F09EE}" srcOrd="0" destOrd="1" presId="urn:microsoft.com/office/officeart/2018/2/layout/IconLabelDescriptionList"/>
    <dgm:cxn modelId="{0D5CA416-F0D3-43E4-90E8-EC04904CF3CA}" type="presOf" srcId="{53404E08-08BD-40A0-B31C-F307B91207A7}" destId="{7925F23C-16BA-422E-BC5F-54BAEC9F09EE}" srcOrd="0" destOrd="2" presId="urn:microsoft.com/office/officeart/2018/2/layout/IconLabelDescriptionList"/>
    <dgm:cxn modelId="{92957730-DCDF-4692-BC87-C142F79A8EF5}" srcId="{45C7E064-B068-4A3C-927C-C5D2CD37FB42}" destId="{6DA79EAD-33FE-4792-BA62-32B9FC52AE67}" srcOrd="1" destOrd="0" parTransId="{C15B7C87-BF22-4C4D-BC65-31815D15C68F}" sibTransId="{046897F7-FAE1-4502-92D5-976F2CDEC843}"/>
    <dgm:cxn modelId="{7E437C68-F79C-468E-A14F-5C16C467FE20}" type="presOf" srcId="{6DA79EAD-33FE-4792-BA62-32B9FC52AE67}" destId="{0B0B86F3-27B7-4E10-894E-F96B59789D07}" srcOrd="0" destOrd="0" presId="urn:microsoft.com/office/officeart/2018/2/layout/IconLabelDescriptionList"/>
    <dgm:cxn modelId="{57B8176C-A60F-475E-B651-648C52B9D66D}" type="presOf" srcId="{504D8B7A-0676-43D8-8553-2FDDF4EDF12B}" destId="{18946750-A225-41F7-BE3A-384104176F7E}" srcOrd="0" destOrd="0" presId="urn:microsoft.com/office/officeart/2018/2/layout/IconLabelDescriptionList"/>
    <dgm:cxn modelId="{ED56E173-23B0-4E7A-9556-6D036505810B}" srcId="{6DA79EAD-33FE-4792-BA62-32B9FC52AE67}" destId="{039D7C29-F892-4DE5-82DD-0857F79448E2}" srcOrd="1" destOrd="0" parTransId="{8955DD0E-6231-419B-92F2-A2CF9AE26468}" sibTransId="{E9FAF7CD-A67D-42DF-A915-26ABF96E5F54}"/>
    <dgm:cxn modelId="{A3AA7C77-6C4A-4B09-BE5B-C2C30F87C5D8}" srcId="{45C7E064-B068-4A3C-927C-C5D2CD37FB42}" destId="{FDCC0993-7C3E-419F-B324-A28606EDFBB6}" srcOrd="0" destOrd="0" parTransId="{D9C69F4B-9F39-4DB0-9259-2DB082FA21F5}" sibTransId="{9D829776-74D8-45D4-BC8A-6580B9B9BCAA}"/>
    <dgm:cxn modelId="{9BB3E399-B1E4-4C61-9C58-2839122D5062}" type="presOf" srcId="{FDCC0993-7C3E-419F-B324-A28606EDFBB6}" destId="{38E5EF5E-4B1C-43CE-A636-C51728580447}" srcOrd="0" destOrd="0" presId="urn:microsoft.com/office/officeart/2018/2/layout/IconLabelDescriptionList"/>
    <dgm:cxn modelId="{D0DFEFA3-FD0C-43C0-99CA-240C1A493123}" type="presOf" srcId="{29A1D9BF-FBE7-4DC1-901E-CFFDC61AEAA8}" destId="{7925F23C-16BA-422E-BC5F-54BAEC9F09EE}" srcOrd="0" destOrd="0" presId="urn:microsoft.com/office/officeart/2018/2/layout/IconLabelDescriptionList"/>
    <dgm:cxn modelId="{0648F6B0-7619-442D-91A5-35725C638F05}" type="presOf" srcId="{45C7E064-B068-4A3C-927C-C5D2CD37FB42}" destId="{33775111-D4A3-44AE-B02D-2AA0CD5AAE32}" srcOrd="0" destOrd="0" presId="urn:microsoft.com/office/officeart/2018/2/layout/IconLabelDescriptionList"/>
    <dgm:cxn modelId="{0B37F6B3-2A4F-4E69-9352-8106050D97B7}" srcId="{6DA79EAD-33FE-4792-BA62-32B9FC52AE67}" destId="{29A1D9BF-FBE7-4DC1-901E-CFFDC61AEAA8}" srcOrd="0" destOrd="0" parTransId="{C630E751-78C8-4403-8E7F-58C6DD9C1E5A}" sibTransId="{F65A456C-17F0-4671-B70E-4E75004FCD77}"/>
    <dgm:cxn modelId="{92010FC1-92EA-47A0-90C3-AF8BB5A7BA44}" srcId="{6DA79EAD-33FE-4792-BA62-32B9FC52AE67}" destId="{53404E08-08BD-40A0-B31C-F307B91207A7}" srcOrd="2" destOrd="0" parTransId="{2027244D-97B4-4303-94D7-4FD705D53EC3}" sibTransId="{4776F456-783B-4A25-8178-228B8A5DBCEC}"/>
    <dgm:cxn modelId="{45326EF1-0396-459E-AF9C-F6DEC43C6067}" srcId="{FDCC0993-7C3E-419F-B324-A28606EDFBB6}" destId="{504D8B7A-0676-43D8-8553-2FDDF4EDF12B}" srcOrd="0" destOrd="0" parTransId="{45192F39-162A-43F6-B2EF-E2F08E33E8A6}" sibTransId="{B0C1D7A6-AD72-4424-89DB-BFB4280E6A9B}"/>
    <dgm:cxn modelId="{B228B452-A151-433A-99F2-869D2ED1A943}" type="presParOf" srcId="{33775111-D4A3-44AE-B02D-2AA0CD5AAE32}" destId="{00DC32BB-5EC3-404A-B11F-2253B452AA21}" srcOrd="0" destOrd="0" presId="urn:microsoft.com/office/officeart/2018/2/layout/IconLabelDescriptionList"/>
    <dgm:cxn modelId="{BD75043E-7522-4E05-8439-B763FB2F3C9D}" type="presParOf" srcId="{00DC32BB-5EC3-404A-B11F-2253B452AA21}" destId="{056B76EB-E5C1-4F72-A458-F5B5C8754AC4}" srcOrd="0" destOrd="0" presId="urn:microsoft.com/office/officeart/2018/2/layout/IconLabelDescriptionList"/>
    <dgm:cxn modelId="{ACD58B42-0452-4E7C-9977-AC86FCA3D73E}" type="presParOf" srcId="{00DC32BB-5EC3-404A-B11F-2253B452AA21}" destId="{A4CB7690-9881-4C07-85BD-A8664FC51D65}" srcOrd="1" destOrd="0" presId="urn:microsoft.com/office/officeart/2018/2/layout/IconLabelDescriptionList"/>
    <dgm:cxn modelId="{ABFA4B95-F967-4CEE-8C26-12ED5BE69F83}" type="presParOf" srcId="{00DC32BB-5EC3-404A-B11F-2253B452AA21}" destId="{38E5EF5E-4B1C-43CE-A636-C51728580447}" srcOrd="2" destOrd="0" presId="urn:microsoft.com/office/officeart/2018/2/layout/IconLabelDescriptionList"/>
    <dgm:cxn modelId="{7A71980E-F0D3-4E7F-BB1C-9ADECE952172}" type="presParOf" srcId="{00DC32BB-5EC3-404A-B11F-2253B452AA21}" destId="{540B14FF-5919-4AC0-BF54-231E3D477C39}" srcOrd="3" destOrd="0" presId="urn:microsoft.com/office/officeart/2018/2/layout/IconLabelDescriptionList"/>
    <dgm:cxn modelId="{FE3BA2FB-D61A-4610-84A5-C7740F3B4A5B}" type="presParOf" srcId="{00DC32BB-5EC3-404A-B11F-2253B452AA21}" destId="{18946750-A225-41F7-BE3A-384104176F7E}" srcOrd="4" destOrd="0" presId="urn:microsoft.com/office/officeart/2018/2/layout/IconLabelDescriptionList"/>
    <dgm:cxn modelId="{9573A4C0-4B13-4665-9188-C82E411DA81C}" type="presParOf" srcId="{33775111-D4A3-44AE-B02D-2AA0CD5AAE32}" destId="{E560E086-9B76-480C-95CC-D0EBA151FA9E}" srcOrd="1" destOrd="0" presId="urn:microsoft.com/office/officeart/2018/2/layout/IconLabelDescriptionList"/>
    <dgm:cxn modelId="{C70A31AC-E4CF-441E-91EC-46D9329B2FE7}" type="presParOf" srcId="{33775111-D4A3-44AE-B02D-2AA0CD5AAE32}" destId="{EAAD59B3-C309-4740-B43A-BA59ECD957D0}" srcOrd="2" destOrd="0" presId="urn:microsoft.com/office/officeart/2018/2/layout/IconLabelDescriptionList"/>
    <dgm:cxn modelId="{E847DB6F-B36A-4463-987A-A7FD2C10A549}" type="presParOf" srcId="{EAAD59B3-C309-4740-B43A-BA59ECD957D0}" destId="{34B68074-089E-4271-A6F3-7831AE373B9E}" srcOrd="0" destOrd="0" presId="urn:microsoft.com/office/officeart/2018/2/layout/IconLabelDescriptionList"/>
    <dgm:cxn modelId="{13D8A075-6799-4E01-8B8D-E013B6AB06D0}" type="presParOf" srcId="{EAAD59B3-C309-4740-B43A-BA59ECD957D0}" destId="{9333A65D-1C9D-43BD-ACD7-C8C385A3774B}" srcOrd="1" destOrd="0" presId="urn:microsoft.com/office/officeart/2018/2/layout/IconLabelDescriptionList"/>
    <dgm:cxn modelId="{E34A4053-2B16-4248-B119-00B3FA5AC1FB}" type="presParOf" srcId="{EAAD59B3-C309-4740-B43A-BA59ECD957D0}" destId="{0B0B86F3-27B7-4E10-894E-F96B59789D07}" srcOrd="2" destOrd="0" presId="urn:microsoft.com/office/officeart/2018/2/layout/IconLabelDescriptionList"/>
    <dgm:cxn modelId="{10CD1A84-84F2-4E06-B468-61D9581B0EA2}" type="presParOf" srcId="{EAAD59B3-C309-4740-B43A-BA59ECD957D0}" destId="{D8522610-FF24-41CF-862E-C14DDFC44017}" srcOrd="3" destOrd="0" presId="urn:microsoft.com/office/officeart/2018/2/layout/IconLabelDescriptionList"/>
    <dgm:cxn modelId="{12F8B9A0-BDCA-40BE-8EAF-CE3D8575D1B9}" type="presParOf" srcId="{EAAD59B3-C309-4740-B43A-BA59ECD957D0}" destId="{7925F23C-16BA-422E-BC5F-54BAEC9F09E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8BF8CC-0B4D-4D8D-BAE9-090C6EBB2DE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9A911B-0B91-48C1-A444-988A3FCA46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Free model with basic services.</a:t>
          </a:r>
        </a:p>
      </dgm:t>
    </dgm:pt>
    <dgm:pt modelId="{DF3F2E89-58C7-468E-9E69-18CBDF18CDFC}" type="parTrans" cxnId="{D2C96E19-BE9B-42F9-A83B-66948EEEC0DA}">
      <dgm:prSet/>
      <dgm:spPr/>
      <dgm:t>
        <a:bodyPr/>
        <a:lstStyle/>
        <a:p>
          <a:endParaRPr lang="en-US"/>
        </a:p>
      </dgm:t>
    </dgm:pt>
    <dgm:pt modelId="{2E26D884-AD10-4E21-B49A-1A26C956E084}" type="sibTrans" cxnId="{D2C96E19-BE9B-42F9-A83B-66948EEEC0DA}">
      <dgm:prSet/>
      <dgm:spPr/>
      <dgm:t>
        <a:bodyPr/>
        <a:lstStyle/>
        <a:p>
          <a:endParaRPr lang="en-US"/>
        </a:p>
      </dgm:t>
    </dgm:pt>
    <dgm:pt modelId="{0CB33CD7-8EDA-43B0-8729-6D79A4E1A7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Subscription-based services:</a:t>
          </a:r>
        </a:p>
      </dgm:t>
    </dgm:pt>
    <dgm:pt modelId="{09B7765B-3D10-4149-9F27-F2FC32897B6C}" type="parTrans" cxnId="{0B1D77C3-011C-4FE0-B22C-218B3CA7B450}">
      <dgm:prSet/>
      <dgm:spPr/>
      <dgm:t>
        <a:bodyPr/>
        <a:lstStyle/>
        <a:p>
          <a:endParaRPr lang="en-US"/>
        </a:p>
      </dgm:t>
    </dgm:pt>
    <dgm:pt modelId="{D4536F60-BC23-46F5-A2BD-2248BDFBE0F0}" type="sibTrans" cxnId="{0B1D77C3-011C-4FE0-B22C-218B3CA7B450}">
      <dgm:prSet/>
      <dgm:spPr/>
      <dgm:t>
        <a:bodyPr/>
        <a:lstStyle/>
        <a:p>
          <a:endParaRPr lang="en-US"/>
        </a:p>
      </dgm:t>
    </dgm:pt>
    <dgm:pt modelId="{CC3C777E-BAED-4628-AACD-8F91BF0026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Updates</a:t>
          </a:r>
        </a:p>
      </dgm:t>
    </dgm:pt>
    <dgm:pt modelId="{C4E63859-3A6F-4B20-B897-A0EFA2195A55}" type="parTrans" cxnId="{0FBE3B96-27D6-4EC0-BD0E-21156689241C}">
      <dgm:prSet/>
      <dgm:spPr/>
      <dgm:t>
        <a:bodyPr/>
        <a:lstStyle/>
        <a:p>
          <a:endParaRPr lang="en-US"/>
        </a:p>
      </dgm:t>
    </dgm:pt>
    <dgm:pt modelId="{53CA07BA-ADD7-4F55-8297-CC923359242F}" type="sibTrans" cxnId="{0FBE3B96-27D6-4EC0-BD0E-21156689241C}">
      <dgm:prSet/>
      <dgm:spPr/>
      <dgm:t>
        <a:bodyPr/>
        <a:lstStyle/>
        <a:p>
          <a:endParaRPr lang="en-US"/>
        </a:p>
      </dgm:t>
    </dgm:pt>
    <dgm:pt modelId="{BAB57E3F-B717-4654-AC38-58A68D593D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Customer support</a:t>
          </a:r>
        </a:p>
      </dgm:t>
    </dgm:pt>
    <dgm:pt modelId="{8D7A283B-E8C2-4B32-B7D6-AD5EBBFFE603}" type="parTrans" cxnId="{D3DED888-76E5-4E7F-BFD0-DCEB8E5B875E}">
      <dgm:prSet/>
      <dgm:spPr/>
      <dgm:t>
        <a:bodyPr/>
        <a:lstStyle/>
        <a:p>
          <a:endParaRPr lang="en-US"/>
        </a:p>
      </dgm:t>
    </dgm:pt>
    <dgm:pt modelId="{04981768-D3BC-4EA3-A3BF-F2EE06263E18}" type="sibTrans" cxnId="{D3DED888-76E5-4E7F-BFD0-DCEB8E5B875E}">
      <dgm:prSet/>
      <dgm:spPr/>
      <dgm:t>
        <a:bodyPr/>
        <a:lstStyle/>
        <a:p>
          <a:endParaRPr lang="en-US"/>
        </a:p>
      </dgm:t>
    </dgm:pt>
    <dgm:pt modelId="{6AA71386-9413-44DF-BCC2-24FFD771EE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Medical suggestions based on the found disease</a:t>
          </a:r>
        </a:p>
      </dgm:t>
    </dgm:pt>
    <dgm:pt modelId="{71AF79C3-A0BF-490E-9061-F35FDEC51AC0}" type="parTrans" cxnId="{B8222EA9-8A7E-4C79-8FE6-A1410FE625C5}">
      <dgm:prSet/>
      <dgm:spPr/>
      <dgm:t>
        <a:bodyPr/>
        <a:lstStyle/>
        <a:p>
          <a:endParaRPr lang="en-US"/>
        </a:p>
      </dgm:t>
    </dgm:pt>
    <dgm:pt modelId="{7516C6B9-9A21-40B5-9D43-4E679DDC044B}" type="sibTrans" cxnId="{B8222EA9-8A7E-4C79-8FE6-A1410FE625C5}">
      <dgm:prSet/>
      <dgm:spPr/>
      <dgm:t>
        <a:bodyPr/>
        <a:lstStyle/>
        <a:p>
          <a:endParaRPr lang="en-US"/>
        </a:p>
      </dgm:t>
    </dgm:pt>
    <dgm:pt modelId="{11287CED-BC0F-4F26-A623-11317416350C}" type="pres">
      <dgm:prSet presAssocID="{608BF8CC-0B4D-4D8D-BAE9-090C6EBB2DEB}" presName="root" presStyleCnt="0">
        <dgm:presLayoutVars>
          <dgm:dir/>
          <dgm:resizeHandles val="exact"/>
        </dgm:presLayoutVars>
      </dgm:prSet>
      <dgm:spPr/>
    </dgm:pt>
    <dgm:pt modelId="{83FCF578-4C67-41D7-B94A-C817688D513D}" type="pres">
      <dgm:prSet presAssocID="{C99A911B-0B91-48C1-A444-988A3FCA4665}" presName="compNode" presStyleCnt="0"/>
      <dgm:spPr/>
    </dgm:pt>
    <dgm:pt modelId="{AF40AB0F-3B01-47B8-8762-53B71AF51D7B}" type="pres">
      <dgm:prSet presAssocID="{C99A911B-0B91-48C1-A444-988A3FCA4665}" presName="bgRect" presStyleLbl="bgShp" presStyleIdx="0" presStyleCnt="2"/>
      <dgm:spPr/>
    </dgm:pt>
    <dgm:pt modelId="{4809D957-16F4-4D43-BFF6-78E87C440299}" type="pres">
      <dgm:prSet presAssocID="{C99A911B-0B91-48C1-A444-988A3FCA46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49B00B22-C941-49AB-813C-1BDB48130EAB}" type="pres">
      <dgm:prSet presAssocID="{C99A911B-0B91-48C1-A444-988A3FCA4665}" presName="spaceRect" presStyleCnt="0"/>
      <dgm:spPr/>
    </dgm:pt>
    <dgm:pt modelId="{AE85FE3A-F360-4D51-B50C-D71F77A4B405}" type="pres">
      <dgm:prSet presAssocID="{C99A911B-0B91-48C1-A444-988A3FCA4665}" presName="parTx" presStyleLbl="revTx" presStyleIdx="0" presStyleCnt="3">
        <dgm:presLayoutVars>
          <dgm:chMax val="0"/>
          <dgm:chPref val="0"/>
        </dgm:presLayoutVars>
      </dgm:prSet>
      <dgm:spPr/>
    </dgm:pt>
    <dgm:pt modelId="{46CC8BDF-8209-4567-A3EF-0BE6FB0DC28C}" type="pres">
      <dgm:prSet presAssocID="{2E26D884-AD10-4E21-B49A-1A26C956E084}" presName="sibTrans" presStyleCnt="0"/>
      <dgm:spPr/>
    </dgm:pt>
    <dgm:pt modelId="{5E48CF21-29AA-4BEB-B8F5-9F6293C24722}" type="pres">
      <dgm:prSet presAssocID="{0CB33CD7-8EDA-43B0-8729-6D79A4E1A799}" presName="compNode" presStyleCnt="0"/>
      <dgm:spPr/>
    </dgm:pt>
    <dgm:pt modelId="{C99A3668-7402-4027-9711-66F7BB999FD1}" type="pres">
      <dgm:prSet presAssocID="{0CB33CD7-8EDA-43B0-8729-6D79A4E1A799}" presName="bgRect" presStyleLbl="bgShp" presStyleIdx="1" presStyleCnt="2"/>
      <dgm:spPr/>
    </dgm:pt>
    <dgm:pt modelId="{E8897CF5-2D20-42C1-B722-3300489C6D73}" type="pres">
      <dgm:prSet presAssocID="{0CB33CD7-8EDA-43B0-8729-6D79A4E1A79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5DF74CD4-6499-4A36-9D52-9E6BCD676495}" type="pres">
      <dgm:prSet presAssocID="{0CB33CD7-8EDA-43B0-8729-6D79A4E1A799}" presName="spaceRect" presStyleCnt="0"/>
      <dgm:spPr/>
    </dgm:pt>
    <dgm:pt modelId="{122E2058-CA2D-43EA-AF01-9BB42F9C6D9A}" type="pres">
      <dgm:prSet presAssocID="{0CB33CD7-8EDA-43B0-8729-6D79A4E1A799}" presName="parTx" presStyleLbl="revTx" presStyleIdx="1" presStyleCnt="3">
        <dgm:presLayoutVars>
          <dgm:chMax val="0"/>
          <dgm:chPref val="0"/>
        </dgm:presLayoutVars>
      </dgm:prSet>
      <dgm:spPr/>
    </dgm:pt>
    <dgm:pt modelId="{E8E273E3-9F0B-4639-88D4-4C7BE3FAD4D2}" type="pres">
      <dgm:prSet presAssocID="{0CB33CD7-8EDA-43B0-8729-6D79A4E1A799}" presName="desTx" presStyleLbl="revTx" presStyleIdx="2" presStyleCnt="3">
        <dgm:presLayoutVars/>
      </dgm:prSet>
      <dgm:spPr/>
    </dgm:pt>
  </dgm:ptLst>
  <dgm:cxnLst>
    <dgm:cxn modelId="{0350A003-0204-45A7-97BE-1A42BD865FF5}" type="presOf" srcId="{C99A911B-0B91-48C1-A444-988A3FCA4665}" destId="{AE85FE3A-F360-4D51-B50C-D71F77A4B405}" srcOrd="0" destOrd="0" presId="urn:microsoft.com/office/officeart/2018/2/layout/IconVerticalSolidList"/>
    <dgm:cxn modelId="{E5593505-094F-4B7F-9D7A-D10459D17867}" type="presOf" srcId="{0CB33CD7-8EDA-43B0-8729-6D79A4E1A799}" destId="{122E2058-CA2D-43EA-AF01-9BB42F9C6D9A}" srcOrd="0" destOrd="0" presId="urn:microsoft.com/office/officeart/2018/2/layout/IconVerticalSolidList"/>
    <dgm:cxn modelId="{87412A17-9D6A-48D9-A771-293324FFB4E3}" type="presOf" srcId="{608BF8CC-0B4D-4D8D-BAE9-090C6EBB2DEB}" destId="{11287CED-BC0F-4F26-A623-11317416350C}" srcOrd="0" destOrd="0" presId="urn:microsoft.com/office/officeart/2018/2/layout/IconVerticalSolidList"/>
    <dgm:cxn modelId="{D2C96E19-BE9B-42F9-A83B-66948EEEC0DA}" srcId="{608BF8CC-0B4D-4D8D-BAE9-090C6EBB2DEB}" destId="{C99A911B-0B91-48C1-A444-988A3FCA4665}" srcOrd="0" destOrd="0" parTransId="{DF3F2E89-58C7-468E-9E69-18CBDF18CDFC}" sibTransId="{2E26D884-AD10-4E21-B49A-1A26C956E084}"/>
    <dgm:cxn modelId="{6FDC0975-258B-48DD-B325-93E6DB0D64A1}" type="presOf" srcId="{6AA71386-9413-44DF-BCC2-24FFD771EE89}" destId="{E8E273E3-9F0B-4639-88D4-4C7BE3FAD4D2}" srcOrd="0" destOrd="2" presId="urn:microsoft.com/office/officeart/2018/2/layout/IconVerticalSolidList"/>
    <dgm:cxn modelId="{D3DED888-76E5-4E7F-BFD0-DCEB8E5B875E}" srcId="{0CB33CD7-8EDA-43B0-8729-6D79A4E1A799}" destId="{BAB57E3F-B717-4654-AC38-58A68D593D14}" srcOrd="1" destOrd="0" parTransId="{8D7A283B-E8C2-4B32-B7D6-AD5EBBFFE603}" sibTransId="{04981768-D3BC-4EA3-A3BF-F2EE06263E18}"/>
    <dgm:cxn modelId="{0FBE3B96-27D6-4EC0-BD0E-21156689241C}" srcId="{0CB33CD7-8EDA-43B0-8729-6D79A4E1A799}" destId="{CC3C777E-BAED-4628-AACD-8F91BF002690}" srcOrd="0" destOrd="0" parTransId="{C4E63859-3A6F-4B20-B897-A0EFA2195A55}" sibTransId="{53CA07BA-ADD7-4F55-8297-CC923359242F}"/>
    <dgm:cxn modelId="{9BE4A99D-A6F0-4C19-86C9-47192E02215E}" type="presOf" srcId="{BAB57E3F-B717-4654-AC38-58A68D593D14}" destId="{E8E273E3-9F0B-4639-88D4-4C7BE3FAD4D2}" srcOrd="0" destOrd="1" presId="urn:microsoft.com/office/officeart/2018/2/layout/IconVerticalSolidList"/>
    <dgm:cxn modelId="{B8222EA9-8A7E-4C79-8FE6-A1410FE625C5}" srcId="{0CB33CD7-8EDA-43B0-8729-6D79A4E1A799}" destId="{6AA71386-9413-44DF-BCC2-24FFD771EE89}" srcOrd="2" destOrd="0" parTransId="{71AF79C3-A0BF-490E-9061-F35FDEC51AC0}" sibTransId="{7516C6B9-9A21-40B5-9D43-4E679DDC044B}"/>
    <dgm:cxn modelId="{0B1D77C3-011C-4FE0-B22C-218B3CA7B450}" srcId="{608BF8CC-0B4D-4D8D-BAE9-090C6EBB2DEB}" destId="{0CB33CD7-8EDA-43B0-8729-6D79A4E1A799}" srcOrd="1" destOrd="0" parTransId="{09B7765B-3D10-4149-9F27-F2FC32897B6C}" sibTransId="{D4536F60-BC23-46F5-A2BD-2248BDFBE0F0}"/>
    <dgm:cxn modelId="{0B01C5DF-6117-4ADD-8642-20877E8E9944}" type="presOf" srcId="{CC3C777E-BAED-4628-AACD-8F91BF002690}" destId="{E8E273E3-9F0B-4639-88D4-4C7BE3FAD4D2}" srcOrd="0" destOrd="0" presId="urn:microsoft.com/office/officeart/2018/2/layout/IconVerticalSolidList"/>
    <dgm:cxn modelId="{71D776CE-0D29-4910-9824-A28F44ECB4F1}" type="presParOf" srcId="{11287CED-BC0F-4F26-A623-11317416350C}" destId="{83FCF578-4C67-41D7-B94A-C817688D513D}" srcOrd="0" destOrd="0" presId="urn:microsoft.com/office/officeart/2018/2/layout/IconVerticalSolidList"/>
    <dgm:cxn modelId="{FE4315FB-5EA7-4758-98D2-359076C889AB}" type="presParOf" srcId="{83FCF578-4C67-41D7-B94A-C817688D513D}" destId="{AF40AB0F-3B01-47B8-8762-53B71AF51D7B}" srcOrd="0" destOrd="0" presId="urn:microsoft.com/office/officeart/2018/2/layout/IconVerticalSolidList"/>
    <dgm:cxn modelId="{7FBBD078-01C4-45DD-BBB2-233353FB3B7B}" type="presParOf" srcId="{83FCF578-4C67-41D7-B94A-C817688D513D}" destId="{4809D957-16F4-4D43-BFF6-78E87C440299}" srcOrd="1" destOrd="0" presId="urn:microsoft.com/office/officeart/2018/2/layout/IconVerticalSolidList"/>
    <dgm:cxn modelId="{B529A7AD-5FF3-4547-B06E-EC3D67C3F57C}" type="presParOf" srcId="{83FCF578-4C67-41D7-B94A-C817688D513D}" destId="{49B00B22-C941-49AB-813C-1BDB48130EAB}" srcOrd="2" destOrd="0" presId="urn:microsoft.com/office/officeart/2018/2/layout/IconVerticalSolidList"/>
    <dgm:cxn modelId="{144878EF-43F8-4637-80E2-08FE12D68D92}" type="presParOf" srcId="{83FCF578-4C67-41D7-B94A-C817688D513D}" destId="{AE85FE3A-F360-4D51-B50C-D71F77A4B405}" srcOrd="3" destOrd="0" presId="urn:microsoft.com/office/officeart/2018/2/layout/IconVerticalSolidList"/>
    <dgm:cxn modelId="{C6DF78C2-5182-45CD-AE3C-3D14872F3A17}" type="presParOf" srcId="{11287CED-BC0F-4F26-A623-11317416350C}" destId="{46CC8BDF-8209-4567-A3EF-0BE6FB0DC28C}" srcOrd="1" destOrd="0" presId="urn:microsoft.com/office/officeart/2018/2/layout/IconVerticalSolidList"/>
    <dgm:cxn modelId="{1A73B8C4-D175-49CF-8F15-D96AF9C36A94}" type="presParOf" srcId="{11287CED-BC0F-4F26-A623-11317416350C}" destId="{5E48CF21-29AA-4BEB-B8F5-9F6293C24722}" srcOrd="2" destOrd="0" presId="urn:microsoft.com/office/officeart/2018/2/layout/IconVerticalSolidList"/>
    <dgm:cxn modelId="{C0278A72-9A2C-4F4F-A120-D04C56E60CBD}" type="presParOf" srcId="{5E48CF21-29AA-4BEB-B8F5-9F6293C24722}" destId="{C99A3668-7402-4027-9711-66F7BB999FD1}" srcOrd="0" destOrd="0" presId="urn:microsoft.com/office/officeart/2018/2/layout/IconVerticalSolidList"/>
    <dgm:cxn modelId="{6A1C7DF0-A530-49B2-997B-52A723E92923}" type="presParOf" srcId="{5E48CF21-29AA-4BEB-B8F5-9F6293C24722}" destId="{E8897CF5-2D20-42C1-B722-3300489C6D73}" srcOrd="1" destOrd="0" presId="urn:microsoft.com/office/officeart/2018/2/layout/IconVerticalSolidList"/>
    <dgm:cxn modelId="{30DDEBA7-968A-42B0-B003-C500A417E7D2}" type="presParOf" srcId="{5E48CF21-29AA-4BEB-B8F5-9F6293C24722}" destId="{5DF74CD4-6499-4A36-9D52-9E6BCD676495}" srcOrd="2" destOrd="0" presId="urn:microsoft.com/office/officeart/2018/2/layout/IconVerticalSolidList"/>
    <dgm:cxn modelId="{51424A10-EF32-4276-B660-CAEFB9862439}" type="presParOf" srcId="{5E48CF21-29AA-4BEB-B8F5-9F6293C24722}" destId="{122E2058-CA2D-43EA-AF01-9BB42F9C6D9A}" srcOrd="3" destOrd="0" presId="urn:microsoft.com/office/officeart/2018/2/layout/IconVerticalSolidList"/>
    <dgm:cxn modelId="{352C92C3-ED2C-4961-A7FC-AC512CC874D0}" type="presParOf" srcId="{5E48CF21-29AA-4BEB-B8F5-9F6293C24722}" destId="{E8E273E3-9F0B-4639-88D4-4C7BE3FAD4D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275C57-B221-4E29-9431-4814F92F6CB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277F35-2062-45B8-8EFD-81C43ACA216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Model Improvement</a:t>
          </a:r>
        </a:p>
      </dgm:t>
    </dgm:pt>
    <dgm:pt modelId="{0954CC54-0559-4877-8F1C-D1C9254249DA}" type="parTrans" cxnId="{256F9937-2DAF-40B9-AE6F-96E579292DE8}">
      <dgm:prSet/>
      <dgm:spPr/>
      <dgm:t>
        <a:bodyPr/>
        <a:lstStyle/>
        <a:p>
          <a:endParaRPr lang="en-US"/>
        </a:p>
      </dgm:t>
    </dgm:pt>
    <dgm:pt modelId="{37EC46AA-F0C2-42FF-8AB3-A92B9E2E707C}" type="sibTrans" cxnId="{256F9937-2DAF-40B9-AE6F-96E579292DE8}">
      <dgm:prSet/>
      <dgm:spPr/>
      <dgm:t>
        <a:bodyPr/>
        <a:lstStyle/>
        <a:p>
          <a:endParaRPr lang="en-US"/>
        </a:p>
      </dgm:t>
    </dgm:pt>
    <dgm:pt modelId="{F9F70089-D63A-4722-933A-A2669F43FC8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User Interface Enhancements</a:t>
          </a:r>
        </a:p>
      </dgm:t>
    </dgm:pt>
    <dgm:pt modelId="{58C93526-0BFC-494B-827B-3D3F0DC43B12}" type="parTrans" cxnId="{A92D86D9-D42E-48AB-9E18-37A69EE96A07}">
      <dgm:prSet/>
      <dgm:spPr/>
      <dgm:t>
        <a:bodyPr/>
        <a:lstStyle/>
        <a:p>
          <a:endParaRPr lang="en-US"/>
        </a:p>
      </dgm:t>
    </dgm:pt>
    <dgm:pt modelId="{7442BEB6-539A-4040-AB1B-300710BC26B2}" type="sibTrans" cxnId="{A92D86D9-D42E-48AB-9E18-37A69EE96A07}">
      <dgm:prSet/>
      <dgm:spPr/>
      <dgm:t>
        <a:bodyPr/>
        <a:lstStyle/>
        <a:p>
          <a:endParaRPr lang="en-US"/>
        </a:p>
      </dgm:t>
    </dgm:pt>
    <dgm:pt modelId="{C8187429-6F4D-4A5C-B371-13BC74D3441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Expand Crop Range</a:t>
          </a:r>
        </a:p>
      </dgm:t>
    </dgm:pt>
    <dgm:pt modelId="{794AA63C-AA08-4D96-97CE-623AD9B61728}" type="parTrans" cxnId="{6FD42E45-83B8-4D35-BFBD-38CA2A5F8DBF}">
      <dgm:prSet/>
      <dgm:spPr/>
      <dgm:t>
        <a:bodyPr/>
        <a:lstStyle/>
        <a:p>
          <a:endParaRPr lang="en-US"/>
        </a:p>
      </dgm:t>
    </dgm:pt>
    <dgm:pt modelId="{9A12F693-DD0B-4FE4-9A7F-617C6CF37918}" type="sibTrans" cxnId="{6FD42E45-83B8-4D35-BFBD-38CA2A5F8DBF}">
      <dgm:prSet/>
      <dgm:spPr/>
      <dgm:t>
        <a:bodyPr/>
        <a:lstStyle/>
        <a:p>
          <a:endParaRPr lang="en-US"/>
        </a:p>
      </dgm:t>
    </dgm:pt>
    <dgm:pt modelId="{583E2F15-A54E-4F63-B6A5-F1073B87189A}" type="pres">
      <dgm:prSet presAssocID="{42275C57-B221-4E29-9431-4814F92F6CB7}" presName="root" presStyleCnt="0">
        <dgm:presLayoutVars>
          <dgm:dir/>
          <dgm:resizeHandles val="exact"/>
        </dgm:presLayoutVars>
      </dgm:prSet>
      <dgm:spPr/>
    </dgm:pt>
    <dgm:pt modelId="{10278C2F-AC58-4540-8B76-B1BB9A487EFC}" type="pres">
      <dgm:prSet presAssocID="{3B277F35-2062-45B8-8EFD-81C43ACA2164}" presName="compNode" presStyleCnt="0"/>
      <dgm:spPr/>
    </dgm:pt>
    <dgm:pt modelId="{72DEF3A3-92F0-4175-A365-F5A4C1C12CCA}" type="pres">
      <dgm:prSet presAssocID="{3B277F35-2062-45B8-8EFD-81C43ACA21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CAFD31E-78EC-4E6A-A54E-EC3CEA20F26C}" type="pres">
      <dgm:prSet presAssocID="{3B277F35-2062-45B8-8EFD-81C43ACA2164}" presName="spaceRect" presStyleCnt="0"/>
      <dgm:spPr/>
    </dgm:pt>
    <dgm:pt modelId="{71D9387C-C487-4896-ADF6-20870FD93E35}" type="pres">
      <dgm:prSet presAssocID="{3B277F35-2062-45B8-8EFD-81C43ACA2164}" presName="textRect" presStyleLbl="revTx" presStyleIdx="0" presStyleCnt="3">
        <dgm:presLayoutVars>
          <dgm:chMax val="1"/>
          <dgm:chPref val="1"/>
        </dgm:presLayoutVars>
      </dgm:prSet>
      <dgm:spPr/>
    </dgm:pt>
    <dgm:pt modelId="{CE22E660-D583-442F-BB3C-F3F92E89DB25}" type="pres">
      <dgm:prSet presAssocID="{37EC46AA-F0C2-42FF-8AB3-A92B9E2E707C}" presName="sibTrans" presStyleCnt="0"/>
      <dgm:spPr/>
    </dgm:pt>
    <dgm:pt modelId="{A6406C17-951F-49AA-A174-9B2BFCD4AE85}" type="pres">
      <dgm:prSet presAssocID="{F9F70089-D63A-4722-933A-A2669F43FC89}" presName="compNode" presStyleCnt="0"/>
      <dgm:spPr/>
    </dgm:pt>
    <dgm:pt modelId="{CC8D8537-5495-4696-AE18-86ED7FCF906C}" type="pres">
      <dgm:prSet presAssocID="{F9F70089-D63A-4722-933A-A2669F43FC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97DA79B-9583-4BA9-A50D-45AC9A92C844}" type="pres">
      <dgm:prSet presAssocID="{F9F70089-D63A-4722-933A-A2669F43FC89}" presName="spaceRect" presStyleCnt="0"/>
      <dgm:spPr/>
    </dgm:pt>
    <dgm:pt modelId="{D812EBF9-7134-4276-9C04-C079C338E056}" type="pres">
      <dgm:prSet presAssocID="{F9F70089-D63A-4722-933A-A2669F43FC89}" presName="textRect" presStyleLbl="revTx" presStyleIdx="1" presStyleCnt="3">
        <dgm:presLayoutVars>
          <dgm:chMax val="1"/>
          <dgm:chPref val="1"/>
        </dgm:presLayoutVars>
      </dgm:prSet>
      <dgm:spPr/>
    </dgm:pt>
    <dgm:pt modelId="{4B6D250A-4DF3-453B-A16C-5482F87C8A4F}" type="pres">
      <dgm:prSet presAssocID="{7442BEB6-539A-4040-AB1B-300710BC26B2}" presName="sibTrans" presStyleCnt="0"/>
      <dgm:spPr/>
    </dgm:pt>
    <dgm:pt modelId="{818B8D13-6683-4B5F-BEEB-A754D0114FAE}" type="pres">
      <dgm:prSet presAssocID="{C8187429-6F4D-4A5C-B371-13BC74D34413}" presName="compNode" presStyleCnt="0"/>
      <dgm:spPr/>
    </dgm:pt>
    <dgm:pt modelId="{39D7C2C4-4D7D-4587-884F-DAD3F57DB6CB}" type="pres">
      <dgm:prSet presAssocID="{C8187429-6F4D-4A5C-B371-13BC74D3441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65C5A2DB-2371-4EB4-BC30-B8D2FD17D9F9}" type="pres">
      <dgm:prSet presAssocID="{C8187429-6F4D-4A5C-B371-13BC74D34413}" presName="spaceRect" presStyleCnt="0"/>
      <dgm:spPr/>
    </dgm:pt>
    <dgm:pt modelId="{3314B2D0-11F6-44CD-9606-F0FE1200DC20}" type="pres">
      <dgm:prSet presAssocID="{C8187429-6F4D-4A5C-B371-13BC74D3441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D57F328-E25C-4B1B-B8D0-1331189215D3}" type="presOf" srcId="{3B277F35-2062-45B8-8EFD-81C43ACA2164}" destId="{71D9387C-C487-4896-ADF6-20870FD93E35}" srcOrd="0" destOrd="0" presId="urn:microsoft.com/office/officeart/2018/2/layout/IconLabelList"/>
    <dgm:cxn modelId="{256F9937-2DAF-40B9-AE6F-96E579292DE8}" srcId="{42275C57-B221-4E29-9431-4814F92F6CB7}" destId="{3B277F35-2062-45B8-8EFD-81C43ACA2164}" srcOrd="0" destOrd="0" parTransId="{0954CC54-0559-4877-8F1C-D1C9254249DA}" sibTransId="{37EC46AA-F0C2-42FF-8AB3-A92B9E2E707C}"/>
    <dgm:cxn modelId="{6FD42E45-83B8-4D35-BFBD-38CA2A5F8DBF}" srcId="{42275C57-B221-4E29-9431-4814F92F6CB7}" destId="{C8187429-6F4D-4A5C-B371-13BC74D34413}" srcOrd="2" destOrd="0" parTransId="{794AA63C-AA08-4D96-97CE-623AD9B61728}" sibTransId="{9A12F693-DD0B-4FE4-9A7F-617C6CF37918}"/>
    <dgm:cxn modelId="{91A0604A-F4C9-481E-ABC0-3F1E93E81ECD}" type="presOf" srcId="{42275C57-B221-4E29-9431-4814F92F6CB7}" destId="{583E2F15-A54E-4F63-B6A5-F1073B87189A}" srcOrd="0" destOrd="0" presId="urn:microsoft.com/office/officeart/2018/2/layout/IconLabelList"/>
    <dgm:cxn modelId="{CB3F8276-C3E3-4DA4-9FCC-08726147A5DC}" type="presOf" srcId="{C8187429-6F4D-4A5C-B371-13BC74D34413}" destId="{3314B2D0-11F6-44CD-9606-F0FE1200DC20}" srcOrd="0" destOrd="0" presId="urn:microsoft.com/office/officeart/2018/2/layout/IconLabelList"/>
    <dgm:cxn modelId="{F19EAD57-A8DD-4C54-BC1A-93BEF3D40373}" type="presOf" srcId="{F9F70089-D63A-4722-933A-A2669F43FC89}" destId="{D812EBF9-7134-4276-9C04-C079C338E056}" srcOrd="0" destOrd="0" presId="urn:microsoft.com/office/officeart/2018/2/layout/IconLabelList"/>
    <dgm:cxn modelId="{A92D86D9-D42E-48AB-9E18-37A69EE96A07}" srcId="{42275C57-B221-4E29-9431-4814F92F6CB7}" destId="{F9F70089-D63A-4722-933A-A2669F43FC89}" srcOrd="1" destOrd="0" parTransId="{58C93526-0BFC-494B-827B-3D3F0DC43B12}" sibTransId="{7442BEB6-539A-4040-AB1B-300710BC26B2}"/>
    <dgm:cxn modelId="{40B1D1DF-5E93-452C-BA23-11E9BF902CCD}" type="presParOf" srcId="{583E2F15-A54E-4F63-B6A5-F1073B87189A}" destId="{10278C2F-AC58-4540-8B76-B1BB9A487EFC}" srcOrd="0" destOrd="0" presId="urn:microsoft.com/office/officeart/2018/2/layout/IconLabelList"/>
    <dgm:cxn modelId="{5625396A-7E35-468C-BC5C-502EBF0A9502}" type="presParOf" srcId="{10278C2F-AC58-4540-8B76-B1BB9A487EFC}" destId="{72DEF3A3-92F0-4175-A365-F5A4C1C12CCA}" srcOrd="0" destOrd="0" presId="urn:microsoft.com/office/officeart/2018/2/layout/IconLabelList"/>
    <dgm:cxn modelId="{8E5A33B2-C2BD-444B-B7CE-2B91B5624936}" type="presParOf" srcId="{10278C2F-AC58-4540-8B76-B1BB9A487EFC}" destId="{5CAFD31E-78EC-4E6A-A54E-EC3CEA20F26C}" srcOrd="1" destOrd="0" presId="urn:microsoft.com/office/officeart/2018/2/layout/IconLabelList"/>
    <dgm:cxn modelId="{80A2055F-EDF2-4AF8-939B-1FC9A1BBF5B1}" type="presParOf" srcId="{10278C2F-AC58-4540-8B76-B1BB9A487EFC}" destId="{71D9387C-C487-4896-ADF6-20870FD93E35}" srcOrd="2" destOrd="0" presId="urn:microsoft.com/office/officeart/2018/2/layout/IconLabelList"/>
    <dgm:cxn modelId="{D45D8AAB-7CA5-4B30-963C-6E6ED56830B7}" type="presParOf" srcId="{583E2F15-A54E-4F63-B6A5-F1073B87189A}" destId="{CE22E660-D583-442F-BB3C-F3F92E89DB25}" srcOrd="1" destOrd="0" presId="urn:microsoft.com/office/officeart/2018/2/layout/IconLabelList"/>
    <dgm:cxn modelId="{0C4C5B95-C45D-4376-9F83-99C4961A7CE1}" type="presParOf" srcId="{583E2F15-A54E-4F63-B6A5-F1073B87189A}" destId="{A6406C17-951F-49AA-A174-9B2BFCD4AE85}" srcOrd="2" destOrd="0" presId="urn:microsoft.com/office/officeart/2018/2/layout/IconLabelList"/>
    <dgm:cxn modelId="{41B9CBD2-821C-4F79-AE26-2E3CFF364F02}" type="presParOf" srcId="{A6406C17-951F-49AA-A174-9B2BFCD4AE85}" destId="{CC8D8537-5495-4696-AE18-86ED7FCF906C}" srcOrd="0" destOrd="0" presId="urn:microsoft.com/office/officeart/2018/2/layout/IconLabelList"/>
    <dgm:cxn modelId="{B2104003-DB5E-4BBE-AF0E-992E9B4E6DEC}" type="presParOf" srcId="{A6406C17-951F-49AA-A174-9B2BFCD4AE85}" destId="{C97DA79B-9583-4BA9-A50D-45AC9A92C844}" srcOrd="1" destOrd="0" presId="urn:microsoft.com/office/officeart/2018/2/layout/IconLabelList"/>
    <dgm:cxn modelId="{DA7D688E-AB7F-4464-B4BE-105593AE1E67}" type="presParOf" srcId="{A6406C17-951F-49AA-A174-9B2BFCD4AE85}" destId="{D812EBF9-7134-4276-9C04-C079C338E056}" srcOrd="2" destOrd="0" presId="urn:microsoft.com/office/officeart/2018/2/layout/IconLabelList"/>
    <dgm:cxn modelId="{292396DF-58A7-4B67-B3D0-B04BD224F84F}" type="presParOf" srcId="{583E2F15-A54E-4F63-B6A5-F1073B87189A}" destId="{4B6D250A-4DF3-453B-A16C-5482F87C8A4F}" srcOrd="3" destOrd="0" presId="urn:microsoft.com/office/officeart/2018/2/layout/IconLabelList"/>
    <dgm:cxn modelId="{E695C2A0-C11A-4DC5-A8FB-D01B717D8320}" type="presParOf" srcId="{583E2F15-A54E-4F63-B6A5-F1073B87189A}" destId="{818B8D13-6683-4B5F-BEEB-A754D0114FAE}" srcOrd="4" destOrd="0" presId="urn:microsoft.com/office/officeart/2018/2/layout/IconLabelList"/>
    <dgm:cxn modelId="{E524F98F-D6EF-46BB-85BA-045315AB1460}" type="presParOf" srcId="{818B8D13-6683-4B5F-BEEB-A754D0114FAE}" destId="{39D7C2C4-4D7D-4587-884F-DAD3F57DB6CB}" srcOrd="0" destOrd="0" presId="urn:microsoft.com/office/officeart/2018/2/layout/IconLabelList"/>
    <dgm:cxn modelId="{3F60BBCA-A32E-41AD-BDB0-78E143428F30}" type="presParOf" srcId="{818B8D13-6683-4B5F-BEEB-A754D0114FAE}" destId="{65C5A2DB-2371-4EB4-BC30-B8D2FD17D9F9}" srcOrd="1" destOrd="0" presId="urn:microsoft.com/office/officeart/2018/2/layout/IconLabelList"/>
    <dgm:cxn modelId="{0CD54F56-DD82-4A13-BFCC-4E7B479EE66A}" type="presParOf" srcId="{818B8D13-6683-4B5F-BEEB-A754D0114FAE}" destId="{3314B2D0-11F6-44CD-9606-F0FE1200DC2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6F74D-8A82-4CBC-A35A-CC219E557D85}">
      <dsp:nvSpPr>
        <dsp:cNvPr id="0" name=""/>
        <dsp:cNvSpPr/>
      </dsp:nvSpPr>
      <dsp:spPr>
        <a:xfrm>
          <a:off x="0" y="252274"/>
          <a:ext cx="4646905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CDEC5-2B73-459F-8129-58E407DA2144}">
      <dsp:nvSpPr>
        <dsp:cNvPr id="0" name=""/>
        <dsp:cNvSpPr/>
      </dsp:nvSpPr>
      <dsp:spPr>
        <a:xfrm>
          <a:off x="232345" y="89914"/>
          <a:ext cx="3252833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949" tIns="0" rIns="122949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Introduction.</a:t>
          </a:r>
        </a:p>
      </dsp:txBody>
      <dsp:txXfrm>
        <a:off x="248197" y="105766"/>
        <a:ext cx="3221129" cy="293016"/>
      </dsp:txXfrm>
    </dsp:sp>
    <dsp:sp modelId="{72E0F58C-0574-4CDB-8A34-B61B498B5347}">
      <dsp:nvSpPr>
        <dsp:cNvPr id="0" name=""/>
        <dsp:cNvSpPr/>
      </dsp:nvSpPr>
      <dsp:spPr>
        <a:xfrm>
          <a:off x="0" y="751234"/>
          <a:ext cx="4646905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A264D4-B9E4-43D3-B80F-A8B65D1A5DCA}">
      <dsp:nvSpPr>
        <dsp:cNvPr id="0" name=""/>
        <dsp:cNvSpPr/>
      </dsp:nvSpPr>
      <dsp:spPr>
        <a:xfrm>
          <a:off x="232345" y="588874"/>
          <a:ext cx="3252833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949" tIns="0" rIns="122949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Problem statement.</a:t>
          </a:r>
        </a:p>
      </dsp:txBody>
      <dsp:txXfrm>
        <a:off x="248197" y="604726"/>
        <a:ext cx="3221129" cy="293016"/>
      </dsp:txXfrm>
    </dsp:sp>
    <dsp:sp modelId="{1B48E46D-A725-40A7-A592-0653BCD345A0}">
      <dsp:nvSpPr>
        <dsp:cNvPr id="0" name=""/>
        <dsp:cNvSpPr/>
      </dsp:nvSpPr>
      <dsp:spPr>
        <a:xfrm>
          <a:off x="0" y="1250194"/>
          <a:ext cx="4646905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6D2E6-F733-45E0-A51A-2090217C228D}">
      <dsp:nvSpPr>
        <dsp:cNvPr id="0" name=""/>
        <dsp:cNvSpPr/>
      </dsp:nvSpPr>
      <dsp:spPr>
        <a:xfrm>
          <a:off x="232345" y="1087834"/>
          <a:ext cx="3252833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949" tIns="0" rIns="122949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Solution overview.</a:t>
          </a:r>
        </a:p>
      </dsp:txBody>
      <dsp:txXfrm>
        <a:off x="248197" y="1103686"/>
        <a:ext cx="3221129" cy="293016"/>
      </dsp:txXfrm>
    </dsp:sp>
    <dsp:sp modelId="{236A7C67-1F9A-4374-BF5C-17EAA5D90247}">
      <dsp:nvSpPr>
        <dsp:cNvPr id="0" name=""/>
        <dsp:cNvSpPr/>
      </dsp:nvSpPr>
      <dsp:spPr>
        <a:xfrm>
          <a:off x="0" y="1749154"/>
          <a:ext cx="4646905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D2171-9736-4756-8255-0F7FEF41907D}">
      <dsp:nvSpPr>
        <dsp:cNvPr id="0" name=""/>
        <dsp:cNvSpPr/>
      </dsp:nvSpPr>
      <dsp:spPr>
        <a:xfrm>
          <a:off x="232345" y="1586794"/>
          <a:ext cx="3252833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949" tIns="0" rIns="122949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Technologies implemented.</a:t>
          </a:r>
        </a:p>
      </dsp:txBody>
      <dsp:txXfrm>
        <a:off x="248197" y="1602646"/>
        <a:ext cx="3221129" cy="293016"/>
      </dsp:txXfrm>
    </dsp:sp>
    <dsp:sp modelId="{EAE2AE52-4E14-43B6-97E7-2AE32468BFC6}">
      <dsp:nvSpPr>
        <dsp:cNvPr id="0" name=""/>
        <dsp:cNvSpPr/>
      </dsp:nvSpPr>
      <dsp:spPr>
        <a:xfrm>
          <a:off x="0" y="2248114"/>
          <a:ext cx="4646905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C5AD1-AF96-4A7C-A208-63C110CCBFD7}">
      <dsp:nvSpPr>
        <dsp:cNvPr id="0" name=""/>
        <dsp:cNvSpPr/>
      </dsp:nvSpPr>
      <dsp:spPr>
        <a:xfrm>
          <a:off x="232345" y="2085754"/>
          <a:ext cx="3252833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949" tIns="0" rIns="122949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Target Market.</a:t>
          </a:r>
        </a:p>
      </dsp:txBody>
      <dsp:txXfrm>
        <a:off x="248197" y="2101606"/>
        <a:ext cx="3221129" cy="293016"/>
      </dsp:txXfrm>
    </dsp:sp>
    <dsp:sp modelId="{217C8BF1-69CD-4724-8EF4-CD8935E30B3A}">
      <dsp:nvSpPr>
        <dsp:cNvPr id="0" name=""/>
        <dsp:cNvSpPr/>
      </dsp:nvSpPr>
      <dsp:spPr>
        <a:xfrm>
          <a:off x="0" y="2747074"/>
          <a:ext cx="4646905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4819D-218B-4D81-9FA4-B65415C7BD37}">
      <dsp:nvSpPr>
        <dsp:cNvPr id="0" name=""/>
        <dsp:cNvSpPr/>
      </dsp:nvSpPr>
      <dsp:spPr>
        <a:xfrm>
          <a:off x="232345" y="2584714"/>
          <a:ext cx="3252833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949" tIns="0" rIns="122949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Challenges and future work.</a:t>
          </a:r>
        </a:p>
      </dsp:txBody>
      <dsp:txXfrm>
        <a:off x="248197" y="2600566"/>
        <a:ext cx="3221129" cy="293016"/>
      </dsp:txXfrm>
    </dsp:sp>
    <dsp:sp modelId="{50514F68-F061-4F9C-B3C4-04BFEBC34BB4}">
      <dsp:nvSpPr>
        <dsp:cNvPr id="0" name=""/>
        <dsp:cNvSpPr/>
      </dsp:nvSpPr>
      <dsp:spPr>
        <a:xfrm>
          <a:off x="0" y="3246034"/>
          <a:ext cx="4646905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DC442-3043-4482-8E4E-13A8B41545A7}">
      <dsp:nvSpPr>
        <dsp:cNvPr id="0" name=""/>
        <dsp:cNvSpPr/>
      </dsp:nvSpPr>
      <dsp:spPr>
        <a:xfrm>
          <a:off x="232345" y="3083674"/>
          <a:ext cx="3252833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949" tIns="0" rIns="122949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Conclusion.</a:t>
          </a:r>
        </a:p>
      </dsp:txBody>
      <dsp:txXfrm>
        <a:off x="248197" y="3099526"/>
        <a:ext cx="3221129" cy="293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5412D-F3D1-4E38-AF90-31B63969E518}">
      <dsp:nvSpPr>
        <dsp:cNvPr id="0" name=""/>
        <dsp:cNvSpPr/>
      </dsp:nvSpPr>
      <dsp:spPr>
        <a:xfrm>
          <a:off x="1138979" y="940708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7A125-7B43-468E-AA31-0305896F95BA}">
      <dsp:nvSpPr>
        <dsp:cNvPr id="0" name=""/>
        <dsp:cNvSpPr/>
      </dsp:nvSpPr>
      <dsp:spPr>
        <a:xfrm>
          <a:off x="569079" y="2244144"/>
          <a:ext cx="2072362" cy="116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What problem do we solve?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Experts need, and time consumption reduction.</a:t>
          </a:r>
        </a:p>
      </dsp:txBody>
      <dsp:txXfrm>
        <a:off x="569079" y="2244144"/>
        <a:ext cx="2072362" cy="1166484"/>
      </dsp:txXfrm>
    </dsp:sp>
    <dsp:sp modelId="{FBEB0041-7B7E-4023-B50F-F81FFBCBA213}">
      <dsp:nvSpPr>
        <dsp:cNvPr id="0" name=""/>
        <dsp:cNvSpPr/>
      </dsp:nvSpPr>
      <dsp:spPr>
        <a:xfrm>
          <a:off x="3574005" y="940708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D44CB-6419-4DF7-95CF-3BB2EC4379BE}">
      <dsp:nvSpPr>
        <dsp:cNvPr id="0" name=""/>
        <dsp:cNvSpPr/>
      </dsp:nvSpPr>
      <dsp:spPr>
        <a:xfrm>
          <a:off x="3004105" y="2244144"/>
          <a:ext cx="2072362" cy="116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Accuracy and Speed!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84%</a:t>
          </a:r>
          <a:r>
            <a:rPr lang="en-US" sz="1400" kern="1200" dirty="0"/>
            <a:t> model accuracy and quick disease identification.</a:t>
          </a:r>
        </a:p>
      </dsp:txBody>
      <dsp:txXfrm>
        <a:off x="3004105" y="2244144"/>
        <a:ext cx="2072362" cy="1166484"/>
      </dsp:txXfrm>
    </dsp:sp>
    <dsp:sp modelId="{5537F260-19A3-4892-9196-B3A59C645420}">
      <dsp:nvSpPr>
        <dsp:cNvPr id="0" name=""/>
        <dsp:cNvSpPr/>
      </dsp:nvSpPr>
      <dsp:spPr>
        <a:xfrm>
          <a:off x="6009031" y="940708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67379-C365-4516-ADFE-D4C266F314B4}">
      <dsp:nvSpPr>
        <dsp:cNvPr id="0" name=""/>
        <dsp:cNvSpPr/>
      </dsp:nvSpPr>
      <dsp:spPr>
        <a:xfrm>
          <a:off x="5439131" y="2244144"/>
          <a:ext cx="2072362" cy="116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Early Detection is Critical!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effective management of diseases and preventing their spread.</a:t>
          </a:r>
        </a:p>
      </dsp:txBody>
      <dsp:txXfrm>
        <a:off x="5439131" y="2244144"/>
        <a:ext cx="2072362" cy="1166484"/>
      </dsp:txXfrm>
    </dsp:sp>
    <dsp:sp modelId="{2A346544-E20E-404A-8BB7-CD5DC3FA5633}">
      <dsp:nvSpPr>
        <dsp:cNvPr id="0" name=""/>
        <dsp:cNvSpPr/>
      </dsp:nvSpPr>
      <dsp:spPr>
        <a:xfrm>
          <a:off x="8444057" y="940708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89425-30BB-4857-91C4-C45C714C834F}">
      <dsp:nvSpPr>
        <dsp:cNvPr id="0" name=""/>
        <dsp:cNvSpPr/>
      </dsp:nvSpPr>
      <dsp:spPr>
        <a:xfrm>
          <a:off x="7874157" y="2244144"/>
          <a:ext cx="2072362" cy="116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Technological Advancement!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enhances the precision of plant health monitoring.</a:t>
          </a:r>
        </a:p>
      </dsp:txBody>
      <dsp:txXfrm>
        <a:off x="7874157" y="2244144"/>
        <a:ext cx="2072362" cy="11664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5580C-A9BE-4046-B743-C0428396C55D}">
      <dsp:nvSpPr>
        <dsp:cNvPr id="0" name=""/>
        <dsp:cNvSpPr/>
      </dsp:nvSpPr>
      <dsp:spPr>
        <a:xfrm>
          <a:off x="8092" y="1127778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559A5-B4BB-4E84-A1D3-3B3207E6D15C}">
      <dsp:nvSpPr>
        <dsp:cNvPr id="0" name=""/>
        <dsp:cNvSpPr/>
      </dsp:nvSpPr>
      <dsp:spPr>
        <a:xfrm>
          <a:off x="8092" y="2030006"/>
          <a:ext cx="2320312" cy="43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How did AI solve the problem? </a:t>
          </a:r>
        </a:p>
      </dsp:txBody>
      <dsp:txXfrm>
        <a:off x="8092" y="2030006"/>
        <a:ext cx="2320312" cy="435058"/>
      </dsp:txXfrm>
    </dsp:sp>
    <dsp:sp modelId="{87B3F38D-BFA2-41F8-A7CF-90F4D897E923}">
      <dsp:nvSpPr>
        <dsp:cNvPr id="0" name=""/>
        <dsp:cNvSpPr/>
      </dsp:nvSpPr>
      <dsp:spPr>
        <a:xfrm>
          <a:off x="8092" y="2506980"/>
          <a:ext cx="2320312" cy="716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EB4DDE-7A63-42F0-9D13-4DA60A56D48E}">
      <dsp:nvSpPr>
        <dsp:cNvPr id="0" name=""/>
        <dsp:cNvSpPr/>
      </dsp:nvSpPr>
      <dsp:spPr>
        <a:xfrm>
          <a:off x="2734460" y="1127778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3939D-2BA9-4F14-9F8F-0FC17B19A92D}">
      <dsp:nvSpPr>
        <dsp:cNvPr id="0" name=""/>
        <dsp:cNvSpPr/>
      </dsp:nvSpPr>
      <dsp:spPr>
        <a:xfrm>
          <a:off x="2734460" y="2030006"/>
          <a:ext cx="2320312" cy="43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Immediate Benefits:</a:t>
          </a:r>
        </a:p>
      </dsp:txBody>
      <dsp:txXfrm>
        <a:off x="2734460" y="2030006"/>
        <a:ext cx="2320312" cy="435058"/>
      </dsp:txXfrm>
    </dsp:sp>
    <dsp:sp modelId="{72FB42C3-EF3A-4B7A-A763-BC216D1E6DFF}">
      <dsp:nvSpPr>
        <dsp:cNvPr id="0" name=""/>
        <dsp:cNvSpPr/>
      </dsp:nvSpPr>
      <dsp:spPr>
        <a:xfrm>
          <a:off x="2734460" y="2506980"/>
          <a:ext cx="2320312" cy="716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Efficiency.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Accessibility.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Scalability.</a:t>
          </a:r>
        </a:p>
      </dsp:txBody>
      <dsp:txXfrm>
        <a:off x="2734460" y="2506980"/>
        <a:ext cx="2320312" cy="716578"/>
      </dsp:txXfrm>
    </dsp:sp>
    <dsp:sp modelId="{91FC064D-1D0B-4A9F-97A3-CCBD74CC4371}">
      <dsp:nvSpPr>
        <dsp:cNvPr id="0" name=""/>
        <dsp:cNvSpPr/>
      </dsp:nvSpPr>
      <dsp:spPr>
        <a:xfrm>
          <a:off x="5460827" y="1127778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4B91D-86D6-4D1F-AA06-C4C0B21E837B}">
      <dsp:nvSpPr>
        <dsp:cNvPr id="0" name=""/>
        <dsp:cNvSpPr/>
      </dsp:nvSpPr>
      <dsp:spPr>
        <a:xfrm>
          <a:off x="5460827" y="2030006"/>
          <a:ext cx="2320312" cy="43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Technological Foundation:</a:t>
          </a:r>
        </a:p>
      </dsp:txBody>
      <dsp:txXfrm>
        <a:off x="5460827" y="2030006"/>
        <a:ext cx="2320312" cy="435058"/>
      </dsp:txXfrm>
    </dsp:sp>
    <dsp:sp modelId="{4C298CD4-4A2D-4E89-9C2E-20F17A1CA79C}">
      <dsp:nvSpPr>
        <dsp:cNvPr id="0" name=""/>
        <dsp:cNvSpPr/>
      </dsp:nvSpPr>
      <dsp:spPr>
        <a:xfrm>
          <a:off x="5460827" y="2506980"/>
          <a:ext cx="2320312" cy="716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Python.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Machine Learning.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Deep Learning.</a:t>
          </a:r>
        </a:p>
      </dsp:txBody>
      <dsp:txXfrm>
        <a:off x="5460827" y="2506980"/>
        <a:ext cx="2320312" cy="716578"/>
      </dsp:txXfrm>
    </dsp:sp>
    <dsp:sp modelId="{6336782B-4392-46A3-908C-A0997C4DFD4D}">
      <dsp:nvSpPr>
        <dsp:cNvPr id="0" name=""/>
        <dsp:cNvSpPr/>
      </dsp:nvSpPr>
      <dsp:spPr>
        <a:xfrm>
          <a:off x="8187194" y="1127778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FED0C-307C-4968-A94F-09F01309F6D1}">
      <dsp:nvSpPr>
        <dsp:cNvPr id="0" name=""/>
        <dsp:cNvSpPr/>
      </dsp:nvSpPr>
      <dsp:spPr>
        <a:xfrm>
          <a:off x="8187194" y="2030006"/>
          <a:ext cx="2320312" cy="43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Additional Tools:</a:t>
          </a:r>
        </a:p>
      </dsp:txBody>
      <dsp:txXfrm>
        <a:off x="8187194" y="2030006"/>
        <a:ext cx="2320312" cy="435058"/>
      </dsp:txXfrm>
    </dsp:sp>
    <dsp:sp modelId="{F48FE814-BBFA-48FB-BCCB-0E48F1F7F8AD}">
      <dsp:nvSpPr>
        <dsp:cNvPr id="0" name=""/>
        <dsp:cNvSpPr/>
      </dsp:nvSpPr>
      <dsp:spPr>
        <a:xfrm>
          <a:off x="8187194" y="2506980"/>
          <a:ext cx="2320312" cy="716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FastAPI</a:t>
          </a:r>
          <a:r>
            <a:rPr lang="en-US" sz="1200" kern="1200" dirty="0"/>
            <a:t>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Docker.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Git &amp; GitHub.</a:t>
          </a:r>
        </a:p>
      </dsp:txBody>
      <dsp:txXfrm>
        <a:off x="8187194" y="2506980"/>
        <a:ext cx="2320312" cy="7165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B76EB-E5C1-4F72-A458-F5B5C8754AC4}">
      <dsp:nvSpPr>
        <dsp:cNvPr id="0" name=""/>
        <dsp:cNvSpPr/>
      </dsp:nvSpPr>
      <dsp:spPr>
        <a:xfrm>
          <a:off x="765914" y="458154"/>
          <a:ext cx="1512000" cy="1512000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5EF5E-4B1C-43CE-A636-C51728580447}">
      <dsp:nvSpPr>
        <dsp:cNvPr id="0" name=""/>
        <dsp:cNvSpPr/>
      </dsp:nvSpPr>
      <dsp:spPr>
        <a:xfrm>
          <a:off x="765914" y="211104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Primary market:</a:t>
          </a:r>
        </a:p>
      </dsp:txBody>
      <dsp:txXfrm>
        <a:off x="765914" y="2111043"/>
        <a:ext cx="4320000" cy="648000"/>
      </dsp:txXfrm>
    </dsp:sp>
    <dsp:sp modelId="{18946750-A225-41F7-BE3A-384104176F7E}">
      <dsp:nvSpPr>
        <dsp:cNvPr id="0" name=""/>
        <dsp:cNvSpPr/>
      </dsp:nvSpPr>
      <dsp:spPr>
        <a:xfrm>
          <a:off x="765914" y="2824573"/>
          <a:ext cx="4320000" cy="910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Individual farmers.</a:t>
          </a:r>
        </a:p>
      </dsp:txBody>
      <dsp:txXfrm>
        <a:off x="765914" y="2824573"/>
        <a:ext cx="4320000" cy="910076"/>
      </dsp:txXfrm>
    </dsp:sp>
    <dsp:sp modelId="{34B68074-089E-4271-A6F3-7831AE373B9E}">
      <dsp:nvSpPr>
        <dsp:cNvPr id="0" name=""/>
        <dsp:cNvSpPr/>
      </dsp:nvSpPr>
      <dsp:spPr>
        <a:xfrm>
          <a:off x="5841914" y="458154"/>
          <a:ext cx="1512000" cy="1512000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B86F3-27B7-4E10-894E-F96B59789D07}">
      <dsp:nvSpPr>
        <dsp:cNvPr id="0" name=""/>
        <dsp:cNvSpPr/>
      </dsp:nvSpPr>
      <dsp:spPr>
        <a:xfrm>
          <a:off x="5841914" y="211104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Secondary market:</a:t>
          </a:r>
        </a:p>
      </dsp:txBody>
      <dsp:txXfrm>
        <a:off x="5841914" y="2111043"/>
        <a:ext cx="4320000" cy="648000"/>
      </dsp:txXfrm>
    </dsp:sp>
    <dsp:sp modelId="{7925F23C-16BA-422E-BC5F-54BAEC9F09EE}">
      <dsp:nvSpPr>
        <dsp:cNvPr id="0" name=""/>
        <dsp:cNvSpPr/>
      </dsp:nvSpPr>
      <dsp:spPr>
        <a:xfrm>
          <a:off x="5841914" y="2824573"/>
          <a:ext cx="4320000" cy="910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Agricultural cooperatives.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Agricultural consultants.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Governmental agricultural departments.</a:t>
          </a:r>
        </a:p>
      </dsp:txBody>
      <dsp:txXfrm>
        <a:off x="5841914" y="2824573"/>
        <a:ext cx="4320000" cy="9100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0AB0F-3B01-47B8-8762-53B71AF51D7B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9D957-16F4-4D43-BFF6-78E87C440299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5FE3A-F360-4D51-B50C-D71F77A4B405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Free model with basic services.</a:t>
          </a:r>
        </a:p>
      </dsp:txBody>
      <dsp:txXfrm>
        <a:off x="1507738" y="707092"/>
        <a:ext cx="9007861" cy="1305401"/>
      </dsp:txXfrm>
    </dsp:sp>
    <dsp:sp modelId="{C99A3668-7402-4027-9711-66F7BB999FD1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897CF5-2D20-42C1-B722-3300489C6D73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E2058-CA2D-43EA-AF01-9BB42F9C6D9A}">
      <dsp:nvSpPr>
        <dsp:cNvPr id="0" name=""/>
        <dsp:cNvSpPr/>
      </dsp:nvSpPr>
      <dsp:spPr>
        <a:xfrm>
          <a:off x="1507738" y="2338844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Subscription-based services:</a:t>
          </a:r>
        </a:p>
      </dsp:txBody>
      <dsp:txXfrm>
        <a:off x="1507738" y="2338844"/>
        <a:ext cx="4732020" cy="1305401"/>
      </dsp:txXfrm>
    </dsp:sp>
    <dsp:sp modelId="{E8E273E3-9F0B-4639-88D4-4C7BE3FAD4D2}">
      <dsp:nvSpPr>
        <dsp:cNvPr id="0" name=""/>
        <dsp:cNvSpPr/>
      </dsp:nvSpPr>
      <dsp:spPr>
        <a:xfrm>
          <a:off x="6239758" y="2338844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Updates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Customer support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Medical suggestions based on the found disease</a:t>
          </a:r>
        </a:p>
      </dsp:txBody>
      <dsp:txXfrm>
        <a:off x="6239758" y="2338844"/>
        <a:ext cx="4275841" cy="13054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EF3A3-92F0-4175-A365-F5A4C1C12CCA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9387C-C487-4896-ADF6-20870FD93E35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Model Improvement</a:t>
          </a:r>
        </a:p>
      </dsp:txBody>
      <dsp:txXfrm>
        <a:off x="417971" y="2644140"/>
        <a:ext cx="2889450" cy="720000"/>
      </dsp:txXfrm>
    </dsp:sp>
    <dsp:sp modelId="{CC8D8537-5495-4696-AE18-86ED7FCF906C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2EBF9-7134-4276-9C04-C079C338E056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User Interface Enhancements</a:t>
          </a:r>
        </a:p>
      </dsp:txBody>
      <dsp:txXfrm>
        <a:off x="3813075" y="2644140"/>
        <a:ext cx="2889450" cy="720000"/>
      </dsp:txXfrm>
    </dsp:sp>
    <dsp:sp modelId="{39D7C2C4-4D7D-4587-884F-DAD3F57DB6CB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4B2D0-11F6-44CD-9606-F0FE1200DC20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Expand Crop Range</a:t>
          </a:r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F7264F-E06C-8604-C9E8-EFDE9C71C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6BF1AB-0365-0570-BFB6-9F4A261CBC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9467C-55F8-466A-96EB-6A3B37FD92D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28283-20E1-8B5D-7E10-9E24D803C4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188CE-8A2E-73BA-CA36-AC686FBF04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926F6-4D0E-4E3B-AA73-AB538EFCC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1918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A9BF3-F767-4F3E-A667-9355BE3D182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F64C9-AD23-494E-860D-989E4AE3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0557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47E2-1291-2BBA-CC52-320EBB912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4F861-D80B-58CF-D9C1-797E63B31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AD1DB-2E2E-A98B-F63E-AA85E677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2A43-6E3D-4ECD-9105-632B427C8AD8}" type="datetime2">
              <a:rPr lang="en-US" smtClean="0"/>
              <a:t>Wednesday, May 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4671E-15E4-866B-8EB3-78C1E7BEE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7D9A9-7783-84DD-4D5D-AE8B1D6F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53BB-F299-4F27-A1EB-CCE455CF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1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3682-5AFF-0ECB-E103-7F3F5A13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576F4-06C1-09FB-FF42-1E5F6D159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8C76E-F848-AA53-5064-9914C790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5AF5-4780-41D7-A2DA-1183AC269C78}" type="datetime2">
              <a:rPr lang="en-US" smtClean="0"/>
              <a:t>Wednesday, May 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BC9A6-A43F-B426-C15F-34CB2303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2CFB3-DA25-B14E-6E43-E1665B24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53BB-F299-4F27-A1EB-CCE455CF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2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B66B7-3227-0479-6144-452CBE8EB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854A3-A0F7-3135-2206-1559D0D64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03818-BC2D-4C2F-5F80-1D1FB6E6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7DD7-EDC3-4873-841E-90A06F72FD5E}" type="datetime2">
              <a:rPr lang="en-US" smtClean="0"/>
              <a:t>Wednesday, May 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F7C82-B2B8-AD72-CE2A-A3E764B0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F3599-7ABB-C942-B326-B3594F984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53BB-F299-4F27-A1EB-CCE455CF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0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900AD-5AE5-82CF-9786-597E341D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0BEBF-EF55-28C4-BED0-245F40E38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D08E1-F31E-B128-209B-1BA4756C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D173-B98B-42CB-ADD3-CF77F89D2ED4}" type="datetime2">
              <a:rPr lang="en-US" smtClean="0"/>
              <a:t>Wednesday, May 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C5BCF-16B2-8C87-008C-724052C2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1AF47-971C-1348-4905-20FFDF42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53BB-F299-4F27-A1EB-CCE455CF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5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548C-9271-81A3-CE7C-CC94E8A0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41878-4CB5-2728-6F80-ED94AE8A8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9354A-65D2-7A55-2630-57353E6D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E5F9-BBD1-4066-BE64-3C6CD216CA8C}" type="datetime2">
              <a:rPr lang="en-US" smtClean="0"/>
              <a:t>Wednesday, May 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286BD-38A9-724B-ED89-03AABC49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72B3D-F882-6FE3-F5E8-5C03FEF0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53BB-F299-4F27-A1EB-CCE455CF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5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E9FA-8998-3F18-FADC-EDF87F37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640A-D730-98CD-0F82-843C5E428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C7387-2F1B-E0B2-BE78-C48AF1C60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66811-E573-4B5E-5955-07A354602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0DF3-9B5F-4100-9184-4E3A8A8E05F9}" type="datetime2">
              <a:rPr lang="en-US" smtClean="0"/>
              <a:t>Wednesday, May 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EA15A-610F-E725-BE65-C5471FD3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12B59-BA57-547D-CF91-CCBCE689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53BB-F299-4F27-A1EB-CCE455CF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9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B3BA-5DD5-18E6-3331-5AE8DB9E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2DC08-B1EF-B0E6-7574-1605CBCC6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887AC-7242-807E-8CEE-29AF5111D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DF46A-2A3F-CEBA-7E43-B38C9D21D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D3007-40E7-643C-E5C1-4031B1E5C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471B26-47CF-0C9D-848C-F1660CE4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EB89-3E01-4071-91D0-253ACD16741B}" type="datetime2">
              <a:rPr lang="en-US" smtClean="0"/>
              <a:t>Wednesday, May 8,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9B40D-8BB9-83B8-3B4B-A8A4D2D2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A15D2-068D-1FAC-5E9A-99F48600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53BB-F299-4F27-A1EB-CCE455CF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9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567D-F1C3-04FA-AD7C-6BAD9705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A5D94-07F1-6674-C1A0-3B171B8C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13A7-DCA6-4F7D-ADF2-0D35892F53FB}" type="datetime2">
              <a:rPr lang="en-US" smtClean="0"/>
              <a:t>Wednesday, May 8,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F8CB2-7E83-070C-EA13-6714C725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C23CC-2CED-7A99-02E1-2ECBC68A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53BB-F299-4F27-A1EB-CCE455CF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7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7367A4-70C7-0937-4D96-214CF53F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90A6-3191-4204-AF2D-1BDC084CF9B2}" type="datetime2">
              <a:rPr lang="en-US" smtClean="0"/>
              <a:t>Wednesday, May 8,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886DA-856B-773C-1120-62A0AF85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A5169-4443-64E8-60F0-46FDC985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53BB-F299-4F27-A1EB-CCE455CF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4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47C0-7853-ECA0-935A-F27106E78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7912-5EFE-1047-6F64-FBA14B683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1C58-99D3-8734-94A6-74EA70377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86896-97F8-725A-F9B5-692AFE43B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F084-816D-40C6-A682-3A772E4D31C9}" type="datetime2">
              <a:rPr lang="en-US" smtClean="0"/>
              <a:t>Wednesday, May 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354A2-4319-5F55-A362-E88BEFFB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628A7-B560-8074-4C35-09263739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53BB-F299-4F27-A1EB-CCE455CF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5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F73BB-4BDA-B7CD-D72B-F48B8A90C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E7AC43-4094-90F0-F1A1-88500EFD4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A4D65-C15F-284E-3980-C136D17D7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63AA-4887-146B-B3AB-5986CF55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FD93-6ED2-4E3C-A62D-0EC63FE14C15}" type="datetime2">
              <a:rPr lang="en-US" smtClean="0"/>
              <a:t>Wednesday, May 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E7446-F8BD-FA17-9A0B-A3B08309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FEB4F-C350-D4A8-98F7-4D396027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53BB-F299-4F27-A1EB-CCE455CF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0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6F19F7-BF76-B147-FD96-59AF3B787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536A5-8AF2-D4AC-4924-58347AF11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50CE0-28F6-8829-B66A-C56EFF61D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C35161-A086-4F60-B5A2-30CA74D4CAE3}" type="datetime2">
              <a:rPr lang="en-US" smtClean="0"/>
              <a:t>Wednesday, May 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9DAFD-1443-9396-6481-19D1C6A42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96C47-D6B8-B7E0-8E1F-AF90C3E50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1B53BB-F299-4F27-A1EB-CCE455CF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4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gwehbe123@gmail.com" TargetMode="External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A rainbow colored splatter&#10;&#10;Description automatically generated">
            <a:extLst>
              <a:ext uri="{FF2B5EF4-FFF2-40B4-BE49-F238E27FC236}">
                <a16:creationId xmlns:a16="http://schemas.microsoft.com/office/drawing/2014/main" id="{C7DED5BC-F580-2AD9-E24F-12A952B356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747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1AFF99-84FF-414E-AAE6-B59691E31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20775"/>
          </a:xfrm>
        </p:spPr>
        <p:txBody>
          <a:bodyPr>
            <a:normAutofit/>
          </a:bodyPr>
          <a:lstStyle/>
          <a:p>
            <a:r>
              <a:rPr lang="en-US" sz="72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AgriVision AI</a:t>
            </a:r>
            <a:endParaRPr lang="en-US" sz="7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96AEA-3BBF-5FD4-175B-ACB0DA8F4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3514853"/>
            <a:ext cx="9795637" cy="205704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Ghassan Wehbe.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39717D3-09D8-E210-870A-0678173D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Dr. Ammar Mohanna - Industrial AI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93E1377-3C93-25D4-CDF4-FDB15976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1990-2240-4C81-9DCF-F88E70DC94A7}" type="datetime2">
              <a:rPr lang="en-US" smtClean="0">
                <a:solidFill>
                  <a:schemeClr val="tx1"/>
                </a:solidFill>
              </a:rPr>
              <a:t>Wednesday, May 8, 2024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6A80C3-7738-7B88-0112-FD033FE41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7046" y="242695"/>
            <a:ext cx="2328447" cy="2328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50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6487A-AC20-B9AB-DDE0-9CBBFB37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Docker: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5C53B8-3244-7243-F9CF-F0D4645E0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18" y="2139484"/>
            <a:ext cx="4548835" cy="40965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5A767A-5468-1B6D-C0C9-7296B7814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2" y="2243085"/>
            <a:ext cx="5596128" cy="3889309"/>
          </a:xfrm>
          <a:prstGeom prst="rect">
            <a:avLst/>
          </a:prstGeom>
        </p:spPr>
      </p:pic>
      <p:pic>
        <p:nvPicPr>
          <p:cNvPr id="1026" name="Picture 2" descr="Docker, logo, logos icon - Free download on Iconfinder">
            <a:extLst>
              <a:ext uri="{FF2B5EF4-FFF2-40B4-BE49-F238E27FC236}">
                <a16:creationId xmlns:a16="http://schemas.microsoft.com/office/drawing/2014/main" id="{F9EEFE3F-6B9C-EBFE-F3F7-805C1A06E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565" y="167272"/>
            <a:ext cx="1483740" cy="139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88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504D6-A3D2-A13E-E197-EBA3C639D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Target Market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83DC07-0BAE-C38B-E6DD-2BA5A5FC08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61582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0359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3A6B-E287-D893-2969-9116351A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Revenue model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542A88B-8113-6514-A45D-AE9A809398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F3D5B-0922-2C21-0F11-2118ECBB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D173-B98B-42CB-ADD3-CF77F89D2ED4}" type="datetime2">
              <a:rPr lang="en-US" smtClean="0"/>
              <a:t>Wednesday, May 8,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4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9885-F42E-D6AD-75FE-2599D3BD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8A5085-CBF7-2C4B-0EE4-D1AA932114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3041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8870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194E1-BCC5-AF23-6651-D1312A4A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C4A41-D106-EF9E-578A-10F6A6089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3" y="2551177"/>
            <a:ext cx="4646905" cy="138988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Thank you for your attention!</a:t>
            </a:r>
          </a:p>
        </p:txBody>
      </p:sp>
      <p:pic>
        <p:nvPicPr>
          <p:cNvPr id="6" name="Picture 5" descr="Question mark against red wall">
            <a:extLst>
              <a:ext uri="{FF2B5EF4-FFF2-40B4-BE49-F238E27FC236}">
                <a16:creationId xmlns:a16="http://schemas.microsoft.com/office/drawing/2014/main" id="{C6ECCAD8-8124-1AF2-0A8B-8A0F7824E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62" r="1" b="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684F28-27E4-F766-FBC1-2C5C8CF73C05}"/>
              </a:ext>
            </a:extLst>
          </p:cNvPr>
          <p:cNvSpPr txBox="1">
            <a:spLocks/>
          </p:cNvSpPr>
          <p:nvPr/>
        </p:nvSpPr>
        <p:spPr>
          <a:xfrm>
            <a:off x="761803" y="5172457"/>
            <a:ext cx="3352899" cy="1155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Contact info:</a:t>
            </a:r>
          </a:p>
          <a:p>
            <a:pPr>
              <a:buFontTx/>
              <a:buChar char="-"/>
            </a:pPr>
            <a:r>
              <a:rPr lang="en-US" sz="1600" dirty="0"/>
              <a:t>email: </a:t>
            </a:r>
            <a:r>
              <a:rPr lang="en-US" sz="1600" dirty="0">
                <a:hlinkClick r:id="rId3"/>
              </a:rPr>
              <a:t>gwehbe123@gmail.com</a:t>
            </a:r>
            <a:endParaRPr lang="en-US" sz="1600" dirty="0"/>
          </a:p>
          <a:p>
            <a:pPr>
              <a:buFontTx/>
              <a:buChar char="-"/>
            </a:pPr>
            <a:r>
              <a:rPr lang="en-US" sz="1600" dirty="0"/>
              <a:t>Phone: +96170484713</a:t>
            </a:r>
          </a:p>
        </p:txBody>
      </p:sp>
    </p:spTree>
    <p:extLst>
      <p:ext uri="{BB962C8B-B14F-4D97-AF65-F5344CB8AC3E}">
        <p14:creationId xmlns:p14="http://schemas.microsoft.com/office/powerpoint/2010/main" val="280138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81E93-379F-E6CA-2B35-3844D6067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Table of Content: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F310D8F4-7752-FDD1-4C2E-C51117AED8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177301"/>
              </p:ext>
            </p:extLst>
          </p:nvPr>
        </p:nvGraphicFramePr>
        <p:xfrm>
          <a:off x="761802" y="2743200"/>
          <a:ext cx="4646905" cy="3613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6FB44CBA-FC27-0AD8-FC6C-06E6F2C4E34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4765" r="507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434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D9051-1C56-5F3B-BF38-46CD0708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4" y="2633759"/>
            <a:ext cx="3810000" cy="1048388"/>
          </a:xfrm>
        </p:spPr>
        <p:txBody>
          <a:bodyPr anchor="t">
            <a:normAutofit/>
          </a:bodyPr>
          <a:lstStyle/>
          <a:p>
            <a:pPr algn="ctr"/>
            <a:r>
              <a:rPr lang="en-US" sz="5400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4DEC-1D05-3765-2818-693F07B68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4" y="1676400"/>
            <a:ext cx="5638796" cy="35052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alpha val="55000"/>
                  </a:schemeClr>
                </a:solidFill>
              </a:rPr>
              <a:t>Global Impact</a:t>
            </a:r>
            <a:endParaRPr lang="en-US" sz="2400" dirty="0">
              <a:solidFill>
                <a:schemeClr val="tx1">
                  <a:alpha val="55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alpha val="55000"/>
                  </a:schemeClr>
                </a:solidFill>
              </a:rPr>
              <a:t>Disease Prevalence</a:t>
            </a:r>
          </a:p>
          <a:p>
            <a:r>
              <a:rPr lang="en-US" sz="2400" b="1" dirty="0">
                <a:solidFill>
                  <a:schemeClr val="tx1">
                    <a:alpha val="55000"/>
                  </a:schemeClr>
                </a:solidFill>
              </a:rPr>
              <a:t>Detection Challenges</a:t>
            </a:r>
            <a:endParaRPr lang="en-US" sz="2400" dirty="0">
              <a:solidFill>
                <a:schemeClr val="tx1">
                  <a:alpha val="55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alpha val="55000"/>
                  </a:schemeClr>
                </a:solidFill>
              </a:rPr>
              <a:t>Economic Losses</a:t>
            </a:r>
          </a:p>
          <a:p>
            <a:r>
              <a:rPr lang="en-US" sz="2400" b="1" dirty="0">
                <a:solidFill>
                  <a:schemeClr val="tx1">
                    <a:alpha val="55000"/>
                  </a:schemeClr>
                </a:solidFill>
              </a:rPr>
              <a:t>Need for Innovation</a:t>
            </a:r>
            <a:endParaRPr lang="en-US" sz="2400" dirty="0">
              <a:solidFill>
                <a:schemeClr val="tx1">
                  <a:alpha val="55000"/>
                </a:schemeClr>
              </a:solidFill>
            </a:endParaRPr>
          </a:p>
        </p:txBody>
      </p:sp>
      <p:pic>
        <p:nvPicPr>
          <p:cNvPr id="5" name="Picture 4" descr="A close-up of a leaf&#10;&#10;Description automatically generated">
            <a:extLst>
              <a:ext uri="{FF2B5EF4-FFF2-40B4-BE49-F238E27FC236}">
                <a16:creationId xmlns:a16="http://schemas.microsoft.com/office/drawing/2014/main" id="{8E568917-CE61-7AD7-9F7A-899A066C0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640" y="5119132"/>
            <a:ext cx="1280160" cy="1280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66FB64-ACB7-4D82-1AD4-26F48F021E1B}"/>
              </a:ext>
            </a:extLst>
          </p:cNvPr>
          <p:cNvSpPr txBox="1"/>
          <p:nvPr/>
        </p:nvSpPr>
        <p:spPr>
          <a:xfrm>
            <a:off x="4924872" y="4758587"/>
            <a:ext cx="773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Blight</a:t>
            </a:r>
          </a:p>
        </p:txBody>
      </p:sp>
      <p:pic>
        <p:nvPicPr>
          <p:cNvPr id="8" name="Picture 7" descr="A green leaf on a gray surface&#10;&#10;Description automatically generated">
            <a:extLst>
              <a:ext uri="{FF2B5EF4-FFF2-40B4-BE49-F238E27FC236}">
                <a16:creationId xmlns:a16="http://schemas.microsoft.com/office/drawing/2014/main" id="{605A3984-857F-8726-FD75-40441D6E7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60" y="5107370"/>
            <a:ext cx="1280160" cy="12801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7B2E6-B36F-F513-D87D-17C55441BE0B}"/>
              </a:ext>
            </a:extLst>
          </p:cNvPr>
          <p:cNvSpPr txBox="1"/>
          <p:nvPr/>
        </p:nvSpPr>
        <p:spPr>
          <a:xfrm>
            <a:off x="6601271" y="4758587"/>
            <a:ext cx="773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Pests</a:t>
            </a:r>
          </a:p>
        </p:txBody>
      </p:sp>
      <p:pic>
        <p:nvPicPr>
          <p:cNvPr id="16" name="Picture 15" descr="A yellow leaf on a plant&#10;&#10;Description automatically generated">
            <a:extLst>
              <a:ext uri="{FF2B5EF4-FFF2-40B4-BE49-F238E27FC236}">
                <a16:creationId xmlns:a16="http://schemas.microsoft.com/office/drawing/2014/main" id="{048D3F8D-A088-43F1-AE70-81580D8F5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512" y="5097141"/>
            <a:ext cx="1280160" cy="12801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77550E1-7BE5-52E0-0483-9DD3D35652CD}"/>
              </a:ext>
            </a:extLst>
          </p:cNvPr>
          <p:cNvSpPr txBox="1"/>
          <p:nvPr/>
        </p:nvSpPr>
        <p:spPr>
          <a:xfrm>
            <a:off x="8030905" y="4752093"/>
            <a:ext cx="1159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Nematode</a:t>
            </a:r>
          </a:p>
        </p:txBody>
      </p:sp>
    </p:spTree>
    <p:extLst>
      <p:ext uri="{BB962C8B-B14F-4D97-AF65-F5344CB8AC3E}">
        <p14:creationId xmlns:p14="http://schemas.microsoft.com/office/powerpoint/2010/main" val="123736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2656-AC4A-74E6-6536-2BCC14D9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E7A97A4-9920-0D9D-1B3F-E7C2DE586A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9063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836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10BA-8F15-A210-21C2-A45A94CC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6DBE5C9-B0AD-6425-AE0D-8E59215231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996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0148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487A-AC20-B9AB-DDE0-9CBBFB37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Technologies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13CFB-5621-8247-6012-74A7655BA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346"/>
            <a:ext cx="10515600" cy="4351338"/>
          </a:xfrm>
        </p:spPr>
        <p:txBody>
          <a:bodyPr/>
          <a:lstStyle/>
          <a:p>
            <a:r>
              <a:rPr lang="en-US" dirty="0"/>
              <a:t>Git and </a:t>
            </a:r>
            <a:r>
              <a:rPr lang="en-US" dirty="0" err="1"/>
              <a:t>Github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9A9C86-351F-36C0-B404-219E019844F3}"/>
              </a:ext>
            </a:extLst>
          </p:cNvPr>
          <p:cNvGrpSpPr/>
          <p:nvPr/>
        </p:nvGrpSpPr>
        <p:grpSpPr>
          <a:xfrm>
            <a:off x="728472" y="1839768"/>
            <a:ext cx="10735056" cy="2467056"/>
            <a:chOff x="0" y="2607864"/>
            <a:chExt cx="12192000" cy="286479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2E8566-1168-FFEE-7094-EE145CF109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0548"/>
            <a:stretch/>
          </p:blipFill>
          <p:spPr>
            <a:xfrm>
              <a:off x="0" y="3860118"/>
              <a:ext cx="12192000" cy="161253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DEF5F3C-054D-F0F4-B205-DF32496D1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607864"/>
              <a:ext cx="12192000" cy="1252254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C72C63E-53D4-B282-6D07-D12AAD5DE7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848" b="29311"/>
          <a:stretch/>
        </p:blipFill>
        <p:spPr>
          <a:xfrm>
            <a:off x="728472" y="4038551"/>
            <a:ext cx="10735056" cy="2819449"/>
          </a:xfrm>
          <a:prstGeom prst="rect">
            <a:avLst/>
          </a:prstGeom>
        </p:spPr>
      </p:pic>
      <p:pic>
        <p:nvPicPr>
          <p:cNvPr id="13" name="Picture 2" descr="Of Git and GitHub, Master and Main ...">
            <a:extLst>
              <a:ext uri="{FF2B5EF4-FFF2-40B4-BE49-F238E27FC236}">
                <a16:creationId xmlns:a16="http://schemas.microsoft.com/office/drawing/2014/main" id="{64D5A3C2-37D4-499C-46D7-50CD26EF0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454" y="92118"/>
            <a:ext cx="906691" cy="67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03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13CFB-5621-8247-6012-74A7655BA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9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Git and </a:t>
            </a:r>
            <a:r>
              <a:rPr lang="en-US" dirty="0" err="1"/>
              <a:t>Github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36E647-56CF-872E-4EE4-CA048CEEE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03" y="771261"/>
            <a:ext cx="11767794" cy="31413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42289B3-D73E-27C1-5E64-062073833318}"/>
              </a:ext>
            </a:extLst>
          </p:cNvPr>
          <p:cNvGrpSpPr/>
          <p:nvPr/>
        </p:nvGrpSpPr>
        <p:grpSpPr>
          <a:xfrm>
            <a:off x="212103" y="2551176"/>
            <a:ext cx="11767794" cy="4096512"/>
            <a:chOff x="0" y="895326"/>
            <a:chExt cx="12192000" cy="41516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15AAF7E-0A1A-6B7B-4FCB-88FD9DEF145F}"/>
                </a:ext>
              </a:extLst>
            </p:cNvPr>
            <p:cNvGrpSpPr/>
            <p:nvPr/>
          </p:nvGrpSpPr>
          <p:grpSpPr>
            <a:xfrm>
              <a:off x="0" y="895326"/>
              <a:ext cx="12192000" cy="3713458"/>
              <a:chOff x="0" y="895326"/>
              <a:chExt cx="12192000" cy="3713458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9C65803-50D0-08A6-366D-00840EACB4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2486"/>
              <a:stretch/>
            </p:blipFill>
            <p:spPr>
              <a:xfrm>
                <a:off x="0" y="895326"/>
                <a:ext cx="12192000" cy="1100887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FB628E2-5205-CD08-9C82-C063C26CBC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996213"/>
                <a:ext cx="12192000" cy="2612571"/>
              </a:xfrm>
              <a:prstGeom prst="rect">
                <a:avLst/>
              </a:prstGeom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C07E009-FDBC-6CA1-0E80-498CF42FB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4163525"/>
              <a:ext cx="12095855" cy="883495"/>
            </a:xfrm>
            <a:prstGeom prst="rect">
              <a:avLst/>
            </a:prstGeom>
          </p:spPr>
        </p:pic>
      </p:grpSp>
      <p:pic>
        <p:nvPicPr>
          <p:cNvPr id="13" name="Picture 2" descr="Of Git and GitHub, Master and Main ...">
            <a:extLst>
              <a:ext uri="{FF2B5EF4-FFF2-40B4-BE49-F238E27FC236}">
                <a16:creationId xmlns:a16="http://schemas.microsoft.com/office/drawing/2014/main" id="{523E3F25-2948-2BAD-2880-5A97CA2A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454" y="73264"/>
            <a:ext cx="906691" cy="67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907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33B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6487A-AC20-B9AB-DDE0-9CBBFB37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FastAPI: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5CBDAC-B81C-1888-C57C-1D2875BD1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167" y="1991438"/>
            <a:ext cx="8212833" cy="4352801"/>
          </a:xfrm>
          <a:prstGeom prst="rect">
            <a:avLst/>
          </a:prstGeom>
        </p:spPr>
      </p:pic>
      <p:pic>
        <p:nvPicPr>
          <p:cNvPr id="3076" name="Picture 4" descr="FastAPI - Wikiversity">
            <a:extLst>
              <a:ext uri="{FF2B5EF4-FFF2-40B4-BE49-F238E27FC236}">
                <a16:creationId xmlns:a16="http://schemas.microsoft.com/office/drawing/2014/main" id="{C25A139F-F5F0-11DC-8879-92C62511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903" y="171162"/>
            <a:ext cx="2199097" cy="79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12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755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6487A-AC20-B9AB-DDE0-9CBBFB37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Postman: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786C54-7EB1-F85B-2037-CD993D0959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158"/>
          <a:stretch/>
        </p:blipFill>
        <p:spPr>
          <a:xfrm>
            <a:off x="2510009" y="3150812"/>
            <a:ext cx="9563935" cy="3400425"/>
          </a:xfrm>
          <a:prstGeom prst="rect">
            <a:avLst/>
          </a:prstGeom>
        </p:spPr>
      </p:pic>
      <p:pic>
        <p:nvPicPr>
          <p:cNvPr id="2052" name="Picture 4" descr="Postman Logo PNG Vector (SVG) Free Download">
            <a:extLst>
              <a:ext uri="{FF2B5EF4-FFF2-40B4-BE49-F238E27FC236}">
                <a16:creationId xmlns:a16="http://schemas.microsoft.com/office/drawing/2014/main" id="{3ADB7CF5-6132-8011-FB29-FA91B241A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899" y="387979"/>
            <a:ext cx="1468789" cy="138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411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242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Avenir Next LT Pro</vt:lpstr>
      <vt:lpstr>Calibri</vt:lpstr>
      <vt:lpstr>Office Theme</vt:lpstr>
      <vt:lpstr>AgriVision AI</vt:lpstr>
      <vt:lpstr>Table of Content:</vt:lpstr>
      <vt:lpstr>Introduction </vt:lpstr>
      <vt:lpstr>Problem statement</vt:lpstr>
      <vt:lpstr>Solution overview</vt:lpstr>
      <vt:lpstr>Technologies implemented</vt:lpstr>
      <vt:lpstr>PowerPoint Presentation</vt:lpstr>
      <vt:lpstr>FastAPI:</vt:lpstr>
      <vt:lpstr>Postman:</vt:lpstr>
      <vt:lpstr>Docker:</vt:lpstr>
      <vt:lpstr>Target Market</vt:lpstr>
      <vt:lpstr>Revenue model</vt:lpstr>
      <vt:lpstr>Challenges and future work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Ghassan Wehbe</dc:creator>
  <cp:lastModifiedBy>Ghassan Wehbe</cp:lastModifiedBy>
  <cp:revision>5</cp:revision>
  <dcterms:created xsi:type="dcterms:W3CDTF">2024-05-07T14:58:23Z</dcterms:created>
  <dcterms:modified xsi:type="dcterms:W3CDTF">2024-05-08T19:37:35Z</dcterms:modified>
</cp:coreProperties>
</file>