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56" r:id="rId3"/>
    <p:sldId id="265" r:id="rId4"/>
    <p:sldId id="270" r:id="rId5"/>
    <p:sldId id="267" r:id="rId6"/>
    <p:sldId id="257" r:id="rId7"/>
    <p:sldId id="262" r:id="rId8"/>
    <p:sldId id="259" r:id="rId9"/>
    <p:sldId id="258" r:id="rId10"/>
    <p:sldId id="260" r:id="rId11"/>
    <p:sldId id="261" r:id="rId12"/>
    <p:sldId id="263" r:id="rId13"/>
    <p:sldId id="264" r:id="rId14"/>
    <p:sldId id="268" r:id="rId15"/>
    <p:sldId id="269"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1C1F"/>
    <a:srgbClr val="76B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08T17:04:03.307"/>
    </inkml:context>
    <inkml:brush xml:id="br0">
      <inkml:brushProperty name="width" value="0.05" units="cm"/>
      <inkml:brushProperty name="height" value="0.05" units="cm"/>
      <inkml:brushProperty name="color" value="#66CC00"/>
    </inkml:brush>
  </inkml:definitions>
  <inkml:trace contextRef="#ctx0" brushRef="#br0">1 1033 24575,'0'47'0,"2"0"0,2-1 0,2 0 0,2 0 0,2 0 0,1-1 0,3 0 0,32 69 0,-45-111 0,1 0 0,-1 0 0,1-1 0,-1 1 0,1 0 0,0-1 0,0 1 0,0-1 0,0 1 0,0-1 0,1 0 0,-1 0 0,1 0 0,-1 0 0,1-1 0,0 1 0,0-1 0,5 2 0,-6-2 0,1-1 0,0 0 0,0 0 0,0 0 0,0 0 0,0-1 0,0 1 0,0-1 0,-1 1 0,1-1 0,0 0 0,0 0 0,-1-1 0,1 1 0,-1 0 0,5-4 0,6-5 0,0-2 0,-1 0 0,0 0 0,-1-1 0,18-26 0,3-11 0,-2 0 0,41-97 0,33-125 0,-36 87 0,-68 184-2,154-365 124,-121 300-493,2 0 0,4 3-1,59-77 1,-63 99-6455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08T17:12:52.585"/>
    </inkml:context>
    <inkml:brush xml:id="br0">
      <inkml:brushProperty name="width" value="0.05" units="cm"/>
      <inkml:brushProperty name="height" value="0.05" units="cm"/>
      <inkml:brushProperty name="color" value="#66CC00"/>
    </inkml:brush>
  </inkml:definitions>
  <inkml:trace contextRef="#ctx0" brushRef="#br0">0 0 24575,'0'12'0,"0"22"0,0 29 0,9 22 0,9 15 0,8 2 0,-2-14 0,-3-18 0,-1-21 0,90-202 0,27-75-8191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7-08T17:12:53.922"/>
    </inkml:context>
    <inkml:brush xml:id="br0">
      <inkml:brushProperty name="width" value="0.05" units="cm"/>
      <inkml:brushProperty name="height" value="0.05" units="cm"/>
      <inkml:brushProperty name="color" value="#66CC00"/>
    </inkml:brush>
  </inkml:definitions>
  <inkml:trace contextRef="#ctx0" brushRef="#br0">0 1246 24575,'3'0'0,"7"0"0,5-9 0,9-16 0,12-23 0,9-22 0,9-18 0,7-11 0,0-7 0,0-6 0,0-3 0,-1-2 0,-3 10 0,-8 7 0,-12 13 0,-6 17 0,-9 16 0,-7 15-8191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D3DC4-50FC-D4A3-A824-95378F3139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C9D69EA-BFD6-6FC1-7A0A-3145DFA8A1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63AAB6-A14B-79AC-CE39-26CB1687573F}"/>
              </a:ext>
            </a:extLst>
          </p:cNvPr>
          <p:cNvSpPr>
            <a:spLocks noGrp="1"/>
          </p:cNvSpPr>
          <p:nvPr>
            <p:ph type="dt" sz="half" idx="10"/>
          </p:nvPr>
        </p:nvSpPr>
        <p:spPr/>
        <p:txBody>
          <a:bodyPr/>
          <a:lstStyle/>
          <a:p>
            <a:fld id="{3D566BF2-F227-4C09-B95D-3C5C0A6B7DBC}" type="datetimeFigureOut">
              <a:rPr lang="en-US" smtClean="0"/>
              <a:t>9/5/2024</a:t>
            </a:fld>
            <a:endParaRPr lang="en-US"/>
          </a:p>
        </p:txBody>
      </p:sp>
      <p:sp>
        <p:nvSpPr>
          <p:cNvPr id="5" name="Footer Placeholder 4">
            <a:extLst>
              <a:ext uri="{FF2B5EF4-FFF2-40B4-BE49-F238E27FC236}">
                <a16:creationId xmlns:a16="http://schemas.microsoft.com/office/drawing/2014/main" id="{39FD5875-19B9-442A-D02A-735B7FFD8A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5B430E-4D60-C621-6562-AC9622936DBD}"/>
              </a:ext>
            </a:extLst>
          </p:cNvPr>
          <p:cNvSpPr>
            <a:spLocks noGrp="1"/>
          </p:cNvSpPr>
          <p:nvPr>
            <p:ph type="sldNum" sz="quarter" idx="12"/>
          </p:nvPr>
        </p:nvSpPr>
        <p:spPr/>
        <p:txBody>
          <a:bodyPr/>
          <a:lstStyle/>
          <a:p>
            <a:fld id="{91CFB7AC-3B58-4BDC-84E3-F15A9A566153}" type="slidenum">
              <a:rPr lang="en-US" smtClean="0"/>
              <a:t>‹#›</a:t>
            </a:fld>
            <a:endParaRPr lang="en-US"/>
          </a:p>
        </p:txBody>
      </p:sp>
    </p:spTree>
    <p:extLst>
      <p:ext uri="{BB962C8B-B14F-4D97-AF65-F5344CB8AC3E}">
        <p14:creationId xmlns:p14="http://schemas.microsoft.com/office/powerpoint/2010/main" val="1389107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1F2AC-D2E8-804C-9861-207545B69D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260926-1B22-E7C7-1761-14AF5E145C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0432B6-6C32-E8F7-928D-E1D8BB34303E}"/>
              </a:ext>
            </a:extLst>
          </p:cNvPr>
          <p:cNvSpPr>
            <a:spLocks noGrp="1"/>
          </p:cNvSpPr>
          <p:nvPr>
            <p:ph type="dt" sz="half" idx="10"/>
          </p:nvPr>
        </p:nvSpPr>
        <p:spPr/>
        <p:txBody>
          <a:bodyPr/>
          <a:lstStyle/>
          <a:p>
            <a:fld id="{3D566BF2-F227-4C09-B95D-3C5C0A6B7DBC}" type="datetimeFigureOut">
              <a:rPr lang="en-US" smtClean="0"/>
              <a:t>9/5/2024</a:t>
            </a:fld>
            <a:endParaRPr lang="en-US"/>
          </a:p>
        </p:txBody>
      </p:sp>
      <p:sp>
        <p:nvSpPr>
          <p:cNvPr id="5" name="Footer Placeholder 4">
            <a:extLst>
              <a:ext uri="{FF2B5EF4-FFF2-40B4-BE49-F238E27FC236}">
                <a16:creationId xmlns:a16="http://schemas.microsoft.com/office/drawing/2014/main" id="{7FE579EB-F283-EF9B-1B1B-1F07E86016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5CDE30-A697-266B-01F9-741495C657B7}"/>
              </a:ext>
            </a:extLst>
          </p:cNvPr>
          <p:cNvSpPr>
            <a:spLocks noGrp="1"/>
          </p:cNvSpPr>
          <p:nvPr>
            <p:ph type="sldNum" sz="quarter" idx="12"/>
          </p:nvPr>
        </p:nvSpPr>
        <p:spPr/>
        <p:txBody>
          <a:bodyPr/>
          <a:lstStyle/>
          <a:p>
            <a:fld id="{91CFB7AC-3B58-4BDC-84E3-F15A9A566153}" type="slidenum">
              <a:rPr lang="en-US" smtClean="0"/>
              <a:t>‹#›</a:t>
            </a:fld>
            <a:endParaRPr lang="en-US"/>
          </a:p>
        </p:txBody>
      </p:sp>
    </p:spTree>
    <p:extLst>
      <p:ext uri="{BB962C8B-B14F-4D97-AF65-F5344CB8AC3E}">
        <p14:creationId xmlns:p14="http://schemas.microsoft.com/office/powerpoint/2010/main" val="3221386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5D9C52-FA4D-5BD4-AEA3-F16EA0299C6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D2E79E-9D13-3A90-D9AC-CE9708830B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DBB9A4-5A7D-AE82-83F9-6AC41ED39105}"/>
              </a:ext>
            </a:extLst>
          </p:cNvPr>
          <p:cNvSpPr>
            <a:spLocks noGrp="1"/>
          </p:cNvSpPr>
          <p:nvPr>
            <p:ph type="dt" sz="half" idx="10"/>
          </p:nvPr>
        </p:nvSpPr>
        <p:spPr/>
        <p:txBody>
          <a:bodyPr/>
          <a:lstStyle/>
          <a:p>
            <a:fld id="{3D566BF2-F227-4C09-B95D-3C5C0A6B7DBC}" type="datetimeFigureOut">
              <a:rPr lang="en-US" smtClean="0"/>
              <a:t>9/5/2024</a:t>
            </a:fld>
            <a:endParaRPr lang="en-US"/>
          </a:p>
        </p:txBody>
      </p:sp>
      <p:sp>
        <p:nvSpPr>
          <p:cNvPr id="5" name="Footer Placeholder 4">
            <a:extLst>
              <a:ext uri="{FF2B5EF4-FFF2-40B4-BE49-F238E27FC236}">
                <a16:creationId xmlns:a16="http://schemas.microsoft.com/office/drawing/2014/main" id="{8A019C5B-4C3A-6A0A-8D0E-DB60291CAD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39A299-9ECC-3F8C-4DA5-FF57286E01F0}"/>
              </a:ext>
            </a:extLst>
          </p:cNvPr>
          <p:cNvSpPr>
            <a:spLocks noGrp="1"/>
          </p:cNvSpPr>
          <p:nvPr>
            <p:ph type="sldNum" sz="quarter" idx="12"/>
          </p:nvPr>
        </p:nvSpPr>
        <p:spPr/>
        <p:txBody>
          <a:bodyPr/>
          <a:lstStyle/>
          <a:p>
            <a:fld id="{91CFB7AC-3B58-4BDC-84E3-F15A9A566153}" type="slidenum">
              <a:rPr lang="en-US" smtClean="0"/>
              <a:t>‹#›</a:t>
            </a:fld>
            <a:endParaRPr lang="en-US"/>
          </a:p>
        </p:txBody>
      </p:sp>
    </p:spTree>
    <p:extLst>
      <p:ext uri="{BB962C8B-B14F-4D97-AF65-F5344CB8AC3E}">
        <p14:creationId xmlns:p14="http://schemas.microsoft.com/office/powerpoint/2010/main" val="3144834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6AFF3-41F7-0BA0-4E1F-DF87F617F0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15FF90-94EA-79C5-829C-189CE5AD4D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50FC8B-2E7C-EFDB-6F86-D9FC2F45F4E3}"/>
              </a:ext>
            </a:extLst>
          </p:cNvPr>
          <p:cNvSpPr>
            <a:spLocks noGrp="1"/>
          </p:cNvSpPr>
          <p:nvPr>
            <p:ph type="dt" sz="half" idx="10"/>
          </p:nvPr>
        </p:nvSpPr>
        <p:spPr/>
        <p:txBody>
          <a:bodyPr/>
          <a:lstStyle/>
          <a:p>
            <a:fld id="{3D566BF2-F227-4C09-B95D-3C5C0A6B7DBC}" type="datetimeFigureOut">
              <a:rPr lang="en-US" smtClean="0"/>
              <a:t>9/5/2024</a:t>
            </a:fld>
            <a:endParaRPr lang="en-US"/>
          </a:p>
        </p:txBody>
      </p:sp>
      <p:sp>
        <p:nvSpPr>
          <p:cNvPr id="5" name="Footer Placeholder 4">
            <a:extLst>
              <a:ext uri="{FF2B5EF4-FFF2-40B4-BE49-F238E27FC236}">
                <a16:creationId xmlns:a16="http://schemas.microsoft.com/office/drawing/2014/main" id="{815016D4-79B3-3C02-C04F-A2DC3F380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B2CF54-F264-87E0-8F7B-E16A92414FCB}"/>
              </a:ext>
            </a:extLst>
          </p:cNvPr>
          <p:cNvSpPr>
            <a:spLocks noGrp="1"/>
          </p:cNvSpPr>
          <p:nvPr>
            <p:ph type="sldNum" sz="quarter" idx="12"/>
          </p:nvPr>
        </p:nvSpPr>
        <p:spPr/>
        <p:txBody>
          <a:bodyPr/>
          <a:lstStyle/>
          <a:p>
            <a:fld id="{91CFB7AC-3B58-4BDC-84E3-F15A9A566153}" type="slidenum">
              <a:rPr lang="en-US" smtClean="0"/>
              <a:t>‹#›</a:t>
            </a:fld>
            <a:endParaRPr lang="en-US"/>
          </a:p>
        </p:txBody>
      </p:sp>
    </p:spTree>
    <p:extLst>
      <p:ext uri="{BB962C8B-B14F-4D97-AF65-F5344CB8AC3E}">
        <p14:creationId xmlns:p14="http://schemas.microsoft.com/office/powerpoint/2010/main" val="3183029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46190-9354-C6CE-BE09-B01CBE98C4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5FFE81-18A6-C048-39B4-25A455F0CA6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6F4432-79D3-EF31-DED6-E80E295BAC55}"/>
              </a:ext>
            </a:extLst>
          </p:cNvPr>
          <p:cNvSpPr>
            <a:spLocks noGrp="1"/>
          </p:cNvSpPr>
          <p:nvPr>
            <p:ph type="dt" sz="half" idx="10"/>
          </p:nvPr>
        </p:nvSpPr>
        <p:spPr/>
        <p:txBody>
          <a:bodyPr/>
          <a:lstStyle/>
          <a:p>
            <a:fld id="{3D566BF2-F227-4C09-B95D-3C5C0A6B7DBC}" type="datetimeFigureOut">
              <a:rPr lang="en-US" smtClean="0"/>
              <a:t>9/5/2024</a:t>
            </a:fld>
            <a:endParaRPr lang="en-US"/>
          </a:p>
        </p:txBody>
      </p:sp>
      <p:sp>
        <p:nvSpPr>
          <p:cNvPr id="5" name="Footer Placeholder 4">
            <a:extLst>
              <a:ext uri="{FF2B5EF4-FFF2-40B4-BE49-F238E27FC236}">
                <a16:creationId xmlns:a16="http://schemas.microsoft.com/office/drawing/2014/main" id="{07BAB2A7-1B12-9DA0-9139-32E7AE1407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1F5E7C-447B-B883-75A5-8ED149BC6ADE}"/>
              </a:ext>
            </a:extLst>
          </p:cNvPr>
          <p:cNvSpPr>
            <a:spLocks noGrp="1"/>
          </p:cNvSpPr>
          <p:nvPr>
            <p:ph type="sldNum" sz="quarter" idx="12"/>
          </p:nvPr>
        </p:nvSpPr>
        <p:spPr/>
        <p:txBody>
          <a:bodyPr/>
          <a:lstStyle/>
          <a:p>
            <a:fld id="{91CFB7AC-3B58-4BDC-84E3-F15A9A566153}" type="slidenum">
              <a:rPr lang="en-US" smtClean="0"/>
              <a:t>‹#›</a:t>
            </a:fld>
            <a:endParaRPr lang="en-US"/>
          </a:p>
        </p:txBody>
      </p:sp>
    </p:spTree>
    <p:extLst>
      <p:ext uri="{BB962C8B-B14F-4D97-AF65-F5344CB8AC3E}">
        <p14:creationId xmlns:p14="http://schemas.microsoft.com/office/powerpoint/2010/main" val="4177803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B6F7A-35E3-DAE2-519E-37F9FBB95E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995F6A-2497-C142-CDF8-60158C36E7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BEC11B-422A-48D2-740B-5A8BFEA519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E31FAC9-52BD-88D5-B198-397EF73FF5F6}"/>
              </a:ext>
            </a:extLst>
          </p:cNvPr>
          <p:cNvSpPr>
            <a:spLocks noGrp="1"/>
          </p:cNvSpPr>
          <p:nvPr>
            <p:ph type="dt" sz="half" idx="10"/>
          </p:nvPr>
        </p:nvSpPr>
        <p:spPr/>
        <p:txBody>
          <a:bodyPr/>
          <a:lstStyle/>
          <a:p>
            <a:fld id="{3D566BF2-F227-4C09-B95D-3C5C0A6B7DBC}" type="datetimeFigureOut">
              <a:rPr lang="en-US" smtClean="0"/>
              <a:t>9/5/2024</a:t>
            </a:fld>
            <a:endParaRPr lang="en-US"/>
          </a:p>
        </p:txBody>
      </p:sp>
      <p:sp>
        <p:nvSpPr>
          <p:cNvPr id="6" name="Footer Placeholder 5">
            <a:extLst>
              <a:ext uri="{FF2B5EF4-FFF2-40B4-BE49-F238E27FC236}">
                <a16:creationId xmlns:a16="http://schemas.microsoft.com/office/drawing/2014/main" id="{7F89097E-F255-2E71-E305-42E0BF5EF0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4EBBC7-A22F-1E1B-FD7D-1DBDD3B4A0A8}"/>
              </a:ext>
            </a:extLst>
          </p:cNvPr>
          <p:cNvSpPr>
            <a:spLocks noGrp="1"/>
          </p:cNvSpPr>
          <p:nvPr>
            <p:ph type="sldNum" sz="quarter" idx="12"/>
          </p:nvPr>
        </p:nvSpPr>
        <p:spPr/>
        <p:txBody>
          <a:bodyPr/>
          <a:lstStyle/>
          <a:p>
            <a:fld id="{91CFB7AC-3B58-4BDC-84E3-F15A9A566153}" type="slidenum">
              <a:rPr lang="en-US" smtClean="0"/>
              <a:t>‹#›</a:t>
            </a:fld>
            <a:endParaRPr lang="en-US"/>
          </a:p>
        </p:txBody>
      </p:sp>
    </p:spTree>
    <p:extLst>
      <p:ext uri="{BB962C8B-B14F-4D97-AF65-F5344CB8AC3E}">
        <p14:creationId xmlns:p14="http://schemas.microsoft.com/office/powerpoint/2010/main" val="2368154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C3C5C-3F5D-5652-2A8A-9904F29D7AF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A4FB523-3195-415D-1773-F63CEAB7AB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A755F3-1564-97E6-3234-A130A9E50F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1852D0A-52C6-5A31-63B8-1163AF1E70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2A2A04-FD56-26B2-3223-F913CD0544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ED9C13-4160-4E3B-7F1F-E6F73575214D}"/>
              </a:ext>
            </a:extLst>
          </p:cNvPr>
          <p:cNvSpPr>
            <a:spLocks noGrp="1"/>
          </p:cNvSpPr>
          <p:nvPr>
            <p:ph type="dt" sz="half" idx="10"/>
          </p:nvPr>
        </p:nvSpPr>
        <p:spPr/>
        <p:txBody>
          <a:bodyPr/>
          <a:lstStyle/>
          <a:p>
            <a:fld id="{3D566BF2-F227-4C09-B95D-3C5C0A6B7DBC}" type="datetimeFigureOut">
              <a:rPr lang="en-US" smtClean="0"/>
              <a:t>9/5/2024</a:t>
            </a:fld>
            <a:endParaRPr lang="en-US"/>
          </a:p>
        </p:txBody>
      </p:sp>
      <p:sp>
        <p:nvSpPr>
          <p:cNvPr id="8" name="Footer Placeholder 7">
            <a:extLst>
              <a:ext uri="{FF2B5EF4-FFF2-40B4-BE49-F238E27FC236}">
                <a16:creationId xmlns:a16="http://schemas.microsoft.com/office/drawing/2014/main" id="{1AECF2EF-4646-0EBA-D490-D5A22574213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223491-AAAE-CE09-3BFF-794A6BB1BD54}"/>
              </a:ext>
            </a:extLst>
          </p:cNvPr>
          <p:cNvSpPr>
            <a:spLocks noGrp="1"/>
          </p:cNvSpPr>
          <p:nvPr>
            <p:ph type="sldNum" sz="quarter" idx="12"/>
          </p:nvPr>
        </p:nvSpPr>
        <p:spPr/>
        <p:txBody>
          <a:bodyPr/>
          <a:lstStyle/>
          <a:p>
            <a:fld id="{91CFB7AC-3B58-4BDC-84E3-F15A9A566153}" type="slidenum">
              <a:rPr lang="en-US" smtClean="0"/>
              <a:t>‹#›</a:t>
            </a:fld>
            <a:endParaRPr lang="en-US"/>
          </a:p>
        </p:txBody>
      </p:sp>
    </p:spTree>
    <p:extLst>
      <p:ext uri="{BB962C8B-B14F-4D97-AF65-F5344CB8AC3E}">
        <p14:creationId xmlns:p14="http://schemas.microsoft.com/office/powerpoint/2010/main" val="2098787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D99BF-4C57-1A8C-BA1C-0D06B5F593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6844EFF-ABE1-E141-F915-F4EDBDFDFBC4}"/>
              </a:ext>
            </a:extLst>
          </p:cNvPr>
          <p:cNvSpPr>
            <a:spLocks noGrp="1"/>
          </p:cNvSpPr>
          <p:nvPr>
            <p:ph type="dt" sz="half" idx="10"/>
          </p:nvPr>
        </p:nvSpPr>
        <p:spPr/>
        <p:txBody>
          <a:bodyPr/>
          <a:lstStyle/>
          <a:p>
            <a:fld id="{3D566BF2-F227-4C09-B95D-3C5C0A6B7DBC}" type="datetimeFigureOut">
              <a:rPr lang="en-US" smtClean="0"/>
              <a:t>9/5/2024</a:t>
            </a:fld>
            <a:endParaRPr lang="en-US"/>
          </a:p>
        </p:txBody>
      </p:sp>
      <p:sp>
        <p:nvSpPr>
          <p:cNvPr id="4" name="Footer Placeholder 3">
            <a:extLst>
              <a:ext uri="{FF2B5EF4-FFF2-40B4-BE49-F238E27FC236}">
                <a16:creationId xmlns:a16="http://schemas.microsoft.com/office/drawing/2014/main" id="{45AA32DC-229B-E7C1-7A64-0DEC6AED8CE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B45EEE-9130-0E0D-F1D6-3C1E6435559F}"/>
              </a:ext>
            </a:extLst>
          </p:cNvPr>
          <p:cNvSpPr>
            <a:spLocks noGrp="1"/>
          </p:cNvSpPr>
          <p:nvPr>
            <p:ph type="sldNum" sz="quarter" idx="12"/>
          </p:nvPr>
        </p:nvSpPr>
        <p:spPr/>
        <p:txBody>
          <a:bodyPr/>
          <a:lstStyle/>
          <a:p>
            <a:fld id="{91CFB7AC-3B58-4BDC-84E3-F15A9A566153}" type="slidenum">
              <a:rPr lang="en-US" smtClean="0"/>
              <a:t>‹#›</a:t>
            </a:fld>
            <a:endParaRPr lang="en-US"/>
          </a:p>
        </p:txBody>
      </p:sp>
    </p:spTree>
    <p:extLst>
      <p:ext uri="{BB962C8B-B14F-4D97-AF65-F5344CB8AC3E}">
        <p14:creationId xmlns:p14="http://schemas.microsoft.com/office/powerpoint/2010/main" val="239395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D7AAEF-26D1-DB89-1F74-C64DB4225305}"/>
              </a:ext>
            </a:extLst>
          </p:cNvPr>
          <p:cNvSpPr>
            <a:spLocks noGrp="1"/>
          </p:cNvSpPr>
          <p:nvPr>
            <p:ph type="dt" sz="half" idx="10"/>
          </p:nvPr>
        </p:nvSpPr>
        <p:spPr/>
        <p:txBody>
          <a:bodyPr/>
          <a:lstStyle/>
          <a:p>
            <a:fld id="{3D566BF2-F227-4C09-B95D-3C5C0A6B7DBC}" type="datetimeFigureOut">
              <a:rPr lang="en-US" smtClean="0"/>
              <a:t>9/5/2024</a:t>
            </a:fld>
            <a:endParaRPr lang="en-US"/>
          </a:p>
        </p:txBody>
      </p:sp>
      <p:sp>
        <p:nvSpPr>
          <p:cNvPr id="3" name="Footer Placeholder 2">
            <a:extLst>
              <a:ext uri="{FF2B5EF4-FFF2-40B4-BE49-F238E27FC236}">
                <a16:creationId xmlns:a16="http://schemas.microsoft.com/office/drawing/2014/main" id="{7F2E7872-57CB-0D2C-A73D-7FADE440D8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C32FD63-F780-F54A-25D3-11BEF20079D0}"/>
              </a:ext>
            </a:extLst>
          </p:cNvPr>
          <p:cNvSpPr>
            <a:spLocks noGrp="1"/>
          </p:cNvSpPr>
          <p:nvPr>
            <p:ph type="sldNum" sz="quarter" idx="12"/>
          </p:nvPr>
        </p:nvSpPr>
        <p:spPr/>
        <p:txBody>
          <a:bodyPr/>
          <a:lstStyle/>
          <a:p>
            <a:fld id="{91CFB7AC-3B58-4BDC-84E3-F15A9A566153}" type="slidenum">
              <a:rPr lang="en-US" smtClean="0"/>
              <a:t>‹#›</a:t>
            </a:fld>
            <a:endParaRPr lang="en-US"/>
          </a:p>
        </p:txBody>
      </p:sp>
    </p:spTree>
    <p:extLst>
      <p:ext uri="{BB962C8B-B14F-4D97-AF65-F5344CB8AC3E}">
        <p14:creationId xmlns:p14="http://schemas.microsoft.com/office/powerpoint/2010/main" val="1400640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028E9-5F79-09AC-609C-60772B1C0C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689F89-3BD3-EE53-820E-48BC2912DB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EDAAE42-F139-053B-0930-BCC5EA12A9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703142-894B-5783-4962-432170F5FAAA}"/>
              </a:ext>
            </a:extLst>
          </p:cNvPr>
          <p:cNvSpPr>
            <a:spLocks noGrp="1"/>
          </p:cNvSpPr>
          <p:nvPr>
            <p:ph type="dt" sz="half" idx="10"/>
          </p:nvPr>
        </p:nvSpPr>
        <p:spPr/>
        <p:txBody>
          <a:bodyPr/>
          <a:lstStyle/>
          <a:p>
            <a:fld id="{3D566BF2-F227-4C09-B95D-3C5C0A6B7DBC}" type="datetimeFigureOut">
              <a:rPr lang="en-US" smtClean="0"/>
              <a:t>9/5/2024</a:t>
            </a:fld>
            <a:endParaRPr lang="en-US"/>
          </a:p>
        </p:txBody>
      </p:sp>
      <p:sp>
        <p:nvSpPr>
          <p:cNvPr id="6" name="Footer Placeholder 5">
            <a:extLst>
              <a:ext uri="{FF2B5EF4-FFF2-40B4-BE49-F238E27FC236}">
                <a16:creationId xmlns:a16="http://schemas.microsoft.com/office/drawing/2014/main" id="{E792AF25-416C-B661-8A9F-C1D719B5D2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038073-13FF-C774-9B78-5971B167DF99}"/>
              </a:ext>
            </a:extLst>
          </p:cNvPr>
          <p:cNvSpPr>
            <a:spLocks noGrp="1"/>
          </p:cNvSpPr>
          <p:nvPr>
            <p:ph type="sldNum" sz="quarter" idx="12"/>
          </p:nvPr>
        </p:nvSpPr>
        <p:spPr/>
        <p:txBody>
          <a:bodyPr/>
          <a:lstStyle/>
          <a:p>
            <a:fld id="{91CFB7AC-3B58-4BDC-84E3-F15A9A566153}" type="slidenum">
              <a:rPr lang="en-US" smtClean="0"/>
              <a:t>‹#›</a:t>
            </a:fld>
            <a:endParaRPr lang="en-US"/>
          </a:p>
        </p:txBody>
      </p:sp>
    </p:spTree>
    <p:extLst>
      <p:ext uri="{BB962C8B-B14F-4D97-AF65-F5344CB8AC3E}">
        <p14:creationId xmlns:p14="http://schemas.microsoft.com/office/powerpoint/2010/main" val="3872101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7662B-19FE-9A05-5DEB-1A49BF6293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CA03650-619C-364D-1E1F-6D32F14F5C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3553E2-63D3-6C5F-CD3E-62EDCEC4FB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AF8186-1170-954C-91DC-005A77121770}"/>
              </a:ext>
            </a:extLst>
          </p:cNvPr>
          <p:cNvSpPr>
            <a:spLocks noGrp="1"/>
          </p:cNvSpPr>
          <p:nvPr>
            <p:ph type="dt" sz="half" idx="10"/>
          </p:nvPr>
        </p:nvSpPr>
        <p:spPr/>
        <p:txBody>
          <a:bodyPr/>
          <a:lstStyle/>
          <a:p>
            <a:fld id="{3D566BF2-F227-4C09-B95D-3C5C0A6B7DBC}" type="datetimeFigureOut">
              <a:rPr lang="en-US" smtClean="0"/>
              <a:t>9/5/2024</a:t>
            </a:fld>
            <a:endParaRPr lang="en-US"/>
          </a:p>
        </p:txBody>
      </p:sp>
      <p:sp>
        <p:nvSpPr>
          <p:cNvPr id="6" name="Footer Placeholder 5">
            <a:extLst>
              <a:ext uri="{FF2B5EF4-FFF2-40B4-BE49-F238E27FC236}">
                <a16:creationId xmlns:a16="http://schemas.microsoft.com/office/drawing/2014/main" id="{6D69BC8B-7416-F10E-6E3D-89F4DE9BAA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022CCA-DC91-3CA7-6194-4CF3324BA631}"/>
              </a:ext>
            </a:extLst>
          </p:cNvPr>
          <p:cNvSpPr>
            <a:spLocks noGrp="1"/>
          </p:cNvSpPr>
          <p:nvPr>
            <p:ph type="sldNum" sz="quarter" idx="12"/>
          </p:nvPr>
        </p:nvSpPr>
        <p:spPr/>
        <p:txBody>
          <a:bodyPr/>
          <a:lstStyle/>
          <a:p>
            <a:fld id="{91CFB7AC-3B58-4BDC-84E3-F15A9A566153}" type="slidenum">
              <a:rPr lang="en-US" smtClean="0"/>
              <a:t>‹#›</a:t>
            </a:fld>
            <a:endParaRPr lang="en-US"/>
          </a:p>
        </p:txBody>
      </p:sp>
    </p:spTree>
    <p:extLst>
      <p:ext uri="{BB962C8B-B14F-4D97-AF65-F5344CB8AC3E}">
        <p14:creationId xmlns:p14="http://schemas.microsoft.com/office/powerpoint/2010/main" val="3002852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4B9AAE-D2CD-5E9B-E851-2EB4B890FA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007D80-AFC8-F498-5F3E-DDB682AE48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AE99E9-5422-92E4-7544-B2F6CC8F4E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D566BF2-F227-4C09-B95D-3C5C0A6B7DBC}" type="datetimeFigureOut">
              <a:rPr lang="en-US" smtClean="0"/>
              <a:t>9/5/2024</a:t>
            </a:fld>
            <a:endParaRPr lang="en-US"/>
          </a:p>
        </p:txBody>
      </p:sp>
      <p:sp>
        <p:nvSpPr>
          <p:cNvPr id="5" name="Footer Placeholder 4">
            <a:extLst>
              <a:ext uri="{FF2B5EF4-FFF2-40B4-BE49-F238E27FC236}">
                <a16:creationId xmlns:a16="http://schemas.microsoft.com/office/drawing/2014/main" id="{6BD3DDD1-F64C-E38D-BAA4-C52059087D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640E893-A3B0-6CC4-C8F1-0FD24FD7A2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1CFB7AC-3B58-4BDC-84E3-F15A9A566153}" type="slidenum">
              <a:rPr lang="en-US" smtClean="0"/>
              <a:t>‹#›</a:t>
            </a:fld>
            <a:endParaRPr lang="en-US"/>
          </a:p>
        </p:txBody>
      </p:sp>
    </p:spTree>
    <p:extLst>
      <p:ext uri="{BB962C8B-B14F-4D97-AF65-F5344CB8AC3E}">
        <p14:creationId xmlns:p14="http://schemas.microsoft.com/office/powerpoint/2010/main" val="3338408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4.png"/><Relationship Id="rId4" Type="http://schemas.microsoft.com/office/2007/relationships/hdphoto" Target="../media/hdphoto2.wdp"/><Relationship Id="rId9"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jpeg"/></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hyperlink" Target="https://chatgpt.com/c/5dde258e-31f5-479d-aff8-298825b38c92" TargetMode="External"/><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15.png"/><Relationship Id="rId4" Type="http://schemas.openxmlformats.org/officeDocument/2006/relationships/customXml" Target="../ink/ink1.xml"/><Relationship Id="rId9"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6.jpe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1.png"/><Relationship Id="rId9"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442E5-E711-1C0D-C96E-0F2B2A103DFC}"/>
              </a:ext>
            </a:extLst>
          </p:cNvPr>
          <p:cNvSpPr/>
          <p:nvPr/>
        </p:nvSpPr>
        <p:spPr>
          <a:xfrm>
            <a:off x="3278239" y="1343403"/>
            <a:ext cx="5326948" cy="4694903"/>
          </a:xfrm>
          <a:prstGeom prst="rect">
            <a:avLst/>
          </a:prstGeom>
          <a:solidFill>
            <a:srgbClr val="0F1C1F"/>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 name="TextBox 5">
            <a:extLst>
              <a:ext uri="{FF2B5EF4-FFF2-40B4-BE49-F238E27FC236}">
                <a16:creationId xmlns:a16="http://schemas.microsoft.com/office/drawing/2014/main" id="{B4C44ABB-0930-52A9-CA30-43BEE39D49B1}"/>
              </a:ext>
            </a:extLst>
          </p:cNvPr>
          <p:cNvSpPr txBox="1"/>
          <p:nvPr/>
        </p:nvSpPr>
        <p:spPr>
          <a:xfrm>
            <a:off x="383459" y="353960"/>
            <a:ext cx="1858297" cy="369332"/>
          </a:xfrm>
          <a:prstGeom prst="rect">
            <a:avLst/>
          </a:prstGeom>
          <a:noFill/>
        </p:spPr>
        <p:txBody>
          <a:bodyPr wrap="square" rtlCol="0">
            <a:spAutoFit/>
          </a:bodyPr>
          <a:lstStyle/>
          <a:p>
            <a:r>
              <a:rPr lang="de-DE" dirty="0"/>
              <a:t>Start page </a:t>
            </a:r>
            <a:endParaRPr lang="en-US" dirty="0"/>
          </a:p>
        </p:txBody>
      </p:sp>
      <p:sp>
        <p:nvSpPr>
          <p:cNvPr id="12" name="Flowchart: Terminator 11">
            <a:extLst>
              <a:ext uri="{FF2B5EF4-FFF2-40B4-BE49-F238E27FC236}">
                <a16:creationId xmlns:a16="http://schemas.microsoft.com/office/drawing/2014/main" id="{217F749B-E0FE-1446-64CD-8C790FE57CEE}"/>
              </a:ext>
            </a:extLst>
          </p:cNvPr>
          <p:cNvSpPr/>
          <p:nvPr/>
        </p:nvSpPr>
        <p:spPr>
          <a:xfrm>
            <a:off x="5236284" y="5350662"/>
            <a:ext cx="1410857" cy="481470"/>
          </a:xfrm>
          <a:prstGeom prst="flowChartTerminator">
            <a:avLst/>
          </a:prstGeom>
          <a:solidFill>
            <a:srgbClr val="76B900"/>
          </a:solidFill>
          <a:ln>
            <a:solidFill>
              <a:srgbClr val="76B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600" b="1" dirty="0">
                <a:solidFill>
                  <a:schemeClr val="tx1"/>
                </a:solidFill>
              </a:rPr>
              <a:t>Start</a:t>
            </a:r>
            <a:endParaRPr lang="en-US" b="1" dirty="0">
              <a:solidFill>
                <a:schemeClr val="tx1"/>
              </a:solidFill>
            </a:endParaRPr>
          </a:p>
        </p:txBody>
      </p:sp>
      <p:sp>
        <p:nvSpPr>
          <p:cNvPr id="13" name="AutoShape 2" descr="Ultra-vibrant and stylish logo design for a tracking system, incorporating a stylized globe or map icon with an integrated eye or radar symbol. Utilize an electrifying color palette featuring neon green, jet black, and pure white. The globe should display swirling dynamic lines or paths to suggest rapid movement and advanced tracking capabilities. Emphasize a high-energy, futuristic aesthetic that is captivating and ideal for a cutting-edge technology company. The background should be white to make the colors pop.">
            <a:extLst>
              <a:ext uri="{FF2B5EF4-FFF2-40B4-BE49-F238E27FC236}">
                <a16:creationId xmlns:a16="http://schemas.microsoft.com/office/drawing/2014/main" id="{E8BB8DFA-30F0-64E3-EA76-69C6140DCC8B}"/>
              </a:ext>
            </a:extLst>
          </p:cNvPr>
          <p:cNvSpPr>
            <a:spLocks noChangeAspect="1" noChangeArrowheads="1"/>
          </p:cNvSpPr>
          <p:nvPr/>
        </p:nvSpPr>
        <p:spPr bwMode="auto">
          <a:xfrm>
            <a:off x="6199475" y="379780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TextBox 16">
            <a:extLst>
              <a:ext uri="{FF2B5EF4-FFF2-40B4-BE49-F238E27FC236}">
                <a16:creationId xmlns:a16="http://schemas.microsoft.com/office/drawing/2014/main" id="{30CF4F21-BDAA-6AE5-D8E1-F9F4BE49F692}"/>
              </a:ext>
            </a:extLst>
          </p:cNvPr>
          <p:cNvSpPr txBox="1"/>
          <p:nvPr/>
        </p:nvSpPr>
        <p:spPr>
          <a:xfrm>
            <a:off x="3285019" y="5564700"/>
            <a:ext cx="1248932" cy="400110"/>
          </a:xfrm>
          <a:prstGeom prst="rect">
            <a:avLst/>
          </a:prstGeom>
          <a:noFill/>
        </p:spPr>
        <p:txBody>
          <a:bodyPr wrap="square" rtlCol="0">
            <a:spAutoFit/>
          </a:bodyPr>
          <a:lstStyle/>
          <a:p>
            <a:r>
              <a:rPr lang="de-DE" sz="1000" b="1" dirty="0">
                <a:solidFill>
                  <a:schemeClr val="bg1"/>
                </a:solidFill>
                <a:latin typeface="+mj-lt"/>
              </a:rPr>
              <a:t>Developed by Ghassen Jamoussi</a:t>
            </a:r>
            <a:endParaRPr lang="en-US" sz="1000" b="1" dirty="0">
              <a:solidFill>
                <a:schemeClr val="bg1"/>
              </a:solidFill>
              <a:latin typeface="+mj-lt"/>
            </a:endParaRPr>
          </a:p>
        </p:txBody>
      </p:sp>
      <p:sp>
        <p:nvSpPr>
          <p:cNvPr id="18" name="AutoShape 2" descr="Minimalistic and modern logo design for a tracking system. The logo features a stylized, simplified eye, representing tracking, composed of clean lines and subtle curves. The color palette includes shades of green and black for a sleek and professional look. The design should convey precision and technology, suitable for a tech-oriented audience. The logo should be bold yet simple, emphasizing clarity and modernity.">
            <a:extLst>
              <a:ext uri="{FF2B5EF4-FFF2-40B4-BE49-F238E27FC236}">
                <a16:creationId xmlns:a16="http://schemas.microsoft.com/office/drawing/2014/main" id="{7955A232-E5F4-A0A8-F86A-C1C68ACADD0D}"/>
              </a:ext>
            </a:extLst>
          </p:cNvPr>
          <p:cNvSpPr>
            <a:spLocks noChangeAspect="1" noChangeArrowheads="1"/>
          </p:cNvSpPr>
          <p:nvPr/>
        </p:nvSpPr>
        <p:spPr bwMode="auto">
          <a:xfrm>
            <a:off x="8531195" y="327660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8" name="Picture 27">
            <a:extLst>
              <a:ext uri="{FF2B5EF4-FFF2-40B4-BE49-F238E27FC236}">
                <a16:creationId xmlns:a16="http://schemas.microsoft.com/office/drawing/2014/main" id="{C8552F9F-BE55-9AC9-9E2E-68BA17923629}"/>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Lst>
          </a:blip>
          <a:stretch>
            <a:fillRect/>
          </a:stretch>
        </p:blipFill>
        <p:spPr>
          <a:xfrm>
            <a:off x="4314918" y="1832134"/>
            <a:ext cx="3160534" cy="2772162"/>
          </a:xfrm>
          <a:prstGeom prst="rect">
            <a:avLst/>
          </a:prstGeom>
        </p:spPr>
      </p:pic>
      <p:pic>
        <p:nvPicPr>
          <p:cNvPr id="1036" name="Picture 12" descr="Projekte – Creative Media">
            <a:extLst>
              <a:ext uri="{FF2B5EF4-FFF2-40B4-BE49-F238E27FC236}">
                <a16:creationId xmlns:a16="http://schemas.microsoft.com/office/drawing/2014/main" id="{7D910335-FE5D-6F42-7948-55800D42E0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1119" y="1316853"/>
            <a:ext cx="3954791" cy="1096837"/>
          </a:xfrm>
          <a:prstGeom prst="rect">
            <a:avLst/>
          </a:prstGeom>
          <a:noFill/>
          <a:extLst>
            <a:ext uri="{909E8E84-426E-40DD-AFC4-6F175D3DCCD1}">
              <a14:hiddenFill xmlns:a14="http://schemas.microsoft.com/office/drawing/2010/main">
                <a:solidFill>
                  <a:srgbClr val="FFFFFF"/>
                </a:solidFill>
              </a14:hiddenFill>
            </a:ext>
          </a:extLst>
        </p:spPr>
      </p:pic>
      <p:sp>
        <p:nvSpPr>
          <p:cNvPr id="57" name="Rectangle 56">
            <a:extLst>
              <a:ext uri="{FF2B5EF4-FFF2-40B4-BE49-F238E27FC236}">
                <a16:creationId xmlns:a16="http://schemas.microsoft.com/office/drawing/2014/main" id="{D7665B39-6454-02C0-CC26-E9D60E175CF0}"/>
              </a:ext>
            </a:extLst>
          </p:cNvPr>
          <p:cNvSpPr/>
          <p:nvPr/>
        </p:nvSpPr>
        <p:spPr>
          <a:xfrm>
            <a:off x="3608650" y="4438166"/>
            <a:ext cx="4666123" cy="584775"/>
          </a:xfrm>
          <a:prstGeom prst="rect">
            <a:avLst/>
          </a:prstGeom>
          <a:noFill/>
        </p:spPr>
        <p:txBody>
          <a:bodyPr wrap="square" lIns="91440" tIns="45720" rIns="91440" bIns="45720">
            <a:spAutoFit/>
          </a:bodyPr>
          <a:lstStyle/>
          <a:p>
            <a:pPr algn="ctr"/>
            <a:r>
              <a:rPr lang="de-DE" sz="3200" b="1" i="1" cap="none" spc="50" dirty="0">
                <a:ln w="0"/>
                <a:solidFill>
                  <a:schemeClr val="bg2"/>
                </a:solidFill>
                <a:effectLst>
                  <a:innerShdw blurRad="63500" dist="50800" dir="13500000">
                    <a:srgbClr val="000000">
                      <a:alpha val="50000"/>
                    </a:srgbClr>
                  </a:innerShdw>
                </a:effectLst>
                <a:latin typeface="Helvetica" panose="020B0604020202020204" pitchFamily="34" charset="0"/>
                <a:cs typeface="Helvetica" panose="020B0604020202020204" pitchFamily="34" charset="0"/>
              </a:rPr>
              <a:t>Tracking System </a:t>
            </a:r>
            <a:endParaRPr lang="en-US" sz="3200" b="1" i="1" cap="none"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2007553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896F49-F01A-DF24-5595-FB387DBFF83D}"/>
              </a:ext>
            </a:extLst>
          </p:cNvPr>
          <p:cNvPicPr>
            <a:picLocks noChangeAspect="1"/>
          </p:cNvPicPr>
          <p:nvPr/>
        </p:nvPicPr>
        <p:blipFill>
          <a:blip r:embed="rId2"/>
          <a:stretch>
            <a:fillRect/>
          </a:stretch>
        </p:blipFill>
        <p:spPr>
          <a:xfrm>
            <a:off x="3546052" y="204335"/>
            <a:ext cx="5544324" cy="6449325"/>
          </a:xfrm>
          <a:prstGeom prst="rect">
            <a:avLst/>
          </a:prstGeom>
        </p:spPr>
      </p:pic>
      <p:pic>
        <p:nvPicPr>
          <p:cNvPr id="7" name="Picture 6">
            <a:extLst>
              <a:ext uri="{FF2B5EF4-FFF2-40B4-BE49-F238E27FC236}">
                <a16:creationId xmlns:a16="http://schemas.microsoft.com/office/drawing/2014/main" id="{8C42B520-CAC8-6FC1-1221-4968B1C96F25}"/>
              </a:ext>
            </a:extLst>
          </p:cNvPr>
          <p:cNvPicPr>
            <a:picLocks noChangeAspect="1"/>
          </p:cNvPicPr>
          <p:nvPr/>
        </p:nvPicPr>
        <p:blipFill>
          <a:blip r:embed="rId3"/>
          <a:stretch>
            <a:fillRect/>
          </a:stretch>
        </p:blipFill>
        <p:spPr>
          <a:xfrm>
            <a:off x="1499196" y="430768"/>
            <a:ext cx="1602430" cy="5996461"/>
          </a:xfrm>
          <a:prstGeom prst="rect">
            <a:avLst/>
          </a:prstGeom>
        </p:spPr>
      </p:pic>
    </p:spTree>
    <p:extLst>
      <p:ext uri="{BB962C8B-B14F-4D97-AF65-F5344CB8AC3E}">
        <p14:creationId xmlns:p14="http://schemas.microsoft.com/office/powerpoint/2010/main" val="460221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896F49-F01A-DF24-5595-FB387DBFF83D}"/>
              </a:ext>
            </a:extLst>
          </p:cNvPr>
          <p:cNvPicPr>
            <a:picLocks noChangeAspect="1"/>
          </p:cNvPicPr>
          <p:nvPr/>
        </p:nvPicPr>
        <p:blipFill>
          <a:blip r:embed="rId2"/>
          <a:stretch>
            <a:fillRect/>
          </a:stretch>
        </p:blipFill>
        <p:spPr>
          <a:xfrm>
            <a:off x="2995578" y="204337"/>
            <a:ext cx="5544324" cy="6449325"/>
          </a:xfrm>
          <a:prstGeom prst="rect">
            <a:avLst/>
          </a:prstGeom>
        </p:spPr>
      </p:pic>
    </p:spTree>
    <p:extLst>
      <p:ext uri="{BB962C8B-B14F-4D97-AF65-F5344CB8AC3E}">
        <p14:creationId xmlns:p14="http://schemas.microsoft.com/office/powerpoint/2010/main" val="2851699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84373091-E6BA-1823-A6A9-CFDBE7D6F73E}"/>
              </a:ext>
            </a:extLst>
          </p:cNvPr>
          <p:cNvPicPr>
            <a:picLocks noChangeAspect="1"/>
          </p:cNvPicPr>
          <p:nvPr/>
        </p:nvPicPr>
        <p:blipFill>
          <a:blip r:embed="rId2"/>
          <a:stretch>
            <a:fillRect/>
          </a:stretch>
        </p:blipFill>
        <p:spPr>
          <a:xfrm>
            <a:off x="6545102" y="1430480"/>
            <a:ext cx="5356453" cy="4721647"/>
          </a:xfrm>
          <a:prstGeom prst="rect">
            <a:avLst/>
          </a:prstGeom>
        </p:spPr>
      </p:pic>
      <p:sp>
        <p:nvSpPr>
          <p:cNvPr id="4" name="Rectangle 3">
            <a:extLst>
              <a:ext uri="{FF2B5EF4-FFF2-40B4-BE49-F238E27FC236}">
                <a16:creationId xmlns:a16="http://schemas.microsoft.com/office/drawing/2014/main" id="{E5D442E5-E711-1C0D-C96E-0F2B2A103DFC}"/>
              </a:ext>
            </a:extLst>
          </p:cNvPr>
          <p:cNvSpPr/>
          <p:nvPr/>
        </p:nvSpPr>
        <p:spPr>
          <a:xfrm>
            <a:off x="697424" y="1345591"/>
            <a:ext cx="5326948" cy="4694903"/>
          </a:xfrm>
          <a:prstGeom prst="rect">
            <a:avLst/>
          </a:prstGeom>
          <a:solidFill>
            <a:schemeClr val="accent6">
              <a:lumMod val="20000"/>
              <a:lumOff val="80000"/>
            </a:schemeClr>
          </a:solidFill>
          <a:ln>
            <a:solidFill>
              <a:srgbClr val="76B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 name="TextBox 5">
            <a:extLst>
              <a:ext uri="{FF2B5EF4-FFF2-40B4-BE49-F238E27FC236}">
                <a16:creationId xmlns:a16="http://schemas.microsoft.com/office/drawing/2014/main" id="{B4C44ABB-0930-52A9-CA30-43BEE39D49B1}"/>
              </a:ext>
            </a:extLst>
          </p:cNvPr>
          <p:cNvSpPr txBox="1"/>
          <p:nvPr/>
        </p:nvSpPr>
        <p:spPr>
          <a:xfrm>
            <a:off x="383459" y="353960"/>
            <a:ext cx="1858297" cy="369332"/>
          </a:xfrm>
          <a:prstGeom prst="rect">
            <a:avLst/>
          </a:prstGeom>
          <a:noFill/>
        </p:spPr>
        <p:txBody>
          <a:bodyPr wrap="square" rtlCol="0">
            <a:spAutoFit/>
          </a:bodyPr>
          <a:lstStyle/>
          <a:p>
            <a:r>
              <a:rPr lang="de-DE" dirty="0"/>
              <a:t>Start page </a:t>
            </a:r>
            <a:endParaRPr lang="en-US" dirty="0"/>
          </a:p>
        </p:txBody>
      </p:sp>
      <p:sp>
        <p:nvSpPr>
          <p:cNvPr id="10" name="TextBox 9">
            <a:extLst>
              <a:ext uri="{FF2B5EF4-FFF2-40B4-BE49-F238E27FC236}">
                <a16:creationId xmlns:a16="http://schemas.microsoft.com/office/drawing/2014/main" id="{C02F21FB-97F3-2AE0-F54E-923C2C50172F}"/>
              </a:ext>
            </a:extLst>
          </p:cNvPr>
          <p:cNvSpPr txBox="1"/>
          <p:nvPr/>
        </p:nvSpPr>
        <p:spPr>
          <a:xfrm>
            <a:off x="2081241" y="1537870"/>
            <a:ext cx="2813577" cy="523220"/>
          </a:xfrm>
          <a:prstGeom prst="rect">
            <a:avLst/>
          </a:prstGeom>
          <a:noFill/>
        </p:spPr>
        <p:txBody>
          <a:bodyPr wrap="square">
            <a:spAutoFit/>
          </a:bodyPr>
          <a:lstStyle/>
          <a:p>
            <a:r>
              <a:rPr lang="de-DE" sz="2800" b="1" dirty="0">
                <a:solidFill>
                  <a:srgbClr val="76B900"/>
                </a:solidFill>
              </a:rPr>
              <a:t>Tracking system </a:t>
            </a:r>
          </a:p>
        </p:txBody>
      </p:sp>
      <p:sp>
        <p:nvSpPr>
          <p:cNvPr id="12" name="Flowchart: Terminator 11">
            <a:extLst>
              <a:ext uri="{FF2B5EF4-FFF2-40B4-BE49-F238E27FC236}">
                <a16:creationId xmlns:a16="http://schemas.microsoft.com/office/drawing/2014/main" id="{217F749B-E0FE-1446-64CD-8C790FE57CEE}"/>
              </a:ext>
            </a:extLst>
          </p:cNvPr>
          <p:cNvSpPr/>
          <p:nvPr/>
        </p:nvSpPr>
        <p:spPr>
          <a:xfrm>
            <a:off x="2458350" y="5342595"/>
            <a:ext cx="2200206" cy="481470"/>
          </a:xfrm>
          <a:prstGeom prst="flowChartTerminator">
            <a:avLst/>
          </a:prstGeom>
          <a:solidFill>
            <a:srgbClr val="76B900"/>
          </a:solidFill>
          <a:ln>
            <a:solidFill>
              <a:srgbClr val="76B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Start</a:t>
            </a:r>
            <a:endParaRPr lang="en-US" dirty="0"/>
          </a:p>
        </p:txBody>
      </p:sp>
      <p:sp>
        <p:nvSpPr>
          <p:cNvPr id="13" name="AutoShape 2" descr="Ultra-vibrant and stylish logo design for a tracking system, incorporating a stylized globe or map icon with an integrated eye or radar symbol. Utilize an electrifying color palette featuring neon green, jet black, and pure white. The globe should display swirling dynamic lines or paths to suggest rapid movement and advanced tracking capabilities. Emphasize a high-energy, futuristic aesthetic that is captivating and ideal for a cutting-edge technology company. The background should be white to make the colors pop.">
            <a:extLst>
              <a:ext uri="{FF2B5EF4-FFF2-40B4-BE49-F238E27FC236}">
                <a16:creationId xmlns:a16="http://schemas.microsoft.com/office/drawing/2014/main" id="{E8BB8DFA-30F0-64E3-EA76-69C6140DCC8B}"/>
              </a:ext>
            </a:extLst>
          </p:cNvPr>
          <p:cNvSpPr>
            <a:spLocks noChangeAspect="1" noChangeArrowheads="1"/>
          </p:cNvSpPr>
          <p:nvPr/>
        </p:nvSpPr>
        <p:spPr bwMode="auto">
          <a:xfrm>
            <a:off x="3611880" y="379780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 name="Picture 14" descr="A logo of a planet with a eye&#10;&#10;Description automatically generated">
            <a:extLst>
              <a:ext uri="{FF2B5EF4-FFF2-40B4-BE49-F238E27FC236}">
                <a16:creationId xmlns:a16="http://schemas.microsoft.com/office/drawing/2014/main" id="{482BA1DF-BCAF-909F-211F-A46F9762FC7C}"/>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9961" b="89941" l="8887" r="89941">
                        <a14:foregroundMark x1="58594" y1="54395" x2="57031" y2="52539"/>
                        <a14:foregroundMark x1="54395" y1="60059" x2="55664" y2="56445"/>
                        <a14:foregroundMark x1="55664" y1="62598" x2="40234" y2="48926"/>
                        <a14:foregroundMark x1="40234" y1="48926" x2="57715" y2="39063"/>
                        <a14:foregroundMark x1="57715" y1="39063" x2="60938" y2="62207"/>
                        <a14:foregroundMark x1="60938" y1="62207" x2="39746" y2="64355"/>
                        <a14:foregroundMark x1="39746" y1="64355" x2="26172" y2="54883"/>
                        <a14:foregroundMark x1="26172" y1="54883" x2="43848" y2="64551"/>
                        <a14:foregroundMark x1="43848" y1="64551" x2="40723" y2="61621"/>
                        <a14:foregroundMark x1="62988" y1="48926" x2="60059" y2="49414"/>
                        <a14:foregroundMark x1="64258" y1="55371" x2="66309" y2="54883"/>
                        <a14:foregroundMark x1="58594" y1="56934" x2="56738" y2="48145"/>
                        <a14:foregroundMark x1="59082" y1="59277" x2="65234" y2="55859"/>
                        <a14:foregroundMark x1="62402" y1="59277" x2="66602" y2="51270"/>
                        <a14:foregroundMark x1="50293" y1="46582" x2="66113" y2="42676"/>
                        <a14:foregroundMark x1="66113" y1="42676" x2="70215" y2="43750"/>
                        <a14:foregroundMark x1="65820" y1="51465" x2="62695" y2="48438"/>
                        <a14:foregroundMark x1="50781" y1="55371" x2="57031" y2="51465"/>
                        <a14:foregroundMark x1="28809" y1="58008" x2="19043" y2="52246"/>
                        <a14:foregroundMark x1="40430" y1="64453" x2="62891" y2="66602"/>
                        <a14:foregroundMark x1="62891" y1="66602" x2="41211" y2="64160"/>
                        <a14:foregroundMark x1="41016" y1="40430" x2="55469" y2="36523"/>
                        <a14:foregroundMark x1="30176" y1="47070" x2="44043" y2="40430"/>
                        <a14:foregroundMark x1="27051" y1="51270" x2="35254" y2="44531"/>
                        <a14:foregroundMark x1="27051" y1="55664" x2="12012" y2="46094"/>
                        <a14:foregroundMark x1="20313" y1="54395" x2="8887" y2="46875"/>
                        <a14:foregroundMark x1="42578" y1="66504" x2="66113" y2="67383"/>
                        <a14:foregroundMark x1="66113" y1="67383" x2="82422" y2="65430"/>
                        <a14:foregroundMark x1="82422" y1="65430" x2="71777" y2="66211"/>
                        <a14:foregroundMark x1="77930" y1="65234" x2="83594" y2="59473"/>
                        <a14:foregroundMark x1="76172" y1="60547" x2="83398" y2="50000"/>
                        <a14:foregroundMark x1="18262" y1="30078" x2="32129" y2="17676"/>
                        <a14:foregroundMark x1="32129" y1="17676" x2="43555" y2="14258"/>
                        <a14:foregroundMark x1="58008" y1="13477" x2="83496" y2="27148"/>
                        <a14:foregroundMark x1="83496" y1="27148" x2="67578" y2="15723"/>
                        <a14:foregroundMark x1="67578" y1="15723" x2="60059" y2="14551"/>
                        <a14:foregroundMark x1="16699" y1="29297" x2="39453" y2="14258"/>
                        <a14:foregroundMark x1="55469" y1="23340" x2="30762" y2="30762"/>
                        <a14:foregroundMark x1="30762" y1="30762" x2="56152" y2="24805"/>
                        <a14:foregroundMark x1="56152" y1="24805" x2="61914" y2="25684"/>
                        <a14:foregroundMark x1="32715" y1="80469" x2="16406" y2="60254"/>
                        <a14:foregroundMark x1="30176" y1="75781" x2="14258" y2="57422"/>
                        <a14:foregroundMark x1="14258" y1="57422" x2="13086" y2="50684"/>
                        <a14:foregroundMark x1="20801" y1="68262" x2="14063" y2="51758"/>
                        <a14:foregroundMark x1="14063" y1="51758" x2="14063" y2="51758"/>
                        <a14:foregroundMark x1="34277" y1="78418" x2="53418" y2="83691"/>
                        <a14:foregroundMark x1="53418" y1="83691" x2="69238" y2="77148"/>
                        <a14:foregroundMark x1="69238" y1="77148" x2="81152" y2="64258"/>
                        <a14:foregroundMark x1="81152" y1="64258" x2="81836" y2="62402"/>
                      </a14:backgroundRemoval>
                    </a14:imgEffect>
                  </a14:imgLayer>
                </a14:imgProps>
              </a:ext>
              <a:ext uri="{28A0092B-C50C-407E-A947-70E740481C1C}">
                <a14:useLocalDpi xmlns:a14="http://schemas.microsoft.com/office/drawing/2010/main" val="0"/>
              </a:ext>
            </a:extLst>
          </a:blip>
          <a:stretch>
            <a:fillRect/>
          </a:stretch>
        </p:blipFill>
        <p:spPr>
          <a:xfrm>
            <a:off x="1961596" y="1859922"/>
            <a:ext cx="2948462" cy="2948462"/>
          </a:xfrm>
          <a:prstGeom prst="rect">
            <a:avLst/>
          </a:prstGeom>
        </p:spPr>
      </p:pic>
      <p:pic>
        <p:nvPicPr>
          <p:cNvPr id="16" name="Picture 15">
            <a:extLst>
              <a:ext uri="{FF2B5EF4-FFF2-40B4-BE49-F238E27FC236}">
                <a16:creationId xmlns:a16="http://schemas.microsoft.com/office/drawing/2014/main" id="{A77FA66D-6778-7C0F-29C7-15B784EFEF3C}"/>
              </a:ext>
            </a:extLst>
          </p:cNvPr>
          <p:cNvPicPr>
            <a:picLocks noChangeAspect="1"/>
          </p:cNvPicPr>
          <p:nvPr/>
        </p:nvPicPr>
        <p:blipFill>
          <a:blip r:embed="rId5">
            <a:alphaModFix amt="5000"/>
          </a:blip>
          <a:stretch>
            <a:fillRect/>
          </a:stretch>
        </p:blipFill>
        <p:spPr>
          <a:xfrm>
            <a:off x="12453477" y="4667002"/>
            <a:ext cx="5006205" cy="2742608"/>
          </a:xfrm>
          <a:prstGeom prst="rect">
            <a:avLst/>
          </a:prstGeom>
        </p:spPr>
      </p:pic>
      <p:sp>
        <p:nvSpPr>
          <p:cNvPr id="17" name="TextBox 16">
            <a:extLst>
              <a:ext uri="{FF2B5EF4-FFF2-40B4-BE49-F238E27FC236}">
                <a16:creationId xmlns:a16="http://schemas.microsoft.com/office/drawing/2014/main" id="{30CF4F21-BDAA-6AE5-D8E1-F9F4BE49F692}"/>
              </a:ext>
            </a:extLst>
          </p:cNvPr>
          <p:cNvSpPr txBox="1"/>
          <p:nvPr/>
        </p:nvSpPr>
        <p:spPr>
          <a:xfrm>
            <a:off x="697424" y="5564699"/>
            <a:ext cx="1248932" cy="400110"/>
          </a:xfrm>
          <a:prstGeom prst="rect">
            <a:avLst/>
          </a:prstGeom>
          <a:noFill/>
        </p:spPr>
        <p:txBody>
          <a:bodyPr wrap="square" rtlCol="0">
            <a:spAutoFit/>
          </a:bodyPr>
          <a:lstStyle/>
          <a:p>
            <a:r>
              <a:rPr lang="de-DE" sz="1000" b="1" dirty="0">
                <a:latin typeface="+mj-lt"/>
              </a:rPr>
              <a:t>Developed by Ghassen Jamoussi</a:t>
            </a:r>
            <a:endParaRPr lang="en-US" sz="1000" b="1" dirty="0">
              <a:latin typeface="+mj-lt"/>
            </a:endParaRPr>
          </a:p>
        </p:txBody>
      </p:sp>
      <p:sp>
        <p:nvSpPr>
          <p:cNvPr id="2" name="Rectangle 1">
            <a:extLst>
              <a:ext uri="{FF2B5EF4-FFF2-40B4-BE49-F238E27FC236}">
                <a16:creationId xmlns:a16="http://schemas.microsoft.com/office/drawing/2014/main" id="{4F81F2DE-87EC-A764-9C79-01416B5B222D}"/>
              </a:ext>
            </a:extLst>
          </p:cNvPr>
          <p:cNvSpPr/>
          <p:nvPr/>
        </p:nvSpPr>
        <p:spPr>
          <a:xfrm>
            <a:off x="13478341" y="1343403"/>
            <a:ext cx="5326948" cy="4694903"/>
          </a:xfrm>
          <a:prstGeom prst="rect">
            <a:avLst/>
          </a:prstGeom>
          <a:solidFill>
            <a:schemeClr val="bg1"/>
          </a:solidFill>
          <a:ln>
            <a:solidFill>
              <a:srgbClr val="76B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 name="TextBox 2">
            <a:extLst>
              <a:ext uri="{FF2B5EF4-FFF2-40B4-BE49-F238E27FC236}">
                <a16:creationId xmlns:a16="http://schemas.microsoft.com/office/drawing/2014/main" id="{2D7347F3-6778-D85F-551B-F26EE1A55CC3}"/>
              </a:ext>
            </a:extLst>
          </p:cNvPr>
          <p:cNvSpPr txBox="1"/>
          <p:nvPr/>
        </p:nvSpPr>
        <p:spPr>
          <a:xfrm>
            <a:off x="7842004" y="4625273"/>
            <a:ext cx="2813577" cy="523220"/>
          </a:xfrm>
          <a:prstGeom prst="rect">
            <a:avLst/>
          </a:prstGeom>
          <a:noFill/>
        </p:spPr>
        <p:txBody>
          <a:bodyPr wrap="square">
            <a:spAutoFit/>
          </a:bodyPr>
          <a:lstStyle/>
          <a:p>
            <a:r>
              <a:rPr lang="de-DE" sz="2800" b="1" dirty="0">
                <a:solidFill>
                  <a:schemeClr val="bg1"/>
                </a:solidFill>
              </a:rPr>
              <a:t>Tracking system </a:t>
            </a:r>
          </a:p>
        </p:txBody>
      </p:sp>
      <p:sp>
        <p:nvSpPr>
          <p:cNvPr id="5" name="Flowchart: Terminator 4">
            <a:extLst>
              <a:ext uri="{FF2B5EF4-FFF2-40B4-BE49-F238E27FC236}">
                <a16:creationId xmlns:a16="http://schemas.microsoft.com/office/drawing/2014/main" id="{E93A7884-6C2B-8699-5C19-336813BEC99B}"/>
              </a:ext>
            </a:extLst>
          </p:cNvPr>
          <p:cNvSpPr/>
          <p:nvPr/>
        </p:nvSpPr>
        <p:spPr>
          <a:xfrm>
            <a:off x="8140938" y="5483912"/>
            <a:ext cx="2200206" cy="481470"/>
          </a:xfrm>
          <a:prstGeom prst="flowChartTerminator">
            <a:avLst/>
          </a:prstGeom>
          <a:solidFill>
            <a:srgbClr val="76B900"/>
          </a:solidFill>
          <a:ln>
            <a:solidFill>
              <a:srgbClr val="76B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b="1" dirty="0"/>
              <a:t>Start</a:t>
            </a:r>
            <a:endParaRPr lang="en-US" b="1" dirty="0"/>
          </a:p>
        </p:txBody>
      </p:sp>
      <p:sp>
        <p:nvSpPr>
          <p:cNvPr id="7" name="AutoShape 2" descr="Ultra-vibrant and stylish logo design for a tracking system, incorporating a stylized globe or map icon with an integrated eye or radar symbol. Utilize an electrifying color palette featuring neon green, jet black, and pure white. The globe should display swirling dynamic lines or paths to suggest rapid movement and advanced tracking capabilities. Emphasize a high-energy, futuristic aesthetic that is captivating and ideal for a cutting-edge technology company. The background should be white to make the colors pop.">
            <a:extLst>
              <a:ext uri="{FF2B5EF4-FFF2-40B4-BE49-F238E27FC236}">
                <a16:creationId xmlns:a16="http://schemas.microsoft.com/office/drawing/2014/main" id="{E6FD4691-9E0F-E5E9-A7A1-87A1523F575F}"/>
              </a:ext>
            </a:extLst>
          </p:cNvPr>
          <p:cNvSpPr>
            <a:spLocks noChangeAspect="1" noChangeArrowheads="1"/>
          </p:cNvSpPr>
          <p:nvPr/>
        </p:nvSpPr>
        <p:spPr bwMode="auto">
          <a:xfrm>
            <a:off x="9432334" y="380899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descr="A logo of a planet with a eye&#10;&#10;Description automatically generated">
            <a:extLst>
              <a:ext uri="{FF2B5EF4-FFF2-40B4-BE49-F238E27FC236}">
                <a16:creationId xmlns:a16="http://schemas.microsoft.com/office/drawing/2014/main" id="{C40280B1-A722-E083-676D-77893D685B7A}"/>
              </a:ext>
            </a:extLst>
          </p:cNvPr>
          <p:cNvPicPr>
            <a:picLocks noChangeAspect="1"/>
          </p:cNvPicPr>
          <p:nvPr/>
        </p:nvPicPr>
        <p:blipFill>
          <a:blip r:embed="rId6">
            <a:extLst>
              <a:ext uri="{BEBA8EAE-BF5A-486C-A8C5-ECC9F3942E4B}">
                <a14:imgProps xmlns:a14="http://schemas.microsoft.com/office/drawing/2010/main">
                  <a14:imgLayer r:embed="rId4">
                    <a14:imgEffect>
                      <a14:backgroundRemoval t="9961" b="89941" l="8887" r="89941">
                        <a14:foregroundMark x1="58594" y1="54395" x2="57031" y2="52539"/>
                        <a14:foregroundMark x1="54395" y1="60059" x2="55664" y2="56445"/>
                        <a14:foregroundMark x1="55664" y1="62598" x2="40234" y2="48926"/>
                        <a14:foregroundMark x1="40234" y1="48926" x2="57715" y2="39063"/>
                        <a14:foregroundMark x1="57715" y1="39063" x2="60938" y2="62207"/>
                        <a14:foregroundMark x1="60938" y1="62207" x2="39746" y2="64355"/>
                        <a14:foregroundMark x1="39746" y1="64355" x2="26172" y2="54883"/>
                        <a14:foregroundMark x1="26172" y1="54883" x2="43848" y2="64551"/>
                        <a14:foregroundMark x1="43848" y1="64551" x2="40723" y2="61621"/>
                        <a14:foregroundMark x1="62988" y1="48926" x2="60059" y2="49414"/>
                        <a14:foregroundMark x1="64258" y1="55371" x2="66309" y2="54883"/>
                        <a14:foregroundMark x1="58594" y1="56934" x2="56738" y2="48145"/>
                        <a14:foregroundMark x1="59082" y1="59277" x2="65234" y2="55859"/>
                        <a14:foregroundMark x1="62402" y1="59277" x2="66602" y2="51270"/>
                        <a14:foregroundMark x1="50293" y1="46582" x2="66113" y2="42676"/>
                        <a14:foregroundMark x1="66113" y1="42676" x2="70215" y2="43750"/>
                        <a14:foregroundMark x1="65820" y1="51465" x2="62695" y2="48438"/>
                        <a14:foregroundMark x1="50781" y1="55371" x2="57031" y2="51465"/>
                        <a14:foregroundMark x1="28809" y1="58008" x2="19043" y2="52246"/>
                        <a14:foregroundMark x1="40430" y1="64453" x2="62891" y2="66602"/>
                        <a14:foregroundMark x1="62891" y1="66602" x2="41211" y2="64160"/>
                        <a14:foregroundMark x1="41016" y1="40430" x2="55469" y2="36523"/>
                        <a14:foregroundMark x1="30176" y1="47070" x2="44043" y2="40430"/>
                        <a14:foregroundMark x1="27051" y1="51270" x2="35254" y2="44531"/>
                        <a14:foregroundMark x1="16370" y1="48868" x2="15520" y2="48327"/>
                        <a14:foregroundMark x1="27051" y1="55664" x2="16736" y2="49101"/>
                        <a14:foregroundMark x1="16535" y1="51908" x2="15346" y2="51126"/>
                        <a14:foregroundMark x1="17232" y1="52367" x2="16852" y2="52117"/>
                        <a14:foregroundMark x1="20313" y1="54395" x2="17513" y2="52552"/>
                        <a14:foregroundMark x1="42578" y1="66504" x2="66113" y2="67383"/>
                        <a14:foregroundMark x1="66113" y1="67383" x2="78051" y2="65953"/>
                        <a14:foregroundMark x1="77868" y1="65765" x2="71777" y2="66211"/>
                        <a14:foregroundMark x1="79931" y1="63199" x2="83594" y2="59473"/>
                        <a14:foregroundMark x1="76172" y1="60547" x2="83398" y2="50000"/>
                        <a14:foregroundMark x1="18262" y1="30078" x2="32129" y2="17676"/>
                        <a14:foregroundMark x1="32129" y1="17676" x2="43555" y2="14258"/>
                        <a14:foregroundMark x1="58008" y1="13477" x2="83496" y2="27148"/>
                        <a14:foregroundMark x1="83496" y1="27148" x2="67578" y2="15723"/>
                        <a14:foregroundMark x1="67578" y1="15723" x2="60059" y2="14551"/>
                        <a14:foregroundMark x1="16699" y1="29297" x2="39453" y2="14258"/>
                        <a14:foregroundMark x1="55469" y1="23340" x2="30762" y2="30762"/>
                        <a14:foregroundMark x1="30762" y1="30762" x2="56152" y2="24805"/>
                        <a14:foregroundMark x1="56152" y1="24805" x2="61914" y2="25684"/>
                        <a14:foregroundMark x1="19324" y1="63871" x2="16406" y2="60254"/>
                        <a14:foregroundMark x1="30766" y1="78054" x2="29712" y2="76747"/>
                        <a14:foregroundMark x1="32715" y1="80469" x2="31991" y2="79571"/>
                        <a14:foregroundMark x1="18511" y1="62327" x2="15924" y2="59344"/>
                        <a14:foregroundMark x1="14014" y1="56021" x2="13288" y2="51846"/>
                        <a14:foregroundMark x1="16287" y1="57204" x2="14063" y2="51758"/>
                        <a14:foregroundMark x1="20344" y1="67143" x2="17920" y2="61205"/>
                        <a14:foregroundMark x1="20801" y1="68262" x2="21200" y2="69238"/>
                        <a14:foregroundMark x1="58089" y1="81759" x2="68309" y2="77532"/>
                        <a14:foregroundMark x1="76992" y1="68758" x2="77737" y2="67952"/>
                        <a14:foregroundMark x1="69619" y1="76735" x2="74184" y2="71796"/>
                        <a14:foregroundMark x1="32129" y1="87500" x2="61133" y2="87500"/>
                        <a14:foregroundMark x1="23340" y1="68750" x2="23340" y2="68750"/>
                        <a14:foregroundMark x1="23730" y1="70410" x2="23730" y2="70410"/>
                        <a14:foregroundMark x1="30176" y1="75488" x2="30176" y2="75488"/>
                        <a14:foregroundMark x1="33105" y1="76855" x2="26270" y2="73242"/>
                        <a14:backgroundMark x1="24644" y1="70410" x2="25274" y2="71606"/>
                        <a14:backgroundMark x1="23770" y1="68750" x2="24644" y2="70410"/>
                        <a14:backgroundMark x1="18164" y1="58105" x2="23770" y2="68750"/>
                        <a14:backgroundMark x1="33069" y1="76780" x2="40527" y2="80957"/>
                        <a14:backgroundMark x1="40527" y1="80957" x2="47559" y2="82617"/>
                        <a14:backgroundMark x1="17578" y1="57422" x2="16895" y2="52246"/>
                        <a14:backgroundMark x1="17285" y1="51953" x2="13086" y2="44531"/>
                        <a14:backgroundMark x1="13379" y1="50000" x2="15918" y2="50293"/>
                        <a14:backgroundMark x1="13965" y1="60352" x2="17285" y2="57129"/>
                        <a14:backgroundMark x1="8203" y1="45508" x2="11719" y2="50000"/>
                        <a14:backgroundMark x1="47266" y1="83594" x2="55664" y2="80078"/>
                        <a14:backgroundMark x1="56348" y1="81641" x2="56934" y2="83984"/>
                        <a14:backgroundMark x1="46973" y1="83301" x2="56348" y2="84863"/>
                        <a14:backgroundMark x1="70215" y1="74609" x2="72168" y2="72949"/>
                        <a14:backgroundMark x1="83496" y1="69043" x2="77637" y2="67773"/>
                        <a14:backgroundMark x1="72461" y1="71289" x2="78613" y2="66504"/>
                        <a14:backgroundMark x1="83789" y1="62598" x2="78320" y2="66211"/>
                        <a14:backgroundMark x1="82520" y1="63574" x2="78906" y2="65820"/>
                        <a14:backgroundMark x1="81543" y1="71289" x2="78613" y2="68750"/>
                        <a14:backgroundMark x1="15332" y1="57422" x2="14355" y2="57422"/>
                        <a14:backgroundMark x1="13086" y1="50977" x2="13086" y2="50977"/>
                        <a14:backgroundMark x1="12695" y1="46484" x2="14355" y2="47461"/>
                        <a14:backgroundMark x1="30176" y1="78809" x2="32129" y2="79395"/>
                        <a14:backgroundMark x1="19531" y1="65527" x2="17871" y2="64258"/>
                        <a14:backgroundMark x1="80566" y1="71973" x2="66113" y2="80762"/>
                        <a14:backgroundMark x1="66113" y1="80762" x2="74121" y2="76465"/>
                        <a14:backgroundMark x1="74121" y1="70703" x2="76660" y2="69434"/>
                        <a14:backgroundMark x1="78320" y1="66211" x2="79590" y2="64551"/>
                        <a14:backgroundMark x1="16602" y1="57129" x2="14355" y2="58398"/>
                        <a14:backgroundMark x1="14648" y1="50684" x2="11426" y2="50293"/>
                        <a14:backgroundMark x1="14355" y1="47070" x2="10742" y2="44238"/>
                      </a14:backgroundRemoval>
                    </a14:imgEffect>
                  </a14:imgLayer>
                </a14:imgProps>
              </a:ext>
              <a:ext uri="{28A0092B-C50C-407E-A947-70E740481C1C}">
                <a14:useLocalDpi xmlns:a14="http://schemas.microsoft.com/office/drawing/2010/main" val="0"/>
              </a:ext>
            </a:extLst>
          </a:blip>
          <a:stretch>
            <a:fillRect/>
          </a:stretch>
        </p:blipFill>
        <p:spPr>
          <a:xfrm>
            <a:off x="3898818" y="5128318"/>
            <a:ext cx="2948462" cy="2948462"/>
          </a:xfrm>
          <a:prstGeom prst="rect">
            <a:avLst/>
          </a:prstGeom>
        </p:spPr>
      </p:pic>
      <p:pic>
        <p:nvPicPr>
          <p:cNvPr id="9" name="Picture 8">
            <a:extLst>
              <a:ext uri="{FF2B5EF4-FFF2-40B4-BE49-F238E27FC236}">
                <a16:creationId xmlns:a16="http://schemas.microsoft.com/office/drawing/2014/main" id="{EBBD8700-99D5-A605-621D-73433F4B1E82}"/>
              </a:ext>
            </a:extLst>
          </p:cNvPr>
          <p:cNvPicPr>
            <a:picLocks noChangeAspect="1"/>
          </p:cNvPicPr>
          <p:nvPr/>
        </p:nvPicPr>
        <p:blipFill>
          <a:blip r:embed="rId5">
            <a:alphaModFix amt="5000"/>
          </a:blip>
          <a:stretch>
            <a:fillRect/>
          </a:stretch>
        </p:blipFill>
        <p:spPr>
          <a:xfrm>
            <a:off x="6389100" y="6344810"/>
            <a:ext cx="5006205" cy="2742608"/>
          </a:xfrm>
          <a:prstGeom prst="rect">
            <a:avLst/>
          </a:prstGeom>
        </p:spPr>
      </p:pic>
      <p:sp>
        <p:nvSpPr>
          <p:cNvPr id="11" name="TextBox 10">
            <a:extLst>
              <a:ext uri="{FF2B5EF4-FFF2-40B4-BE49-F238E27FC236}">
                <a16:creationId xmlns:a16="http://schemas.microsoft.com/office/drawing/2014/main" id="{F3123820-C7D5-E2B4-6131-9881422ABE0D}"/>
              </a:ext>
            </a:extLst>
          </p:cNvPr>
          <p:cNvSpPr txBox="1"/>
          <p:nvPr/>
        </p:nvSpPr>
        <p:spPr>
          <a:xfrm>
            <a:off x="6517878" y="5575884"/>
            <a:ext cx="1248932" cy="400110"/>
          </a:xfrm>
          <a:prstGeom prst="rect">
            <a:avLst/>
          </a:prstGeom>
          <a:noFill/>
        </p:spPr>
        <p:txBody>
          <a:bodyPr wrap="square" rtlCol="0">
            <a:spAutoFit/>
          </a:bodyPr>
          <a:lstStyle/>
          <a:p>
            <a:r>
              <a:rPr lang="de-DE" sz="1000" b="1" dirty="0">
                <a:solidFill>
                  <a:schemeClr val="bg1"/>
                </a:solidFill>
                <a:latin typeface="+mj-lt"/>
              </a:rPr>
              <a:t>Developed by Ghassen Jamoussi</a:t>
            </a:r>
            <a:endParaRPr lang="en-US" sz="1000" b="1" dirty="0">
              <a:solidFill>
                <a:schemeClr val="bg1"/>
              </a:solidFill>
              <a:latin typeface="+mj-lt"/>
            </a:endParaRPr>
          </a:p>
        </p:txBody>
      </p:sp>
      <p:sp>
        <p:nvSpPr>
          <p:cNvPr id="18" name="AutoShape 2" descr="Minimalistic and modern logo design for a tracking system. The logo features a stylized, simplified eye, representing tracking, composed of clean lines and subtle curves. The color palette includes shades of green and black for a sleek and professional look. The design should convey precision and technology, suitable for a tech-oriented audience. The logo should be bold yet simple, emphasizing clarity and modernity.">
            <a:extLst>
              <a:ext uri="{FF2B5EF4-FFF2-40B4-BE49-F238E27FC236}">
                <a16:creationId xmlns:a16="http://schemas.microsoft.com/office/drawing/2014/main" id="{7955A232-E5F4-A0A8-F86A-C1C68ACADD0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 name="Picture 19" descr="A logo of a eye&#10;&#10;Description automatically generated">
            <a:extLst>
              <a:ext uri="{FF2B5EF4-FFF2-40B4-BE49-F238E27FC236}">
                <a16:creationId xmlns:a16="http://schemas.microsoft.com/office/drawing/2014/main" id="{11319C8A-1243-BE6E-5F25-E058D94CA6CA}"/>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9108569" y="-953503"/>
            <a:ext cx="3581379" cy="3201651"/>
          </a:xfrm>
          <a:prstGeom prst="rect">
            <a:avLst/>
          </a:prstGeom>
        </p:spPr>
      </p:pic>
      <p:pic>
        <p:nvPicPr>
          <p:cNvPr id="22" name="Picture 21" descr="A logo of a eye&#10;&#10;Description automatically generated">
            <a:extLst>
              <a:ext uri="{FF2B5EF4-FFF2-40B4-BE49-F238E27FC236}">
                <a16:creationId xmlns:a16="http://schemas.microsoft.com/office/drawing/2014/main" id="{CDE93B44-3290-1EDF-6BFD-4BAEE43255A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28217" y="1223458"/>
            <a:ext cx="4341241" cy="4341241"/>
          </a:xfrm>
          <a:prstGeom prst="rect">
            <a:avLst/>
          </a:prstGeom>
        </p:spPr>
      </p:pic>
    </p:spTree>
    <p:extLst>
      <p:ext uri="{BB962C8B-B14F-4D97-AF65-F5344CB8AC3E}">
        <p14:creationId xmlns:p14="http://schemas.microsoft.com/office/powerpoint/2010/main" val="819843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84373091-E6BA-1823-A6A9-CFDBE7D6F73E}"/>
              </a:ext>
            </a:extLst>
          </p:cNvPr>
          <p:cNvPicPr>
            <a:picLocks noChangeAspect="1"/>
          </p:cNvPicPr>
          <p:nvPr/>
        </p:nvPicPr>
        <p:blipFill>
          <a:blip r:embed="rId2"/>
          <a:stretch>
            <a:fillRect/>
          </a:stretch>
        </p:blipFill>
        <p:spPr>
          <a:xfrm>
            <a:off x="4549547" y="2100498"/>
            <a:ext cx="5356453" cy="4721647"/>
          </a:xfrm>
          <a:prstGeom prst="rect">
            <a:avLst/>
          </a:prstGeom>
        </p:spPr>
      </p:pic>
      <p:pic>
        <p:nvPicPr>
          <p:cNvPr id="16" name="Picture 15">
            <a:extLst>
              <a:ext uri="{FF2B5EF4-FFF2-40B4-BE49-F238E27FC236}">
                <a16:creationId xmlns:a16="http://schemas.microsoft.com/office/drawing/2014/main" id="{A77FA66D-6778-7C0F-29C7-15B784EFEF3C}"/>
              </a:ext>
            </a:extLst>
          </p:cNvPr>
          <p:cNvPicPr>
            <a:picLocks noChangeAspect="1"/>
          </p:cNvPicPr>
          <p:nvPr/>
        </p:nvPicPr>
        <p:blipFill>
          <a:blip r:embed="rId3">
            <a:alphaModFix amt="5000"/>
          </a:blip>
          <a:stretch>
            <a:fillRect/>
          </a:stretch>
        </p:blipFill>
        <p:spPr>
          <a:xfrm>
            <a:off x="4566211" y="2248154"/>
            <a:ext cx="5006205" cy="2742608"/>
          </a:xfrm>
          <a:prstGeom prst="rect">
            <a:avLst/>
          </a:prstGeom>
        </p:spPr>
      </p:pic>
      <p:sp>
        <p:nvSpPr>
          <p:cNvPr id="3" name="TextBox 2">
            <a:extLst>
              <a:ext uri="{FF2B5EF4-FFF2-40B4-BE49-F238E27FC236}">
                <a16:creationId xmlns:a16="http://schemas.microsoft.com/office/drawing/2014/main" id="{2D7347F3-6778-D85F-551B-F26EE1A55CC3}"/>
              </a:ext>
            </a:extLst>
          </p:cNvPr>
          <p:cNvSpPr txBox="1"/>
          <p:nvPr/>
        </p:nvSpPr>
        <p:spPr>
          <a:xfrm>
            <a:off x="5735467" y="5052514"/>
            <a:ext cx="2813577" cy="523220"/>
          </a:xfrm>
          <a:prstGeom prst="rect">
            <a:avLst/>
          </a:prstGeom>
          <a:noFill/>
        </p:spPr>
        <p:txBody>
          <a:bodyPr wrap="square">
            <a:spAutoFit/>
          </a:bodyPr>
          <a:lstStyle/>
          <a:p>
            <a:r>
              <a:rPr lang="de-DE" sz="2800" b="1" dirty="0">
                <a:solidFill>
                  <a:schemeClr val="bg1"/>
                </a:solidFill>
              </a:rPr>
              <a:t>Tracking system </a:t>
            </a:r>
          </a:p>
        </p:txBody>
      </p:sp>
      <p:sp>
        <p:nvSpPr>
          <p:cNvPr id="5" name="Flowchart: Terminator 4">
            <a:extLst>
              <a:ext uri="{FF2B5EF4-FFF2-40B4-BE49-F238E27FC236}">
                <a16:creationId xmlns:a16="http://schemas.microsoft.com/office/drawing/2014/main" id="{E93A7884-6C2B-8699-5C19-336813BEC99B}"/>
              </a:ext>
            </a:extLst>
          </p:cNvPr>
          <p:cNvSpPr/>
          <p:nvPr/>
        </p:nvSpPr>
        <p:spPr>
          <a:xfrm>
            <a:off x="7007675" y="5901877"/>
            <a:ext cx="2200206" cy="481470"/>
          </a:xfrm>
          <a:prstGeom prst="flowChartTerminator">
            <a:avLst/>
          </a:prstGeom>
          <a:solidFill>
            <a:srgbClr val="76B900"/>
          </a:solidFill>
          <a:ln>
            <a:solidFill>
              <a:srgbClr val="76B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b="1" dirty="0"/>
              <a:t>Start</a:t>
            </a:r>
            <a:endParaRPr lang="en-US" b="1" dirty="0"/>
          </a:p>
        </p:txBody>
      </p:sp>
      <p:sp>
        <p:nvSpPr>
          <p:cNvPr id="7" name="AutoShape 2" descr="Ultra-vibrant and stylish logo design for a tracking system, incorporating a stylized globe or map icon with an integrated eye or radar symbol. Utilize an electrifying color palette featuring neon green, jet black, and pure white. The globe should display swirling dynamic lines or paths to suggest rapid movement and advanced tracking capabilities. Emphasize a high-energy, futuristic aesthetic that is captivating and ideal for a cutting-edge technology company. The background should be white to make the colors pop.">
            <a:extLst>
              <a:ext uri="{FF2B5EF4-FFF2-40B4-BE49-F238E27FC236}">
                <a16:creationId xmlns:a16="http://schemas.microsoft.com/office/drawing/2014/main" id="{E6FD4691-9E0F-E5E9-A7A1-87A1523F575F}"/>
              </a:ext>
            </a:extLst>
          </p:cNvPr>
          <p:cNvSpPr>
            <a:spLocks noChangeAspect="1" noChangeArrowheads="1"/>
          </p:cNvSpPr>
          <p:nvPr/>
        </p:nvSpPr>
        <p:spPr bwMode="auto">
          <a:xfrm>
            <a:off x="15862163" y="746772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TextBox 10">
            <a:extLst>
              <a:ext uri="{FF2B5EF4-FFF2-40B4-BE49-F238E27FC236}">
                <a16:creationId xmlns:a16="http://schemas.microsoft.com/office/drawing/2014/main" id="{F3123820-C7D5-E2B4-6131-9881422ABE0D}"/>
              </a:ext>
            </a:extLst>
          </p:cNvPr>
          <p:cNvSpPr txBox="1"/>
          <p:nvPr/>
        </p:nvSpPr>
        <p:spPr>
          <a:xfrm>
            <a:off x="5384615" y="5993849"/>
            <a:ext cx="1248932" cy="400110"/>
          </a:xfrm>
          <a:prstGeom prst="rect">
            <a:avLst/>
          </a:prstGeom>
          <a:noFill/>
        </p:spPr>
        <p:txBody>
          <a:bodyPr wrap="square" rtlCol="0">
            <a:spAutoFit/>
          </a:bodyPr>
          <a:lstStyle/>
          <a:p>
            <a:r>
              <a:rPr lang="de-DE" sz="1000" b="1" dirty="0">
                <a:solidFill>
                  <a:schemeClr val="bg1"/>
                </a:solidFill>
                <a:latin typeface="+mj-lt"/>
              </a:rPr>
              <a:t>Developed by Ghassen Jamoussi</a:t>
            </a:r>
            <a:endParaRPr lang="en-US" sz="1000" b="1" dirty="0">
              <a:solidFill>
                <a:schemeClr val="bg1"/>
              </a:solidFill>
              <a:latin typeface="+mj-lt"/>
            </a:endParaRPr>
          </a:p>
        </p:txBody>
      </p:sp>
      <p:pic>
        <p:nvPicPr>
          <p:cNvPr id="1034" name="Picture 10" descr="Logos">
            <a:extLst>
              <a:ext uri="{FF2B5EF4-FFF2-40B4-BE49-F238E27FC236}">
                <a16:creationId xmlns:a16="http://schemas.microsoft.com/office/drawing/2014/main" id="{EB060635-36BA-E09F-CD1C-CA6806A292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446" y="735960"/>
            <a:ext cx="5320168" cy="1138394"/>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10" descr="Logos">
            <a:extLst>
              <a:ext uri="{FF2B5EF4-FFF2-40B4-BE49-F238E27FC236}">
                <a16:creationId xmlns:a16="http://schemas.microsoft.com/office/drawing/2014/main" id="{BB17D6FF-A2E6-F915-849C-260AC68E55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2107" y="1196013"/>
            <a:ext cx="5320168" cy="1138394"/>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8">
            <a:extLst>
              <a:ext uri="{FF2B5EF4-FFF2-40B4-BE49-F238E27FC236}">
                <a16:creationId xmlns:a16="http://schemas.microsoft.com/office/drawing/2014/main" id="{3B6D4FF2-EA58-DE5D-2970-A5305CA3F91D}"/>
              </a:ext>
            </a:extLst>
          </p:cNvPr>
          <p:cNvPicPr>
            <a:picLocks noChangeAspect="1"/>
          </p:cNvPicPr>
          <p:nvPr/>
        </p:nvPicPr>
        <p:blipFill>
          <a:blip r:embed="rId5"/>
          <a:stretch>
            <a:fillRect/>
          </a:stretch>
        </p:blipFill>
        <p:spPr>
          <a:xfrm>
            <a:off x="6106836" y="535690"/>
            <a:ext cx="3248478" cy="990738"/>
          </a:xfrm>
          <a:prstGeom prst="rect">
            <a:avLst/>
          </a:prstGeom>
        </p:spPr>
      </p:pic>
      <p:pic>
        <p:nvPicPr>
          <p:cNvPr id="51" name="Picture 50">
            <a:extLst>
              <a:ext uri="{FF2B5EF4-FFF2-40B4-BE49-F238E27FC236}">
                <a16:creationId xmlns:a16="http://schemas.microsoft.com/office/drawing/2014/main" id="{F27C4B59-6A8A-ECC6-B730-B12FF081D1E3}"/>
              </a:ext>
            </a:extLst>
          </p:cNvPr>
          <p:cNvPicPr>
            <a:picLocks noChangeAspect="1"/>
          </p:cNvPicPr>
          <p:nvPr/>
        </p:nvPicPr>
        <p:blipFill>
          <a:blip r:embed="rId5"/>
          <a:stretch>
            <a:fillRect/>
          </a:stretch>
        </p:blipFill>
        <p:spPr>
          <a:xfrm>
            <a:off x="5398027" y="296908"/>
            <a:ext cx="3248478" cy="990738"/>
          </a:xfrm>
          <a:prstGeom prst="rect">
            <a:avLst/>
          </a:prstGeom>
        </p:spPr>
      </p:pic>
    </p:spTree>
    <p:extLst>
      <p:ext uri="{BB962C8B-B14F-4D97-AF65-F5344CB8AC3E}">
        <p14:creationId xmlns:p14="http://schemas.microsoft.com/office/powerpoint/2010/main" val="1638233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63E053-DFED-6558-74AC-FDAC333C3B71}"/>
              </a:ext>
            </a:extLst>
          </p:cNvPr>
          <p:cNvPicPr>
            <a:picLocks noChangeAspect="1"/>
          </p:cNvPicPr>
          <p:nvPr/>
        </p:nvPicPr>
        <p:blipFill>
          <a:blip r:embed="rId2"/>
          <a:stretch>
            <a:fillRect/>
          </a:stretch>
        </p:blipFill>
        <p:spPr>
          <a:xfrm>
            <a:off x="0" y="2576336"/>
            <a:ext cx="12192000" cy="2448278"/>
          </a:xfrm>
          <a:prstGeom prst="rect">
            <a:avLst/>
          </a:prstGeom>
        </p:spPr>
      </p:pic>
      <p:sp>
        <p:nvSpPr>
          <p:cNvPr id="6" name="TextBox 5">
            <a:extLst>
              <a:ext uri="{FF2B5EF4-FFF2-40B4-BE49-F238E27FC236}">
                <a16:creationId xmlns:a16="http://schemas.microsoft.com/office/drawing/2014/main" id="{8A355013-F5B4-D318-9E73-A5726B20B72D}"/>
              </a:ext>
            </a:extLst>
          </p:cNvPr>
          <p:cNvSpPr txBox="1"/>
          <p:nvPr/>
        </p:nvSpPr>
        <p:spPr>
          <a:xfrm>
            <a:off x="581024" y="2414411"/>
            <a:ext cx="2009775" cy="646331"/>
          </a:xfrm>
          <a:prstGeom prst="rect">
            <a:avLst/>
          </a:prstGeom>
          <a:noFill/>
        </p:spPr>
        <p:txBody>
          <a:bodyPr wrap="square" rtlCol="0">
            <a:spAutoFit/>
          </a:bodyPr>
          <a:lstStyle/>
          <a:p>
            <a:r>
              <a:rPr lang="de-DE" b="1" dirty="0"/>
              <a:t>RaspBerry Pi 1</a:t>
            </a:r>
          </a:p>
          <a:p>
            <a:r>
              <a:rPr lang="en-US" dirty="0"/>
              <a:t>pi@192.168.2.220</a:t>
            </a:r>
          </a:p>
        </p:txBody>
      </p:sp>
      <p:sp>
        <p:nvSpPr>
          <p:cNvPr id="7" name="TextBox 6">
            <a:extLst>
              <a:ext uri="{FF2B5EF4-FFF2-40B4-BE49-F238E27FC236}">
                <a16:creationId xmlns:a16="http://schemas.microsoft.com/office/drawing/2014/main" id="{63F0DD50-2438-5544-D387-5A9A3CF7EAE6}"/>
              </a:ext>
            </a:extLst>
          </p:cNvPr>
          <p:cNvSpPr txBox="1"/>
          <p:nvPr/>
        </p:nvSpPr>
        <p:spPr>
          <a:xfrm>
            <a:off x="9525000" y="2414411"/>
            <a:ext cx="2480075" cy="646331"/>
          </a:xfrm>
          <a:prstGeom prst="rect">
            <a:avLst/>
          </a:prstGeom>
          <a:noFill/>
        </p:spPr>
        <p:txBody>
          <a:bodyPr wrap="square" rtlCol="0">
            <a:spAutoFit/>
          </a:bodyPr>
          <a:lstStyle/>
          <a:p>
            <a:r>
              <a:rPr lang="de-DE" b="1" dirty="0"/>
              <a:t>RaspBerry Pi 2</a:t>
            </a:r>
          </a:p>
          <a:p>
            <a:r>
              <a:rPr lang="en-US" dirty="0"/>
              <a:t>gaston@192.168.2.222</a:t>
            </a:r>
          </a:p>
        </p:txBody>
      </p:sp>
      <p:sp>
        <p:nvSpPr>
          <p:cNvPr id="8" name="TextBox 7">
            <a:extLst>
              <a:ext uri="{FF2B5EF4-FFF2-40B4-BE49-F238E27FC236}">
                <a16:creationId xmlns:a16="http://schemas.microsoft.com/office/drawing/2014/main" id="{A65ED37B-2C5D-5360-1329-08974A6F0354}"/>
              </a:ext>
            </a:extLst>
          </p:cNvPr>
          <p:cNvSpPr txBox="1"/>
          <p:nvPr/>
        </p:nvSpPr>
        <p:spPr>
          <a:xfrm>
            <a:off x="5413567" y="2282519"/>
            <a:ext cx="1901633" cy="646331"/>
          </a:xfrm>
          <a:prstGeom prst="rect">
            <a:avLst/>
          </a:prstGeom>
          <a:noFill/>
        </p:spPr>
        <p:txBody>
          <a:bodyPr wrap="square" rtlCol="0">
            <a:spAutoFit/>
          </a:bodyPr>
          <a:lstStyle/>
          <a:p>
            <a:r>
              <a:rPr lang="de-DE" b="1" dirty="0"/>
              <a:t>Local computer</a:t>
            </a:r>
          </a:p>
          <a:p>
            <a:r>
              <a:rPr lang="en-US" dirty="0"/>
              <a:t>192.168.2.172</a:t>
            </a:r>
          </a:p>
        </p:txBody>
      </p:sp>
      <p:sp>
        <p:nvSpPr>
          <p:cNvPr id="9" name="TextBox 8">
            <a:extLst>
              <a:ext uri="{FF2B5EF4-FFF2-40B4-BE49-F238E27FC236}">
                <a16:creationId xmlns:a16="http://schemas.microsoft.com/office/drawing/2014/main" id="{EB643FCB-5F15-F6BE-C1E3-B7D71A8824EE}"/>
              </a:ext>
            </a:extLst>
          </p:cNvPr>
          <p:cNvSpPr txBox="1"/>
          <p:nvPr/>
        </p:nvSpPr>
        <p:spPr>
          <a:xfrm>
            <a:off x="797398" y="2144915"/>
            <a:ext cx="1185004" cy="369332"/>
          </a:xfrm>
          <a:prstGeom prst="rect">
            <a:avLst/>
          </a:prstGeom>
          <a:noFill/>
        </p:spPr>
        <p:txBody>
          <a:bodyPr wrap="square" rtlCol="0">
            <a:spAutoFit/>
          </a:bodyPr>
          <a:lstStyle/>
          <a:p>
            <a:r>
              <a:rPr lang="de-DE" b="1" dirty="0">
                <a:solidFill>
                  <a:srgbClr val="FF0000"/>
                </a:solidFill>
              </a:rPr>
              <a:t>Publisher</a:t>
            </a:r>
            <a:endParaRPr lang="en-US" b="1" dirty="0">
              <a:solidFill>
                <a:srgbClr val="FF0000"/>
              </a:solidFill>
            </a:endParaRPr>
          </a:p>
        </p:txBody>
      </p:sp>
      <p:sp>
        <p:nvSpPr>
          <p:cNvPr id="10" name="TextBox 9">
            <a:extLst>
              <a:ext uri="{FF2B5EF4-FFF2-40B4-BE49-F238E27FC236}">
                <a16:creationId xmlns:a16="http://schemas.microsoft.com/office/drawing/2014/main" id="{2AC198BE-47C9-B722-3DCD-13FD45F8FA30}"/>
              </a:ext>
            </a:extLst>
          </p:cNvPr>
          <p:cNvSpPr txBox="1"/>
          <p:nvPr/>
        </p:nvSpPr>
        <p:spPr>
          <a:xfrm>
            <a:off x="10382042" y="2175960"/>
            <a:ext cx="1332416" cy="369332"/>
          </a:xfrm>
          <a:prstGeom prst="rect">
            <a:avLst/>
          </a:prstGeom>
          <a:noFill/>
        </p:spPr>
        <p:txBody>
          <a:bodyPr wrap="square" rtlCol="0">
            <a:spAutoFit/>
          </a:bodyPr>
          <a:lstStyle/>
          <a:p>
            <a:r>
              <a:rPr lang="de-DE" b="1" dirty="0">
                <a:solidFill>
                  <a:schemeClr val="accent6">
                    <a:lumMod val="75000"/>
                  </a:schemeClr>
                </a:solidFill>
              </a:rPr>
              <a:t>Subscriber</a:t>
            </a:r>
            <a:endParaRPr lang="en-US" b="1" dirty="0">
              <a:solidFill>
                <a:schemeClr val="accent6">
                  <a:lumMod val="75000"/>
                </a:schemeClr>
              </a:solidFill>
            </a:endParaRPr>
          </a:p>
        </p:txBody>
      </p:sp>
      <p:sp>
        <p:nvSpPr>
          <p:cNvPr id="14" name="TextBox 13">
            <a:extLst>
              <a:ext uri="{FF2B5EF4-FFF2-40B4-BE49-F238E27FC236}">
                <a16:creationId xmlns:a16="http://schemas.microsoft.com/office/drawing/2014/main" id="{03C0042E-1F4C-E3CA-F1D9-A7A9BE02A60C}"/>
              </a:ext>
            </a:extLst>
          </p:cNvPr>
          <p:cNvSpPr txBox="1"/>
          <p:nvPr/>
        </p:nvSpPr>
        <p:spPr>
          <a:xfrm>
            <a:off x="4714875" y="5087598"/>
            <a:ext cx="3476625" cy="369332"/>
          </a:xfrm>
          <a:prstGeom prst="rect">
            <a:avLst/>
          </a:prstGeom>
          <a:noFill/>
        </p:spPr>
        <p:txBody>
          <a:bodyPr wrap="square">
            <a:spAutoFit/>
          </a:bodyPr>
          <a:lstStyle/>
          <a:p>
            <a:r>
              <a:rPr lang="en-US" b="1" dirty="0"/>
              <a:t>mosquitto -v -c mosquitto.conf</a:t>
            </a:r>
          </a:p>
        </p:txBody>
      </p:sp>
    </p:spTree>
    <p:extLst>
      <p:ext uri="{BB962C8B-B14F-4D97-AF65-F5344CB8AC3E}">
        <p14:creationId xmlns:p14="http://schemas.microsoft.com/office/powerpoint/2010/main" val="2912268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BA9ED85B-841C-A9D7-EB7F-7FBBB1819449}"/>
              </a:ext>
            </a:extLst>
          </p:cNvPr>
          <p:cNvSpPr>
            <a:spLocks noChangeArrowheads="1"/>
          </p:cNvSpPr>
          <p:nvPr/>
        </p:nvSpPr>
        <p:spPr bwMode="auto">
          <a:xfrm>
            <a:off x="0" y="0"/>
            <a:ext cx="3309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439219"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cs typeface="Calibri" panose="020F0502020204030204" pitchFamily="34" charset="0"/>
                <a:hlinkClick r:id="rId2"/>
              </a:rPr>
              <a:t>Implementing Raspberry Pi System (chatgpt.com)</a:t>
            </a:r>
            <a:endParaRPr kumimoji="0" lang="en-US" altLang="en-US" sz="1100" b="0" i="0" u="none" strike="noStrike" cap="none" normalizeH="0" baseline="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Calibri" panose="020F0502020204030204" pitchFamily="34" charset="0"/>
                <a:cs typeface="Calibri" panose="020F0502020204030204" pitchFamily="34" charset="0"/>
              </a:rPr>
              <a:t>  </a:t>
            </a:r>
            <a:r>
              <a:rPr kumimoji="0" lang="en-US" altLang="en-US" sz="44400" b="0" i="0" u="none" strike="noStrike" cap="none" normalizeH="0" baseline="0">
                <a:ln>
                  <a:noFill/>
                </a:ln>
                <a:solidFill>
                  <a:schemeClr val="tx1"/>
                </a:solidFill>
                <a:effectLst/>
                <a:latin typeface="Calibri" panose="020F0502020204030204" pitchFamily="34" charset="0"/>
                <a:cs typeface="Calibri" panose="020F050202020403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26" name="Picture 2" descr="Ink Drawings&#10;Ink Drawings&#10;Ink Drawings&#10;Ink Drawings&#10;Broker&#10;Mosquitto &#10;Mosquitto -v -c mosquitto.conf&#10;Local computer&#10;192.168.2.172&#10;Database will be here as well&#10;Publisher (publishes the tag ids)&#10;Raspberry PI 1&#10;pi@192.168.2.220 (currently will be &#10;changed in the future)&#10;RFID Device &#10;Raspberry PI 2&#10;pi@192.168.2.220 (currently will be &#10;changed in the future)&#10;Alarm Device &#10;Raspberry PI 3&#10;pi@192.168.2.x&#10; Display Device &#10;Requests data from database&#10;Sends data to database&#10;Ink Drawings&#10;Raspberry PI 4&#10;pi@192.168.2.x&#10; QR/SC Device &#10;Scans Student cards&#10;Scans Devices for lending&#10;Subscriber (Subscribes to the broker topic rfid to get the tag ids)&#10;Publishes to Alarm  to tell him if he needs to trigger the alarm&#10;Subscribes to broker topic alarm/status to see if the status of it will change&#10;Ink Drawings&#10;Publishes alarm/status to broker&#10;&#10;Subscribes to rfid/tags to broker&#10;Ink Drawings&#10;Without MQTT&#10;Direct communication&#10;Ink Drawings&#10;Publishes the tag ids&#10;Ink Drawings&#10;Subscribes to alarm/status&#10;">
            <a:extLst>
              <a:ext uri="{FF2B5EF4-FFF2-40B4-BE49-F238E27FC236}">
                <a16:creationId xmlns:a16="http://schemas.microsoft.com/office/drawing/2014/main" id="{5FD850D2-28F3-26A4-0CC1-3A8231F44E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2303" y="228600"/>
            <a:ext cx="7085013" cy="582039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370734EF-D7B8-ED8A-5761-9FC86D8B1058}"/>
                  </a:ext>
                </a:extLst>
              </p14:cNvPr>
              <p14:cNvContentPartPr/>
              <p14:nvPr/>
            </p14:nvContentPartPr>
            <p14:xfrm>
              <a:off x="4653864" y="880704"/>
              <a:ext cx="355680" cy="561960"/>
            </p14:xfrm>
          </p:contentPart>
        </mc:Choice>
        <mc:Fallback xmlns="">
          <p:pic>
            <p:nvPicPr>
              <p:cNvPr id="5" name="Ink 4">
                <a:extLst>
                  <a:ext uri="{FF2B5EF4-FFF2-40B4-BE49-F238E27FC236}">
                    <a16:creationId xmlns:a16="http://schemas.microsoft.com/office/drawing/2014/main" id="{370734EF-D7B8-ED8A-5761-9FC86D8B1058}"/>
                  </a:ext>
                </a:extLst>
              </p:cNvPr>
              <p:cNvPicPr/>
              <p:nvPr/>
            </p:nvPicPr>
            <p:blipFill>
              <a:blip r:embed="rId5"/>
              <a:stretch>
                <a:fillRect/>
              </a:stretch>
            </p:blipFill>
            <p:spPr>
              <a:xfrm>
                <a:off x="4645224" y="872064"/>
                <a:ext cx="373320" cy="579600"/>
              </a:xfrm>
              <a:prstGeom prst="rect">
                <a:avLst/>
              </a:prstGeom>
            </p:spPr>
          </p:pic>
        </mc:Fallback>
      </mc:AlternateContent>
      <p:grpSp>
        <p:nvGrpSpPr>
          <p:cNvPr id="8" name="Group 7">
            <a:extLst>
              <a:ext uri="{FF2B5EF4-FFF2-40B4-BE49-F238E27FC236}">
                <a16:creationId xmlns:a16="http://schemas.microsoft.com/office/drawing/2014/main" id="{52D7A7D4-674A-A981-953B-5128C9D9DBE9}"/>
              </a:ext>
            </a:extLst>
          </p:cNvPr>
          <p:cNvGrpSpPr/>
          <p:nvPr/>
        </p:nvGrpSpPr>
        <p:grpSpPr>
          <a:xfrm>
            <a:off x="8985120" y="1209020"/>
            <a:ext cx="322560" cy="506880"/>
            <a:chOff x="8985120" y="1209020"/>
            <a:chExt cx="322560" cy="506880"/>
          </a:xfrm>
        </p:grpSpPr>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6CE9A189-BF0E-27EA-B316-9B0C9356AC9C}"/>
                    </a:ext>
                  </a:extLst>
                </p14:cNvPr>
                <p14:cNvContentPartPr/>
                <p14:nvPr/>
              </p14:nvContentPartPr>
              <p14:xfrm>
                <a:off x="8985120" y="1498460"/>
                <a:ext cx="131400" cy="217440"/>
              </p14:xfrm>
            </p:contentPart>
          </mc:Choice>
          <mc:Fallback xmlns="">
            <p:pic>
              <p:nvPicPr>
                <p:cNvPr id="6" name="Ink 5">
                  <a:extLst>
                    <a:ext uri="{FF2B5EF4-FFF2-40B4-BE49-F238E27FC236}">
                      <a16:creationId xmlns:a16="http://schemas.microsoft.com/office/drawing/2014/main" id="{6CE9A189-BF0E-27EA-B316-9B0C9356AC9C}"/>
                    </a:ext>
                  </a:extLst>
                </p:cNvPr>
                <p:cNvPicPr/>
                <p:nvPr/>
              </p:nvPicPr>
              <p:blipFill>
                <a:blip r:embed="rId7"/>
                <a:stretch>
                  <a:fillRect/>
                </a:stretch>
              </p:blipFill>
              <p:spPr>
                <a:xfrm>
                  <a:off x="8976120" y="1489460"/>
                  <a:ext cx="14904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F9988CAF-6DE5-1E54-AAAF-DD270C4AA6B0}"/>
                    </a:ext>
                  </a:extLst>
                </p14:cNvPr>
                <p14:cNvContentPartPr/>
                <p14:nvPr/>
              </p14:nvContentPartPr>
              <p14:xfrm>
                <a:off x="9054960" y="1209020"/>
                <a:ext cx="252720" cy="448560"/>
              </p14:xfrm>
            </p:contentPart>
          </mc:Choice>
          <mc:Fallback xmlns="">
            <p:pic>
              <p:nvPicPr>
                <p:cNvPr id="7" name="Ink 6">
                  <a:extLst>
                    <a:ext uri="{FF2B5EF4-FFF2-40B4-BE49-F238E27FC236}">
                      <a16:creationId xmlns:a16="http://schemas.microsoft.com/office/drawing/2014/main" id="{F9988CAF-6DE5-1E54-AAAF-DD270C4AA6B0}"/>
                    </a:ext>
                  </a:extLst>
                </p:cNvPr>
                <p:cNvPicPr/>
                <p:nvPr/>
              </p:nvPicPr>
              <p:blipFill>
                <a:blip r:embed="rId9"/>
                <a:stretch>
                  <a:fillRect/>
                </a:stretch>
              </p:blipFill>
              <p:spPr>
                <a:xfrm>
                  <a:off x="9045960" y="1200020"/>
                  <a:ext cx="270360" cy="466200"/>
                </a:xfrm>
                <a:prstGeom prst="rect">
                  <a:avLst/>
                </a:prstGeom>
              </p:spPr>
            </p:pic>
          </mc:Fallback>
        </mc:AlternateContent>
      </p:grpSp>
    </p:spTree>
    <p:extLst>
      <p:ext uri="{BB962C8B-B14F-4D97-AF65-F5344CB8AC3E}">
        <p14:creationId xmlns:p14="http://schemas.microsoft.com/office/powerpoint/2010/main" val="12728172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1843D63-0646-15BD-C339-469EDEB52F28}"/>
              </a:ext>
            </a:extLst>
          </p:cNvPr>
          <p:cNvSpPr/>
          <p:nvPr/>
        </p:nvSpPr>
        <p:spPr>
          <a:xfrm>
            <a:off x="1091184" y="897634"/>
            <a:ext cx="2441448" cy="11612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Raspi</a:t>
            </a:r>
            <a:endParaRPr lang="en-US" dirty="0"/>
          </a:p>
        </p:txBody>
      </p:sp>
      <p:sp>
        <p:nvSpPr>
          <p:cNvPr id="5" name="Rectangle 4">
            <a:extLst>
              <a:ext uri="{FF2B5EF4-FFF2-40B4-BE49-F238E27FC236}">
                <a16:creationId xmlns:a16="http://schemas.microsoft.com/office/drawing/2014/main" id="{C6F19519-2DFB-7A54-B20D-F5B493CB06D3}"/>
              </a:ext>
            </a:extLst>
          </p:cNvPr>
          <p:cNvSpPr/>
          <p:nvPr/>
        </p:nvSpPr>
        <p:spPr>
          <a:xfrm>
            <a:off x="4591814" y="873198"/>
            <a:ext cx="2441448" cy="11612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a:t>Relay</a:t>
            </a:r>
            <a:endParaRPr lang="en-US" dirty="0"/>
          </a:p>
        </p:txBody>
      </p:sp>
      <p:sp>
        <p:nvSpPr>
          <p:cNvPr id="6" name="Rectangle 5">
            <a:extLst>
              <a:ext uri="{FF2B5EF4-FFF2-40B4-BE49-F238E27FC236}">
                <a16:creationId xmlns:a16="http://schemas.microsoft.com/office/drawing/2014/main" id="{015098D4-68E1-F6D4-E248-33DF988DEB1E}"/>
              </a:ext>
            </a:extLst>
          </p:cNvPr>
          <p:cNvSpPr/>
          <p:nvPr/>
        </p:nvSpPr>
        <p:spPr>
          <a:xfrm>
            <a:off x="7688580" y="897634"/>
            <a:ext cx="2441448" cy="11612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Siren</a:t>
            </a:r>
            <a:endParaRPr lang="en-US" dirty="0"/>
          </a:p>
        </p:txBody>
      </p:sp>
      <p:sp>
        <p:nvSpPr>
          <p:cNvPr id="7" name="Rectangle 6">
            <a:extLst>
              <a:ext uri="{FF2B5EF4-FFF2-40B4-BE49-F238E27FC236}">
                <a16:creationId xmlns:a16="http://schemas.microsoft.com/office/drawing/2014/main" id="{42FDA44B-4461-6B74-C099-591904A51530}"/>
              </a:ext>
            </a:extLst>
          </p:cNvPr>
          <p:cNvSpPr/>
          <p:nvPr/>
        </p:nvSpPr>
        <p:spPr>
          <a:xfrm>
            <a:off x="1091184" y="3055621"/>
            <a:ext cx="2441448" cy="11612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Power Supply</a:t>
            </a:r>
            <a:endParaRPr lang="en-US" dirty="0"/>
          </a:p>
        </p:txBody>
      </p:sp>
      <p:sp>
        <p:nvSpPr>
          <p:cNvPr id="8" name="TextBox 7">
            <a:extLst>
              <a:ext uri="{FF2B5EF4-FFF2-40B4-BE49-F238E27FC236}">
                <a16:creationId xmlns:a16="http://schemas.microsoft.com/office/drawing/2014/main" id="{4C9706E8-B024-A58B-DAA6-D81294D4D1C5}"/>
              </a:ext>
            </a:extLst>
          </p:cNvPr>
          <p:cNvSpPr txBox="1"/>
          <p:nvPr/>
        </p:nvSpPr>
        <p:spPr>
          <a:xfrm>
            <a:off x="1488948" y="3871664"/>
            <a:ext cx="1645920" cy="400110"/>
          </a:xfrm>
          <a:prstGeom prst="rect">
            <a:avLst/>
          </a:prstGeom>
          <a:noFill/>
        </p:spPr>
        <p:txBody>
          <a:bodyPr wrap="square" rtlCol="0">
            <a:spAutoFit/>
          </a:bodyPr>
          <a:lstStyle/>
          <a:p>
            <a:r>
              <a:rPr lang="de-DE" sz="2000" b="1" dirty="0">
                <a:solidFill>
                  <a:schemeClr val="bg1"/>
                </a:solidFill>
              </a:rPr>
              <a:t>+                       -</a:t>
            </a:r>
            <a:endParaRPr lang="en-US" sz="2000" b="1" dirty="0">
              <a:solidFill>
                <a:schemeClr val="bg1"/>
              </a:solidFill>
            </a:endParaRPr>
          </a:p>
        </p:txBody>
      </p:sp>
      <p:sp>
        <p:nvSpPr>
          <p:cNvPr id="10" name="TextBox 9">
            <a:extLst>
              <a:ext uri="{FF2B5EF4-FFF2-40B4-BE49-F238E27FC236}">
                <a16:creationId xmlns:a16="http://schemas.microsoft.com/office/drawing/2014/main" id="{B50AF7AD-2178-1DA3-F5B2-E53394CF2D79}"/>
              </a:ext>
            </a:extLst>
          </p:cNvPr>
          <p:cNvSpPr txBox="1"/>
          <p:nvPr/>
        </p:nvSpPr>
        <p:spPr>
          <a:xfrm>
            <a:off x="8086344" y="1765494"/>
            <a:ext cx="1645920" cy="400110"/>
          </a:xfrm>
          <a:prstGeom prst="rect">
            <a:avLst/>
          </a:prstGeom>
          <a:noFill/>
        </p:spPr>
        <p:txBody>
          <a:bodyPr wrap="square" rtlCol="0">
            <a:spAutoFit/>
          </a:bodyPr>
          <a:lstStyle/>
          <a:p>
            <a:r>
              <a:rPr lang="de-DE" sz="2000" b="1" dirty="0">
                <a:solidFill>
                  <a:schemeClr val="bg1"/>
                </a:solidFill>
              </a:rPr>
              <a:t>+                       -</a:t>
            </a:r>
            <a:endParaRPr lang="en-US" sz="2000" b="1" dirty="0">
              <a:solidFill>
                <a:schemeClr val="bg1"/>
              </a:solidFill>
            </a:endParaRPr>
          </a:p>
        </p:txBody>
      </p:sp>
      <p:cxnSp>
        <p:nvCxnSpPr>
          <p:cNvPr id="16" name="Straight Connector 15">
            <a:extLst>
              <a:ext uri="{FF2B5EF4-FFF2-40B4-BE49-F238E27FC236}">
                <a16:creationId xmlns:a16="http://schemas.microsoft.com/office/drawing/2014/main" id="{0046E178-532B-0547-1266-88959A519686}"/>
              </a:ext>
            </a:extLst>
          </p:cNvPr>
          <p:cNvCxnSpPr>
            <a:cxnSpLocks/>
          </p:cNvCxnSpPr>
          <p:nvPr/>
        </p:nvCxnSpPr>
        <p:spPr>
          <a:xfrm>
            <a:off x="1607820" y="4216909"/>
            <a:ext cx="0" cy="1208531"/>
          </a:xfrm>
          <a:prstGeom prst="line">
            <a:avLst/>
          </a:prstGeom>
          <a:ln>
            <a:solidFill>
              <a:srgbClr val="FF0000"/>
            </a:solidFill>
          </a:ln>
        </p:spPr>
        <p:style>
          <a:lnRef idx="3">
            <a:schemeClr val="accent5"/>
          </a:lnRef>
          <a:fillRef idx="0">
            <a:schemeClr val="accent5"/>
          </a:fillRef>
          <a:effectRef idx="2">
            <a:schemeClr val="accent5"/>
          </a:effectRef>
          <a:fontRef idx="minor">
            <a:schemeClr val="tx1"/>
          </a:fontRef>
        </p:style>
      </p:cxnSp>
      <p:cxnSp>
        <p:nvCxnSpPr>
          <p:cNvPr id="17" name="Straight Connector 16">
            <a:extLst>
              <a:ext uri="{FF2B5EF4-FFF2-40B4-BE49-F238E27FC236}">
                <a16:creationId xmlns:a16="http://schemas.microsoft.com/office/drawing/2014/main" id="{37EA4832-0C78-DD9D-5295-E870200F2AFE}"/>
              </a:ext>
            </a:extLst>
          </p:cNvPr>
          <p:cNvCxnSpPr>
            <a:cxnSpLocks/>
          </p:cNvCxnSpPr>
          <p:nvPr/>
        </p:nvCxnSpPr>
        <p:spPr>
          <a:xfrm flipH="1">
            <a:off x="1607820" y="5425440"/>
            <a:ext cx="2880360" cy="0"/>
          </a:xfrm>
          <a:prstGeom prst="line">
            <a:avLst/>
          </a:prstGeom>
          <a:ln>
            <a:solidFill>
              <a:srgbClr val="FF0000"/>
            </a:solidFill>
          </a:ln>
        </p:spPr>
        <p:style>
          <a:lnRef idx="3">
            <a:schemeClr val="accent5"/>
          </a:lnRef>
          <a:fillRef idx="0">
            <a:schemeClr val="accent5"/>
          </a:fillRef>
          <a:effectRef idx="2">
            <a:schemeClr val="accent5"/>
          </a:effectRef>
          <a:fontRef idx="minor">
            <a:schemeClr val="tx1"/>
          </a:fontRef>
        </p:style>
      </p:cxnSp>
      <p:cxnSp>
        <p:nvCxnSpPr>
          <p:cNvPr id="26" name="Straight Connector 25">
            <a:extLst>
              <a:ext uri="{FF2B5EF4-FFF2-40B4-BE49-F238E27FC236}">
                <a16:creationId xmlns:a16="http://schemas.microsoft.com/office/drawing/2014/main" id="{E9EB01D1-B105-8CD9-69D5-35AF7A64D973}"/>
              </a:ext>
            </a:extLst>
          </p:cNvPr>
          <p:cNvCxnSpPr>
            <a:cxnSpLocks/>
          </p:cNvCxnSpPr>
          <p:nvPr/>
        </p:nvCxnSpPr>
        <p:spPr>
          <a:xfrm flipV="1">
            <a:off x="7376160" y="994649"/>
            <a:ext cx="0" cy="148185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5966E960-FE08-74B2-4F28-BB5F1E323DA1}"/>
              </a:ext>
            </a:extLst>
          </p:cNvPr>
          <p:cNvCxnSpPr>
            <a:cxnSpLocks/>
          </p:cNvCxnSpPr>
          <p:nvPr/>
        </p:nvCxnSpPr>
        <p:spPr>
          <a:xfrm>
            <a:off x="7376160" y="2476500"/>
            <a:ext cx="861061" cy="0"/>
          </a:xfrm>
          <a:prstGeom prst="line">
            <a:avLst/>
          </a:prstGeom>
          <a:ln>
            <a:solidFill>
              <a:srgbClr val="FF0000"/>
            </a:solidFill>
          </a:ln>
        </p:spPr>
        <p:style>
          <a:lnRef idx="3">
            <a:schemeClr val="accent5"/>
          </a:lnRef>
          <a:fillRef idx="0">
            <a:schemeClr val="accent5"/>
          </a:fillRef>
          <a:effectRef idx="2">
            <a:schemeClr val="accent5"/>
          </a:effectRef>
          <a:fontRef idx="minor">
            <a:schemeClr val="tx1"/>
          </a:fontRef>
        </p:style>
      </p:cxnSp>
      <p:cxnSp>
        <p:nvCxnSpPr>
          <p:cNvPr id="31" name="Straight Connector 30">
            <a:extLst>
              <a:ext uri="{FF2B5EF4-FFF2-40B4-BE49-F238E27FC236}">
                <a16:creationId xmlns:a16="http://schemas.microsoft.com/office/drawing/2014/main" id="{AB0021BD-30B4-08F1-4A71-1613E83AA09E}"/>
              </a:ext>
            </a:extLst>
          </p:cNvPr>
          <p:cNvCxnSpPr>
            <a:cxnSpLocks/>
          </p:cNvCxnSpPr>
          <p:nvPr/>
        </p:nvCxnSpPr>
        <p:spPr>
          <a:xfrm>
            <a:off x="8237221" y="2058922"/>
            <a:ext cx="0" cy="41757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7A2A5EF5-F67A-A411-7269-272C9BBE03B7}"/>
              </a:ext>
            </a:extLst>
          </p:cNvPr>
          <p:cNvCxnSpPr>
            <a:cxnSpLocks/>
          </p:cNvCxnSpPr>
          <p:nvPr/>
        </p:nvCxnSpPr>
        <p:spPr>
          <a:xfrm flipH="1">
            <a:off x="4053840" y="2705100"/>
            <a:ext cx="5494020"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35" name="Straight Connector 34">
            <a:extLst>
              <a:ext uri="{FF2B5EF4-FFF2-40B4-BE49-F238E27FC236}">
                <a16:creationId xmlns:a16="http://schemas.microsoft.com/office/drawing/2014/main" id="{CDF38AAD-44AC-46D7-086B-95DA1DB5B20E}"/>
              </a:ext>
            </a:extLst>
          </p:cNvPr>
          <p:cNvCxnSpPr>
            <a:cxnSpLocks/>
          </p:cNvCxnSpPr>
          <p:nvPr/>
        </p:nvCxnSpPr>
        <p:spPr>
          <a:xfrm>
            <a:off x="9547860" y="2058922"/>
            <a:ext cx="0" cy="646178"/>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39" name="Straight Connector 38">
            <a:extLst>
              <a:ext uri="{FF2B5EF4-FFF2-40B4-BE49-F238E27FC236}">
                <a16:creationId xmlns:a16="http://schemas.microsoft.com/office/drawing/2014/main" id="{0B43E483-A647-B071-FBA3-CB35AC551F04}"/>
              </a:ext>
            </a:extLst>
          </p:cNvPr>
          <p:cNvCxnSpPr/>
          <p:nvPr/>
        </p:nvCxnSpPr>
        <p:spPr>
          <a:xfrm>
            <a:off x="4053840" y="2705100"/>
            <a:ext cx="0" cy="1821180"/>
          </a:xfrm>
          <a:prstGeom prst="line">
            <a:avLst/>
          </a:prstGeom>
        </p:spPr>
        <p:style>
          <a:lnRef idx="2">
            <a:schemeClr val="dk1"/>
          </a:lnRef>
          <a:fillRef idx="0">
            <a:schemeClr val="dk1"/>
          </a:fillRef>
          <a:effectRef idx="1">
            <a:schemeClr val="dk1"/>
          </a:effectRef>
          <a:fontRef idx="minor">
            <a:schemeClr val="tx1"/>
          </a:fontRef>
        </p:style>
      </p:cxnSp>
      <p:cxnSp>
        <p:nvCxnSpPr>
          <p:cNvPr id="40" name="Straight Connector 39">
            <a:extLst>
              <a:ext uri="{FF2B5EF4-FFF2-40B4-BE49-F238E27FC236}">
                <a16:creationId xmlns:a16="http://schemas.microsoft.com/office/drawing/2014/main" id="{3E789D07-6961-F6AB-2CC4-1D3E8B725C31}"/>
              </a:ext>
            </a:extLst>
          </p:cNvPr>
          <p:cNvCxnSpPr>
            <a:cxnSpLocks/>
          </p:cNvCxnSpPr>
          <p:nvPr/>
        </p:nvCxnSpPr>
        <p:spPr>
          <a:xfrm flipH="1">
            <a:off x="2948940" y="4526280"/>
            <a:ext cx="1097280"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42" name="Straight Connector 41">
            <a:extLst>
              <a:ext uri="{FF2B5EF4-FFF2-40B4-BE49-F238E27FC236}">
                <a16:creationId xmlns:a16="http://schemas.microsoft.com/office/drawing/2014/main" id="{612CCEBF-BEE8-08F6-B390-039D63F84E18}"/>
              </a:ext>
            </a:extLst>
          </p:cNvPr>
          <p:cNvCxnSpPr>
            <a:cxnSpLocks/>
          </p:cNvCxnSpPr>
          <p:nvPr/>
        </p:nvCxnSpPr>
        <p:spPr>
          <a:xfrm>
            <a:off x="2948940" y="4216909"/>
            <a:ext cx="0" cy="309371"/>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47" name="Straight Connector 46">
            <a:extLst>
              <a:ext uri="{FF2B5EF4-FFF2-40B4-BE49-F238E27FC236}">
                <a16:creationId xmlns:a16="http://schemas.microsoft.com/office/drawing/2014/main" id="{BFF8F42F-90C2-392C-5C2D-631D2BF69D24}"/>
              </a:ext>
            </a:extLst>
          </p:cNvPr>
          <p:cNvCxnSpPr/>
          <p:nvPr/>
        </p:nvCxnSpPr>
        <p:spPr>
          <a:xfrm>
            <a:off x="3352800" y="1203960"/>
            <a:ext cx="131826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48" name="Straight Connector 47">
            <a:extLst>
              <a:ext uri="{FF2B5EF4-FFF2-40B4-BE49-F238E27FC236}">
                <a16:creationId xmlns:a16="http://schemas.microsoft.com/office/drawing/2014/main" id="{E6698624-3181-D95F-CAD0-898EFDDFB31B}"/>
              </a:ext>
            </a:extLst>
          </p:cNvPr>
          <p:cNvCxnSpPr/>
          <p:nvPr/>
        </p:nvCxnSpPr>
        <p:spPr>
          <a:xfrm>
            <a:off x="3352800" y="1524000"/>
            <a:ext cx="131826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49" name="Straight Connector 48">
            <a:extLst>
              <a:ext uri="{FF2B5EF4-FFF2-40B4-BE49-F238E27FC236}">
                <a16:creationId xmlns:a16="http://schemas.microsoft.com/office/drawing/2014/main" id="{A9724C70-94F7-B401-DEF9-CC2B961B0DCB}"/>
              </a:ext>
            </a:extLst>
          </p:cNvPr>
          <p:cNvCxnSpPr/>
          <p:nvPr/>
        </p:nvCxnSpPr>
        <p:spPr>
          <a:xfrm>
            <a:off x="3352800" y="1828800"/>
            <a:ext cx="1318260" cy="0"/>
          </a:xfrm>
          <a:prstGeom prst="line">
            <a:avLst/>
          </a:prstGeom>
        </p:spPr>
        <p:style>
          <a:lnRef idx="3">
            <a:schemeClr val="accent2"/>
          </a:lnRef>
          <a:fillRef idx="0">
            <a:schemeClr val="accent2"/>
          </a:fillRef>
          <a:effectRef idx="2">
            <a:schemeClr val="accent2"/>
          </a:effectRef>
          <a:fontRef idx="minor">
            <a:schemeClr val="tx1"/>
          </a:fontRef>
        </p:style>
      </p:cxnSp>
      <p:sp>
        <p:nvSpPr>
          <p:cNvPr id="50" name="TextBox 49">
            <a:extLst>
              <a:ext uri="{FF2B5EF4-FFF2-40B4-BE49-F238E27FC236}">
                <a16:creationId xmlns:a16="http://schemas.microsoft.com/office/drawing/2014/main" id="{6560C97D-EAA4-09F9-7366-B4574F1F9635}"/>
              </a:ext>
            </a:extLst>
          </p:cNvPr>
          <p:cNvSpPr txBox="1"/>
          <p:nvPr/>
        </p:nvSpPr>
        <p:spPr>
          <a:xfrm>
            <a:off x="4637532" y="994649"/>
            <a:ext cx="544060" cy="307777"/>
          </a:xfrm>
          <a:prstGeom prst="rect">
            <a:avLst/>
          </a:prstGeom>
          <a:noFill/>
        </p:spPr>
        <p:txBody>
          <a:bodyPr wrap="none" rtlCol="0">
            <a:spAutoFit/>
          </a:bodyPr>
          <a:lstStyle/>
          <a:p>
            <a:r>
              <a:rPr lang="de-DE" sz="1400" b="1" dirty="0"/>
              <a:t>VCC</a:t>
            </a:r>
            <a:endParaRPr lang="en-US" sz="1400" b="1" dirty="0"/>
          </a:p>
        </p:txBody>
      </p:sp>
      <p:sp>
        <p:nvSpPr>
          <p:cNvPr id="52" name="TextBox 51">
            <a:extLst>
              <a:ext uri="{FF2B5EF4-FFF2-40B4-BE49-F238E27FC236}">
                <a16:creationId xmlns:a16="http://schemas.microsoft.com/office/drawing/2014/main" id="{14FF13E0-2255-54F7-06F6-24D8906C1176}"/>
              </a:ext>
            </a:extLst>
          </p:cNvPr>
          <p:cNvSpPr txBox="1"/>
          <p:nvPr/>
        </p:nvSpPr>
        <p:spPr>
          <a:xfrm>
            <a:off x="4637531" y="1358682"/>
            <a:ext cx="688847" cy="307777"/>
          </a:xfrm>
          <a:prstGeom prst="rect">
            <a:avLst/>
          </a:prstGeom>
          <a:noFill/>
        </p:spPr>
        <p:txBody>
          <a:bodyPr wrap="square">
            <a:spAutoFit/>
          </a:bodyPr>
          <a:lstStyle/>
          <a:p>
            <a:r>
              <a:rPr lang="de-DE" sz="1400" b="1" dirty="0"/>
              <a:t>GND</a:t>
            </a:r>
            <a:endParaRPr lang="en-US" b="1" dirty="0"/>
          </a:p>
        </p:txBody>
      </p:sp>
      <p:sp>
        <p:nvSpPr>
          <p:cNvPr id="53" name="TextBox 52">
            <a:extLst>
              <a:ext uri="{FF2B5EF4-FFF2-40B4-BE49-F238E27FC236}">
                <a16:creationId xmlns:a16="http://schemas.microsoft.com/office/drawing/2014/main" id="{54944372-16F4-91AC-73A2-B43E9D105936}"/>
              </a:ext>
            </a:extLst>
          </p:cNvPr>
          <p:cNvSpPr txBox="1"/>
          <p:nvPr/>
        </p:nvSpPr>
        <p:spPr>
          <a:xfrm>
            <a:off x="4722877" y="1653170"/>
            <a:ext cx="688847" cy="307777"/>
          </a:xfrm>
          <a:prstGeom prst="rect">
            <a:avLst/>
          </a:prstGeom>
          <a:noFill/>
        </p:spPr>
        <p:txBody>
          <a:bodyPr wrap="square">
            <a:spAutoFit/>
          </a:bodyPr>
          <a:lstStyle/>
          <a:p>
            <a:r>
              <a:rPr lang="de-DE" sz="1400" b="1" dirty="0"/>
              <a:t>IN</a:t>
            </a:r>
            <a:endParaRPr lang="en-US" b="1" dirty="0"/>
          </a:p>
        </p:txBody>
      </p:sp>
      <p:cxnSp>
        <p:nvCxnSpPr>
          <p:cNvPr id="59" name="Straight Connector 58">
            <a:extLst>
              <a:ext uri="{FF2B5EF4-FFF2-40B4-BE49-F238E27FC236}">
                <a16:creationId xmlns:a16="http://schemas.microsoft.com/office/drawing/2014/main" id="{D7322219-410D-00C2-7EF4-17482333570B}"/>
              </a:ext>
            </a:extLst>
          </p:cNvPr>
          <p:cNvCxnSpPr>
            <a:cxnSpLocks/>
          </p:cNvCxnSpPr>
          <p:nvPr/>
        </p:nvCxnSpPr>
        <p:spPr>
          <a:xfrm flipV="1">
            <a:off x="4488180" y="2316480"/>
            <a:ext cx="0" cy="310896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CD40E062-D30A-E49D-F67E-8F58999235E3}"/>
              </a:ext>
            </a:extLst>
          </p:cNvPr>
          <p:cNvCxnSpPr>
            <a:cxnSpLocks/>
          </p:cNvCxnSpPr>
          <p:nvPr/>
        </p:nvCxnSpPr>
        <p:spPr>
          <a:xfrm>
            <a:off x="4465317" y="2316480"/>
            <a:ext cx="2743203" cy="0"/>
          </a:xfrm>
          <a:prstGeom prst="line">
            <a:avLst/>
          </a:prstGeom>
          <a:ln>
            <a:solidFill>
              <a:srgbClr val="FF0000"/>
            </a:solidFill>
          </a:ln>
        </p:spPr>
        <p:style>
          <a:lnRef idx="3">
            <a:schemeClr val="accent5"/>
          </a:lnRef>
          <a:fillRef idx="0">
            <a:schemeClr val="accent5"/>
          </a:fillRef>
          <a:effectRef idx="2">
            <a:schemeClr val="accent5"/>
          </a:effectRef>
          <a:fontRef idx="minor">
            <a:schemeClr val="tx1"/>
          </a:fontRef>
        </p:style>
      </p:cxnSp>
      <p:cxnSp>
        <p:nvCxnSpPr>
          <p:cNvPr id="63" name="Straight Connector 62">
            <a:extLst>
              <a:ext uri="{FF2B5EF4-FFF2-40B4-BE49-F238E27FC236}">
                <a16:creationId xmlns:a16="http://schemas.microsoft.com/office/drawing/2014/main" id="{02121362-6FAA-B322-18F2-79991057EB32}"/>
              </a:ext>
            </a:extLst>
          </p:cNvPr>
          <p:cNvCxnSpPr>
            <a:cxnSpLocks/>
          </p:cNvCxnSpPr>
          <p:nvPr/>
        </p:nvCxnSpPr>
        <p:spPr>
          <a:xfrm flipV="1">
            <a:off x="7208520" y="1358682"/>
            <a:ext cx="0" cy="957798"/>
          </a:xfrm>
          <a:prstGeom prst="line">
            <a:avLst/>
          </a:prstGeom>
          <a:ln>
            <a:solidFill>
              <a:srgbClr val="FF0000"/>
            </a:solidFill>
          </a:ln>
        </p:spPr>
        <p:style>
          <a:lnRef idx="3">
            <a:schemeClr val="accent5"/>
          </a:lnRef>
          <a:fillRef idx="0">
            <a:schemeClr val="accent5"/>
          </a:fillRef>
          <a:effectRef idx="2">
            <a:schemeClr val="accent5"/>
          </a:effectRef>
          <a:fontRef idx="minor">
            <a:schemeClr val="tx1"/>
          </a:fontRef>
        </p:style>
      </p:cxnSp>
      <p:cxnSp>
        <p:nvCxnSpPr>
          <p:cNvPr id="67" name="Straight Connector 66">
            <a:extLst>
              <a:ext uri="{FF2B5EF4-FFF2-40B4-BE49-F238E27FC236}">
                <a16:creationId xmlns:a16="http://schemas.microsoft.com/office/drawing/2014/main" id="{1156152F-4DFD-9C1B-1BE6-3C193DD77D96}"/>
              </a:ext>
            </a:extLst>
          </p:cNvPr>
          <p:cNvCxnSpPr>
            <a:cxnSpLocks/>
          </p:cNvCxnSpPr>
          <p:nvPr/>
        </p:nvCxnSpPr>
        <p:spPr>
          <a:xfrm>
            <a:off x="6865620" y="1002269"/>
            <a:ext cx="510540" cy="0"/>
          </a:xfrm>
          <a:prstGeom prst="line">
            <a:avLst/>
          </a:prstGeom>
          <a:ln>
            <a:solidFill>
              <a:srgbClr val="FF0000"/>
            </a:solidFill>
          </a:ln>
        </p:spPr>
        <p:style>
          <a:lnRef idx="3">
            <a:schemeClr val="accent5"/>
          </a:lnRef>
          <a:fillRef idx="0">
            <a:schemeClr val="accent5"/>
          </a:fillRef>
          <a:effectRef idx="2">
            <a:schemeClr val="accent5"/>
          </a:effectRef>
          <a:fontRef idx="minor">
            <a:schemeClr val="tx1"/>
          </a:fontRef>
        </p:style>
      </p:cxnSp>
      <p:cxnSp>
        <p:nvCxnSpPr>
          <p:cNvPr id="68" name="Straight Connector 67">
            <a:extLst>
              <a:ext uri="{FF2B5EF4-FFF2-40B4-BE49-F238E27FC236}">
                <a16:creationId xmlns:a16="http://schemas.microsoft.com/office/drawing/2014/main" id="{171C740B-44CB-F1B1-6488-96CDC2D5056F}"/>
              </a:ext>
            </a:extLst>
          </p:cNvPr>
          <p:cNvCxnSpPr>
            <a:cxnSpLocks/>
          </p:cNvCxnSpPr>
          <p:nvPr/>
        </p:nvCxnSpPr>
        <p:spPr>
          <a:xfrm>
            <a:off x="6865620" y="1358682"/>
            <a:ext cx="342900" cy="4049"/>
          </a:xfrm>
          <a:prstGeom prst="line">
            <a:avLst/>
          </a:prstGeom>
          <a:ln>
            <a:solidFill>
              <a:srgbClr val="FF0000"/>
            </a:solidFill>
          </a:ln>
        </p:spPr>
        <p:style>
          <a:lnRef idx="3">
            <a:schemeClr val="accent5"/>
          </a:lnRef>
          <a:fillRef idx="0">
            <a:schemeClr val="accent5"/>
          </a:fillRef>
          <a:effectRef idx="2">
            <a:schemeClr val="accent5"/>
          </a:effectRef>
          <a:fontRef idx="minor">
            <a:schemeClr val="tx1"/>
          </a:fontRef>
        </p:style>
      </p:cxnSp>
      <p:sp>
        <p:nvSpPr>
          <p:cNvPr id="71" name="TextBox 70">
            <a:extLst>
              <a:ext uri="{FF2B5EF4-FFF2-40B4-BE49-F238E27FC236}">
                <a16:creationId xmlns:a16="http://schemas.microsoft.com/office/drawing/2014/main" id="{F0B30285-FCE8-F074-7EC5-477FE34EEF25}"/>
              </a:ext>
            </a:extLst>
          </p:cNvPr>
          <p:cNvSpPr txBox="1"/>
          <p:nvPr/>
        </p:nvSpPr>
        <p:spPr>
          <a:xfrm>
            <a:off x="6394705" y="882726"/>
            <a:ext cx="447558" cy="307777"/>
          </a:xfrm>
          <a:prstGeom prst="rect">
            <a:avLst/>
          </a:prstGeom>
          <a:noFill/>
        </p:spPr>
        <p:txBody>
          <a:bodyPr wrap="none" rtlCol="0">
            <a:spAutoFit/>
          </a:bodyPr>
          <a:lstStyle/>
          <a:p>
            <a:r>
              <a:rPr lang="de-DE" sz="1400" b="1" dirty="0"/>
              <a:t>NO</a:t>
            </a:r>
            <a:endParaRPr lang="en-US" sz="1400" b="1" dirty="0"/>
          </a:p>
        </p:txBody>
      </p:sp>
      <p:sp>
        <p:nvSpPr>
          <p:cNvPr id="72" name="TextBox 71">
            <a:extLst>
              <a:ext uri="{FF2B5EF4-FFF2-40B4-BE49-F238E27FC236}">
                <a16:creationId xmlns:a16="http://schemas.microsoft.com/office/drawing/2014/main" id="{4CF40B49-8EC6-B7D2-7818-197EE3D4C3EA}"/>
              </a:ext>
            </a:extLst>
          </p:cNvPr>
          <p:cNvSpPr txBox="1"/>
          <p:nvPr/>
        </p:nvSpPr>
        <p:spPr>
          <a:xfrm>
            <a:off x="6336801" y="1200031"/>
            <a:ext cx="590931" cy="307777"/>
          </a:xfrm>
          <a:prstGeom prst="rect">
            <a:avLst/>
          </a:prstGeom>
          <a:noFill/>
        </p:spPr>
        <p:txBody>
          <a:bodyPr wrap="none" rtlCol="0">
            <a:spAutoFit/>
          </a:bodyPr>
          <a:lstStyle/>
          <a:p>
            <a:r>
              <a:rPr lang="de-DE" sz="1400" b="1" dirty="0"/>
              <a:t>COM</a:t>
            </a:r>
            <a:endParaRPr lang="en-US" sz="1400" b="1" dirty="0"/>
          </a:p>
        </p:txBody>
      </p:sp>
      <p:cxnSp>
        <p:nvCxnSpPr>
          <p:cNvPr id="76" name="Straight Connector 75">
            <a:extLst>
              <a:ext uri="{FF2B5EF4-FFF2-40B4-BE49-F238E27FC236}">
                <a16:creationId xmlns:a16="http://schemas.microsoft.com/office/drawing/2014/main" id="{E6D4A492-3765-A25B-C8D8-7C37F9B63223}"/>
              </a:ext>
            </a:extLst>
          </p:cNvPr>
          <p:cNvCxnSpPr/>
          <p:nvPr/>
        </p:nvCxnSpPr>
        <p:spPr>
          <a:xfrm>
            <a:off x="3532632" y="4526280"/>
            <a:ext cx="0" cy="670560"/>
          </a:xfrm>
          <a:prstGeom prst="line">
            <a:avLst/>
          </a:prstGeom>
        </p:spPr>
        <p:style>
          <a:lnRef idx="2">
            <a:schemeClr val="dk1"/>
          </a:lnRef>
          <a:fillRef idx="0">
            <a:schemeClr val="dk1"/>
          </a:fillRef>
          <a:effectRef idx="1">
            <a:schemeClr val="dk1"/>
          </a:effectRef>
          <a:fontRef idx="minor">
            <a:schemeClr val="tx1"/>
          </a:fontRef>
        </p:style>
      </p:cxnSp>
      <p:cxnSp>
        <p:nvCxnSpPr>
          <p:cNvPr id="78" name="Straight Connector 77">
            <a:extLst>
              <a:ext uri="{FF2B5EF4-FFF2-40B4-BE49-F238E27FC236}">
                <a16:creationId xmlns:a16="http://schemas.microsoft.com/office/drawing/2014/main" id="{F3560807-D9DD-015D-81F1-D561EDEF91C5}"/>
              </a:ext>
            </a:extLst>
          </p:cNvPr>
          <p:cNvCxnSpPr>
            <a:cxnSpLocks/>
          </p:cNvCxnSpPr>
          <p:nvPr/>
        </p:nvCxnSpPr>
        <p:spPr>
          <a:xfrm>
            <a:off x="3532632" y="5204460"/>
            <a:ext cx="5917692" cy="0"/>
          </a:xfrm>
          <a:prstGeom prst="line">
            <a:avLst/>
          </a:prstGeom>
        </p:spPr>
        <p:style>
          <a:lnRef idx="2">
            <a:schemeClr val="dk1"/>
          </a:lnRef>
          <a:fillRef idx="0">
            <a:schemeClr val="dk1"/>
          </a:fillRef>
          <a:effectRef idx="1">
            <a:schemeClr val="dk1"/>
          </a:effectRef>
          <a:fontRef idx="minor">
            <a:schemeClr val="tx1"/>
          </a:fontRef>
        </p:style>
      </p:cxnSp>
      <p:sp>
        <p:nvSpPr>
          <p:cNvPr id="79" name="Rectangle 78">
            <a:extLst>
              <a:ext uri="{FF2B5EF4-FFF2-40B4-BE49-F238E27FC236}">
                <a16:creationId xmlns:a16="http://schemas.microsoft.com/office/drawing/2014/main" id="{0EB070D0-CCF2-97D1-4437-DEC3EB4B5647}"/>
              </a:ext>
            </a:extLst>
          </p:cNvPr>
          <p:cNvSpPr/>
          <p:nvPr/>
        </p:nvSpPr>
        <p:spPr>
          <a:xfrm>
            <a:off x="7574280" y="3096001"/>
            <a:ext cx="2441448" cy="11612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Alarm</a:t>
            </a:r>
            <a:endParaRPr lang="en-US" dirty="0"/>
          </a:p>
        </p:txBody>
      </p:sp>
      <p:sp>
        <p:nvSpPr>
          <p:cNvPr id="80" name="TextBox 79">
            <a:extLst>
              <a:ext uri="{FF2B5EF4-FFF2-40B4-BE49-F238E27FC236}">
                <a16:creationId xmlns:a16="http://schemas.microsoft.com/office/drawing/2014/main" id="{B9889124-B5CA-9890-03F0-016A721272C9}"/>
              </a:ext>
            </a:extLst>
          </p:cNvPr>
          <p:cNvSpPr txBox="1"/>
          <p:nvPr/>
        </p:nvSpPr>
        <p:spPr>
          <a:xfrm>
            <a:off x="7972044" y="3963861"/>
            <a:ext cx="1645920" cy="400110"/>
          </a:xfrm>
          <a:prstGeom prst="rect">
            <a:avLst/>
          </a:prstGeom>
          <a:noFill/>
        </p:spPr>
        <p:txBody>
          <a:bodyPr wrap="square" rtlCol="0">
            <a:spAutoFit/>
          </a:bodyPr>
          <a:lstStyle/>
          <a:p>
            <a:r>
              <a:rPr lang="de-DE" sz="2000" b="1" dirty="0">
                <a:solidFill>
                  <a:schemeClr val="bg1"/>
                </a:solidFill>
              </a:rPr>
              <a:t>+                       -</a:t>
            </a:r>
            <a:endParaRPr lang="en-US" sz="2000" b="1" dirty="0">
              <a:solidFill>
                <a:schemeClr val="bg1"/>
              </a:solidFill>
            </a:endParaRPr>
          </a:p>
        </p:txBody>
      </p:sp>
      <p:cxnSp>
        <p:nvCxnSpPr>
          <p:cNvPr id="82" name="Straight Connector 81">
            <a:extLst>
              <a:ext uri="{FF2B5EF4-FFF2-40B4-BE49-F238E27FC236}">
                <a16:creationId xmlns:a16="http://schemas.microsoft.com/office/drawing/2014/main" id="{7CB2C97F-8867-0BF8-B800-9D1C582037FA}"/>
              </a:ext>
            </a:extLst>
          </p:cNvPr>
          <p:cNvCxnSpPr>
            <a:cxnSpLocks/>
          </p:cNvCxnSpPr>
          <p:nvPr/>
        </p:nvCxnSpPr>
        <p:spPr>
          <a:xfrm>
            <a:off x="9450324" y="4271774"/>
            <a:ext cx="0" cy="939551"/>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86" name="Straight Connector 85">
            <a:extLst>
              <a:ext uri="{FF2B5EF4-FFF2-40B4-BE49-F238E27FC236}">
                <a16:creationId xmlns:a16="http://schemas.microsoft.com/office/drawing/2014/main" id="{865147B0-3A7A-EE38-EA86-98A7D039EA7F}"/>
              </a:ext>
            </a:extLst>
          </p:cNvPr>
          <p:cNvCxnSpPr>
            <a:cxnSpLocks/>
          </p:cNvCxnSpPr>
          <p:nvPr/>
        </p:nvCxnSpPr>
        <p:spPr>
          <a:xfrm flipV="1">
            <a:off x="1607820" y="4807452"/>
            <a:ext cx="6516625" cy="4648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87" name="Straight Connector 86">
            <a:extLst>
              <a:ext uri="{FF2B5EF4-FFF2-40B4-BE49-F238E27FC236}">
                <a16:creationId xmlns:a16="http://schemas.microsoft.com/office/drawing/2014/main" id="{92B4AE2A-E31E-2BAA-EBB9-EE3CE175C70C}"/>
              </a:ext>
            </a:extLst>
          </p:cNvPr>
          <p:cNvCxnSpPr>
            <a:cxnSpLocks/>
          </p:cNvCxnSpPr>
          <p:nvPr/>
        </p:nvCxnSpPr>
        <p:spPr>
          <a:xfrm>
            <a:off x="8124445" y="4257289"/>
            <a:ext cx="0" cy="54331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77810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1843D63-0646-15BD-C339-469EDEB52F28}"/>
              </a:ext>
            </a:extLst>
          </p:cNvPr>
          <p:cNvSpPr/>
          <p:nvPr/>
        </p:nvSpPr>
        <p:spPr>
          <a:xfrm>
            <a:off x="931164" y="356614"/>
            <a:ext cx="2441448" cy="11612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Raspi</a:t>
            </a:r>
            <a:endParaRPr lang="en-US" dirty="0"/>
          </a:p>
        </p:txBody>
      </p:sp>
      <p:sp>
        <p:nvSpPr>
          <p:cNvPr id="5" name="Rectangle 4">
            <a:extLst>
              <a:ext uri="{FF2B5EF4-FFF2-40B4-BE49-F238E27FC236}">
                <a16:creationId xmlns:a16="http://schemas.microsoft.com/office/drawing/2014/main" id="{C6F19519-2DFB-7A54-B20D-F5B493CB06D3}"/>
              </a:ext>
            </a:extLst>
          </p:cNvPr>
          <p:cNvSpPr/>
          <p:nvPr/>
        </p:nvSpPr>
        <p:spPr>
          <a:xfrm>
            <a:off x="4431794" y="332178"/>
            <a:ext cx="2441448" cy="11612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a:t>Relay</a:t>
            </a:r>
            <a:endParaRPr lang="en-US" dirty="0"/>
          </a:p>
        </p:txBody>
      </p:sp>
      <p:sp>
        <p:nvSpPr>
          <p:cNvPr id="6" name="Rectangle 5">
            <a:extLst>
              <a:ext uri="{FF2B5EF4-FFF2-40B4-BE49-F238E27FC236}">
                <a16:creationId xmlns:a16="http://schemas.microsoft.com/office/drawing/2014/main" id="{015098D4-68E1-F6D4-E248-33DF988DEB1E}"/>
              </a:ext>
            </a:extLst>
          </p:cNvPr>
          <p:cNvSpPr/>
          <p:nvPr/>
        </p:nvSpPr>
        <p:spPr>
          <a:xfrm>
            <a:off x="7528560" y="356614"/>
            <a:ext cx="2441448" cy="11612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Siren</a:t>
            </a:r>
            <a:endParaRPr lang="en-US" dirty="0"/>
          </a:p>
        </p:txBody>
      </p:sp>
      <p:sp>
        <p:nvSpPr>
          <p:cNvPr id="7" name="Rectangle 6">
            <a:extLst>
              <a:ext uri="{FF2B5EF4-FFF2-40B4-BE49-F238E27FC236}">
                <a16:creationId xmlns:a16="http://schemas.microsoft.com/office/drawing/2014/main" id="{42FDA44B-4461-6B74-C099-591904A51530}"/>
              </a:ext>
            </a:extLst>
          </p:cNvPr>
          <p:cNvSpPr/>
          <p:nvPr/>
        </p:nvSpPr>
        <p:spPr>
          <a:xfrm>
            <a:off x="931164" y="2514601"/>
            <a:ext cx="2441448" cy="11612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Power Supply</a:t>
            </a:r>
            <a:endParaRPr lang="en-US" dirty="0"/>
          </a:p>
        </p:txBody>
      </p:sp>
      <p:sp>
        <p:nvSpPr>
          <p:cNvPr id="8" name="TextBox 7">
            <a:extLst>
              <a:ext uri="{FF2B5EF4-FFF2-40B4-BE49-F238E27FC236}">
                <a16:creationId xmlns:a16="http://schemas.microsoft.com/office/drawing/2014/main" id="{4C9706E8-B024-A58B-DAA6-D81294D4D1C5}"/>
              </a:ext>
            </a:extLst>
          </p:cNvPr>
          <p:cNvSpPr txBox="1"/>
          <p:nvPr/>
        </p:nvSpPr>
        <p:spPr>
          <a:xfrm>
            <a:off x="1328928" y="3330644"/>
            <a:ext cx="1645920" cy="400110"/>
          </a:xfrm>
          <a:prstGeom prst="rect">
            <a:avLst/>
          </a:prstGeom>
          <a:noFill/>
        </p:spPr>
        <p:txBody>
          <a:bodyPr wrap="square" rtlCol="0">
            <a:spAutoFit/>
          </a:bodyPr>
          <a:lstStyle/>
          <a:p>
            <a:r>
              <a:rPr lang="de-DE" sz="2000" b="1" dirty="0">
                <a:solidFill>
                  <a:schemeClr val="bg1"/>
                </a:solidFill>
              </a:rPr>
              <a:t>+                       -</a:t>
            </a:r>
            <a:endParaRPr lang="en-US" sz="2000" b="1" dirty="0">
              <a:solidFill>
                <a:schemeClr val="bg1"/>
              </a:solidFill>
            </a:endParaRPr>
          </a:p>
        </p:txBody>
      </p:sp>
      <p:sp>
        <p:nvSpPr>
          <p:cNvPr id="10" name="TextBox 9">
            <a:extLst>
              <a:ext uri="{FF2B5EF4-FFF2-40B4-BE49-F238E27FC236}">
                <a16:creationId xmlns:a16="http://schemas.microsoft.com/office/drawing/2014/main" id="{B50AF7AD-2178-1DA3-F5B2-E53394CF2D79}"/>
              </a:ext>
            </a:extLst>
          </p:cNvPr>
          <p:cNvSpPr txBox="1"/>
          <p:nvPr/>
        </p:nvSpPr>
        <p:spPr>
          <a:xfrm>
            <a:off x="7926324" y="1224474"/>
            <a:ext cx="1645920" cy="400110"/>
          </a:xfrm>
          <a:prstGeom prst="rect">
            <a:avLst/>
          </a:prstGeom>
          <a:noFill/>
        </p:spPr>
        <p:txBody>
          <a:bodyPr wrap="square" rtlCol="0">
            <a:spAutoFit/>
          </a:bodyPr>
          <a:lstStyle/>
          <a:p>
            <a:r>
              <a:rPr lang="de-DE" sz="2000" b="1" dirty="0">
                <a:solidFill>
                  <a:schemeClr val="bg1"/>
                </a:solidFill>
              </a:rPr>
              <a:t>+                       -</a:t>
            </a:r>
            <a:endParaRPr lang="en-US" sz="2000" b="1" dirty="0">
              <a:solidFill>
                <a:schemeClr val="bg1"/>
              </a:solidFill>
            </a:endParaRPr>
          </a:p>
        </p:txBody>
      </p:sp>
      <p:pic>
        <p:nvPicPr>
          <p:cNvPr id="12" name="Picture 11">
            <a:extLst>
              <a:ext uri="{FF2B5EF4-FFF2-40B4-BE49-F238E27FC236}">
                <a16:creationId xmlns:a16="http://schemas.microsoft.com/office/drawing/2014/main" id="{56CF2CFD-D56F-3897-FEEA-CDE0D1C1608C}"/>
              </a:ext>
            </a:extLst>
          </p:cNvPr>
          <p:cNvPicPr>
            <a:picLocks noChangeAspect="1"/>
          </p:cNvPicPr>
          <p:nvPr/>
        </p:nvPicPr>
        <p:blipFill>
          <a:blip r:embed="rId2"/>
          <a:stretch>
            <a:fillRect/>
          </a:stretch>
        </p:blipFill>
        <p:spPr>
          <a:xfrm>
            <a:off x="4642230" y="2385762"/>
            <a:ext cx="5016756" cy="3971599"/>
          </a:xfrm>
          <a:prstGeom prst="rect">
            <a:avLst/>
          </a:prstGeom>
        </p:spPr>
      </p:pic>
      <p:cxnSp>
        <p:nvCxnSpPr>
          <p:cNvPr id="14" name="Straight Connector 13">
            <a:extLst>
              <a:ext uri="{FF2B5EF4-FFF2-40B4-BE49-F238E27FC236}">
                <a16:creationId xmlns:a16="http://schemas.microsoft.com/office/drawing/2014/main" id="{80779056-5DB8-DD41-2A9C-9598AD4B369F}"/>
              </a:ext>
            </a:extLst>
          </p:cNvPr>
          <p:cNvCxnSpPr/>
          <p:nvPr/>
        </p:nvCxnSpPr>
        <p:spPr>
          <a:xfrm>
            <a:off x="6228588" y="4123945"/>
            <a:ext cx="281940" cy="694943"/>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0046E178-532B-0547-1266-88959A519686}"/>
              </a:ext>
            </a:extLst>
          </p:cNvPr>
          <p:cNvCxnSpPr>
            <a:cxnSpLocks/>
          </p:cNvCxnSpPr>
          <p:nvPr/>
        </p:nvCxnSpPr>
        <p:spPr>
          <a:xfrm>
            <a:off x="1447800" y="3675889"/>
            <a:ext cx="0" cy="1208531"/>
          </a:xfrm>
          <a:prstGeom prst="line">
            <a:avLst/>
          </a:prstGeom>
          <a:ln>
            <a:solidFill>
              <a:srgbClr val="FF0000"/>
            </a:solidFill>
          </a:ln>
        </p:spPr>
        <p:style>
          <a:lnRef idx="3">
            <a:schemeClr val="accent5"/>
          </a:lnRef>
          <a:fillRef idx="0">
            <a:schemeClr val="accent5"/>
          </a:fillRef>
          <a:effectRef idx="2">
            <a:schemeClr val="accent5"/>
          </a:effectRef>
          <a:fontRef idx="minor">
            <a:schemeClr val="tx1"/>
          </a:fontRef>
        </p:style>
      </p:cxnSp>
      <p:cxnSp>
        <p:nvCxnSpPr>
          <p:cNvPr id="17" name="Straight Connector 16">
            <a:extLst>
              <a:ext uri="{FF2B5EF4-FFF2-40B4-BE49-F238E27FC236}">
                <a16:creationId xmlns:a16="http://schemas.microsoft.com/office/drawing/2014/main" id="{37EA4832-0C78-DD9D-5295-E870200F2AFE}"/>
              </a:ext>
            </a:extLst>
          </p:cNvPr>
          <p:cNvCxnSpPr>
            <a:cxnSpLocks/>
          </p:cNvCxnSpPr>
          <p:nvPr/>
        </p:nvCxnSpPr>
        <p:spPr>
          <a:xfrm flipH="1">
            <a:off x="1447800" y="4884420"/>
            <a:ext cx="3931920" cy="0"/>
          </a:xfrm>
          <a:prstGeom prst="line">
            <a:avLst/>
          </a:prstGeom>
          <a:ln>
            <a:solidFill>
              <a:srgbClr val="FF0000"/>
            </a:solidFill>
          </a:ln>
        </p:spPr>
        <p:style>
          <a:lnRef idx="3">
            <a:schemeClr val="accent5"/>
          </a:lnRef>
          <a:fillRef idx="0">
            <a:schemeClr val="accent5"/>
          </a:fillRef>
          <a:effectRef idx="2">
            <a:schemeClr val="accent5"/>
          </a:effectRef>
          <a:fontRef idx="minor">
            <a:schemeClr val="tx1"/>
          </a:fontRef>
        </p:style>
      </p:cxnSp>
      <p:cxnSp>
        <p:nvCxnSpPr>
          <p:cNvPr id="23" name="Straight Connector 22">
            <a:extLst>
              <a:ext uri="{FF2B5EF4-FFF2-40B4-BE49-F238E27FC236}">
                <a16:creationId xmlns:a16="http://schemas.microsoft.com/office/drawing/2014/main" id="{C171655D-C3CF-A8FA-8103-B3C3E56FC2CE}"/>
              </a:ext>
            </a:extLst>
          </p:cNvPr>
          <p:cNvCxnSpPr>
            <a:cxnSpLocks/>
          </p:cNvCxnSpPr>
          <p:nvPr/>
        </p:nvCxnSpPr>
        <p:spPr>
          <a:xfrm flipH="1">
            <a:off x="4160520" y="4549140"/>
            <a:ext cx="1491998" cy="0"/>
          </a:xfrm>
          <a:prstGeom prst="line">
            <a:avLst/>
          </a:prstGeom>
          <a:ln>
            <a:solidFill>
              <a:srgbClr val="FF0000"/>
            </a:solidFill>
          </a:ln>
        </p:spPr>
        <p:style>
          <a:lnRef idx="3">
            <a:schemeClr val="accent5"/>
          </a:lnRef>
          <a:fillRef idx="0">
            <a:schemeClr val="accent5"/>
          </a:fillRef>
          <a:effectRef idx="2">
            <a:schemeClr val="accent5"/>
          </a:effectRef>
          <a:fontRef idx="minor">
            <a:schemeClr val="tx1"/>
          </a:fontRef>
        </p:style>
      </p:cxnSp>
      <p:cxnSp>
        <p:nvCxnSpPr>
          <p:cNvPr id="26" name="Straight Connector 25">
            <a:extLst>
              <a:ext uri="{FF2B5EF4-FFF2-40B4-BE49-F238E27FC236}">
                <a16:creationId xmlns:a16="http://schemas.microsoft.com/office/drawing/2014/main" id="{E9EB01D1-B105-8CD9-69D5-35AF7A64D973}"/>
              </a:ext>
            </a:extLst>
          </p:cNvPr>
          <p:cNvCxnSpPr/>
          <p:nvPr/>
        </p:nvCxnSpPr>
        <p:spPr>
          <a:xfrm flipV="1">
            <a:off x="4160520" y="1935480"/>
            <a:ext cx="0" cy="261366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5966E960-FE08-74B2-4F28-BB5F1E323DA1}"/>
              </a:ext>
            </a:extLst>
          </p:cNvPr>
          <p:cNvCxnSpPr>
            <a:cxnSpLocks/>
          </p:cNvCxnSpPr>
          <p:nvPr/>
        </p:nvCxnSpPr>
        <p:spPr>
          <a:xfrm>
            <a:off x="4160520" y="1935480"/>
            <a:ext cx="3916681" cy="0"/>
          </a:xfrm>
          <a:prstGeom prst="line">
            <a:avLst/>
          </a:prstGeom>
          <a:ln>
            <a:solidFill>
              <a:srgbClr val="FF0000"/>
            </a:solidFill>
          </a:ln>
        </p:spPr>
        <p:style>
          <a:lnRef idx="3">
            <a:schemeClr val="accent5"/>
          </a:lnRef>
          <a:fillRef idx="0">
            <a:schemeClr val="accent5"/>
          </a:fillRef>
          <a:effectRef idx="2">
            <a:schemeClr val="accent5"/>
          </a:effectRef>
          <a:fontRef idx="minor">
            <a:schemeClr val="tx1"/>
          </a:fontRef>
        </p:style>
      </p:cxnSp>
      <p:cxnSp>
        <p:nvCxnSpPr>
          <p:cNvPr id="31" name="Straight Connector 30">
            <a:extLst>
              <a:ext uri="{FF2B5EF4-FFF2-40B4-BE49-F238E27FC236}">
                <a16:creationId xmlns:a16="http://schemas.microsoft.com/office/drawing/2014/main" id="{AB0021BD-30B4-08F1-4A71-1613E83AA09E}"/>
              </a:ext>
            </a:extLst>
          </p:cNvPr>
          <p:cNvCxnSpPr>
            <a:cxnSpLocks/>
          </p:cNvCxnSpPr>
          <p:nvPr/>
        </p:nvCxnSpPr>
        <p:spPr>
          <a:xfrm>
            <a:off x="8077201" y="1517902"/>
            <a:ext cx="0" cy="41757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7A2A5EF5-F67A-A411-7269-272C9BBE03B7}"/>
              </a:ext>
            </a:extLst>
          </p:cNvPr>
          <p:cNvCxnSpPr>
            <a:cxnSpLocks/>
          </p:cNvCxnSpPr>
          <p:nvPr/>
        </p:nvCxnSpPr>
        <p:spPr>
          <a:xfrm flipH="1">
            <a:off x="3893820" y="2164080"/>
            <a:ext cx="5494020"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35" name="Straight Connector 34">
            <a:extLst>
              <a:ext uri="{FF2B5EF4-FFF2-40B4-BE49-F238E27FC236}">
                <a16:creationId xmlns:a16="http://schemas.microsoft.com/office/drawing/2014/main" id="{CDF38AAD-44AC-46D7-086B-95DA1DB5B20E}"/>
              </a:ext>
            </a:extLst>
          </p:cNvPr>
          <p:cNvCxnSpPr>
            <a:cxnSpLocks/>
          </p:cNvCxnSpPr>
          <p:nvPr/>
        </p:nvCxnSpPr>
        <p:spPr>
          <a:xfrm>
            <a:off x="9387840" y="1517902"/>
            <a:ext cx="0" cy="646178"/>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39" name="Straight Connector 38">
            <a:extLst>
              <a:ext uri="{FF2B5EF4-FFF2-40B4-BE49-F238E27FC236}">
                <a16:creationId xmlns:a16="http://schemas.microsoft.com/office/drawing/2014/main" id="{0B43E483-A647-B071-FBA3-CB35AC551F04}"/>
              </a:ext>
            </a:extLst>
          </p:cNvPr>
          <p:cNvCxnSpPr/>
          <p:nvPr/>
        </p:nvCxnSpPr>
        <p:spPr>
          <a:xfrm>
            <a:off x="3893820" y="2164080"/>
            <a:ext cx="0" cy="1821180"/>
          </a:xfrm>
          <a:prstGeom prst="line">
            <a:avLst/>
          </a:prstGeom>
        </p:spPr>
        <p:style>
          <a:lnRef idx="2">
            <a:schemeClr val="dk1"/>
          </a:lnRef>
          <a:fillRef idx="0">
            <a:schemeClr val="dk1"/>
          </a:fillRef>
          <a:effectRef idx="1">
            <a:schemeClr val="dk1"/>
          </a:effectRef>
          <a:fontRef idx="minor">
            <a:schemeClr val="tx1"/>
          </a:fontRef>
        </p:style>
      </p:cxnSp>
      <p:cxnSp>
        <p:nvCxnSpPr>
          <p:cNvPr id="40" name="Straight Connector 39">
            <a:extLst>
              <a:ext uri="{FF2B5EF4-FFF2-40B4-BE49-F238E27FC236}">
                <a16:creationId xmlns:a16="http://schemas.microsoft.com/office/drawing/2014/main" id="{3E789D07-6961-F6AB-2CC4-1D3E8B725C31}"/>
              </a:ext>
            </a:extLst>
          </p:cNvPr>
          <p:cNvCxnSpPr>
            <a:cxnSpLocks/>
          </p:cNvCxnSpPr>
          <p:nvPr/>
        </p:nvCxnSpPr>
        <p:spPr>
          <a:xfrm flipH="1">
            <a:off x="2788920" y="3985260"/>
            <a:ext cx="1097280"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42" name="Straight Connector 41">
            <a:extLst>
              <a:ext uri="{FF2B5EF4-FFF2-40B4-BE49-F238E27FC236}">
                <a16:creationId xmlns:a16="http://schemas.microsoft.com/office/drawing/2014/main" id="{612CCEBF-BEE8-08F6-B390-039D63F84E18}"/>
              </a:ext>
            </a:extLst>
          </p:cNvPr>
          <p:cNvCxnSpPr>
            <a:cxnSpLocks/>
          </p:cNvCxnSpPr>
          <p:nvPr/>
        </p:nvCxnSpPr>
        <p:spPr>
          <a:xfrm>
            <a:off x="2788920" y="3675889"/>
            <a:ext cx="0" cy="309371"/>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47" name="Straight Connector 46">
            <a:extLst>
              <a:ext uri="{FF2B5EF4-FFF2-40B4-BE49-F238E27FC236}">
                <a16:creationId xmlns:a16="http://schemas.microsoft.com/office/drawing/2014/main" id="{BFF8F42F-90C2-392C-5C2D-631D2BF69D24}"/>
              </a:ext>
            </a:extLst>
          </p:cNvPr>
          <p:cNvCxnSpPr/>
          <p:nvPr/>
        </p:nvCxnSpPr>
        <p:spPr>
          <a:xfrm>
            <a:off x="3192780" y="662940"/>
            <a:ext cx="131826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48" name="Straight Connector 47">
            <a:extLst>
              <a:ext uri="{FF2B5EF4-FFF2-40B4-BE49-F238E27FC236}">
                <a16:creationId xmlns:a16="http://schemas.microsoft.com/office/drawing/2014/main" id="{E6698624-3181-D95F-CAD0-898EFDDFB31B}"/>
              </a:ext>
            </a:extLst>
          </p:cNvPr>
          <p:cNvCxnSpPr/>
          <p:nvPr/>
        </p:nvCxnSpPr>
        <p:spPr>
          <a:xfrm>
            <a:off x="3192780" y="982980"/>
            <a:ext cx="131826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49" name="Straight Connector 48">
            <a:extLst>
              <a:ext uri="{FF2B5EF4-FFF2-40B4-BE49-F238E27FC236}">
                <a16:creationId xmlns:a16="http://schemas.microsoft.com/office/drawing/2014/main" id="{A9724C70-94F7-B401-DEF9-CC2B961B0DCB}"/>
              </a:ext>
            </a:extLst>
          </p:cNvPr>
          <p:cNvCxnSpPr/>
          <p:nvPr/>
        </p:nvCxnSpPr>
        <p:spPr>
          <a:xfrm>
            <a:off x="3192780" y="1287780"/>
            <a:ext cx="1318260" cy="0"/>
          </a:xfrm>
          <a:prstGeom prst="line">
            <a:avLst/>
          </a:prstGeom>
        </p:spPr>
        <p:style>
          <a:lnRef idx="3">
            <a:schemeClr val="accent2"/>
          </a:lnRef>
          <a:fillRef idx="0">
            <a:schemeClr val="accent2"/>
          </a:fillRef>
          <a:effectRef idx="2">
            <a:schemeClr val="accent2"/>
          </a:effectRef>
          <a:fontRef idx="minor">
            <a:schemeClr val="tx1"/>
          </a:fontRef>
        </p:style>
      </p:cxnSp>
      <p:sp>
        <p:nvSpPr>
          <p:cNvPr id="50" name="TextBox 49">
            <a:extLst>
              <a:ext uri="{FF2B5EF4-FFF2-40B4-BE49-F238E27FC236}">
                <a16:creationId xmlns:a16="http://schemas.microsoft.com/office/drawing/2014/main" id="{6560C97D-EAA4-09F9-7366-B4574F1F9635}"/>
              </a:ext>
            </a:extLst>
          </p:cNvPr>
          <p:cNvSpPr txBox="1"/>
          <p:nvPr/>
        </p:nvSpPr>
        <p:spPr>
          <a:xfrm>
            <a:off x="4477512" y="453629"/>
            <a:ext cx="544060" cy="307777"/>
          </a:xfrm>
          <a:prstGeom prst="rect">
            <a:avLst/>
          </a:prstGeom>
          <a:noFill/>
        </p:spPr>
        <p:txBody>
          <a:bodyPr wrap="none" rtlCol="0">
            <a:spAutoFit/>
          </a:bodyPr>
          <a:lstStyle/>
          <a:p>
            <a:r>
              <a:rPr lang="de-DE" sz="1400" b="1" dirty="0"/>
              <a:t>VCC</a:t>
            </a:r>
            <a:endParaRPr lang="en-US" sz="1400" b="1" dirty="0"/>
          </a:p>
        </p:txBody>
      </p:sp>
      <p:sp>
        <p:nvSpPr>
          <p:cNvPr id="52" name="TextBox 51">
            <a:extLst>
              <a:ext uri="{FF2B5EF4-FFF2-40B4-BE49-F238E27FC236}">
                <a16:creationId xmlns:a16="http://schemas.microsoft.com/office/drawing/2014/main" id="{14FF13E0-2255-54F7-06F6-24D8906C1176}"/>
              </a:ext>
            </a:extLst>
          </p:cNvPr>
          <p:cNvSpPr txBox="1"/>
          <p:nvPr/>
        </p:nvSpPr>
        <p:spPr>
          <a:xfrm>
            <a:off x="4477511" y="817662"/>
            <a:ext cx="688847" cy="307777"/>
          </a:xfrm>
          <a:prstGeom prst="rect">
            <a:avLst/>
          </a:prstGeom>
          <a:noFill/>
        </p:spPr>
        <p:txBody>
          <a:bodyPr wrap="square">
            <a:spAutoFit/>
          </a:bodyPr>
          <a:lstStyle/>
          <a:p>
            <a:r>
              <a:rPr lang="de-DE" sz="1400" b="1" dirty="0"/>
              <a:t>GND</a:t>
            </a:r>
            <a:endParaRPr lang="en-US" b="1" dirty="0"/>
          </a:p>
        </p:txBody>
      </p:sp>
      <p:sp>
        <p:nvSpPr>
          <p:cNvPr id="53" name="TextBox 52">
            <a:extLst>
              <a:ext uri="{FF2B5EF4-FFF2-40B4-BE49-F238E27FC236}">
                <a16:creationId xmlns:a16="http://schemas.microsoft.com/office/drawing/2014/main" id="{54944372-16F4-91AC-73A2-B43E9D105936}"/>
              </a:ext>
            </a:extLst>
          </p:cNvPr>
          <p:cNvSpPr txBox="1"/>
          <p:nvPr/>
        </p:nvSpPr>
        <p:spPr>
          <a:xfrm>
            <a:off x="4562857" y="1112150"/>
            <a:ext cx="688847" cy="307777"/>
          </a:xfrm>
          <a:prstGeom prst="rect">
            <a:avLst/>
          </a:prstGeom>
          <a:noFill/>
        </p:spPr>
        <p:txBody>
          <a:bodyPr wrap="square">
            <a:spAutoFit/>
          </a:bodyPr>
          <a:lstStyle/>
          <a:p>
            <a:r>
              <a:rPr lang="de-DE" sz="1400" b="1" dirty="0"/>
              <a:t>IN</a:t>
            </a:r>
            <a:endParaRPr lang="en-US" b="1" dirty="0"/>
          </a:p>
        </p:txBody>
      </p:sp>
    </p:spTree>
    <p:extLst>
      <p:ext uri="{BB962C8B-B14F-4D97-AF65-F5344CB8AC3E}">
        <p14:creationId xmlns:p14="http://schemas.microsoft.com/office/powerpoint/2010/main" val="1021603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5D442E5-E711-1C0D-C96E-0F2B2A103DFC}"/>
              </a:ext>
            </a:extLst>
          </p:cNvPr>
          <p:cNvSpPr/>
          <p:nvPr/>
        </p:nvSpPr>
        <p:spPr>
          <a:xfrm>
            <a:off x="3238086" y="1006315"/>
            <a:ext cx="5326948" cy="4694903"/>
          </a:xfrm>
          <a:prstGeom prst="rect">
            <a:avLst/>
          </a:prstGeom>
          <a:solidFill>
            <a:srgbClr val="0F1C1F"/>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2" name="Flowchart: Terminator 11">
            <a:extLst>
              <a:ext uri="{FF2B5EF4-FFF2-40B4-BE49-F238E27FC236}">
                <a16:creationId xmlns:a16="http://schemas.microsoft.com/office/drawing/2014/main" id="{217F749B-E0FE-1446-64CD-8C790FE57CEE}"/>
              </a:ext>
            </a:extLst>
          </p:cNvPr>
          <p:cNvSpPr/>
          <p:nvPr/>
        </p:nvSpPr>
        <p:spPr>
          <a:xfrm>
            <a:off x="5217300" y="5023228"/>
            <a:ext cx="1410857" cy="481470"/>
          </a:xfrm>
          <a:prstGeom prst="flowChartTerminator">
            <a:avLst/>
          </a:prstGeom>
          <a:solidFill>
            <a:srgbClr val="76B900"/>
          </a:solidFill>
          <a:ln>
            <a:solidFill>
              <a:srgbClr val="76B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600" b="1" dirty="0">
                <a:solidFill>
                  <a:schemeClr val="tx1"/>
                </a:solidFill>
              </a:rPr>
              <a:t>Bestätigen</a:t>
            </a:r>
            <a:endParaRPr lang="en-US" b="1" dirty="0">
              <a:solidFill>
                <a:schemeClr val="tx1"/>
              </a:solidFill>
            </a:endParaRPr>
          </a:p>
        </p:txBody>
      </p:sp>
      <p:sp>
        <p:nvSpPr>
          <p:cNvPr id="13" name="AutoShape 2" descr="Ultra-vibrant and stylish logo design for a tracking system, incorporating a stylized globe or map icon with an integrated eye or radar symbol. Utilize an electrifying color palette featuring neon green, jet black, and pure white. The globe should display swirling dynamic lines or paths to suggest rapid movement and advanced tracking capabilities. Emphasize a high-energy, futuristic aesthetic that is captivating and ideal for a cutting-edge technology company. The background should be white to make the colors pop.">
            <a:extLst>
              <a:ext uri="{FF2B5EF4-FFF2-40B4-BE49-F238E27FC236}">
                <a16:creationId xmlns:a16="http://schemas.microsoft.com/office/drawing/2014/main" id="{E8BB8DFA-30F0-64E3-EA76-69C6140DCC8B}"/>
              </a:ext>
            </a:extLst>
          </p:cNvPr>
          <p:cNvSpPr>
            <a:spLocks noChangeAspect="1" noChangeArrowheads="1"/>
          </p:cNvSpPr>
          <p:nvPr/>
        </p:nvSpPr>
        <p:spPr bwMode="auto">
          <a:xfrm>
            <a:off x="6080914" y="347392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 descr="Minimalistic and modern logo design for a tracking system. The logo features a stylized, simplified eye, representing tracking, composed of clean lines and subtle curves. The color palette includes shades of green and black for a sleek and professional look. The design should convey precision and technology, suitable for a tech-oriented audience. The logo should be bold yet simple, emphasizing clarity and modernity.">
            <a:extLst>
              <a:ext uri="{FF2B5EF4-FFF2-40B4-BE49-F238E27FC236}">
                <a16:creationId xmlns:a16="http://schemas.microsoft.com/office/drawing/2014/main" id="{7955A232-E5F4-A0A8-F86A-C1C68ACADD0D}"/>
              </a:ext>
            </a:extLst>
          </p:cNvPr>
          <p:cNvSpPr>
            <a:spLocks noChangeAspect="1" noChangeArrowheads="1"/>
          </p:cNvSpPr>
          <p:nvPr/>
        </p:nvSpPr>
        <p:spPr bwMode="auto">
          <a:xfrm>
            <a:off x="8412634" y="2952712"/>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6" name="Picture 12" descr="Projekte – Creative Media">
            <a:extLst>
              <a:ext uri="{FF2B5EF4-FFF2-40B4-BE49-F238E27FC236}">
                <a16:creationId xmlns:a16="http://schemas.microsoft.com/office/drawing/2014/main" id="{7D910335-FE5D-6F42-7948-55800D42E0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4395" y="991495"/>
            <a:ext cx="3954791" cy="109683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D0CADC7-7541-FDF1-B99C-42622D10C81D}"/>
              </a:ext>
            </a:extLst>
          </p:cNvPr>
          <p:cNvSpPr txBox="1"/>
          <p:nvPr/>
        </p:nvSpPr>
        <p:spPr>
          <a:xfrm>
            <a:off x="3519683" y="2120630"/>
            <a:ext cx="4358640" cy="1569660"/>
          </a:xfrm>
          <a:prstGeom prst="rect">
            <a:avLst/>
          </a:prstGeom>
          <a:noFill/>
        </p:spPr>
        <p:txBody>
          <a:bodyPr wrap="square">
            <a:spAutoFit/>
          </a:bodyPr>
          <a:lstStyle/>
          <a:p>
            <a:r>
              <a:rPr lang="en-US" sz="32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Scan your </a:t>
            </a:r>
          </a:p>
          <a:p>
            <a:r>
              <a:rPr lang="en-US" sz="32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Student Card </a:t>
            </a:r>
          </a:p>
          <a:p>
            <a:r>
              <a:rPr lang="en-US" sz="32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using NFC Scanner </a:t>
            </a:r>
            <a:endParaRPr lang="de-DE" sz="32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8" name="Rectangle 7">
            <a:extLst>
              <a:ext uri="{FF2B5EF4-FFF2-40B4-BE49-F238E27FC236}">
                <a16:creationId xmlns:a16="http://schemas.microsoft.com/office/drawing/2014/main" id="{1155FB7B-7F22-0BCE-E1F1-57C3623D8313}"/>
              </a:ext>
            </a:extLst>
          </p:cNvPr>
          <p:cNvSpPr/>
          <p:nvPr/>
        </p:nvSpPr>
        <p:spPr>
          <a:xfrm>
            <a:off x="3794395" y="3852493"/>
            <a:ext cx="4223855" cy="10287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Display matriculation number here</a:t>
            </a:r>
            <a:endParaRPr lang="en-US" dirty="0"/>
          </a:p>
        </p:txBody>
      </p:sp>
      <p:sp>
        <p:nvSpPr>
          <p:cNvPr id="5" name="Rectangle 4">
            <a:extLst>
              <a:ext uri="{FF2B5EF4-FFF2-40B4-BE49-F238E27FC236}">
                <a16:creationId xmlns:a16="http://schemas.microsoft.com/office/drawing/2014/main" id="{439F3B57-A182-CBD2-43F3-A9007D2C9C27}"/>
              </a:ext>
            </a:extLst>
          </p:cNvPr>
          <p:cNvSpPr/>
          <p:nvPr/>
        </p:nvSpPr>
        <p:spPr>
          <a:xfrm>
            <a:off x="3803920" y="2160302"/>
            <a:ext cx="4214330" cy="1499268"/>
          </a:xfrm>
          <a:prstGeom prst="rect">
            <a:avLst/>
          </a:prstGeom>
          <a:noFill/>
          <a:ln w="12700">
            <a:solidFill>
              <a:schemeClr val="tx1">
                <a:lumMod val="65000"/>
                <a:lumOff val="35000"/>
              </a:schemeClr>
            </a:solidFill>
            <a:prstDash val="lgDashDot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89429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5D442E5-E711-1C0D-C96E-0F2B2A103DFC}"/>
              </a:ext>
            </a:extLst>
          </p:cNvPr>
          <p:cNvSpPr/>
          <p:nvPr/>
        </p:nvSpPr>
        <p:spPr>
          <a:xfrm>
            <a:off x="3085686" y="863440"/>
            <a:ext cx="5326948" cy="4694903"/>
          </a:xfrm>
          <a:prstGeom prst="rect">
            <a:avLst/>
          </a:prstGeom>
          <a:solidFill>
            <a:srgbClr val="0F1C1F"/>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2" name="Flowchart: Terminator 11">
            <a:extLst>
              <a:ext uri="{FF2B5EF4-FFF2-40B4-BE49-F238E27FC236}">
                <a16:creationId xmlns:a16="http://schemas.microsoft.com/office/drawing/2014/main" id="{217F749B-E0FE-1446-64CD-8C790FE57CEE}"/>
              </a:ext>
            </a:extLst>
          </p:cNvPr>
          <p:cNvSpPr/>
          <p:nvPr/>
        </p:nvSpPr>
        <p:spPr>
          <a:xfrm>
            <a:off x="5900981" y="4881471"/>
            <a:ext cx="1410857" cy="481470"/>
          </a:xfrm>
          <a:prstGeom prst="flowChartTerminator">
            <a:avLst/>
          </a:prstGeom>
          <a:solidFill>
            <a:srgbClr val="76B900"/>
          </a:solidFill>
          <a:ln>
            <a:solidFill>
              <a:srgbClr val="76B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600" b="1" dirty="0">
                <a:solidFill>
                  <a:schemeClr val="tx1"/>
                </a:solidFill>
              </a:rPr>
              <a:t>Bestätigen</a:t>
            </a:r>
            <a:endParaRPr lang="en-US" b="1" dirty="0">
              <a:solidFill>
                <a:schemeClr val="tx1"/>
              </a:solidFill>
            </a:endParaRPr>
          </a:p>
        </p:txBody>
      </p:sp>
      <p:sp>
        <p:nvSpPr>
          <p:cNvPr id="13" name="AutoShape 2" descr="Ultra-vibrant and stylish logo design for a tracking system, incorporating a stylized globe or map icon with an integrated eye or radar symbol. Utilize an electrifying color palette featuring neon green, jet black, and pure white. The globe should display swirling dynamic lines or paths to suggest rapid movement and advanced tracking capabilities. Emphasize a high-energy, futuristic aesthetic that is captivating and ideal for a cutting-edge technology company. The background should be white to make the colors pop.">
            <a:extLst>
              <a:ext uri="{FF2B5EF4-FFF2-40B4-BE49-F238E27FC236}">
                <a16:creationId xmlns:a16="http://schemas.microsoft.com/office/drawing/2014/main" id="{E8BB8DFA-30F0-64E3-EA76-69C6140DCC8B}"/>
              </a:ext>
            </a:extLst>
          </p:cNvPr>
          <p:cNvSpPr>
            <a:spLocks noChangeAspect="1" noChangeArrowheads="1"/>
          </p:cNvSpPr>
          <p:nvPr/>
        </p:nvSpPr>
        <p:spPr bwMode="auto">
          <a:xfrm>
            <a:off x="5928514" y="333104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 descr="Minimalistic and modern logo design for a tracking system. The logo features a stylized, simplified eye, representing tracking, composed of clean lines and subtle curves. The color palette includes shades of green and black for a sleek and professional look. The design should convey precision and technology, suitable for a tech-oriented audience. The logo should be bold yet simple, emphasizing clarity and modernity.">
            <a:extLst>
              <a:ext uri="{FF2B5EF4-FFF2-40B4-BE49-F238E27FC236}">
                <a16:creationId xmlns:a16="http://schemas.microsoft.com/office/drawing/2014/main" id="{7955A232-E5F4-A0A8-F86A-C1C68ACADD0D}"/>
              </a:ext>
            </a:extLst>
          </p:cNvPr>
          <p:cNvSpPr>
            <a:spLocks noChangeAspect="1" noChangeArrowheads="1"/>
          </p:cNvSpPr>
          <p:nvPr/>
        </p:nvSpPr>
        <p:spPr bwMode="auto">
          <a:xfrm>
            <a:off x="8260234" y="2809837"/>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6" name="Picture 12" descr="Projekte – Creative Media">
            <a:extLst>
              <a:ext uri="{FF2B5EF4-FFF2-40B4-BE49-F238E27FC236}">
                <a16:creationId xmlns:a16="http://schemas.microsoft.com/office/drawing/2014/main" id="{7D910335-FE5D-6F42-7948-55800D42E0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1995" y="848620"/>
            <a:ext cx="3954791" cy="109683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D0CADC7-7541-FDF1-B99C-42622D10C81D}"/>
              </a:ext>
            </a:extLst>
          </p:cNvPr>
          <p:cNvSpPr txBox="1"/>
          <p:nvPr/>
        </p:nvSpPr>
        <p:spPr>
          <a:xfrm>
            <a:off x="3440070" y="2053022"/>
            <a:ext cx="4358640" cy="1569660"/>
          </a:xfrm>
          <a:prstGeom prst="rect">
            <a:avLst/>
          </a:prstGeom>
          <a:noFill/>
        </p:spPr>
        <p:txBody>
          <a:bodyPr wrap="square">
            <a:spAutoFit/>
          </a:bodyPr>
          <a:lstStyle/>
          <a:p>
            <a:r>
              <a:rPr lang="en-US" sz="32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Scan the </a:t>
            </a:r>
          </a:p>
          <a:p>
            <a:r>
              <a:rPr lang="en-US" sz="32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        QR Code using the                     	   QR Scanner </a:t>
            </a:r>
            <a:endParaRPr lang="de-DE" sz="32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8" name="Rectangle 7">
            <a:extLst>
              <a:ext uri="{FF2B5EF4-FFF2-40B4-BE49-F238E27FC236}">
                <a16:creationId xmlns:a16="http://schemas.microsoft.com/office/drawing/2014/main" id="{1155FB7B-7F22-0BCE-E1F1-57C3623D8313}"/>
              </a:ext>
            </a:extLst>
          </p:cNvPr>
          <p:cNvSpPr/>
          <p:nvPr/>
        </p:nvSpPr>
        <p:spPr>
          <a:xfrm>
            <a:off x="3641995" y="3709618"/>
            <a:ext cx="4223855" cy="10287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Display device name here</a:t>
            </a:r>
            <a:endParaRPr lang="en-US" dirty="0"/>
          </a:p>
        </p:txBody>
      </p:sp>
      <p:sp>
        <p:nvSpPr>
          <p:cNvPr id="5" name="Rectangle 4">
            <a:extLst>
              <a:ext uri="{FF2B5EF4-FFF2-40B4-BE49-F238E27FC236}">
                <a16:creationId xmlns:a16="http://schemas.microsoft.com/office/drawing/2014/main" id="{439F3B57-A182-CBD2-43F3-A9007D2C9C27}"/>
              </a:ext>
            </a:extLst>
          </p:cNvPr>
          <p:cNvSpPr/>
          <p:nvPr/>
        </p:nvSpPr>
        <p:spPr>
          <a:xfrm>
            <a:off x="3651520" y="2055527"/>
            <a:ext cx="4214330" cy="1499268"/>
          </a:xfrm>
          <a:prstGeom prst="rect">
            <a:avLst/>
          </a:prstGeom>
          <a:noFill/>
          <a:ln w="12700">
            <a:solidFill>
              <a:schemeClr val="tx1">
                <a:lumMod val="65000"/>
                <a:lumOff val="35000"/>
              </a:schemeClr>
            </a:solidFill>
            <a:prstDash val="lgDashDot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lowchart: Terminator 8">
            <a:extLst>
              <a:ext uri="{FF2B5EF4-FFF2-40B4-BE49-F238E27FC236}">
                <a16:creationId xmlns:a16="http://schemas.microsoft.com/office/drawing/2014/main" id="{D94A5379-9A93-A3AC-3B76-D5E2B5326A83}"/>
              </a:ext>
            </a:extLst>
          </p:cNvPr>
          <p:cNvSpPr/>
          <p:nvPr/>
        </p:nvSpPr>
        <p:spPr>
          <a:xfrm>
            <a:off x="4203970" y="4885024"/>
            <a:ext cx="1501505" cy="481470"/>
          </a:xfrm>
          <a:prstGeom prst="flowChartTerminator">
            <a:avLst/>
          </a:prstGeom>
          <a:solidFill>
            <a:schemeClr val="tx1">
              <a:lumMod val="75000"/>
              <a:lumOff val="2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b="1" dirty="0"/>
              <a:t>Back</a:t>
            </a:r>
            <a:endParaRPr lang="en-US" b="1" dirty="0"/>
          </a:p>
        </p:txBody>
      </p:sp>
    </p:spTree>
    <p:extLst>
      <p:ext uri="{BB962C8B-B14F-4D97-AF65-F5344CB8AC3E}">
        <p14:creationId xmlns:p14="http://schemas.microsoft.com/office/powerpoint/2010/main" val="365417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5D442E5-E711-1C0D-C96E-0F2B2A103DFC}"/>
              </a:ext>
            </a:extLst>
          </p:cNvPr>
          <p:cNvSpPr/>
          <p:nvPr/>
        </p:nvSpPr>
        <p:spPr>
          <a:xfrm>
            <a:off x="3085686" y="863440"/>
            <a:ext cx="5326948" cy="4694903"/>
          </a:xfrm>
          <a:prstGeom prst="rect">
            <a:avLst/>
          </a:prstGeom>
          <a:solidFill>
            <a:srgbClr val="0F1C1F"/>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2" name="Flowchart: Terminator 11">
            <a:extLst>
              <a:ext uri="{FF2B5EF4-FFF2-40B4-BE49-F238E27FC236}">
                <a16:creationId xmlns:a16="http://schemas.microsoft.com/office/drawing/2014/main" id="{217F749B-E0FE-1446-64CD-8C790FE57CEE}"/>
              </a:ext>
            </a:extLst>
          </p:cNvPr>
          <p:cNvSpPr/>
          <p:nvPr/>
        </p:nvSpPr>
        <p:spPr>
          <a:xfrm>
            <a:off x="5900981" y="4881471"/>
            <a:ext cx="1410857" cy="481470"/>
          </a:xfrm>
          <a:prstGeom prst="flowChartTerminator">
            <a:avLst/>
          </a:prstGeom>
          <a:solidFill>
            <a:srgbClr val="76B900"/>
          </a:solidFill>
          <a:ln>
            <a:solidFill>
              <a:srgbClr val="76B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600" b="1" dirty="0">
                <a:solidFill>
                  <a:schemeClr val="tx1"/>
                </a:solidFill>
              </a:rPr>
              <a:t>Bestätigen</a:t>
            </a:r>
            <a:endParaRPr lang="en-US" b="1" dirty="0">
              <a:solidFill>
                <a:schemeClr val="tx1"/>
              </a:solidFill>
            </a:endParaRPr>
          </a:p>
        </p:txBody>
      </p:sp>
      <p:sp>
        <p:nvSpPr>
          <p:cNvPr id="13" name="AutoShape 2" descr="Ultra-vibrant and stylish logo design for a tracking system, incorporating a stylized globe or map icon with an integrated eye or radar symbol. Utilize an electrifying color palette featuring neon green, jet black, and pure white. The globe should display swirling dynamic lines or paths to suggest rapid movement and advanced tracking capabilities. Emphasize a high-energy, futuristic aesthetic that is captivating and ideal for a cutting-edge technology company. The background should be white to make the colors pop.">
            <a:extLst>
              <a:ext uri="{FF2B5EF4-FFF2-40B4-BE49-F238E27FC236}">
                <a16:creationId xmlns:a16="http://schemas.microsoft.com/office/drawing/2014/main" id="{E8BB8DFA-30F0-64E3-EA76-69C6140DCC8B}"/>
              </a:ext>
            </a:extLst>
          </p:cNvPr>
          <p:cNvSpPr>
            <a:spLocks noChangeAspect="1" noChangeArrowheads="1"/>
          </p:cNvSpPr>
          <p:nvPr/>
        </p:nvSpPr>
        <p:spPr bwMode="auto">
          <a:xfrm>
            <a:off x="5928514" y="333104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 descr="Minimalistic and modern logo design for a tracking system. The logo features a stylized, simplified eye, representing tracking, composed of clean lines and subtle curves. The color palette includes shades of green and black for a sleek and professional look. The design should convey precision and technology, suitable for a tech-oriented audience. The logo should be bold yet simple, emphasizing clarity and modernity.">
            <a:extLst>
              <a:ext uri="{FF2B5EF4-FFF2-40B4-BE49-F238E27FC236}">
                <a16:creationId xmlns:a16="http://schemas.microsoft.com/office/drawing/2014/main" id="{7955A232-E5F4-A0A8-F86A-C1C68ACADD0D}"/>
              </a:ext>
            </a:extLst>
          </p:cNvPr>
          <p:cNvSpPr>
            <a:spLocks noChangeAspect="1" noChangeArrowheads="1"/>
          </p:cNvSpPr>
          <p:nvPr/>
        </p:nvSpPr>
        <p:spPr bwMode="auto">
          <a:xfrm>
            <a:off x="8260234" y="2809837"/>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6" name="Picture 12" descr="Projekte – Creative Media">
            <a:extLst>
              <a:ext uri="{FF2B5EF4-FFF2-40B4-BE49-F238E27FC236}">
                <a16:creationId xmlns:a16="http://schemas.microsoft.com/office/drawing/2014/main" id="{7D910335-FE5D-6F42-7948-55800D42E0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1995" y="848620"/>
            <a:ext cx="3954791" cy="109683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D0CADC7-7541-FDF1-B99C-42622D10C81D}"/>
              </a:ext>
            </a:extLst>
          </p:cNvPr>
          <p:cNvSpPr txBox="1"/>
          <p:nvPr/>
        </p:nvSpPr>
        <p:spPr>
          <a:xfrm>
            <a:off x="3641995" y="2348981"/>
            <a:ext cx="4358640" cy="1077218"/>
          </a:xfrm>
          <a:prstGeom prst="rect">
            <a:avLst/>
          </a:prstGeom>
          <a:noFill/>
        </p:spPr>
        <p:txBody>
          <a:bodyPr wrap="square">
            <a:spAutoFit/>
          </a:bodyPr>
          <a:lstStyle/>
          <a:p>
            <a:pPr algn="ctr"/>
            <a:r>
              <a:rPr lang="en-US" sz="32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Login with the Admin Password</a:t>
            </a:r>
            <a:endParaRPr lang="de-DE" sz="3200" b="1"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endParaRPr>
          </a:p>
        </p:txBody>
      </p:sp>
      <p:sp>
        <p:nvSpPr>
          <p:cNvPr id="8" name="Rectangle 7">
            <a:extLst>
              <a:ext uri="{FF2B5EF4-FFF2-40B4-BE49-F238E27FC236}">
                <a16:creationId xmlns:a16="http://schemas.microsoft.com/office/drawing/2014/main" id="{1155FB7B-7F22-0BCE-E1F1-57C3623D8313}"/>
              </a:ext>
            </a:extLst>
          </p:cNvPr>
          <p:cNvSpPr/>
          <p:nvPr/>
        </p:nvSpPr>
        <p:spPr>
          <a:xfrm>
            <a:off x="3641995" y="3709618"/>
            <a:ext cx="4223855" cy="10287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Display device name here</a:t>
            </a:r>
            <a:endParaRPr lang="en-US" dirty="0"/>
          </a:p>
        </p:txBody>
      </p:sp>
      <p:sp>
        <p:nvSpPr>
          <p:cNvPr id="5" name="Rectangle 4">
            <a:extLst>
              <a:ext uri="{FF2B5EF4-FFF2-40B4-BE49-F238E27FC236}">
                <a16:creationId xmlns:a16="http://schemas.microsoft.com/office/drawing/2014/main" id="{439F3B57-A182-CBD2-43F3-A9007D2C9C27}"/>
              </a:ext>
            </a:extLst>
          </p:cNvPr>
          <p:cNvSpPr/>
          <p:nvPr/>
        </p:nvSpPr>
        <p:spPr>
          <a:xfrm>
            <a:off x="3651520" y="2055527"/>
            <a:ext cx="4214330" cy="1499268"/>
          </a:xfrm>
          <a:prstGeom prst="rect">
            <a:avLst/>
          </a:prstGeom>
          <a:noFill/>
          <a:ln w="12700">
            <a:solidFill>
              <a:schemeClr val="tx1">
                <a:lumMod val="65000"/>
                <a:lumOff val="35000"/>
              </a:schemeClr>
            </a:solidFill>
            <a:prstDash val="lgDashDot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lowchart: Terminator 8">
            <a:extLst>
              <a:ext uri="{FF2B5EF4-FFF2-40B4-BE49-F238E27FC236}">
                <a16:creationId xmlns:a16="http://schemas.microsoft.com/office/drawing/2014/main" id="{D94A5379-9A93-A3AC-3B76-D5E2B5326A83}"/>
              </a:ext>
            </a:extLst>
          </p:cNvPr>
          <p:cNvSpPr/>
          <p:nvPr/>
        </p:nvSpPr>
        <p:spPr>
          <a:xfrm>
            <a:off x="4203970" y="4885024"/>
            <a:ext cx="1501505" cy="481470"/>
          </a:xfrm>
          <a:prstGeom prst="flowChartTerminator">
            <a:avLst/>
          </a:prstGeom>
          <a:solidFill>
            <a:schemeClr val="tx1">
              <a:lumMod val="75000"/>
              <a:lumOff val="2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b="1" dirty="0"/>
              <a:t>Back</a:t>
            </a:r>
            <a:endParaRPr lang="en-US" b="1" dirty="0"/>
          </a:p>
        </p:txBody>
      </p:sp>
    </p:spTree>
    <p:extLst>
      <p:ext uri="{BB962C8B-B14F-4D97-AF65-F5344CB8AC3E}">
        <p14:creationId xmlns:p14="http://schemas.microsoft.com/office/powerpoint/2010/main" val="685821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5D442E5-E711-1C0D-C96E-0F2B2A103DFC}"/>
              </a:ext>
            </a:extLst>
          </p:cNvPr>
          <p:cNvSpPr/>
          <p:nvPr/>
        </p:nvSpPr>
        <p:spPr>
          <a:xfrm>
            <a:off x="3055052" y="995823"/>
            <a:ext cx="5326948" cy="4694903"/>
          </a:xfrm>
          <a:prstGeom prst="rect">
            <a:avLst/>
          </a:prstGeom>
          <a:solidFill>
            <a:srgbClr val="0F1C1F"/>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2" name="Flowchart: Terminator 11">
            <a:extLst>
              <a:ext uri="{FF2B5EF4-FFF2-40B4-BE49-F238E27FC236}">
                <a16:creationId xmlns:a16="http://schemas.microsoft.com/office/drawing/2014/main" id="{217F749B-E0FE-1446-64CD-8C790FE57CEE}"/>
              </a:ext>
            </a:extLst>
          </p:cNvPr>
          <p:cNvSpPr/>
          <p:nvPr/>
        </p:nvSpPr>
        <p:spPr>
          <a:xfrm>
            <a:off x="5870347" y="5013854"/>
            <a:ext cx="1410857" cy="481470"/>
          </a:xfrm>
          <a:prstGeom prst="flowChartTerminator">
            <a:avLst/>
          </a:prstGeom>
          <a:solidFill>
            <a:srgbClr val="76B900"/>
          </a:solidFill>
          <a:ln>
            <a:solidFill>
              <a:srgbClr val="76B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600" b="1" dirty="0">
                <a:solidFill>
                  <a:schemeClr val="tx1"/>
                </a:solidFill>
              </a:rPr>
              <a:t>Home</a:t>
            </a:r>
            <a:endParaRPr lang="en-US" b="1" dirty="0">
              <a:solidFill>
                <a:schemeClr val="tx1"/>
              </a:solidFill>
            </a:endParaRPr>
          </a:p>
        </p:txBody>
      </p:sp>
      <p:sp>
        <p:nvSpPr>
          <p:cNvPr id="13" name="AutoShape 2" descr="Ultra-vibrant and stylish logo design for a tracking system, incorporating a stylized globe or map icon with an integrated eye or radar symbol. Utilize an electrifying color palette featuring neon green, jet black, and pure white. The globe should display swirling dynamic lines or paths to suggest rapid movement and advanced tracking capabilities. Emphasize a high-energy, futuristic aesthetic that is captivating and ideal for a cutting-edge technology company. The background should be white to make the colors pop.">
            <a:extLst>
              <a:ext uri="{FF2B5EF4-FFF2-40B4-BE49-F238E27FC236}">
                <a16:creationId xmlns:a16="http://schemas.microsoft.com/office/drawing/2014/main" id="{E8BB8DFA-30F0-64E3-EA76-69C6140DCC8B}"/>
              </a:ext>
            </a:extLst>
          </p:cNvPr>
          <p:cNvSpPr>
            <a:spLocks noChangeAspect="1" noChangeArrowheads="1"/>
          </p:cNvSpPr>
          <p:nvPr/>
        </p:nvSpPr>
        <p:spPr bwMode="auto">
          <a:xfrm>
            <a:off x="5897880" y="346342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 descr="Minimalistic and modern logo design for a tracking system. The logo features a stylized, simplified eye, representing tracking, composed of clean lines and subtle curves. The color palette includes shades of green and black for a sleek and professional look. The design should convey precision and technology, suitable for a tech-oriented audience. The logo should be bold yet simple, emphasizing clarity and modernity.">
            <a:extLst>
              <a:ext uri="{FF2B5EF4-FFF2-40B4-BE49-F238E27FC236}">
                <a16:creationId xmlns:a16="http://schemas.microsoft.com/office/drawing/2014/main" id="{7955A232-E5F4-A0A8-F86A-C1C68ACADD0D}"/>
              </a:ext>
            </a:extLst>
          </p:cNvPr>
          <p:cNvSpPr>
            <a:spLocks noChangeAspect="1" noChangeArrowheads="1"/>
          </p:cNvSpPr>
          <p:nvPr/>
        </p:nvSpPr>
        <p:spPr bwMode="auto">
          <a:xfrm>
            <a:off x="8229600" y="294222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6" name="Picture 12" descr="Projekte – Creative Media">
            <a:extLst>
              <a:ext uri="{FF2B5EF4-FFF2-40B4-BE49-F238E27FC236}">
                <a16:creationId xmlns:a16="http://schemas.microsoft.com/office/drawing/2014/main" id="{7D910335-FE5D-6F42-7948-55800D42E0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1361" y="981003"/>
            <a:ext cx="3954791" cy="109683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D0CADC7-7541-FDF1-B99C-42622D10C81D}"/>
              </a:ext>
            </a:extLst>
          </p:cNvPr>
          <p:cNvSpPr txBox="1"/>
          <p:nvPr/>
        </p:nvSpPr>
        <p:spPr>
          <a:xfrm>
            <a:off x="3468486" y="2304801"/>
            <a:ext cx="3954791" cy="1077218"/>
          </a:xfrm>
          <a:prstGeom prst="rect">
            <a:avLst/>
          </a:prstGeom>
          <a:noFill/>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r>
              <a:rPr lang="en-US" sz="3200" b="1" dirty="0">
                <a:ln/>
                <a:solidFill>
                  <a:schemeClr val="accent3"/>
                </a:solidFill>
              </a:rPr>
              <a:t>        Device assigned          	 successfully</a:t>
            </a:r>
            <a:endParaRPr lang="de-DE" sz="3200" b="1" dirty="0">
              <a:ln/>
              <a:solidFill>
                <a:schemeClr val="accent3"/>
              </a:solidFill>
            </a:endParaRPr>
          </a:p>
        </p:txBody>
      </p:sp>
      <p:sp>
        <p:nvSpPr>
          <p:cNvPr id="9" name="Flowchart: Terminator 8">
            <a:extLst>
              <a:ext uri="{FF2B5EF4-FFF2-40B4-BE49-F238E27FC236}">
                <a16:creationId xmlns:a16="http://schemas.microsoft.com/office/drawing/2014/main" id="{D94A5379-9A93-A3AC-3B76-D5E2B5326A83}"/>
              </a:ext>
            </a:extLst>
          </p:cNvPr>
          <p:cNvSpPr/>
          <p:nvPr/>
        </p:nvSpPr>
        <p:spPr>
          <a:xfrm>
            <a:off x="4173336" y="5017407"/>
            <a:ext cx="1501505" cy="481470"/>
          </a:xfrm>
          <a:prstGeom prst="flowChartTerminator">
            <a:avLst/>
          </a:prstGeom>
          <a:solidFill>
            <a:schemeClr val="tx1">
              <a:lumMod val="75000"/>
              <a:lumOff val="2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b="1" dirty="0"/>
              <a:t>Back</a:t>
            </a:r>
            <a:endParaRPr lang="en-US" b="1" dirty="0"/>
          </a:p>
        </p:txBody>
      </p:sp>
      <p:sp>
        <p:nvSpPr>
          <p:cNvPr id="15" name="Rectangle 14">
            <a:extLst>
              <a:ext uri="{FF2B5EF4-FFF2-40B4-BE49-F238E27FC236}">
                <a16:creationId xmlns:a16="http://schemas.microsoft.com/office/drawing/2014/main" id="{6404DA2A-0EC3-0479-FF5D-038DAFBFEF47}"/>
              </a:ext>
            </a:extLst>
          </p:cNvPr>
          <p:cNvSpPr/>
          <p:nvPr/>
        </p:nvSpPr>
        <p:spPr>
          <a:xfrm>
            <a:off x="3634327" y="3713241"/>
            <a:ext cx="4240097" cy="10683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de-DE" dirty="0"/>
              <a:t>Device : </a:t>
            </a:r>
          </a:p>
          <a:p>
            <a:r>
              <a:rPr lang="de-DE" dirty="0"/>
              <a:t>Assigned to : </a:t>
            </a:r>
            <a:endParaRPr lang="en-US" dirty="0"/>
          </a:p>
        </p:txBody>
      </p:sp>
      <p:cxnSp>
        <p:nvCxnSpPr>
          <p:cNvPr id="17" name="Straight Connector 16">
            <a:extLst>
              <a:ext uri="{FF2B5EF4-FFF2-40B4-BE49-F238E27FC236}">
                <a16:creationId xmlns:a16="http://schemas.microsoft.com/office/drawing/2014/main" id="{4EA4493D-0661-C3E6-9CA6-D83816AD9637}"/>
              </a:ext>
            </a:extLst>
          </p:cNvPr>
          <p:cNvCxnSpPr>
            <a:cxnSpLocks/>
          </p:cNvCxnSpPr>
          <p:nvPr/>
        </p:nvCxnSpPr>
        <p:spPr>
          <a:xfrm>
            <a:off x="4173336" y="3429000"/>
            <a:ext cx="3107868" cy="0"/>
          </a:xfrm>
          <a:prstGeom prst="line">
            <a:avLst/>
          </a:prstGeom>
          <a:ln>
            <a:solidFill>
              <a:schemeClr val="tx1">
                <a:lumMod val="50000"/>
                <a:lumOff val="50000"/>
              </a:schemeClr>
            </a:solidFill>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434719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442E5-E711-1C0D-C96E-0F2B2A103DFC}"/>
              </a:ext>
            </a:extLst>
          </p:cNvPr>
          <p:cNvSpPr/>
          <p:nvPr/>
        </p:nvSpPr>
        <p:spPr>
          <a:xfrm>
            <a:off x="2945892" y="1277112"/>
            <a:ext cx="6149340" cy="41148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endParaRPr lang="de-DE" sz="1800" b="1" dirty="0">
              <a:solidFill>
                <a:srgbClr val="76B900"/>
              </a:solidFill>
            </a:endParaRPr>
          </a:p>
        </p:txBody>
      </p:sp>
      <p:sp>
        <p:nvSpPr>
          <p:cNvPr id="3" name="TextBox 2">
            <a:extLst>
              <a:ext uri="{FF2B5EF4-FFF2-40B4-BE49-F238E27FC236}">
                <a16:creationId xmlns:a16="http://schemas.microsoft.com/office/drawing/2014/main" id="{EB466C93-0E44-F1EE-E5A9-B8945F931E6B}"/>
              </a:ext>
            </a:extLst>
          </p:cNvPr>
          <p:cNvSpPr txBox="1"/>
          <p:nvPr/>
        </p:nvSpPr>
        <p:spPr>
          <a:xfrm>
            <a:off x="4389120" y="1980938"/>
            <a:ext cx="6096000" cy="369332"/>
          </a:xfrm>
          <a:prstGeom prst="rect">
            <a:avLst/>
          </a:prstGeom>
          <a:noFill/>
        </p:spPr>
        <p:txBody>
          <a:bodyPr wrap="square">
            <a:spAutoFit/>
          </a:bodyPr>
          <a:lstStyle/>
          <a:p>
            <a:r>
              <a:rPr lang="en-US" sz="1800" b="1" dirty="0">
                <a:solidFill>
                  <a:srgbClr val="76B900"/>
                </a:solidFill>
              </a:rPr>
              <a:t>Device assigned successfully</a:t>
            </a:r>
            <a:endParaRPr lang="de-DE" sz="1800" b="1" dirty="0">
              <a:solidFill>
                <a:srgbClr val="76B900"/>
              </a:solidFill>
            </a:endParaRPr>
          </a:p>
        </p:txBody>
      </p:sp>
      <p:sp>
        <p:nvSpPr>
          <p:cNvPr id="5" name="Rectangle 4">
            <a:extLst>
              <a:ext uri="{FF2B5EF4-FFF2-40B4-BE49-F238E27FC236}">
                <a16:creationId xmlns:a16="http://schemas.microsoft.com/office/drawing/2014/main" id="{8ED0978D-2096-BF67-51F2-2B69F2E2F8A8}"/>
              </a:ext>
            </a:extLst>
          </p:cNvPr>
          <p:cNvSpPr/>
          <p:nvPr/>
        </p:nvSpPr>
        <p:spPr>
          <a:xfrm>
            <a:off x="4155186" y="3054096"/>
            <a:ext cx="3756660" cy="10287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de-DE" dirty="0"/>
              <a:t>Device : </a:t>
            </a:r>
          </a:p>
          <a:p>
            <a:r>
              <a:rPr lang="de-DE" dirty="0"/>
              <a:t>Assigned to : </a:t>
            </a:r>
            <a:endParaRPr lang="en-US" dirty="0"/>
          </a:p>
        </p:txBody>
      </p:sp>
      <p:sp>
        <p:nvSpPr>
          <p:cNvPr id="6" name="Flowchart: Terminator 5">
            <a:extLst>
              <a:ext uri="{FF2B5EF4-FFF2-40B4-BE49-F238E27FC236}">
                <a16:creationId xmlns:a16="http://schemas.microsoft.com/office/drawing/2014/main" id="{AC556640-82B2-2499-C9FD-3E2713D1936E}"/>
              </a:ext>
            </a:extLst>
          </p:cNvPr>
          <p:cNvSpPr/>
          <p:nvPr/>
        </p:nvSpPr>
        <p:spPr>
          <a:xfrm>
            <a:off x="5142137" y="4619096"/>
            <a:ext cx="1589209" cy="481470"/>
          </a:xfrm>
          <a:prstGeom prst="flowChartTerminator">
            <a:avLst/>
          </a:prstGeom>
          <a:solidFill>
            <a:schemeClr val="tx1">
              <a:lumMod val="75000"/>
              <a:lumOff val="2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Back</a:t>
            </a:r>
            <a:endParaRPr lang="en-US" dirty="0"/>
          </a:p>
        </p:txBody>
      </p:sp>
    </p:spTree>
    <p:extLst>
      <p:ext uri="{BB962C8B-B14F-4D97-AF65-F5344CB8AC3E}">
        <p14:creationId xmlns:p14="http://schemas.microsoft.com/office/powerpoint/2010/main" val="396810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84373091-E6BA-1823-A6A9-CFDBE7D6F73E}"/>
              </a:ext>
            </a:extLst>
          </p:cNvPr>
          <p:cNvPicPr>
            <a:picLocks noChangeAspect="1"/>
          </p:cNvPicPr>
          <p:nvPr/>
        </p:nvPicPr>
        <p:blipFill>
          <a:blip r:embed="rId2"/>
          <a:stretch>
            <a:fillRect/>
          </a:stretch>
        </p:blipFill>
        <p:spPr>
          <a:xfrm>
            <a:off x="12974931" y="5089216"/>
            <a:ext cx="5356453" cy="4721647"/>
          </a:xfrm>
          <a:prstGeom prst="rect">
            <a:avLst/>
          </a:prstGeom>
        </p:spPr>
      </p:pic>
      <p:sp>
        <p:nvSpPr>
          <p:cNvPr id="4" name="Rectangle 3">
            <a:extLst>
              <a:ext uri="{FF2B5EF4-FFF2-40B4-BE49-F238E27FC236}">
                <a16:creationId xmlns:a16="http://schemas.microsoft.com/office/drawing/2014/main" id="{E5D442E5-E711-1C0D-C96E-0F2B2A103DFC}"/>
              </a:ext>
            </a:extLst>
          </p:cNvPr>
          <p:cNvSpPr/>
          <p:nvPr/>
        </p:nvSpPr>
        <p:spPr>
          <a:xfrm>
            <a:off x="690644" y="1343402"/>
            <a:ext cx="5326948" cy="4694903"/>
          </a:xfrm>
          <a:prstGeom prst="rect">
            <a:avLst/>
          </a:prstGeom>
          <a:solidFill>
            <a:srgbClr val="0F1C1F"/>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 name="TextBox 5">
            <a:extLst>
              <a:ext uri="{FF2B5EF4-FFF2-40B4-BE49-F238E27FC236}">
                <a16:creationId xmlns:a16="http://schemas.microsoft.com/office/drawing/2014/main" id="{B4C44ABB-0930-52A9-CA30-43BEE39D49B1}"/>
              </a:ext>
            </a:extLst>
          </p:cNvPr>
          <p:cNvSpPr txBox="1"/>
          <p:nvPr/>
        </p:nvSpPr>
        <p:spPr>
          <a:xfrm>
            <a:off x="383459" y="353960"/>
            <a:ext cx="1858297" cy="369332"/>
          </a:xfrm>
          <a:prstGeom prst="rect">
            <a:avLst/>
          </a:prstGeom>
          <a:noFill/>
        </p:spPr>
        <p:txBody>
          <a:bodyPr wrap="square" rtlCol="0">
            <a:spAutoFit/>
          </a:bodyPr>
          <a:lstStyle/>
          <a:p>
            <a:r>
              <a:rPr lang="de-DE" dirty="0"/>
              <a:t>Start page </a:t>
            </a:r>
            <a:endParaRPr lang="en-US" dirty="0"/>
          </a:p>
        </p:txBody>
      </p:sp>
      <p:sp>
        <p:nvSpPr>
          <p:cNvPr id="12" name="Flowchart: Terminator 11">
            <a:extLst>
              <a:ext uri="{FF2B5EF4-FFF2-40B4-BE49-F238E27FC236}">
                <a16:creationId xmlns:a16="http://schemas.microsoft.com/office/drawing/2014/main" id="{217F749B-E0FE-1446-64CD-8C790FE57CEE}"/>
              </a:ext>
            </a:extLst>
          </p:cNvPr>
          <p:cNvSpPr/>
          <p:nvPr/>
        </p:nvSpPr>
        <p:spPr>
          <a:xfrm>
            <a:off x="2648689" y="5350661"/>
            <a:ext cx="1410857" cy="481470"/>
          </a:xfrm>
          <a:prstGeom prst="flowChartTerminator">
            <a:avLst/>
          </a:prstGeom>
          <a:solidFill>
            <a:srgbClr val="76B900"/>
          </a:solidFill>
          <a:ln>
            <a:solidFill>
              <a:srgbClr val="76B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600" b="1" dirty="0">
                <a:solidFill>
                  <a:schemeClr val="tx1"/>
                </a:solidFill>
              </a:rPr>
              <a:t>Start</a:t>
            </a:r>
            <a:endParaRPr lang="en-US" b="1" dirty="0">
              <a:solidFill>
                <a:schemeClr val="tx1"/>
              </a:solidFill>
            </a:endParaRPr>
          </a:p>
        </p:txBody>
      </p:sp>
      <p:sp>
        <p:nvSpPr>
          <p:cNvPr id="13" name="AutoShape 2" descr="Ultra-vibrant and stylish logo design for a tracking system, incorporating a stylized globe or map icon with an integrated eye or radar symbol. Utilize an electrifying color palette featuring neon green, jet black, and pure white. The globe should display swirling dynamic lines or paths to suggest rapid movement and advanced tracking capabilities. Emphasize a high-energy, futuristic aesthetic that is captivating and ideal for a cutting-edge technology company. The background should be white to make the colors pop.">
            <a:extLst>
              <a:ext uri="{FF2B5EF4-FFF2-40B4-BE49-F238E27FC236}">
                <a16:creationId xmlns:a16="http://schemas.microsoft.com/office/drawing/2014/main" id="{E8BB8DFA-30F0-64E3-EA76-69C6140DCC8B}"/>
              </a:ext>
            </a:extLst>
          </p:cNvPr>
          <p:cNvSpPr>
            <a:spLocks noChangeAspect="1" noChangeArrowheads="1"/>
          </p:cNvSpPr>
          <p:nvPr/>
        </p:nvSpPr>
        <p:spPr bwMode="auto">
          <a:xfrm>
            <a:off x="3611880" y="379780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6" name="Picture 15">
            <a:extLst>
              <a:ext uri="{FF2B5EF4-FFF2-40B4-BE49-F238E27FC236}">
                <a16:creationId xmlns:a16="http://schemas.microsoft.com/office/drawing/2014/main" id="{A77FA66D-6778-7C0F-29C7-15B784EFEF3C}"/>
              </a:ext>
            </a:extLst>
          </p:cNvPr>
          <p:cNvPicPr>
            <a:picLocks noChangeAspect="1"/>
          </p:cNvPicPr>
          <p:nvPr/>
        </p:nvPicPr>
        <p:blipFill>
          <a:blip r:embed="rId3">
            <a:alphaModFix amt="5000"/>
          </a:blip>
          <a:stretch>
            <a:fillRect/>
          </a:stretch>
        </p:blipFill>
        <p:spPr>
          <a:xfrm>
            <a:off x="13108077" y="4973506"/>
            <a:ext cx="5006205" cy="2742608"/>
          </a:xfrm>
          <a:prstGeom prst="rect">
            <a:avLst/>
          </a:prstGeom>
        </p:spPr>
      </p:pic>
      <p:sp>
        <p:nvSpPr>
          <p:cNvPr id="17" name="TextBox 16">
            <a:extLst>
              <a:ext uri="{FF2B5EF4-FFF2-40B4-BE49-F238E27FC236}">
                <a16:creationId xmlns:a16="http://schemas.microsoft.com/office/drawing/2014/main" id="{30CF4F21-BDAA-6AE5-D8E1-F9F4BE49F692}"/>
              </a:ext>
            </a:extLst>
          </p:cNvPr>
          <p:cNvSpPr txBox="1"/>
          <p:nvPr/>
        </p:nvSpPr>
        <p:spPr>
          <a:xfrm>
            <a:off x="697424" y="5564699"/>
            <a:ext cx="1248932" cy="400110"/>
          </a:xfrm>
          <a:prstGeom prst="rect">
            <a:avLst/>
          </a:prstGeom>
          <a:noFill/>
        </p:spPr>
        <p:txBody>
          <a:bodyPr wrap="square" rtlCol="0">
            <a:spAutoFit/>
          </a:bodyPr>
          <a:lstStyle/>
          <a:p>
            <a:r>
              <a:rPr lang="de-DE" sz="1000" b="1" dirty="0">
                <a:solidFill>
                  <a:schemeClr val="bg1"/>
                </a:solidFill>
                <a:latin typeface="+mj-lt"/>
              </a:rPr>
              <a:t>Developed by Ghassen Jamoussi</a:t>
            </a:r>
            <a:endParaRPr lang="en-US" sz="1000" b="1" dirty="0">
              <a:solidFill>
                <a:schemeClr val="bg1"/>
              </a:solidFill>
              <a:latin typeface="+mj-lt"/>
            </a:endParaRPr>
          </a:p>
        </p:txBody>
      </p:sp>
      <p:sp>
        <p:nvSpPr>
          <p:cNvPr id="2" name="Rectangle 1">
            <a:extLst>
              <a:ext uri="{FF2B5EF4-FFF2-40B4-BE49-F238E27FC236}">
                <a16:creationId xmlns:a16="http://schemas.microsoft.com/office/drawing/2014/main" id="{4F81F2DE-87EC-A764-9C79-01416B5B222D}"/>
              </a:ext>
            </a:extLst>
          </p:cNvPr>
          <p:cNvSpPr/>
          <p:nvPr/>
        </p:nvSpPr>
        <p:spPr>
          <a:xfrm>
            <a:off x="13478341" y="1343403"/>
            <a:ext cx="5326948" cy="4694903"/>
          </a:xfrm>
          <a:prstGeom prst="rect">
            <a:avLst/>
          </a:prstGeom>
          <a:solidFill>
            <a:schemeClr val="bg1"/>
          </a:solidFill>
          <a:ln>
            <a:solidFill>
              <a:srgbClr val="76B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 name="TextBox 2">
            <a:extLst>
              <a:ext uri="{FF2B5EF4-FFF2-40B4-BE49-F238E27FC236}">
                <a16:creationId xmlns:a16="http://schemas.microsoft.com/office/drawing/2014/main" id="{2D7347F3-6778-D85F-551B-F26EE1A55CC3}"/>
              </a:ext>
            </a:extLst>
          </p:cNvPr>
          <p:cNvSpPr txBox="1"/>
          <p:nvPr/>
        </p:nvSpPr>
        <p:spPr>
          <a:xfrm>
            <a:off x="14271833" y="8284009"/>
            <a:ext cx="2813577" cy="523220"/>
          </a:xfrm>
          <a:prstGeom prst="rect">
            <a:avLst/>
          </a:prstGeom>
          <a:noFill/>
        </p:spPr>
        <p:txBody>
          <a:bodyPr wrap="square">
            <a:spAutoFit/>
          </a:bodyPr>
          <a:lstStyle/>
          <a:p>
            <a:r>
              <a:rPr lang="de-DE" sz="2800" b="1" dirty="0">
                <a:solidFill>
                  <a:schemeClr val="bg1"/>
                </a:solidFill>
              </a:rPr>
              <a:t>Tracking system </a:t>
            </a:r>
          </a:p>
        </p:txBody>
      </p:sp>
      <p:sp>
        <p:nvSpPr>
          <p:cNvPr id="5" name="Flowchart: Terminator 4">
            <a:extLst>
              <a:ext uri="{FF2B5EF4-FFF2-40B4-BE49-F238E27FC236}">
                <a16:creationId xmlns:a16="http://schemas.microsoft.com/office/drawing/2014/main" id="{E93A7884-6C2B-8699-5C19-336813BEC99B}"/>
              </a:ext>
            </a:extLst>
          </p:cNvPr>
          <p:cNvSpPr/>
          <p:nvPr/>
        </p:nvSpPr>
        <p:spPr>
          <a:xfrm>
            <a:off x="14570767" y="9142648"/>
            <a:ext cx="2200206" cy="481470"/>
          </a:xfrm>
          <a:prstGeom prst="flowChartTerminator">
            <a:avLst/>
          </a:prstGeom>
          <a:solidFill>
            <a:srgbClr val="76B900"/>
          </a:solidFill>
          <a:ln>
            <a:solidFill>
              <a:srgbClr val="76B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b="1" dirty="0"/>
              <a:t>Start</a:t>
            </a:r>
            <a:endParaRPr lang="en-US" b="1" dirty="0"/>
          </a:p>
        </p:txBody>
      </p:sp>
      <p:sp>
        <p:nvSpPr>
          <p:cNvPr id="7" name="AutoShape 2" descr="Ultra-vibrant and stylish logo design for a tracking system, incorporating a stylized globe or map icon with an integrated eye or radar symbol. Utilize an electrifying color palette featuring neon green, jet black, and pure white. The globe should display swirling dynamic lines or paths to suggest rapid movement and advanced tracking capabilities. Emphasize a high-energy, futuristic aesthetic that is captivating and ideal for a cutting-edge technology company. The background should be white to make the colors pop.">
            <a:extLst>
              <a:ext uri="{FF2B5EF4-FFF2-40B4-BE49-F238E27FC236}">
                <a16:creationId xmlns:a16="http://schemas.microsoft.com/office/drawing/2014/main" id="{E6FD4691-9E0F-E5E9-A7A1-87A1523F575F}"/>
              </a:ext>
            </a:extLst>
          </p:cNvPr>
          <p:cNvSpPr>
            <a:spLocks noChangeAspect="1" noChangeArrowheads="1"/>
          </p:cNvSpPr>
          <p:nvPr/>
        </p:nvSpPr>
        <p:spPr bwMode="auto">
          <a:xfrm>
            <a:off x="15862163" y="746772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TextBox 10">
            <a:extLst>
              <a:ext uri="{FF2B5EF4-FFF2-40B4-BE49-F238E27FC236}">
                <a16:creationId xmlns:a16="http://schemas.microsoft.com/office/drawing/2014/main" id="{F3123820-C7D5-E2B4-6131-9881422ABE0D}"/>
              </a:ext>
            </a:extLst>
          </p:cNvPr>
          <p:cNvSpPr txBox="1"/>
          <p:nvPr/>
        </p:nvSpPr>
        <p:spPr>
          <a:xfrm>
            <a:off x="12947707" y="9234620"/>
            <a:ext cx="1248932" cy="400110"/>
          </a:xfrm>
          <a:prstGeom prst="rect">
            <a:avLst/>
          </a:prstGeom>
          <a:noFill/>
        </p:spPr>
        <p:txBody>
          <a:bodyPr wrap="square" rtlCol="0">
            <a:spAutoFit/>
          </a:bodyPr>
          <a:lstStyle/>
          <a:p>
            <a:r>
              <a:rPr lang="de-DE" sz="1000" b="1" dirty="0">
                <a:solidFill>
                  <a:schemeClr val="bg1"/>
                </a:solidFill>
                <a:latin typeface="+mj-lt"/>
              </a:rPr>
              <a:t>Developed by Ghassen Jamoussi</a:t>
            </a:r>
            <a:endParaRPr lang="en-US" sz="1000" b="1" dirty="0">
              <a:solidFill>
                <a:schemeClr val="bg1"/>
              </a:solidFill>
              <a:latin typeface="+mj-lt"/>
            </a:endParaRPr>
          </a:p>
        </p:txBody>
      </p:sp>
      <p:sp>
        <p:nvSpPr>
          <p:cNvPr id="18" name="AutoShape 2" descr="Minimalistic and modern logo design for a tracking system. The logo features a stylized, simplified eye, representing tracking, composed of clean lines and subtle curves. The color palette includes shades of green and black for a sleek and professional look. The design should convey precision and technology, suitable for a tech-oriented audience. The logo should be bold yet simple, emphasizing clarity and modernity.">
            <a:extLst>
              <a:ext uri="{FF2B5EF4-FFF2-40B4-BE49-F238E27FC236}">
                <a16:creationId xmlns:a16="http://schemas.microsoft.com/office/drawing/2014/main" id="{7955A232-E5F4-A0A8-F86A-C1C68ACADD0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8" name="Picture 27">
            <a:extLst>
              <a:ext uri="{FF2B5EF4-FFF2-40B4-BE49-F238E27FC236}">
                <a16:creationId xmlns:a16="http://schemas.microsoft.com/office/drawing/2014/main" id="{C8552F9F-BE55-9AC9-9E2E-68BA17923629}"/>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Lst>
          </a:blip>
          <a:stretch>
            <a:fillRect/>
          </a:stretch>
        </p:blipFill>
        <p:spPr>
          <a:xfrm>
            <a:off x="1727323" y="1832133"/>
            <a:ext cx="3160534" cy="2772162"/>
          </a:xfrm>
          <a:prstGeom prst="rect">
            <a:avLst/>
          </a:prstGeom>
        </p:spPr>
      </p:pic>
      <p:sp>
        <p:nvSpPr>
          <p:cNvPr id="35" name="Rectangle 34">
            <a:extLst>
              <a:ext uri="{FF2B5EF4-FFF2-40B4-BE49-F238E27FC236}">
                <a16:creationId xmlns:a16="http://schemas.microsoft.com/office/drawing/2014/main" id="{CCEBB513-3942-01D6-8F04-090BEFD3559E}"/>
              </a:ext>
            </a:extLst>
          </p:cNvPr>
          <p:cNvSpPr/>
          <p:nvPr/>
        </p:nvSpPr>
        <p:spPr>
          <a:xfrm>
            <a:off x="6418149" y="1373880"/>
            <a:ext cx="5326948" cy="4694903"/>
          </a:xfrm>
          <a:prstGeom prst="rect">
            <a:avLst/>
          </a:prstGeom>
          <a:solidFill>
            <a:srgbClr val="0F1C1F"/>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7" name="Flowchart: Terminator 36">
            <a:extLst>
              <a:ext uri="{FF2B5EF4-FFF2-40B4-BE49-F238E27FC236}">
                <a16:creationId xmlns:a16="http://schemas.microsoft.com/office/drawing/2014/main" id="{07CF8550-6216-D48A-6A59-2B39EF0E2005}"/>
              </a:ext>
            </a:extLst>
          </p:cNvPr>
          <p:cNvSpPr/>
          <p:nvPr/>
        </p:nvSpPr>
        <p:spPr>
          <a:xfrm>
            <a:off x="8484396" y="5350661"/>
            <a:ext cx="1423054" cy="481470"/>
          </a:xfrm>
          <a:prstGeom prst="flowChartTerminator">
            <a:avLst/>
          </a:prstGeom>
          <a:solidFill>
            <a:srgbClr val="76B900"/>
          </a:solidFill>
          <a:ln>
            <a:solidFill>
              <a:srgbClr val="76B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600" b="1" dirty="0">
                <a:solidFill>
                  <a:schemeClr val="tx1"/>
                </a:solidFill>
              </a:rPr>
              <a:t>Start</a:t>
            </a:r>
            <a:endParaRPr lang="en-US" sz="1600" b="1" dirty="0">
              <a:solidFill>
                <a:schemeClr val="tx1"/>
              </a:solidFill>
            </a:endParaRPr>
          </a:p>
        </p:txBody>
      </p:sp>
      <p:sp>
        <p:nvSpPr>
          <p:cNvPr id="38" name="AutoShape 2" descr="Ultra-vibrant and stylish logo design for a tracking system, incorporating a stylized globe or map icon with an integrated eye or radar symbol. Utilize an electrifying color palette featuring neon green, jet black, and pure white. The globe should display swirling dynamic lines or paths to suggest rapid movement and advanced tracking capabilities. Emphasize a high-energy, futuristic aesthetic that is captivating and ideal for a cutting-edge technology company. The background should be white to make the colors pop.">
            <a:extLst>
              <a:ext uri="{FF2B5EF4-FFF2-40B4-BE49-F238E27FC236}">
                <a16:creationId xmlns:a16="http://schemas.microsoft.com/office/drawing/2014/main" id="{C2FFE274-0878-27A7-9952-279DE8BC858D}"/>
              </a:ext>
            </a:extLst>
          </p:cNvPr>
          <p:cNvSpPr>
            <a:spLocks noChangeAspect="1" noChangeArrowheads="1"/>
          </p:cNvSpPr>
          <p:nvPr/>
        </p:nvSpPr>
        <p:spPr bwMode="auto">
          <a:xfrm>
            <a:off x="9339385" y="3828286"/>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TextBox 38">
            <a:extLst>
              <a:ext uri="{FF2B5EF4-FFF2-40B4-BE49-F238E27FC236}">
                <a16:creationId xmlns:a16="http://schemas.microsoft.com/office/drawing/2014/main" id="{C90DB985-2311-C706-8871-29A02CA8E934}"/>
              </a:ext>
            </a:extLst>
          </p:cNvPr>
          <p:cNvSpPr txBox="1"/>
          <p:nvPr/>
        </p:nvSpPr>
        <p:spPr>
          <a:xfrm>
            <a:off x="6424929" y="5595177"/>
            <a:ext cx="1248932" cy="400110"/>
          </a:xfrm>
          <a:prstGeom prst="rect">
            <a:avLst/>
          </a:prstGeom>
          <a:noFill/>
        </p:spPr>
        <p:txBody>
          <a:bodyPr wrap="square" rtlCol="0">
            <a:spAutoFit/>
          </a:bodyPr>
          <a:lstStyle/>
          <a:p>
            <a:r>
              <a:rPr lang="de-DE" sz="1000" b="1" dirty="0">
                <a:solidFill>
                  <a:schemeClr val="bg1"/>
                </a:solidFill>
                <a:latin typeface="+mj-lt"/>
              </a:rPr>
              <a:t>Developed by Ghassen Jamoussi</a:t>
            </a:r>
            <a:endParaRPr lang="en-US" sz="1000" b="1" dirty="0">
              <a:solidFill>
                <a:schemeClr val="bg1"/>
              </a:solidFill>
              <a:latin typeface="+mj-lt"/>
            </a:endParaRPr>
          </a:p>
        </p:txBody>
      </p:sp>
      <p:sp>
        <p:nvSpPr>
          <p:cNvPr id="40" name="AutoShape 2" descr="Minimalistic and modern logo design for a tracking system. The logo features a stylized, simplified eye, representing tracking, composed of clean lines and subtle curves. The color palette includes shades of green and black for a sleek and professional look. The design should convey precision and technology, suitable for a tech-oriented audience. The logo should be bold yet simple, emphasizing clarity and modernity.">
            <a:extLst>
              <a:ext uri="{FF2B5EF4-FFF2-40B4-BE49-F238E27FC236}">
                <a16:creationId xmlns:a16="http://schemas.microsoft.com/office/drawing/2014/main" id="{9DB9D460-6368-C963-CEEB-5024BE48E3FF}"/>
              </a:ext>
            </a:extLst>
          </p:cNvPr>
          <p:cNvSpPr>
            <a:spLocks noChangeAspect="1" noChangeArrowheads="1"/>
          </p:cNvSpPr>
          <p:nvPr/>
        </p:nvSpPr>
        <p:spPr bwMode="auto">
          <a:xfrm>
            <a:off x="11671105" y="330707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4" name="Picture 23">
            <a:extLst>
              <a:ext uri="{FF2B5EF4-FFF2-40B4-BE49-F238E27FC236}">
                <a16:creationId xmlns:a16="http://schemas.microsoft.com/office/drawing/2014/main" id="{BC2713B7-4FD4-A95F-C3D8-25BEFF99EC9A}"/>
              </a:ext>
            </a:extLst>
          </p:cNvPr>
          <p:cNvPicPr>
            <a:picLocks noChangeAspect="1"/>
          </p:cNvPicPr>
          <p:nvPr/>
        </p:nvPicPr>
        <p:blipFill>
          <a:blip r:embed="rId6"/>
          <a:stretch>
            <a:fillRect/>
          </a:stretch>
        </p:blipFill>
        <p:spPr>
          <a:xfrm>
            <a:off x="8101492" y="2563906"/>
            <a:ext cx="2256321" cy="1771091"/>
          </a:xfrm>
          <a:prstGeom prst="rect">
            <a:avLst/>
          </a:prstGeom>
        </p:spPr>
      </p:pic>
      <p:pic>
        <p:nvPicPr>
          <p:cNvPr id="1034" name="Picture 10" descr="Logos">
            <a:extLst>
              <a:ext uri="{FF2B5EF4-FFF2-40B4-BE49-F238E27FC236}">
                <a16:creationId xmlns:a16="http://schemas.microsoft.com/office/drawing/2014/main" id="{EB060635-36BA-E09F-CD1C-CA6806A2921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41756" y="8165460"/>
            <a:ext cx="5320168" cy="1138394"/>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10" descr="Logos">
            <a:extLst>
              <a:ext uri="{FF2B5EF4-FFF2-40B4-BE49-F238E27FC236}">
                <a16:creationId xmlns:a16="http://schemas.microsoft.com/office/drawing/2014/main" id="{BB17D6FF-A2E6-F915-849C-260AC68E558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20417" y="8625513"/>
            <a:ext cx="5320168" cy="1138394"/>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8">
            <a:extLst>
              <a:ext uri="{FF2B5EF4-FFF2-40B4-BE49-F238E27FC236}">
                <a16:creationId xmlns:a16="http://schemas.microsoft.com/office/drawing/2014/main" id="{3B6D4FF2-EA58-DE5D-2970-A5305CA3F91D}"/>
              </a:ext>
            </a:extLst>
          </p:cNvPr>
          <p:cNvPicPr>
            <a:picLocks noChangeAspect="1"/>
          </p:cNvPicPr>
          <p:nvPr/>
        </p:nvPicPr>
        <p:blipFill>
          <a:blip r:embed="rId8"/>
          <a:stretch>
            <a:fillRect/>
          </a:stretch>
        </p:blipFill>
        <p:spPr>
          <a:xfrm>
            <a:off x="7715146" y="7965190"/>
            <a:ext cx="3248478" cy="990738"/>
          </a:xfrm>
          <a:prstGeom prst="rect">
            <a:avLst/>
          </a:prstGeom>
        </p:spPr>
      </p:pic>
      <p:pic>
        <p:nvPicPr>
          <p:cNvPr id="51" name="Picture 50">
            <a:extLst>
              <a:ext uri="{FF2B5EF4-FFF2-40B4-BE49-F238E27FC236}">
                <a16:creationId xmlns:a16="http://schemas.microsoft.com/office/drawing/2014/main" id="{F27C4B59-6A8A-ECC6-B730-B12FF081D1E3}"/>
              </a:ext>
            </a:extLst>
          </p:cNvPr>
          <p:cNvPicPr>
            <a:picLocks noChangeAspect="1"/>
          </p:cNvPicPr>
          <p:nvPr/>
        </p:nvPicPr>
        <p:blipFill>
          <a:blip r:embed="rId8"/>
          <a:stretch>
            <a:fillRect/>
          </a:stretch>
        </p:blipFill>
        <p:spPr>
          <a:xfrm>
            <a:off x="7006337" y="7726408"/>
            <a:ext cx="3248478" cy="990738"/>
          </a:xfrm>
          <a:prstGeom prst="rect">
            <a:avLst/>
          </a:prstGeom>
        </p:spPr>
      </p:pic>
      <p:pic>
        <p:nvPicPr>
          <p:cNvPr id="1036" name="Picture 12" descr="Projekte – Creative Media">
            <a:extLst>
              <a:ext uri="{FF2B5EF4-FFF2-40B4-BE49-F238E27FC236}">
                <a16:creationId xmlns:a16="http://schemas.microsoft.com/office/drawing/2014/main" id="{7D910335-FE5D-6F42-7948-55800D42E0D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33524" y="1316852"/>
            <a:ext cx="3954791" cy="1096837"/>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12" descr="Projekte – Creative Media">
            <a:extLst>
              <a:ext uri="{FF2B5EF4-FFF2-40B4-BE49-F238E27FC236}">
                <a16:creationId xmlns:a16="http://schemas.microsoft.com/office/drawing/2014/main" id="{D2FB0C10-451A-D23F-C68B-995CE8CC7F7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01864" y="1316852"/>
            <a:ext cx="3954791" cy="1096837"/>
          </a:xfrm>
          <a:prstGeom prst="rect">
            <a:avLst/>
          </a:prstGeom>
          <a:noFill/>
          <a:extLst>
            <a:ext uri="{909E8E84-426E-40DD-AFC4-6F175D3DCCD1}">
              <a14:hiddenFill xmlns:a14="http://schemas.microsoft.com/office/drawing/2010/main">
                <a:solidFill>
                  <a:srgbClr val="FFFFFF"/>
                </a:solidFill>
              </a14:hiddenFill>
            </a:ext>
          </a:extLst>
        </p:spPr>
      </p:pic>
      <p:sp>
        <p:nvSpPr>
          <p:cNvPr id="56" name="Rectangle 55">
            <a:extLst>
              <a:ext uri="{FF2B5EF4-FFF2-40B4-BE49-F238E27FC236}">
                <a16:creationId xmlns:a16="http://schemas.microsoft.com/office/drawing/2014/main" id="{EEEB8CFC-A1A0-CA05-77F9-2C868460907F}"/>
              </a:ext>
            </a:extLst>
          </p:cNvPr>
          <p:cNvSpPr/>
          <p:nvPr/>
        </p:nvSpPr>
        <p:spPr>
          <a:xfrm>
            <a:off x="6896590" y="4538559"/>
            <a:ext cx="4666123" cy="584775"/>
          </a:xfrm>
          <a:prstGeom prst="rect">
            <a:avLst/>
          </a:prstGeom>
          <a:noFill/>
        </p:spPr>
        <p:txBody>
          <a:bodyPr wrap="square" lIns="91440" tIns="45720" rIns="91440" bIns="45720">
            <a:spAutoFit/>
          </a:bodyPr>
          <a:lstStyle/>
          <a:p>
            <a:pPr algn="ctr"/>
            <a:r>
              <a:rPr lang="de-DE" sz="3200" b="1" i="1" cap="none" spc="50" dirty="0">
                <a:ln w="0"/>
                <a:solidFill>
                  <a:schemeClr val="bg2"/>
                </a:solidFill>
                <a:effectLst>
                  <a:innerShdw blurRad="63500" dist="50800" dir="13500000">
                    <a:srgbClr val="000000">
                      <a:alpha val="50000"/>
                    </a:srgbClr>
                  </a:innerShdw>
                </a:effectLst>
                <a:latin typeface="Helvetica" panose="020B0604020202020204" pitchFamily="34" charset="0"/>
                <a:cs typeface="Helvetica" panose="020B0604020202020204" pitchFamily="34" charset="0"/>
              </a:rPr>
              <a:t>Tracking System </a:t>
            </a:r>
            <a:endParaRPr lang="en-US" sz="3200" b="1" i="1" cap="none" spc="50" dirty="0">
              <a:ln w="0"/>
              <a:solidFill>
                <a:schemeClr val="bg2"/>
              </a:solidFill>
              <a:effectLst>
                <a:innerShdw blurRad="63500" dist="50800" dir="13500000">
                  <a:srgbClr val="000000">
                    <a:alpha val="50000"/>
                  </a:srgbClr>
                </a:innerShdw>
              </a:effectLst>
            </a:endParaRPr>
          </a:p>
        </p:txBody>
      </p:sp>
      <p:sp>
        <p:nvSpPr>
          <p:cNvPr id="57" name="Rectangle 56">
            <a:extLst>
              <a:ext uri="{FF2B5EF4-FFF2-40B4-BE49-F238E27FC236}">
                <a16:creationId xmlns:a16="http://schemas.microsoft.com/office/drawing/2014/main" id="{D7665B39-6454-02C0-CC26-E9D60E175CF0}"/>
              </a:ext>
            </a:extLst>
          </p:cNvPr>
          <p:cNvSpPr/>
          <p:nvPr/>
        </p:nvSpPr>
        <p:spPr>
          <a:xfrm>
            <a:off x="1021055" y="4438165"/>
            <a:ext cx="4666123" cy="584775"/>
          </a:xfrm>
          <a:prstGeom prst="rect">
            <a:avLst/>
          </a:prstGeom>
          <a:noFill/>
        </p:spPr>
        <p:txBody>
          <a:bodyPr wrap="square" lIns="91440" tIns="45720" rIns="91440" bIns="45720">
            <a:spAutoFit/>
          </a:bodyPr>
          <a:lstStyle/>
          <a:p>
            <a:pPr algn="ctr"/>
            <a:r>
              <a:rPr lang="de-DE" sz="3200" b="1" i="1" cap="none" spc="50" dirty="0">
                <a:ln w="0"/>
                <a:solidFill>
                  <a:schemeClr val="bg2"/>
                </a:solidFill>
                <a:effectLst>
                  <a:innerShdw blurRad="63500" dist="50800" dir="13500000">
                    <a:srgbClr val="000000">
                      <a:alpha val="50000"/>
                    </a:srgbClr>
                  </a:innerShdw>
                </a:effectLst>
                <a:latin typeface="Helvetica" panose="020B0604020202020204" pitchFamily="34" charset="0"/>
                <a:cs typeface="Helvetica" panose="020B0604020202020204" pitchFamily="34" charset="0"/>
              </a:rPr>
              <a:t>Tracking System </a:t>
            </a:r>
            <a:endParaRPr lang="en-US" sz="3200" b="1" i="1" cap="none"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3084164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442E5-E711-1C0D-C96E-0F2B2A103DFC}"/>
              </a:ext>
            </a:extLst>
          </p:cNvPr>
          <p:cNvSpPr/>
          <p:nvPr/>
        </p:nvSpPr>
        <p:spPr>
          <a:xfrm>
            <a:off x="3100503" y="1392936"/>
            <a:ext cx="5990994" cy="40721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endParaRPr lang="de-DE" sz="1800" b="1" dirty="0">
              <a:solidFill>
                <a:srgbClr val="76B900"/>
              </a:solidFill>
            </a:endParaRPr>
          </a:p>
        </p:txBody>
      </p:sp>
      <p:sp>
        <p:nvSpPr>
          <p:cNvPr id="6" name="TextBox 5">
            <a:extLst>
              <a:ext uri="{FF2B5EF4-FFF2-40B4-BE49-F238E27FC236}">
                <a16:creationId xmlns:a16="http://schemas.microsoft.com/office/drawing/2014/main" id="{7D0CADC7-7541-FDF1-B99C-42622D10C81D}"/>
              </a:ext>
            </a:extLst>
          </p:cNvPr>
          <p:cNvSpPr txBox="1"/>
          <p:nvPr/>
        </p:nvSpPr>
        <p:spPr>
          <a:xfrm>
            <a:off x="3497580" y="1946626"/>
            <a:ext cx="5394960" cy="369332"/>
          </a:xfrm>
          <a:prstGeom prst="rect">
            <a:avLst/>
          </a:prstGeom>
          <a:noFill/>
        </p:spPr>
        <p:txBody>
          <a:bodyPr wrap="square">
            <a:spAutoFit/>
          </a:bodyPr>
          <a:lstStyle/>
          <a:p>
            <a:r>
              <a:rPr lang="en-US" sz="1800" b="1" dirty="0">
                <a:solidFill>
                  <a:srgbClr val="76B900"/>
                </a:solidFill>
              </a:rPr>
              <a:t>Scan the QR code using the external scanner:</a:t>
            </a:r>
            <a:endParaRPr lang="de-DE" sz="1800" b="1" dirty="0">
              <a:solidFill>
                <a:srgbClr val="76B900"/>
              </a:solidFill>
            </a:endParaRPr>
          </a:p>
        </p:txBody>
      </p:sp>
      <p:sp>
        <p:nvSpPr>
          <p:cNvPr id="7" name="Flowchart: Terminator 6">
            <a:extLst>
              <a:ext uri="{FF2B5EF4-FFF2-40B4-BE49-F238E27FC236}">
                <a16:creationId xmlns:a16="http://schemas.microsoft.com/office/drawing/2014/main" id="{8E03A0A8-4FF4-9892-7AA7-82BFCC797F77}"/>
              </a:ext>
            </a:extLst>
          </p:cNvPr>
          <p:cNvSpPr/>
          <p:nvPr/>
        </p:nvSpPr>
        <p:spPr>
          <a:xfrm>
            <a:off x="6096000" y="4467960"/>
            <a:ext cx="1589208" cy="481470"/>
          </a:xfrm>
          <a:prstGeom prst="flowChartTerminator">
            <a:avLst/>
          </a:prstGeom>
          <a:solidFill>
            <a:srgbClr val="76B900"/>
          </a:solidFill>
          <a:ln>
            <a:solidFill>
              <a:srgbClr val="76B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Bestätigen</a:t>
            </a:r>
            <a:endParaRPr lang="en-US" dirty="0"/>
          </a:p>
        </p:txBody>
      </p:sp>
      <p:sp>
        <p:nvSpPr>
          <p:cNvPr id="8" name="Rectangle 7">
            <a:extLst>
              <a:ext uri="{FF2B5EF4-FFF2-40B4-BE49-F238E27FC236}">
                <a16:creationId xmlns:a16="http://schemas.microsoft.com/office/drawing/2014/main" id="{1155FB7B-7F22-0BCE-E1F1-57C3623D8313}"/>
              </a:ext>
            </a:extLst>
          </p:cNvPr>
          <p:cNvSpPr/>
          <p:nvPr/>
        </p:nvSpPr>
        <p:spPr>
          <a:xfrm>
            <a:off x="3825240" y="2914650"/>
            <a:ext cx="4396778" cy="10287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Display device name here</a:t>
            </a:r>
            <a:endParaRPr lang="en-US" dirty="0"/>
          </a:p>
        </p:txBody>
      </p:sp>
      <p:sp>
        <p:nvSpPr>
          <p:cNvPr id="2" name="Flowchart: Terminator 1">
            <a:extLst>
              <a:ext uri="{FF2B5EF4-FFF2-40B4-BE49-F238E27FC236}">
                <a16:creationId xmlns:a16="http://schemas.microsoft.com/office/drawing/2014/main" id="{8907D08F-AAEC-FB14-038E-1B2770B6BF1C}"/>
              </a:ext>
            </a:extLst>
          </p:cNvPr>
          <p:cNvSpPr/>
          <p:nvPr/>
        </p:nvSpPr>
        <p:spPr>
          <a:xfrm>
            <a:off x="4314080" y="4467960"/>
            <a:ext cx="1589209" cy="481470"/>
          </a:xfrm>
          <a:prstGeom prst="flowChartTerminator">
            <a:avLst/>
          </a:prstGeom>
          <a:solidFill>
            <a:schemeClr val="tx1">
              <a:lumMod val="75000"/>
              <a:lumOff val="2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Back</a:t>
            </a:r>
            <a:endParaRPr lang="en-US" dirty="0"/>
          </a:p>
        </p:txBody>
      </p:sp>
    </p:spTree>
    <p:extLst>
      <p:ext uri="{BB962C8B-B14F-4D97-AF65-F5344CB8AC3E}">
        <p14:creationId xmlns:p14="http://schemas.microsoft.com/office/powerpoint/2010/main" val="368223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D442E5-E711-1C0D-C96E-0F2B2A103DFC}"/>
              </a:ext>
            </a:extLst>
          </p:cNvPr>
          <p:cNvSpPr/>
          <p:nvPr/>
        </p:nvSpPr>
        <p:spPr>
          <a:xfrm>
            <a:off x="697424" y="1345591"/>
            <a:ext cx="5326948" cy="4694903"/>
          </a:xfrm>
          <a:prstGeom prst="rect">
            <a:avLst/>
          </a:prstGeom>
          <a:solidFill>
            <a:schemeClr val="accent6">
              <a:lumMod val="20000"/>
              <a:lumOff val="80000"/>
            </a:schemeClr>
          </a:solidFill>
          <a:ln>
            <a:solidFill>
              <a:srgbClr val="76B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6" name="TextBox 5">
            <a:extLst>
              <a:ext uri="{FF2B5EF4-FFF2-40B4-BE49-F238E27FC236}">
                <a16:creationId xmlns:a16="http://schemas.microsoft.com/office/drawing/2014/main" id="{B4C44ABB-0930-52A9-CA30-43BEE39D49B1}"/>
              </a:ext>
            </a:extLst>
          </p:cNvPr>
          <p:cNvSpPr txBox="1"/>
          <p:nvPr/>
        </p:nvSpPr>
        <p:spPr>
          <a:xfrm>
            <a:off x="383459" y="353960"/>
            <a:ext cx="1858297" cy="369332"/>
          </a:xfrm>
          <a:prstGeom prst="rect">
            <a:avLst/>
          </a:prstGeom>
          <a:noFill/>
        </p:spPr>
        <p:txBody>
          <a:bodyPr wrap="square" rtlCol="0">
            <a:spAutoFit/>
          </a:bodyPr>
          <a:lstStyle/>
          <a:p>
            <a:r>
              <a:rPr lang="de-DE" dirty="0"/>
              <a:t>Start page </a:t>
            </a:r>
            <a:endParaRPr lang="en-US" dirty="0"/>
          </a:p>
        </p:txBody>
      </p:sp>
      <p:sp>
        <p:nvSpPr>
          <p:cNvPr id="10" name="TextBox 9">
            <a:extLst>
              <a:ext uri="{FF2B5EF4-FFF2-40B4-BE49-F238E27FC236}">
                <a16:creationId xmlns:a16="http://schemas.microsoft.com/office/drawing/2014/main" id="{C02F21FB-97F3-2AE0-F54E-923C2C50172F}"/>
              </a:ext>
            </a:extLst>
          </p:cNvPr>
          <p:cNvSpPr txBox="1"/>
          <p:nvPr/>
        </p:nvSpPr>
        <p:spPr>
          <a:xfrm>
            <a:off x="2081241" y="1537870"/>
            <a:ext cx="2813577" cy="523220"/>
          </a:xfrm>
          <a:prstGeom prst="rect">
            <a:avLst/>
          </a:prstGeom>
          <a:noFill/>
        </p:spPr>
        <p:txBody>
          <a:bodyPr wrap="square">
            <a:spAutoFit/>
          </a:bodyPr>
          <a:lstStyle/>
          <a:p>
            <a:r>
              <a:rPr lang="de-DE" sz="2800" b="1" dirty="0">
                <a:solidFill>
                  <a:srgbClr val="76B900"/>
                </a:solidFill>
              </a:rPr>
              <a:t>Tracking system </a:t>
            </a:r>
          </a:p>
        </p:txBody>
      </p:sp>
      <p:sp>
        <p:nvSpPr>
          <p:cNvPr id="12" name="Flowchart: Terminator 11">
            <a:extLst>
              <a:ext uri="{FF2B5EF4-FFF2-40B4-BE49-F238E27FC236}">
                <a16:creationId xmlns:a16="http://schemas.microsoft.com/office/drawing/2014/main" id="{217F749B-E0FE-1446-64CD-8C790FE57CEE}"/>
              </a:ext>
            </a:extLst>
          </p:cNvPr>
          <p:cNvSpPr/>
          <p:nvPr/>
        </p:nvSpPr>
        <p:spPr>
          <a:xfrm>
            <a:off x="2320484" y="5472727"/>
            <a:ext cx="2200206" cy="481470"/>
          </a:xfrm>
          <a:prstGeom prst="flowChartTerminator">
            <a:avLst/>
          </a:prstGeom>
          <a:solidFill>
            <a:srgbClr val="76B900"/>
          </a:solidFill>
          <a:ln>
            <a:solidFill>
              <a:srgbClr val="76B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Start</a:t>
            </a:r>
            <a:endParaRPr lang="en-US" dirty="0"/>
          </a:p>
        </p:txBody>
      </p:sp>
      <p:sp>
        <p:nvSpPr>
          <p:cNvPr id="13" name="AutoShape 2" descr="Ultra-vibrant and stylish logo design for a tracking system, incorporating a stylized globe or map icon with an integrated eye or radar symbol. Utilize an electrifying color palette featuring neon green, jet black, and pure white. The globe should display swirling dynamic lines or paths to suggest rapid movement and advanced tracking capabilities. Emphasize a high-energy, futuristic aesthetic that is captivating and ideal for a cutting-edge technology company. The background should be white to make the colors pop.">
            <a:extLst>
              <a:ext uri="{FF2B5EF4-FFF2-40B4-BE49-F238E27FC236}">
                <a16:creationId xmlns:a16="http://schemas.microsoft.com/office/drawing/2014/main" id="{E8BB8DFA-30F0-64E3-EA76-69C6140DCC8B}"/>
              </a:ext>
            </a:extLst>
          </p:cNvPr>
          <p:cNvSpPr>
            <a:spLocks noChangeAspect="1" noChangeArrowheads="1"/>
          </p:cNvSpPr>
          <p:nvPr/>
        </p:nvSpPr>
        <p:spPr bwMode="auto">
          <a:xfrm>
            <a:off x="3611880" y="379780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 name="Picture 14" descr="A logo of a planet with a eye&#10;&#10;Description automatically generated">
            <a:extLst>
              <a:ext uri="{FF2B5EF4-FFF2-40B4-BE49-F238E27FC236}">
                <a16:creationId xmlns:a16="http://schemas.microsoft.com/office/drawing/2014/main" id="{482BA1DF-BCAF-909F-211F-A46F9762FC7C}"/>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961" b="89941" l="8887" r="89941">
                        <a14:foregroundMark x1="58594" y1="54395" x2="57031" y2="52539"/>
                        <a14:foregroundMark x1="54395" y1="60059" x2="55664" y2="56445"/>
                        <a14:foregroundMark x1="55664" y1="62598" x2="40234" y2="48926"/>
                        <a14:foregroundMark x1="40234" y1="48926" x2="57715" y2="39063"/>
                        <a14:foregroundMark x1="57715" y1="39063" x2="60938" y2="62207"/>
                        <a14:foregroundMark x1="60938" y1="62207" x2="39746" y2="64355"/>
                        <a14:foregroundMark x1="39746" y1="64355" x2="26172" y2="54883"/>
                        <a14:foregroundMark x1="26172" y1="54883" x2="43848" y2="64551"/>
                        <a14:foregroundMark x1="43848" y1="64551" x2="40723" y2="61621"/>
                        <a14:foregroundMark x1="62988" y1="48926" x2="60059" y2="49414"/>
                        <a14:foregroundMark x1="64258" y1="55371" x2="66309" y2="54883"/>
                        <a14:foregroundMark x1="58594" y1="56934" x2="56738" y2="48145"/>
                        <a14:foregroundMark x1="59082" y1="59277" x2="65234" y2="55859"/>
                        <a14:foregroundMark x1="62402" y1="59277" x2="66602" y2="51270"/>
                        <a14:foregroundMark x1="50293" y1="46582" x2="66113" y2="42676"/>
                        <a14:foregroundMark x1="66113" y1="42676" x2="70215" y2="43750"/>
                        <a14:foregroundMark x1="65820" y1="51465" x2="62695" y2="48438"/>
                        <a14:foregroundMark x1="50781" y1="55371" x2="57031" y2="51465"/>
                        <a14:foregroundMark x1="28809" y1="58008" x2="19043" y2="52246"/>
                        <a14:foregroundMark x1="40430" y1="64453" x2="62891" y2="66602"/>
                        <a14:foregroundMark x1="62891" y1="66602" x2="41211" y2="64160"/>
                        <a14:foregroundMark x1="41016" y1="40430" x2="55469" y2="36523"/>
                        <a14:foregroundMark x1="30176" y1="47070" x2="44043" y2="40430"/>
                        <a14:foregroundMark x1="27051" y1="51270" x2="35254" y2="44531"/>
                        <a14:foregroundMark x1="27051" y1="55664" x2="12012" y2="46094"/>
                        <a14:foregroundMark x1="20313" y1="54395" x2="8887" y2="46875"/>
                        <a14:foregroundMark x1="42578" y1="66504" x2="66113" y2="67383"/>
                        <a14:foregroundMark x1="66113" y1="67383" x2="82422" y2="65430"/>
                        <a14:foregroundMark x1="82422" y1="65430" x2="71777" y2="66211"/>
                        <a14:foregroundMark x1="77930" y1="65234" x2="83594" y2="59473"/>
                        <a14:foregroundMark x1="76172" y1="60547" x2="83398" y2="50000"/>
                        <a14:foregroundMark x1="18262" y1="30078" x2="32129" y2="17676"/>
                        <a14:foregroundMark x1="32129" y1="17676" x2="43555" y2="14258"/>
                        <a14:foregroundMark x1="58008" y1="13477" x2="83496" y2="27148"/>
                        <a14:foregroundMark x1="83496" y1="27148" x2="67578" y2="15723"/>
                        <a14:foregroundMark x1="67578" y1="15723" x2="60059" y2="14551"/>
                        <a14:foregroundMark x1="16699" y1="29297" x2="39453" y2="14258"/>
                        <a14:foregroundMark x1="55469" y1="23340" x2="30762" y2="30762"/>
                        <a14:foregroundMark x1="30762" y1="30762" x2="56152" y2="24805"/>
                        <a14:foregroundMark x1="56152" y1="24805" x2="61914" y2="25684"/>
                        <a14:foregroundMark x1="32715" y1="80469" x2="16406" y2="60254"/>
                        <a14:foregroundMark x1="30176" y1="75781" x2="14258" y2="57422"/>
                        <a14:foregroundMark x1="14258" y1="57422" x2="13086" y2="50684"/>
                        <a14:foregroundMark x1="20801" y1="68262" x2="14063" y2="51758"/>
                        <a14:foregroundMark x1="14063" y1="51758" x2="14063" y2="51758"/>
                        <a14:foregroundMark x1="34277" y1="78418" x2="53418" y2="83691"/>
                        <a14:foregroundMark x1="53418" y1="83691" x2="69238" y2="77148"/>
                        <a14:foregroundMark x1="69238" y1="77148" x2="81152" y2="64258"/>
                        <a14:foregroundMark x1="81152" y1="64258" x2="81836" y2="62402"/>
                      </a14:backgroundRemoval>
                    </a14:imgEffect>
                  </a14:imgLayer>
                </a14:imgProps>
              </a:ext>
              <a:ext uri="{28A0092B-C50C-407E-A947-70E740481C1C}">
                <a14:useLocalDpi xmlns:a14="http://schemas.microsoft.com/office/drawing/2010/main" val="0"/>
              </a:ext>
            </a:extLst>
          </a:blip>
          <a:stretch>
            <a:fillRect/>
          </a:stretch>
        </p:blipFill>
        <p:spPr>
          <a:xfrm>
            <a:off x="1961596" y="1859922"/>
            <a:ext cx="2948462" cy="2948462"/>
          </a:xfrm>
          <a:prstGeom prst="rect">
            <a:avLst/>
          </a:prstGeom>
        </p:spPr>
      </p:pic>
      <p:pic>
        <p:nvPicPr>
          <p:cNvPr id="16" name="Picture 15">
            <a:extLst>
              <a:ext uri="{FF2B5EF4-FFF2-40B4-BE49-F238E27FC236}">
                <a16:creationId xmlns:a16="http://schemas.microsoft.com/office/drawing/2014/main" id="{A77FA66D-6778-7C0F-29C7-15B784EFEF3C}"/>
              </a:ext>
            </a:extLst>
          </p:cNvPr>
          <p:cNvPicPr>
            <a:picLocks noChangeAspect="1"/>
          </p:cNvPicPr>
          <p:nvPr/>
        </p:nvPicPr>
        <p:blipFill>
          <a:blip r:embed="rId4">
            <a:alphaModFix amt="5000"/>
          </a:blip>
          <a:stretch>
            <a:fillRect/>
          </a:stretch>
        </p:blipFill>
        <p:spPr>
          <a:xfrm>
            <a:off x="697424" y="3334153"/>
            <a:ext cx="5006205" cy="2742608"/>
          </a:xfrm>
          <a:prstGeom prst="rect">
            <a:avLst/>
          </a:prstGeom>
        </p:spPr>
      </p:pic>
      <p:sp>
        <p:nvSpPr>
          <p:cNvPr id="17" name="TextBox 16">
            <a:extLst>
              <a:ext uri="{FF2B5EF4-FFF2-40B4-BE49-F238E27FC236}">
                <a16:creationId xmlns:a16="http://schemas.microsoft.com/office/drawing/2014/main" id="{30CF4F21-BDAA-6AE5-D8E1-F9F4BE49F692}"/>
              </a:ext>
            </a:extLst>
          </p:cNvPr>
          <p:cNvSpPr txBox="1"/>
          <p:nvPr/>
        </p:nvSpPr>
        <p:spPr>
          <a:xfrm>
            <a:off x="697424" y="5564699"/>
            <a:ext cx="1248932" cy="400110"/>
          </a:xfrm>
          <a:prstGeom prst="rect">
            <a:avLst/>
          </a:prstGeom>
          <a:noFill/>
        </p:spPr>
        <p:txBody>
          <a:bodyPr wrap="square" rtlCol="0">
            <a:spAutoFit/>
          </a:bodyPr>
          <a:lstStyle/>
          <a:p>
            <a:r>
              <a:rPr lang="de-DE" sz="1000" b="1" dirty="0">
                <a:latin typeface="+mj-lt"/>
              </a:rPr>
              <a:t>Developed by Ghassen Jamoussi</a:t>
            </a:r>
            <a:endParaRPr lang="en-US" sz="1000" b="1" dirty="0">
              <a:latin typeface="+mj-lt"/>
            </a:endParaRPr>
          </a:p>
        </p:txBody>
      </p:sp>
      <p:sp>
        <p:nvSpPr>
          <p:cNvPr id="2" name="Rectangle 1">
            <a:extLst>
              <a:ext uri="{FF2B5EF4-FFF2-40B4-BE49-F238E27FC236}">
                <a16:creationId xmlns:a16="http://schemas.microsoft.com/office/drawing/2014/main" id="{4F81F2DE-87EC-A764-9C79-01416B5B222D}"/>
              </a:ext>
            </a:extLst>
          </p:cNvPr>
          <p:cNvSpPr/>
          <p:nvPr/>
        </p:nvSpPr>
        <p:spPr>
          <a:xfrm>
            <a:off x="6517878" y="1356776"/>
            <a:ext cx="5326948" cy="4694903"/>
          </a:xfrm>
          <a:prstGeom prst="rect">
            <a:avLst/>
          </a:prstGeom>
          <a:solidFill>
            <a:schemeClr val="bg1"/>
          </a:solidFill>
          <a:ln>
            <a:solidFill>
              <a:srgbClr val="76B9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 name="TextBox 2">
            <a:extLst>
              <a:ext uri="{FF2B5EF4-FFF2-40B4-BE49-F238E27FC236}">
                <a16:creationId xmlns:a16="http://schemas.microsoft.com/office/drawing/2014/main" id="{2D7347F3-6778-D85F-551B-F26EE1A55CC3}"/>
              </a:ext>
            </a:extLst>
          </p:cNvPr>
          <p:cNvSpPr txBox="1"/>
          <p:nvPr/>
        </p:nvSpPr>
        <p:spPr>
          <a:xfrm>
            <a:off x="7901695" y="1549055"/>
            <a:ext cx="2813577" cy="523220"/>
          </a:xfrm>
          <a:prstGeom prst="rect">
            <a:avLst/>
          </a:prstGeom>
          <a:noFill/>
        </p:spPr>
        <p:txBody>
          <a:bodyPr wrap="square">
            <a:spAutoFit/>
          </a:bodyPr>
          <a:lstStyle/>
          <a:p>
            <a:r>
              <a:rPr lang="de-DE" sz="2800" b="1" dirty="0">
                <a:solidFill>
                  <a:srgbClr val="76B900"/>
                </a:solidFill>
              </a:rPr>
              <a:t>Tracking system </a:t>
            </a:r>
          </a:p>
        </p:txBody>
      </p:sp>
      <p:sp>
        <p:nvSpPr>
          <p:cNvPr id="5" name="Flowchart: Terminator 4">
            <a:extLst>
              <a:ext uri="{FF2B5EF4-FFF2-40B4-BE49-F238E27FC236}">
                <a16:creationId xmlns:a16="http://schemas.microsoft.com/office/drawing/2014/main" id="{E93A7884-6C2B-8699-5C19-336813BEC99B}"/>
              </a:ext>
            </a:extLst>
          </p:cNvPr>
          <p:cNvSpPr/>
          <p:nvPr/>
        </p:nvSpPr>
        <p:spPr>
          <a:xfrm>
            <a:off x="8140938" y="5483912"/>
            <a:ext cx="2200206" cy="481470"/>
          </a:xfrm>
          <a:prstGeom prst="flowChartTerminator">
            <a:avLst/>
          </a:prstGeom>
          <a:solidFill>
            <a:srgbClr val="76B900"/>
          </a:solidFill>
          <a:ln>
            <a:solidFill>
              <a:srgbClr val="76B9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Start</a:t>
            </a:r>
            <a:endParaRPr lang="en-US" dirty="0"/>
          </a:p>
        </p:txBody>
      </p:sp>
      <p:sp>
        <p:nvSpPr>
          <p:cNvPr id="7" name="AutoShape 2" descr="Ultra-vibrant and stylish logo design for a tracking system, incorporating a stylized globe or map icon with an integrated eye or radar symbol. Utilize an electrifying color palette featuring neon green, jet black, and pure white. The globe should display swirling dynamic lines or paths to suggest rapid movement and advanced tracking capabilities. Emphasize a high-energy, futuristic aesthetic that is captivating and ideal for a cutting-edge technology company. The background should be white to make the colors pop.">
            <a:extLst>
              <a:ext uri="{FF2B5EF4-FFF2-40B4-BE49-F238E27FC236}">
                <a16:creationId xmlns:a16="http://schemas.microsoft.com/office/drawing/2014/main" id="{E6FD4691-9E0F-E5E9-A7A1-87A1523F575F}"/>
              </a:ext>
            </a:extLst>
          </p:cNvPr>
          <p:cNvSpPr>
            <a:spLocks noChangeAspect="1" noChangeArrowheads="1"/>
          </p:cNvSpPr>
          <p:nvPr/>
        </p:nvSpPr>
        <p:spPr bwMode="auto">
          <a:xfrm>
            <a:off x="9432334" y="380899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descr="A logo of a planet with a eye&#10;&#10;Description automatically generated">
            <a:extLst>
              <a:ext uri="{FF2B5EF4-FFF2-40B4-BE49-F238E27FC236}">
                <a16:creationId xmlns:a16="http://schemas.microsoft.com/office/drawing/2014/main" id="{C40280B1-A722-E083-676D-77893D685B7A}"/>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9961" b="89941" l="8887" r="89941">
                        <a14:foregroundMark x1="58594" y1="54395" x2="57031" y2="52539"/>
                        <a14:foregroundMark x1="54395" y1="60059" x2="55664" y2="56445"/>
                        <a14:foregroundMark x1="55664" y1="62598" x2="40234" y2="48926"/>
                        <a14:foregroundMark x1="40234" y1="48926" x2="57715" y2="39063"/>
                        <a14:foregroundMark x1="57715" y1="39063" x2="60938" y2="62207"/>
                        <a14:foregroundMark x1="60938" y1="62207" x2="39746" y2="64355"/>
                        <a14:foregroundMark x1="39746" y1="64355" x2="26172" y2="54883"/>
                        <a14:foregroundMark x1="26172" y1="54883" x2="43848" y2="64551"/>
                        <a14:foregroundMark x1="43848" y1="64551" x2="40723" y2="61621"/>
                        <a14:foregroundMark x1="62988" y1="48926" x2="60059" y2="49414"/>
                        <a14:foregroundMark x1="64258" y1="55371" x2="66309" y2="54883"/>
                        <a14:foregroundMark x1="58594" y1="56934" x2="56738" y2="48145"/>
                        <a14:foregroundMark x1="59082" y1="59277" x2="65234" y2="55859"/>
                        <a14:foregroundMark x1="62402" y1="59277" x2="66602" y2="51270"/>
                        <a14:foregroundMark x1="50293" y1="46582" x2="66113" y2="42676"/>
                        <a14:foregroundMark x1="66113" y1="42676" x2="70215" y2="43750"/>
                        <a14:foregroundMark x1="65820" y1="51465" x2="62695" y2="48438"/>
                        <a14:foregroundMark x1="50781" y1="55371" x2="57031" y2="51465"/>
                        <a14:foregroundMark x1="28809" y1="58008" x2="19043" y2="52246"/>
                        <a14:foregroundMark x1="40430" y1="64453" x2="62891" y2="66602"/>
                        <a14:foregroundMark x1="62891" y1="66602" x2="41211" y2="64160"/>
                        <a14:foregroundMark x1="41016" y1="40430" x2="55469" y2="36523"/>
                        <a14:foregroundMark x1="30176" y1="47070" x2="44043" y2="40430"/>
                        <a14:foregroundMark x1="27051" y1="51270" x2="35254" y2="44531"/>
                        <a14:foregroundMark x1="27051" y1="55664" x2="12012" y2="46094"/>
                        <a14:foregroundMark x1="20313" y1="54395" x2="8887" y2="46875"/>
                        <a14:foregroundMark x1="42578" y1="66504" x2="66113" y2="67383"/>
                        <a14:foregroundMark x1="66113" y1="67383" x2="82422" y2="65430"/>
                        <a14:foregroundMark x1="82422" y1="65430" x2="71777" y2="66211"/>
                        <a14:foregroundMark x1="77930" y1="65234" x2="83594" y2="59473"/>
                        <a14:foregroundMark x1="76172" y1="60547" x2="83398" y2="50000"/>
                        <a14:foregroundMark x1="18262" y1="30078" x2="32129" y2="17676"/>
                        <a14:foregroundMark x1="32129" y1="17676" x2="43555" y2="14258"/>
                        <a14:foregroundMark x1="58008" y1="13477" x2="83496" y2="27148"/>
                        <a14:foregroundMark x1="83496" y1="27148" x2="67578" y2="15723"/>
                        <a14:foregroundMark x1="67578" y1="15723" x2="60059" y2="14551"/>
                        <a14:foregroundMark x1="16699" y1="29297" x2="39453" y2="14258"/>
                        <a14:foregroundMark x1="55469" y1="23340" x2="30762" y2="30762"/>
                        <a14:foregroundMark x1="30762" y1="30762" x2="56152" y2="24805"/>
                        <a14:foregroundMark x1="56152" y1="24805" x2="61914" y2="25684"/>
                        <a14:foregroundMark x1="32715" y1="80469" x2="16406" y2="60254"/>
                        <a14:foregroundMark x1="30176" y1="75781" x2="14258" y2="57422"/>
                        <a14:foregroundMark x1="14258" y1="57422" x2="13086" y2="50684"/>
                        <a14:foregroundMark x1="20801" y1="68262" x2="14063" y2="51758"/>
                        <a14:foregroundMark x1="14063" y1="51758" x2="14063" y2="51758"/>
                        <a14:foregroundMark x1="34277" y1="78418" x2="53418" y2="83691"/>
                        <a14:foregroundMark x1="53418" y1="83691" x2="69238" y2="77148"/>
                        <a14:foregroundMark x1="69238" y1="77148" x2="81152" y2="64258"/>
                        <a14:foregroundMark x1="81152" y1="64258" x2="81836" y2="62402"/>
                      </a14:backgroundRemoval>
                    </a14:imgEffect>
                  </a14:imgLayer>
                </a14:imgProps>
              </a:ext>
              <a:ext uri="{28A0092B-C50C-407E-A947-70E740481C1C}">
                <a14:useLocalDpi xmlns:a14="http://schemas.microsoft.com/office/drawing/2010/main" val="0"/>
              </a:ext>
            </a:extLst>
          </a:blip>
          <a:stretch>
            <a:fillRect/>
          </a:stretch>
        </p:blipFill>
        <p:spPr>
          <a:xfrm>
            <a:off x="7782050" y="1871107"/>
            <a:ext cx="2948462" cy="2948462"/>
          </a:xfrm>
          <a:prstGeom prst="rect">
            <a:avLst/>
          </a:prstGeom>
        </p:spPr>
      </p:pic>
      <p:pic>
        <p:nvPicPr>
          <p:cNvPr id="9" name="Picture 8">
            <a:extLst>
              <a:ext uri="{FF2B5EF4-FFF2-40B4-BE49-F238E27FC236}">
                <a16:creationId xmlns:a16="http://schemas.microsoft.com/office/drawing/2014/main" id="{EBBD8700-99D5-A605-621D-73433F4B1E82}"/>
              </a:ext>
            </a:extLst>
          </p:cNvPr>
          <p:cNvPicPr>
            <a:picLocks noChangeAspect="1"/>
          </p:cNvPicPr>
          <p:nvPr/>
        </p:nvPicPr>
        <p:blipFill>
          <a:blip r:embed="rId4">
            <a:alphaModFix amt="5000"/>
          </a:blip>
          <a:stretch>
            <a:fillRect/>
          </a:stretch>
        </p:blipFill>
        <p:spPr>
          <a:xfrm>
            <a:off x="6517878" y="3345338"/>
            <a:ext cx="5006205" cy="2742608"/>
          </a:xfrm>
          <a:prstGeom prst="rect">
            <a:avLst/>
          </a:prstGeom>
        </p:spPr>
      </p:pic>
      <p:sp>
        <p:nvSpPr>
          <p:cNvPr id="11" name="TextBox 10">
            <a:extLst>
              <a:ext uri="{FF2B5EF4-FFF2-40B4-BE49-F238E27FC236}">
                <a16:creationId xmlns:a16="http://schemas.microsoft.com/office/drawing/2014/main" id="{F3123820-C7D5-E2B4-6131-9881422ABE0D}"/>
              </a:ext>
            </a:extLst>
          </p:cNvPr>
          <p:cNvSpPr txBox="1"/>
          <p:nvPr/>
        </p:nvSpPr>
        <p:spPr>
          <a:xfrm>
            <a:off x="6517878" y="5575884"/>
            <a:ext cx="1248932" cy="400110"/>
          </a:xfrm>
          <a:prstGeom prst="rect">
            <a:avLst/>
          </a:prstGeom>
          <a:noFill/>
        </p:spPr>
        <p:txBody>
          <a:bodyPr wrap="square" rtlCol="0">
            <a:spAutoFit/>
          </a:bodyPr>
          <a:lstStyle/>
          <a:p>
            <a:r>
              <a:rPr lang="de-DE" sz="1000" b="1" dirty="0">
                <a:latin typeface="+mj-lt"/>
              </a:rPr>
              <a:t>Developed by Ghassen Jamoussi</a:t>
            </a:r>
            <a:endParaRPr lang="en-US" sz="1000" b="1" dirty="0">
              <a:latin typeface="+mj-lt"/>
            </a:endParaRPr>
          </a:p>
        </p:txBody>
      </p:sp>
    </p:spTree>
    <p:extLst>
      <p:ext uri="{BB962C8B-B14F-4D97-AF65-F5344CB8AC3E}">
        <p14:creationId xmlns:p14="http://schemas.microsoft.com/office/powerpoint/2010/main" val="4219070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6516</TotalTime>
  <Words>216</Words>
  <Application>Microsoft Office PowerPoint</Application>
  <PresentationFormat>Widescreen</PresentationFormat>
  <Paragraphs>91</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Aptos</vt:lpstr>
      <vt:lpstr>Aptos Display</vt:lpstr>
      <vt:lpstr>Arial</vt:lpstr>
      <vt:lpstr>Calibri</vt:lpstr>
      <vt:lpstr>Helvetica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Ghassen Jamoussi</dc:creator>
  <cp:lastModifiedBy>Ghassen Jamoussi</cp:lastModifiedBy>
  <cp:revision>20</cp:revision>
  <dcterms:created xsi:type="dcterms:W3CDTF">2024-05-14T16:39:18Z</dcterms:created>
  <dcterms:modified xsi:type="dcterms:W3CDTF">2024-09-06T12:50:46Z</dcterms:modified>
</cp:coreProperties>
</file>