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6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6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4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A358B-9155-4F0B-B7F9-8830A69CB042}" type="datetimeFigureOut">
              <a:rPr lang="en-US" smtClean="0"/>
              <a:t>24-Jan-21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5A7C1-41D6-4132-B27B-9400F45F0F2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Database comparison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6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MySQL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MySQL happens to be one of the most popular databases, according to </a:t>
            </a:r>
            <a:r>
              <a:rPr lang="en-US" dirty="0">
                <a:hlinkClick r:id="rId2"/>
              </a:rPr>
              <a:t>DB Engines Ranking</a:t>
            </a:r>
            <a:r>
              <a:rPr lang="en-US" dirty="0"/>
              <a:t>. It’s a definite leader among SQL solutions, used by Google, LinkedIn, Amazon, Netflix, Twitter, and others.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MySQL</a:t>
            </a:r>
            <a:r>
              <a:rPr lang="en-US" dirty="0"/>
              <a:t> popularity </a:t>
            </a:r>
            <a:r>
              <a:rPr lang="en-US" dirty="0"/>
              <a:t>has been growing a lot because teams increasingly prefer open-source solutions instead of commercial ones.</a:t>
            </a:r>
          </a:p>
          <a:p>
            <a:r>
              <a:rPr lang="en-US" b="1" dirty="0"/>
              <a:t>Price</a:t>
            </a:r>
            <a:r>
              <a:rPr lang="en-US" dirty="0"/>
              <a:t>: the database solution is developed by Oracle and has additional paid tools; the core functionality can be accessed for free.</a:t>
            </a:r>
          </a:p>
          <a:p>
            <a:r>
              <a:rPr lang="en-US" b="1" dirty="0"/>
              <a:t>Language</a:t>
            </a:r>
            <a:r>
              <a:rPr lang="en-US" dirty="0"/>
              <a:t>: MySQL is written in C++; database management is done with Structured Query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0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PostgreSQL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686800" cy="4953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 smtClean="0">
                <a:solidFill>
                  <a:srgbClr val="252525"/>
                </a:solidFill>
                <a:effectLst/>
                <a:latin typeface="GothamPro"/>
              </a:rPr>
              <a:t>A tried-and-proven </a:t>
            </a:r>
            <a:r>
              <a:rPr lang="en-US" b="0" i="0" u="none" strike="noStrike" dirty="0" smtClean="0">
                <a:solidFill>
                  <a:srgbClr val="3F60FA"/>
                </a:solidFill>
                <a:effectLst/>
                <a:latin typeface="GothamPro"/>
                <a:hlinkClick r:id="rId2"/>
              </a:rPr>
              <a:t>relational database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GothamPro"/>
              </a:rPr>
              <a:t> that is known for supporting a lot of data types, intuitive storage of </a:t>
            </a:r>
            <a:r>
              <a:rPr lang="en-US" b="0" i="0" dirty="0" err="1" smtClean="0">
                <a:solidFill>
                  <a:srgbClr val="252525"/>
                </a:solidFill>
                <a:effectLst/>
                <a:latin typeface="GothamPro"/>
              </a:rPr>
              <a:t>schemaless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GothamPro"/>
              </a:rPr>
              <a:t> data, and rich functionality. Some developers go even as far as to claim that it’s the most advanced open-source database on the market. We wouldn’t go that far, but it’s definitely a highly universal solution.</a:t>
            </a:r>
          </a:p>
          <a:p>
            <a:pPr algn="l"/>
            <a:r>
              <a:rPr lang="en-US" b="1" i="0" dirty="0" smtClean="0">
                <a:solidFill>
                  <a:srgbClr val="252525"/>
                </a:solidFill>
                <a:effectLst/>
                <a:latin typeface="GothamPro"/>
              </a:rPr>
              <a:t>Price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GothamPro"/>
              </a:rPr>
              <a:t>: open-source</a:t>
            </a:r>
          </a:p>
          <a:p>
            <a:pPr algn="l"/>
            <a:r>
              <a:rPr lang="en-US" b="1" i="0" dirty="0" smtClean="0">
                <a:solidFill>
                  <a:srgbClr val="252525"/>
                </a:solidFill>
                <a:effectLst/>
                <a:latin typeface="GothamPro"/>
              </a:rPr>
              <a:t>Language</a:t>
            </a:r>
            <a:r>
              <a:rPr lang="en-US" b="0" i="0" dirty="0" smtClean="0">
                <a:solidFill>
                  <a:srgbClr val="252525"/>
                </a:solidFill>
                <a:effectLst/>
                <a:latin typeface="GothamPro"/>
              </a:rPr>
              <a:t>: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3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Server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Unlike </a:t>
            </a:r>
            <a:r>
              <a:rPr lang="en-US" dirty="0" err="1"/>
              <a:t>Postgresql</a:t>
            </a:r>
            <a:r>
              <a:rPr lang="en-US" dirty="0"/>
              <a:t> vs MySQL, SQL Server is a commercial solution. It’s preferred by companies who are dealing with large traffic workloads on a regular basis. It’s also considered to be one of the most compatible systems with Windows services.</a:t>
            </a:r>
          </a:p>
          <a:p>
            <a:r>
              <a:rPr lang="en-US" dirty="0"/>
              <a:t>The SQL Server infrastructure includes a lot of additional tools, like reporting services, integration systems, and analytics. For companies that manage multiple teams, these tools make a big difference in day-to-day work.</a:t>
            </a:r>
          </a:p>
          <a:p>
            <a:r>
              <a:rPr lang="en-US" b="1" dirty="0"/>
              <a:t>Price</a:t>
            </a:r>
            <a:r>
              <a:rPr lang="en-US" dirty="0"/>
              <a:t>: the database has a </a:t>
            </a:r>
            <a:r>
              <a:rPr lang="en-US" dirty="0">
                <a:hlinkClick r:id="rId2"/>
              </a:rPr>
              <a:t>free edition</a:t>
            </a:r>
            <a:r>
              <a:rPr lang="en-US" dirty="0"/>
              <a:t> for developers and small businesses but only supports 1 processor and 1GB of memory. For a server, users need to pay $931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37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109</Words>
  <Application>Microsoft Office PowerPoint</Application>
  <PresentationFormat>Affichage à l'écran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SQL Database comparison</vt:lpstr>
      <vt:lpstr>MySQL </vt:lpstr>
      <vt:lpstr>PostgreSQL </vt:lpstr>
      <vt:lpstr>SQL Server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Database comparison</dc:title>
  <dc:creator>Ghassen</dc:creator>
  <cp:lastModifiedBy>Ghassen</cp:lastModifiedBy>
  <cp:revision>1</cp:revision>
  <dcterms:created xsi:type="dcterms:W3CDTF">2021-01-24T18:54:06Z</dcterms:created>
  <dcterms:modified xsi:type="dcterms:W3CDTF">2021-01-24T19:02:53Z</dcterms:modified>
</cp:coreProperties>
</file>