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3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3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2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33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8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55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28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3695D-9DFC-4DA6-B470-29D84EADDA51}" type="datetimeFigureOut">
              <a:rPr lang="en-US" smtClean="0"/>
              <a:t>27-Oct-20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6CD4-FA85-40F0-8803-8F38B07F2250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0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886" y="228600"/>
            <a:ext cx="77724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err="1" smtClean="0"/>
              <a:t>Fullstack</a:t>
            </a:r>
            <a:r>
              <a:rPr lang="en-US" b="1" dirty="0" smtClean="0"/>
              <a:t> </a:t>
            </a:r>
            <a:r>
              <a:rPr lang="en-US" b="1" dirty="0" err="1" smtClean="0"/>
              <a:t>Bootcamp</a:t>
            </a:r>
            <a:r>
              <a:rPr lang="en-US" b="1" dirty="0" smtClean="0"/>
              <a:t> </a:t>
            </a:r>
            <a:r>
              <a:rPr lang="en-US" dirty="0" smtClean="0"/>
              <a:t>: Checkpoint 1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152400" y="1371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internet: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152400" y="1828800"/>
            <a:ext cx="7391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global system of interconnected computer networks that uses the Internet </a:t>
            </a:r>
            <a:r>
              <a:rPr lang="en-US"/>
              <a:t>protocol </a:t>
            </a:r>
            <a:r>
              <a:rPr lang="en-US" smtClean="0"/>
              <a:t>(TCP/IP</a:t>
            </a:r>
            <a:r>
              <a:rPr lang="en-US" dirty="0"/>
              <a:t>) to communicate between networks and devices. It is a network of networks that consists of private, public, academic, business, and government networks of local to global scope, linked by a broad array of electronic, wireless, and optical networking technologies</a:t>
            </a:r>
            <a:endParaRPr lang="en-US" dirty="0" smtClean="0"/>
          </a:p>
        </p:txBody>
      </p:sp>
      <p:pic>
        <p:nvPicPr>
          <p:cNvPr id="1026" name="Picture 2" descr="Please Call: 0556789741 http://www.integrate.ae If you are suffering from  blind spots or (areas of poor cover… | Wifi router, Internet router, It  support technicia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244907"/>
            <a:ext cx="3352799" cy="193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81000" y="5562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internet carries a lot of services such </a:t>
            </a:r>
            <a:r>
              <a:rPr lang="en-US" dirty="0"/>
              <a:t>as the inter-linked hypertext documents and applications of the World Wide Web (WWW), electronic mail, telephony, and file sharing</a:t>
            </a:r>
            <a:r>
              <a:rPr lang="en-US" dirty="0" smtClean="0"/>
              <a:t>. Each of these use a specific transmission protocol such as HTTP or SMTP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9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52400" y="609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web: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152400" y="1030069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information system built on top of the internet. Where information can be accessed via a URL that is transformed by a DNS to an IP address.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transmission protocol used by the web is the HTTP.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documents may </a:t>
            </a:r>
            <a:r>
              <a:rPr lang="en-US" dirty="0"/>
              <a:t>be accessed by users </a:t>
            </a:r>
            <a:r>
              <a:rPr lang="en-US" dirty="0" smtClean="0"/>
              <a:t>using </a:t>
            </a:r>
            <a:r>
              <a:rPr lang="en-US" dirty="0"/>
              <a:t>a software application called a web browser and are published by a software application called a web server</a:t>
            </a:r>
            <a:endParaRPr lang="en-US" dirty="0" smtClean="0"/>
          </a:p>
        </p:txBody>
      </p:sp>
      <p:pic>
        <p:nvPicPr>
          <p:cNvPr id="2050" name="Picture 2" descr="What is WWW | World Wide Web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299" y="3581400"/>
            <a:ext cx="4709374" cy="230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9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09600" y="990600"/>
            <a:ext cx="7696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 If </a:t>
            </a:r>
            <a:r>
              <a:rPr lang="en-US" dirty="0"/>
              <a:t>the URL contains a domain name, the browser first connects to a domain name server and retrieves the corresponding IP address for the web server.</a:t>
            </a:r>
          </a:p>
          <a:p>
            <a:r>
              <a:rPr lang="en-US" dirty="0"/>
              <a:t>The web browser connects to the web server and sends an HTTP </a:t>
            </a:r>
            <a:r>
              <a:rPr lang="en-US" dirty="0" smtClean="0"/>
              <a:t>for </a:t>
            </a:r>
            <a:r>
              <a:rPr lang="en-US" dirty="0"/>
              <a:t>the desired web page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2)The </a:t>
            </a:r>
            <a:r>
              <a:rPr lang="en-US" dirty="0"/>
              <a:t>web server receives the request and checks for the desired page. If the page exists, the web server sends it. </a:t>
            </a:r>
            <a:r>
              <a:rPr lang="en-US" dirty="0" smtClean="0"/>
              <a:t>The </a:t>
            </a:r>
            <a:r>
              <a:rPr lang="en-US" dirty="0"/>
              <a:t>web browser receives the page back and the connection is closed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3) The </a:t>
            </a:r>
            <a:r>
              <a:rPr lang="en-US" dirty="0"/>
              <a:t>browser then parses through the page and looks for other page elements it needs to complete the web page. These usually include images, applets, etc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4) For </a:t>
            </a:r>
            <a:r>
              <a:rPr lang="en-US" dirty="0"/>
              <a:t>each element needed, the browser makes additional connections and HTTP requests to the server for each element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5)When </a:t>
            </a:r>
            <a:r>
              <a:rPr lang="en-US" dirty="0"/>
              <a:t>the browser has finished loading all images, applets, etc. the page will be completely loaded in the browser window.</a:t>
            </a:r>
          </a:p>
          <a:p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304800" y="1524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Steps required to load a web page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78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become a web developer :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533400" y="1905000"/>
            <a:ext cx="8382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Master front end development :</a:t>
            </a:r>
          </a:p>
          <a:p>
            <a:r>
              <a:rPr lang="en-US" dirty="0" smtClean="0"/>
              <a:t>        - HTML</a:t>
            </a:r>
          </a:p>
          <a:p>
            <a:r>
              <a:rPr lang="en-US" dirty="0"/>
              <a:t> </a:t>
            </a:r>
            <a:r>
              <a:rPr lang="en-US" dirty="0" smtClean="0"/>
              <a:t>        -CSS</a:t>
            </a:r>
          </a:p>
          <a:p>
            <a:r>
              <a:rPr lang="en-US" dirty="0"/>
              <a:t> </a:t>
            </a:r>
            <a:r>
              <a:rPr lang="en-US" dirty="0" smtClean="0"/>
              <a:t>        - JavaScript</a:t>
            </a:r>
          </a:p>
          <a:p>
            <a:r>
              <a:rPr lang="en-US" dirty="0"/>
              <a:t> </a:t>
            </a:r>
            <a:r>
              <a:rPr lang="en-US" dirty="0" smtClean="0"/>
              <a:t>        Frameworks : Angular </a:t>
            </a:r>
            <a:r>
              <a:rPr lang="en-US" dirty="0" err="1" smtClean="0"/>
              <a:t>Js</a:t>
            </a:r>
            <a:r>
              <a:rPr lang="en-US" dirty="0" smtClean="0"/>
              <a:t>, React, </a:t>
            </a:r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342900" indent="-342900">
              <a:buAutoNum type="arabicParenR" startAt="2"/>
            </a:pPr>
            <a:r>
              <a:rPr lang="en-US" dirty="0" smtClean="0"/>
              <a:t>Master Backend development : </a:t>
            </a:r>
          </a:p>
          <a:p>
            <a:r>
              <a:rPr lang="en-US" dirty="0" smtClean="0"/>
              <a:t>        - Node </a:t>
            </a:r>
            <a:r>
              <a:rPr lang="en-US" dirty="0" err="1" smtClean="0"/>
              <a:t>Js</a:t>
            </a:r>
            <a:r>
              <a:rPr lang="en-US" dirty="0" smtClean="0"/>
              <a:t>, Express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- Python backend libraries : Django</a:t>
            </a:r>
          </a:p>
          <a:p>
            <a:r>
              <a:rPr lang="en-US" dirty="0"/>
              <a:t> </a:t>
            </a:r>
            <a:r>
              <a:rPr lang="en-US" dirty="0" smtClean="0"/>
              <a:t>       - ASP.NET, C#</a:t>
            </a:r>
          </a:p>
          <a:p>
            <a:r>
              <a:rPr lang="en-US" dirty="0"/>
              <a:t> </a:t>
            </a:r>
            <a:r>
              <a:rPr lang="en-US" dirty="0" smtClean="0"/>
              <a:t>       -  Java</a:t>
            </a:r>
          </a:p>
          <a:p>
            <a:pPr marL="342900" indent="-342900">
              <a:buAutoNum type="arabicParenR" startAt="3"/>
            </a:pPr>
            <a:r>
              <a:rPr lang="en-US" dirty="0" smtClean="0"/>
              <a:t>Master </a:t>
            </a:r>
            <a:r>
              <a:rPr lang="en-US" dirty="0" err="1" smtClean="0"/>
              <a:t>DataBase</a:t>
            </a:r>
            <a:r>
              <a:rPr lang="en-US" dirty="0" smtClean="0"/>
              <a:t> management</a:t>
            </a:r>
          </a:p>
          <a:p>
            <a:r>
              <a:rPr lang="en-US" dirty="0" smtClean="0"/>
              <a:t>         - SQL : MySQL , Oracle, </a:t>
            </a:r>
            <a:r>
              <a:rPr lang="en-US" dirty="0" err="1" smtClean="0"/>
              <a:t>Postgres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- NoSQL : </a:t>
            </a:r>
            <a:r>
              <a:rPr lang="en-US" dirty="0" err="1" smtClean="0"/>
              <a:t>MangoDB</a:t>
            </a:r>
            <a:r>
              <a:rPr lang="en-US" dirty="0" smtClean="0"/>
              <a:t>, Casandra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652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of a </a:t>
            </a:r>
            <a:r>
              <a:rPr lang="en-US" dirty="0" err="1" smtClean="0"/>
              <a:t>fullstack</a:t>
            </a:r>
            <a:r>
              <a:rPr lang="en-US" dirty="0" smtClean="0"/>
              <a:t> developer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 front end of websites using HTML, CSS and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Design APIs of the backend using Python or Express</a:t>
            </a:r>
          </a:p>
          <a:p>
            <a:r>
              <a:rPr lang="en-US" dirty="0" smtClean="0"/>
              <a:t>Manage Databases</a:t>
            </a:r>
          </a:p>
          <a:p>
            <a:r>
              <a:rPr lang="en-US" dirty="0" smtClean="0"/>
              <a:t>Debug the code in case of a failure </a:t>
            </a:r>
          </a:p>
          <a:p>
            <a:r>
              <a:rPr lang="en-US" dirty="0" smtClean="0"/>
              <a:t>Deploy the code to production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35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477</Words>
  <Application>Microsoft Office PowerPoint</Application>
  <PresentationFormat>Affichage à l'écran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Fullstack Bootcamp : Checkpoint 1</vt:lpstr>
      <vt:lpstr>Présentation PowerPoint</vt:lpstr>
      <vt:lpstr>Présentation PowerPoint</vt:lpstr>
      <vt:lpstr>To become a web developer :</vt:lpstr>
      <vt:lpstr>Role of a fullstack developer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Ghassen</dc:creator>
  <cp:lastModifiedBy>Ghassen</cp:lastModifiedBy>
  <cp:revision>14</cp:revision>
  <dcterms:created xsi:type="dcterms:W3CDTF">2020-10-26T15:47:04Z</dcterms:created>
  <dcterms:modified xsi:type="dcterms:W3CDTF">2020-10-27T18:41:09Z</dcterms:modified>
</cp:coreProperties>
</file>