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57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4F6AE-DC72-4D0F-8CE0-BD57CD509150}" v="11" dt="2024-04-22T18:11:41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yasudin Ghayas" userId="9c8102f560740028" providerId="LiveId" clId="{9784F6AE-DC72-4D0F-8CE0-BD57CD509150}"/>
    <pc:docChg chg="undo custSel addSld delSld modSld">
      <pc:chgData name="Ghayasudin Ghayas" userId="9c8102f560740028" providerId="LiveId" clId="{9784F6AE-DC72-4D0F-8CE0-BD57CD509150}" dt="2024-04-23T01:21:02.576" v="4760" actId="403"/>
      <pc:docMkLst>
        <pc:docMk/>
      </pc:docMkLst>
      <pc:sldChg chg="modSp mod">
        <pc:chgData name="Ghayasudin Ghayas" userId="9c8102f560740028" providerId="LiveId" clId="{9784F6AE-DC72-4D0F-8CE0-BD57CD509150}" dt="2024-04-22T18:18:12.491" v="4749" actId="20577"/>
        <pc:sldMkLst>
          <pc:docMk/>
          <pc:sldMk cId="2103435557" sldId="256"/>
        </pc:sldMkLst>
        <pc:spChg chg="mod">
          <ac:chgData name="Ghayasudin Ghayas" userId="9c8102f560740028" providerId="LiveId" clId="{9784F6AE-DC72-4D0F-8CE0-BD57CD509150}" dt="2024-04-22T11:49:39.768" v="20" actId="20577"/>
          <ac:spMkLst>
            <pc:docMk/>
            <pc:sldMk cId="2103435557" sldId="256"/>
            <ac:spMk id="2" creationId="{FFFDEDD9-AFD3-C39A-4CA0-F10A3C44DC74}"/>
          </ac:spMkLst>
        </pc:spChg>
        <pc:spChg chg="mod">
          <ac:chgData name="Ghayasudin Ghayas" userId="9c8102f560740028" providerId="LiveId" clId="{9784F6AE-DC72-4D0F-8CE0-BD57CD509150}" dt="2024-04-22T18:18:12.491" v="4749" actId="20577"/>
          <ac:spMkLst>
            <pc:docMk/>
            <pc:sldMk cId="2103435557" sldId="256"/>
            <ac:spMk id="3" creationId="{7ACF0691-2730-B37A-14C5-2988FA8AE320}"/>
          </ac:spMkLst>
        </pc:spChg>
      </pc:sldChg>
      <pc:sldChg chg="addSp delSp modSp mod">
        <pc:chgData name="Ghayasudin Ghayas" userId="9c8102f560740028" providerId="LiveId" clId="{9784F6AE-DC72-4D0F-8CE0-BD57CD509150}" dt="2024-04-22T18:10:11.373" v="4604" actId="1076"/>
        <pc:sldMkLst>
          <pc:docMk/>
          <pc:sldMk cId="478749356" sldId="257"/>
        </pc:sldMkLst>
        <pc:spChg chg="del mod">
          <ac:chgData name="Ghayasudin Ghayas" userId="9c8102f560740028" providerId="LiveId" clId="{9784F6AE-DC72-4D0F-8CE0-BD57CD509150}" dt="2024-04-22T18:08:47.061" v="4590" actId="478"/>
          <ac:spMkLst>
            <pc:docMk/>
            <pc:sldMk cId="478749356" sldId="257"/>
            <ac:spMk id="2" creationId="{20CFA3DE-64F2-C7A9-1EF7-71A2313FABD5}"/>
          </ac:spMkLst>
        </pc:spChg>
        <pc:spChg chg="del">
          <ac:chgData name="Ghayasudin Ghayas" userId="9c8102f560740028" providerId="LiveId" clId="{9784F6AE-DC72-4D0F-8CE0-BD57CD509150}" dt="2024-04-22T15:02:52.095" v="2721" actId="478"/>
          <ac:spMkLst>
            <pc:docMk/>
            <pc:sldMk cId="478749356" sldId="257"/>
            <ac:spMk id="3" creationId="{75DD3AB1-8A8A-E9A0-F04B-80973F207FCE}"/>
          </ac:spMkLst>
        </pc:spChg>
        <pc:spChg chg="add del">
          <ac:chgData name="Ghayasudin Ghayas" userId="9c8102f560740028" providerId="LiveId" clId="{9784F6AE-DC72-4D0F-8CE0-BD57CD509150}" dt="2024-04-22T15:03:26.889" v="2724" actId="11529"/>
          <ac:spMkLst>
            <pc:docMk/>
            <pc:sldMk cId="478749356" sldId="257"/>
            <ac:spMk id="4" creationId="{18DE29A6-2D5C-3392-EC65-B8B26F229DF2}"/>
          </ac:spMkLst>
        </pc:spChg>
        <pc:spChg chg="add del mod">
          <ac:chgData name="Ghayasudin Ghayas" userId="9c8102f560740028" providerId="LiveId" clId="{9784F6AE-DC72-4D0F-8CE0-BD57CD509150}" dt="2024-04-22T18:08:53.927" v="4592" actId="478"/>
          <ac:spMkLst>
            <pc:docMk/>
            <pc:sldMk cId="478749356" sldId="257"/>
            <ac:spMk id="6" creationId="{0C84359B-E340-38AE-E465-318B1C4089D3}"/>
          </ac:spMkLst>
        </pc:spChg>
        <pc:spChg chg="add del mod">
          <ac:chgData name="Ghayasudin Ghayas" userId="9c8102f560740028" providerId="LiveId" clId="{9784F6AE-DC72-4D0F-8CE0-BD57CD509150}" dt="2024-04-22T18:08:49.838" v="4591" actId="478"/>
          <ac:spMkLst>
            <pc:docMk/>
            <pc:sldMk cId="478749356" sldId="257"/>
            <ac:spMk id="10" creationId="{91088098-7386-F49D-7B36-F27DEAA7456E}"/>
          </ac:spMkLst>
        </pc:spChg>
        <pc:spChg chg="add mod">
          <ac:chgData name="Ghayasudin Ghayas" userId="9c8102f560740028" providerId="LiveId" clId="{9784F6AE-DC72-4D0F-8CE0-BD57CD509150}" dt="2024-04-22T18:10:11.373" v="4604" actId="1076"/>
          <ac:spMkLst>
            <pc:docMk/>
            <pc:sldMk cId="478749356" sldId="257"/>
            <ac:spMk id="11" creationId="{C45EC744-3D4C-8280-8CF5-1215267A3F8F}"/>
          </ac:spMkLst>
        </pc:spChg>
        <pc:picChg chg="del mod">
          <ac:chgData name="Ghayasudin Ghayas" userId="9c8102f560740028" providerId="LiveId" clId="{9784F6AE-DC72-4D0F-8CE0-BD57CD509150}" dt="2024-04-22T14:06:24.018" v="2620" actId="21"/>
          <ac:picMkLst>
            <pc:docMk/>
            <pc:sldMk cId="478749356" sldId="257"/>
            <ac:picMk id="5" creationId="{D6F35D57-5A40-AA13-5F67-0957CC3CD214}"/>
          </ac:picMkLst>
        </pc:picChg>
        <pc:picChg chg="add mod">
          <ac:chgData name="Ghayasudin Ghayas" userId="9c8102f560740028" providerId="LiveId" clId="{9784F6AE-DC72-4D0F-8CE0-BD57CD509150}" dt="2024-04-22T15:40:20.105" v="2783" actId="14100"/>
          <ac:picMkLst>
            <pc:docMk/>
            <pc:sldMk cId="478749356" sldId="257"/>
            <ac:picMk id="8" creationId="{522A7E63-F180-B94D-FE56-C398A67C1454}"/>
          </ac:picMkLst>
        </pc:picChg>
      </pc:sldChg>
      <pc:sldChg chg="del">
        <pc:chgData name="Ghayasudin Ghayas" userId="9c8102f560740028" providerId="LiveId" clId="{9784F6AE-DC72-4D0F-8CE0-BD57CD509150}" dt="2024-04-22T15:41:00.750" v="2785" actId="2696"/>
        <pc:sldMkLst>
          <pc:docMk/>
          <pc:sldMk cId="4199942375" sldId="258"/>
        </pc:sldMkLst>
      </pc:sldChg>
      <pc:sldChg chg="del">
        <pc:chgData name="Ghayasudin Ghayas" userId="9c8102f560740028" providerId="LiveId" clId="{9784F6AE-DC72-4D0F-8CE0-BD57CD509150}" dt="2024-04-22T16:58:12.644" v="3220" actId="47"/>
        <pc:sldMkLst>
          <pc:docMk/>
          <pc:sldMk cId="3060149993" sldId="259"/>
        </pc:sldMkLst>
      </pc:sldChg>
      <pc:sldChg chg="addSp delSp modSp new mod">
        <pc:chgData name="Ghayasudin Ghayas" userId="9c8102f560740028" providerId="LiveId" clId="{9784F6AE-DC72-4D0F-8CE0-BD57CD509150}" dt="2024-04-22T17:33:28.489" v="4275" actId="15"/>
        <pc:sldMkLst>
          <pc:docMk/>
          <pc:sldMk cId="1257735353" sldId="260"/>
        </pc:sldMkLst>
        <pc:spChg chg="mod">
          <ac:chgData name="Ghayasudin Ghayas" userId="9c8102f560740028" providerId="LiveId" clId="{9784F6AE-DC72-4D0F-8CE0-BD57CD509150}" dt="2024-04-22T11:51:11.894" v="84" actId="20577"/>
          <ac:spMkLst>
            <pc:docMk/>
            <pc:sldMk cId="1257735353" sldId="260"/>
            <ac:spMk id="2" creationId="{F969464C-3A89-F92E-DA93-6DFF617B9218}"/>
          </ac:spMkLst>
        </pc:spChg>
        <pc:spChg chg="del mod">
          <ac:chgData name="Ghayasudin Ghayas" userId="9c8102f560740028" providerId="LiveId" clId="{9784F6AE-DC72-4D0F-8CE0-BD57CD509150}" dt="2024-04-22T17:20:19.636" v="4263" actId="478"/>
          <ac:spMkLst>
            <pc:docMk/>
            <pc:sldMk cId="1257735353" sldId="260"/>
            <ac:spMk id="3" creationId="{19E9C57D-2B1E-D2B8-5DF1-599C68375A8A}"/>
          </ac:spMkLst>
        </pc:spChg>
        <pc:spChg chg="add del mod">
          <ac:chgData name="Ghayasudin Ghayas" userId="9c8102f560740028" providerId="LiveId" clId="{9784F6AE-DC72-4D0F-8CE0-BD57CD509150}" dt="2024-04-22T17:20:25.439" v="4264" actId="478"/>
          <ac:spMkLst>
            <pc:docMk/>
            <pc:sldMk cId="1257735353" sldId="260"/>
            <ac:spMk id="5" creationId="{C05E1AC1-8D77-CCAD-69D7-48FD4FC4C6EB}"/>
          </ac:spMkLst>
        </pc:spChg>
        <pc:spChg chg="add mod">
          <ac:chgData name="Ghayasudin Ghayas" userId="9c8102f560740028" providerId="LiveId" clId="{9784F6AE-DC72-4D0F-8CE0-BD57CD509150}" dt="2024-04-22T17:33:28.489" v="4275" actId="15"/>
          <ac:spMkLst>
            <pc:docMk/>
            <pc:sldMk cId="1257735353" sldId="260"/>
            <ac:spMk id="6" creationId="{AA2C264F-0CCC-C991-50E0-021B8F58C6F8}"/>
          </ac:spMkLst>
        </pc:spChg>
      </pc:sldChg>
      <pc:sldChg chg="modSp new mod">
        <pc:chgData name="Ghayasudin Ghayas" userId="9c8102f560740028" providerId="LiveId" clId="{9784F6AE-DC72-4D0F-8CE0-BD57CD509150}" dt="2024-04-22T17:41:11.873" v="4397" actId="113"/>
        <pc:sldMkLst>
          <pc:docMk/>
          <pc:sldMk cId="1618694015" sldId="261"/>
        </pc:sldMkLst>
        <pc:spChg chg="mod">
          <ac:chgData name="Ghayasudin Ghayas" userId="9c8102f560740028" providerId="LiveId" clId="{9784F6AE-DC72-4D0F-8CE0-BD57CD509150}" dt="2024-04-22T17:36:14.829" v="4321" actId="14100"/>
          <ac:spMkLst>
            <pc:docMk/>
            <pc:sldMk cId="1618694015" sldId="261"/>
            <ac:spMk id="2" creationId="{844A3FCF-6FED-1167-B41F-6279E311CD20}"/>
          </ac:spMkLst>
        </pc:spChg>
        <pc:spChg chg="mod">
          <ac:chgData name="Ghayasudin Ghayas" userId="9c8102f560740028" providerId="LiveId" clId="{9784F6AE-DC72-4D0F-8CE0-BD57CD509150}" dt="2024-04-22T17:41:11.873" v="4397" actId="113"/>
          <ac:spMkLst>
            <pc:docMk/>
            <pc:sldMk cId="1618694015" sldId="261"/>
            <ac:spMk id="3" creationId="{64090DBA-28C2-C19B-C958-A4FBFF2A3BE8}"/>
          </ac:spMkLst>
        </pc:spChg>
      </pc:sldChg>
      <pc:sldChg chg="modSp new mod">
        <pc:chgData name="Ghayasudin Ghayas" userId="9c8102f560740028" providerId="LiveId" clId="{9784F6AE-DC72-4D0F-8CE0-BD57CD509150}" dt="2024-04-22T17:47:42.931" v="4485" actId="404"/>
        <pc:sldMkLst>
          <pc:docMk/>
          <pc:sldMk cId="840894745" sldId="262"/>
        </pc:sldMkLst>
        <pc:spChg chg="mod">
          <ac:chgData name="Ghayasudin Ghayas" userId="9c8102f560740028" providerId="LiveId" clId="{9784F6AE-DC72-4D0F-8CE0-BD57CD509150}" dt="2024-04-22T17:47:23.322" v="4480" actId="6549"/>
          <ac:spMkLst>
            <pc:docMk/>
            <pc:sldMk cId="840894745" sldId="262"/>
            <ac:spMk id="2" creationId="{04B2D205-90D6-5374-62DD-7764BFCA3DDC}"/>
          </ac:spMkLst>
        </pc:spChg>
        <pc:spChg chg="mod">
          <ac:chgData name="Ghayasudin Ghayas" userId="9c8102f560740028" providerId="LiveId" clId="{9784F6AE-DC72-4D0F-8CE0-BD57CD509150}" dt="2024-04-22T17:47:42.931" v="4485" actId="404"/>
          <ac:spMkLst>
            <pc:docMk/>
            <pc:sldMk cId="840894745" sldId="262"/>
            <ac:spMk id="3" creationId="{AFD416E4-CD77-54AC-1A70-05A021939C9B}"/>
          </ac:spMkLst>
        </pc:spChg>
      </pc:sldChg>
      <pc:sldChg chg="addSp modSp new mod">
        <pc:chgData name="Ghayasudin Ghayas" userId="9c8102f560740028" providerId="LiveId" clId="{9784F6AE-DC72-4D0F-8CE0-BD57CD509150}" dt="2024-04-22T18:00:19.528" v="4493" actId="1076"/>
        <pc:sldMkLst>
          <pc:docMk/>
          <pc:sldMk cId="996428407" sldId="263"/>
        </pc:sldMkLst>
        <pc:spChg chg="mod">
          <ac:chgData name="Ghayasudin Ghayas" userId="9c8102f560740028" providerId="LiveId" clId="{9784F6AE-DC72-4D0F-8CE0-BD57CD509150}" dt="2024-04-22T12:56:01.199" v="1648" actId="20577"/>
          <ac:spMkLst>
            <pc:docMk/>
            <pc:sldMk cId="996428407" sldId="263"/>
            <ac:spMk id="2" creationId="{6B17ADC5-33C9-B5AE-E2E6-62A62FC6A0B7}"/>
          </ac:spMkLst>
        </pc:spChg>
        <pc:spChg chg="mod">
          <ac:chgData name="Ghayasudin Ghayas" userId="9c8102f560740028" providerId="LiveId" clId="{9784F6AE-DC72-4D0F-8CE0-BD57CD509150}" dt="2024-04-22T18:00:16.370" v="4492" actId="1076"/>
          <ac:spMkLst>
            <pc:docMk/>
            <pc:sldMk cId="996428407" sldId="263"/>
            <ac:spMk id="3" creationId="{B22A6E3B-13A4-5207-F500-6531AD3AE067}"/>
          </ac:spMkLst>
        </pc:spChg>
        <pc:picChg chg="add mod">
          <ac:chgData name="Ghayasudin Ghayas" userId="9c8102f560740028" providerId="LiveId" clId="{9784F6AE-DC72-4D0F-8CE0-BD57CD509150}" dt="2024-04-22T18:00:19.528" v="4493" actId="1076"/>
          <ac:picMkLst>
            <pc:docMk/>
            <pc:sldMk cId="996428407" sldId="263"/>
            <ac:picMk id="5" creationId="{2571D7C2-8282-9F66-F7DD-1A1EEF0D3D3C}"/>
          </ac:picMkLst>
        </pc:picChg>
      </pc:sldChg>
      <pc:sldChg chg="addSp new del mod">
        <pc:chgData name="Ghayasudin Ghayas" userId="9c8102f560740028" providerId="LiveId" clId="{9784F6AE-DC72-4D0F-8CE0-BD57CD509150}" dt="2024-04-22T14:03:09.927" v="2523" actId="47"/>
        <pc:sldMkLst>
          <pc:docMk/>
          <pc:sldMk cId="44661231" sldId="264"/>
        </pc:sldMkLst>
        <pc:picChg chg="add">
          <ac:chgData name="Ghayasudin Ghayas" userId="9c8102f560740028" providerId="LiveId" clId="{9784F6AE-DC72-4D0F-8CE0-BD57CD509150}" dt="2024-04-22T13:50:45.044" v="2277" actId="22"/>
          <ac:picMkLst>
            <pc:docMk/>
            <pc:sldMk cId="44661231" sldId="264"/>
            <ac:picMk id="5" creationId="{8DFA7550-C655-AD47-80D7-F33ED083F568}"/>
          </ac:picMkLst>
        </pc:picChg>
      </pc:sldChg>
      <pc:sldChg chg="addSp delSp modSp new mod">
        <pc:chgData name="Ghayasudin Ghayas" userId="9c8102f560740028" providerId="LiveId" clId="{9784F6AE-DC72-4D0F-8CE0-BD57CD509150}" dt="2024-04-22T18:03:37.474" v="4520" actId="1076"/>
        <pc:sldMkLst>
          <pc:docMk/>
          <pc:sldMk cId="216027782" sldId="265"/>
        </pc:sldMkLst>
        <pc:spChg chg="add del mod">
          <ac:chgData name="Ghayasudin Ghayas" userId="9c8102f560740028" providerId="LiveId" clId="{9784F6AE-DC72-4D0F-8CE0-BD57CD509150}" dt="2024-04-22T18:01:41.833" v="4497" actId="478"/>
          <ac:spMkLst>
            <pc:docMk/>
            <pc:sldMk cId="216027782" sldId="265"/>
            <ac:spMk id="2" creationId="{8E4EF863-6B26-7E5D-8ED1-1EFE8D734C86}"/>
          </ac:spMkLst>
        </pc:spChg>
        <pc:spChg chg="add del mod">
          <ac:chgData name="Ghayasudin Ghayas" userId="9c8102f560740028" providerId="LiveId" clId="{9784F6AE-DC72-4D0F-8CE0-BD57CD509150}" dt="2024-04-22T18:03:34.783" v="4519" actId="14100"/>
          <ac:spMkLst>
            <pc:docMk/>
            <pc:sldMk cId="216027782" sldId="265"/>
            <ac:spMk id="3" creationId="{2B40E0E2-3B84-286A-61D8-0200A3E95848}"/>
          </ac:spMkLst>
        </pc:spChg>
        <pc:spChg chg="add del mod ord">
          <ac:chgData name="Ghayasudin Ghayas" userId="9c8102f560740028" providerId="LiveId" clId="{9784F6AE-DC72-4D0F-8CE0-BD57CD509150}" dt="2024-04-22T18:02:06.361" v="4502" actId="478"/>
          <ac:spMkLst>
            <pc:docMk/>
            <pc:sldMk cId="216027782" sldId="265"/>
            <ac:spMk id="6" creationId="{4AF025CF-F1DD-1AB4-D18C-D08A6F75C4D8}"/>
          </ac:spMkLst>
        </pc:spChg>
        <pc:spChg chg="add del mod">
          <ac:chgData name="Ghayasudin Ghayas" userId="9c8102f560740028" providerId="LiveId" clId="{9784F6AE-DC72-4D0F-8CE0-BD57CD509150}" dt="2024-04-22T14:07:09.317" v="2628" actId="21"/>
          <ac:spMkLst>
            <pc:docMk/>
            <pc:sldMk cId="216027782" sldId="265"/>
            <ac:spMk id="8" creationId="{2F4DE9F1-CE80-3C8A-5028-AFE6F0CCF7A0}"/>
          </ac:spMkLst>
        </pc:spChg>
        <pc:spChg chg="add del mod">
          <ac:chgData name="Ghayasudin Ghayas" userId="9c8102f560740028" providerId="LiveId" clId="{9784F6AE-DC72-4D0F-8CE0-BD57CD509150}" dt="2024-04-22T14:07:57.025" v="2643" actId="21"/>
          <ac:spMkLst>
            <pc:docMk/>
            <pc:sldMk cId="216027782" sldId="265"/>
            <ac:spMk id="10" creationId="{00A48CA4-C864-EC81-7190-A2B763771EBC}"/>
          </ac:spMkLst>
        </pc:spChg>
        <pc:spChg chg="add del mod">
          <ac:chgData name="Ghayasudin Ghayas" userId="9c8102f560740028" providerId="LiveId" clId="{9784F6AE-DC72-4D0F-8CE0-BD57CD509150}" dt="2024-04-22T14:07:31.314" v="2634" actId="478"/>
          <ac:spMkLst>
            <pc:docMk/>
            <pc:sldMk cId="216027782" sldId="265"/>
            <ac:spMk id="12" creationId="{D049B8DD-4522-35F8-2ED8-F1CE0318467C}"/>
          </ac:spMkLst>
        </pc:spChg>
        <pc:spChg chg="add del mod">
          <ac:chgData name="Ghayasudin Ghayas" userId="9c8102f560740028" providerId="LiveId" clId="{9784F6AE-DC72-4D0F-8CE0-BD57CD509150}" dt="2024-04-22T18:01:45.014" v="4498" actId="478"/>
          <ac:spMkLst>
            <pc:docMk/>
            <pc:sldMk cId="216027782" sldId="265"/>
            <ac:spMk id="14" creationId="{201B471B-68B5-464E-135F-201D7C164507}"/>
          </ac:spMkLst>
        </pc:spChg>
        <pc:picChg chg="add mod">
          <ac:chgData name="Ghayasudin Ghayas" userId="9c8102f560740028" providerId="LiveId" clId="{9784F6AE-DC72-4D0F-8CE0-BD57CD509150}" dt="2024-04-22T18:03:37.474" v="4520" actId="1076"/>
          <ac:picMkLst>
            <pc:docMk/>
            <pc:sldMk cId="216027782" sldId="265"/>
            <ac:picMk id="5" creationId="{055337F1-D3E7-A1EC-6C25-5F1A9CDA53E1}"/>
          </ac:picMkLst>
        </pc:picChg>
      </pc:sldChg>
      <pc:sldChg chg="addSp delSp modSp new mod">
        <pc:chgData name="Ghayasudin Ghayas" userId="9c8102f560740028" providerId="LiveId" clId="{9784F6AE-DC72-4D0F-8CE0-BD57CD509150}" dt="2024-04-22T18:07:47.837" v="4589" actId="20577"/>
        <pc:sldMkLst>
          <pc:docMk/>
          <pc:sldMk cId="135393977" sldId="266"/>
        </pc:sldMkLst>
        <pc:spChg chg="del mod">
          <ac:chgData name="Ghayasudin Ghayas" userId="9c8102f560740028" providerId="LiveId" clId="{9784F6AE-DC72-4D0F-8CE0-BD57CD509150}" dt="2024-04-22T18:06:17.683" v="4575" actId="478"/>
          <ac:spMkLst>
            <pc:docMk/>
            <pc:sldMk cId="135393977" sldId="266"/>
            <ac:spMk id="2" creationId="{AAFB5901-5BA3-CB29-B514-13B6DF67ED95}"/>
          </ac:spMkLst>
        </pc:spChg>
        <pc:spChg chg="del mod">
          <ac:chgData name="Ghayasudin Ghayas" userId="9c8102f560740028" providerId="LiveId" clId="{9784F6AE-DC72-4D0F-8CE0-BD57CD509150}" dt="2024-04-22T14:04:20.817" v="2566"/>
          <ac:spMkLst>
            <pc:docMk/>
            <pc:sldMk cId="135393977" sldId="266"/>
            <ac:spMk id="3" creationId="{CECA76E5-099D-D62D-91AD-415C229D6760}"/>
          </ac:spMkLst>
        </pc:spChg>
        <pc:spChg chg="add del mod">
          <ac:chgData name="Ghayasudin Ghayas" userId="9c8102f560740028" providerId="LiveId" clId="{9784F6AE-DC72-4D0F-8CE0-BD57CD509150}" dt="2024-04-22T14:20:31.631" v="2660" actId="478"/>
          <ac:spMkLst>
            <pc:docMk/>
            <pc:sldMk cId="135393977" sldId="266"/>
            <ac:spMk id="4" creationId="{297062CB-0D9D-0CAB-6C54-A1D01787E794}"/>
          </ac:spMkLst>
        </pc:spChg>
        <pc:spChg chg="add del mod">
          <ac:chgData name="Ghayasudin Ghayas" userId="9c8102f560740028" providerId="LiveId" clId="{9784F6AE-DC72-4D0F-8CE0-BD57CD509150}" dt="2024-04-22T18:05:02.575" v="4561" actId="478"/>
          <ac:spMkLst>
            <pc:docMk/>
            <pc:sldMk cId="135393977" sldId="266"/>
            <ac:spMk id="6" creationId="{FDE81EAE-1ACD-7FA0-3C63-3B843B9C233D}"/>
          </ac:spMkLst>
        </pc:spChg>
        <pc:spChg chg="add mod">
          <ac:chgData name="Ghayasudin Ghayas" userId="9c8102f560740028" providerId="LiveId" clId="{9784F6AE-DC72-4D0F-8CE0-BD57CD509150}" dt="2024-04-22T14:08:33.934" v="2648"/>
          <ac:spMkLst>
            <pc:docMk/>
            <pc:sldMk cId="135393977" sldId="266"/>
            <ac:spMk id="7" creationId="{2B40E0E2-3B84-286A-61D8-0200A3E95848}"/>
          </ac:spMkLst>
        </pc:spChg>
        <pc:spChg chg="add mod">
          <ac:chgData name="Ghayasudin Ghayas" userId="9c8102f560740028" providerId="LiveId" clId="{9784F6AE-DC72-4D0F-8CE0-BD57CD509150}" dt="2024-04-22T18:07:47.837" v="4589" actId="20577"/>
          <ac:spMkLst>
            <pc:docMk/>
            <pc:sldMk cId="135393977" sldId="266"/>
            <ac:spMk id="8" creationId="{DEAF4A06-FD6A-B509-C4E0-50C8CBA2FD94}"/>
          </ac:spMkLst>
        </pc:spChg>
        <pc:picChg chg="add mod">
          <ac:chgData name="Ghayasudin Ghayas" userId="9c8102f560740028" providerId="LiveId" clId="{9784F6AE-DC72-4D0F-8CE0-BD57CD509150}" dt="2024-04-22T18:07:31.854" v="4586" actId="1076"/>
          <ac:picMkLst>
            <pc:docMk/>
            <pc:sldMk cId="135393977" sldId="266"/>
            <ac:picMk id="5" creationId="{D6F35D57-5A40-AA13-5F67-0957CC3CD214}"/>
          </ac:picMkLst>
        </pc:picChg>
      </pc:sldChg>
      <pc:sldChg chg="addSp delSp modSp new add del mod">
        <pc:chgData name="Ghayasudin Ghayas" userId="9c8102f560740028" providerId="LiveId" clId="{9784F6AE-DC72-4D0F-8CE0-BD57CD509150}" dt="2024-04-22T18:12:58.029" v="4654" actId="14100"/>
        <pc:sldMkLst>
          <pc:docMk/>
          <pc:sldMk cId="454516471" sldId="267"/>
        </pc:sldMkLst>
        <pc:spChg chg="del mod">
          <ac:chgData name="Ghayasudin Ghayas" userId="9c8102f560740028" providerId="LiveId" clId="{9784F6AE-DC72-4D0F-8CE0-BD57CD509150}" dt="2024-04-22T18:10:41.591" v="4605" actId="478"/>
          <ac:spMkLst>
            <pc:docMk/>
            <pc:sldMk cId="454516471" sldId="267"/>
            <ac:spMk id="2" creationId="{445E26AE-995E-D3A7-52A3-B1C2CCD05C2D}"/>
          </ac:spMkLst>
        </pc:spChg>
        <pc:spChg chg="del mod">
          <ac:chgData name="Ghayasudin Ghayas" userId="9c8102f560740028" providerId="LiveId" clId="{9784F6AE-DC72-4D0F-8CE0-BD57CD509150}" dt="2024-04-22T16:07:17.181" v="2832" actId="478"/>
          <ac:spMkLst>
            <pc:docMk/>
            <pc:sldMk cId="454516471" sldId="267"/>
            <ac:spMk id="3" creationId="{CE8E73F6-2467-8AA2-8846-5AB76076D1E7}"/>
          </ac:spMkLst>
        </pc:spChg>
        <pc:spChg chg="add del mod">
          <ac:chgData name="Ghayasudin Ghayas" userId="9c8102f560740028" providerId="LiveId" clId="{9784F6AE-DC72-4D0F-8CE0-BD57CD509150}" dt="2024-04-22T18:12:16.817" v="4615" actId="478"/>
          <ac:spMkLst>
            <pc:docMk/>
            <pc:sldMk cId="454516471" sldId="267"/>
            <ac:spMk id="6" creationId="{082C8FB0-A656-8833-7DA4-935121BD6280}"/>
          </ac:spMkLst>
        </pc:spChg>
        <pc:spChg chg="add del mod">
          <ac:chgData name="Ghayasudin Ghayas" userId="9c8102f560740028" providerId="LiveId" clId="{9784F6AE-DC72-4D0F-8CE0-BD57CD509150}" dt="2024-04-22T18:10:44.293" v="4606" actId="478"/>
          <ac:spMkLst>
            <pc:docMk/>
            <pc:sldMk cId="454516471" sldId="267"/>
            <ac:spMk id="10" creationId="{15CC3273-7E56-5393-ACCE-23BC7117F03F}"/>
          </ac:spMkLst>
        </pc:spChg>
        <pc:spChg chg="add del">
          <ac:chgData name="Ghayasudin Ghayas" userId="9c8102f560740028" providerId="LiveId" clId="{9784F6AE-DC72-4D0F-8CE0-BD57CD509150}" dt="2024-04-22T18:10:57.681" v="4609" actId="22"/>
          <ac:spMkLst>
            <pc:docMk/>
            <pc:sldMk cId="454516471" sldId="267"/>
            <ac:spMk id="12" creationId="{350E7AE5-A086-ECA5-B5DF-A5563E17EBBA}"/>
          </ac:spMkLst>
        </pc:spChg>
        <pc:spChg chg="add mod">
          <ac:chgData name="Ghayasudin Ghayas" userId="9c8102f560740028" providerId="LiveId" clId="{9784F6AE-DC72-4D0F-8CE0-BD57CD509150}" dt="2024-04-22T18:12:50.497" v="4653" actId="20577"/>
          <ac:spMkLst>
            <pc:docMk/>
            <pc:sldMk cId="454516471" sldId="267"/>
            <ac:spMk id="13" creationId="{BB46104F-9C8A-700C-68DC-5133870E90AC}"/>
          </ac:spMkLst>
        </pc:spChg>
        <pc:picChg chg="add del">
          <ac:chgData name="Ghayasudin Ghayas" userId="9c8102f560740028" providerId="LiveId" clId="{9784F6AE-DC72-4D0F-8CE0-BD57CD509150}" dt="2024-04-22T16:07:23.779" v="2834" actId="22"/>
          <ac:picMkLst>
            <pc:docMk/>
            <pc:sldMk cId="454516471" sldId="267"/>
            <ac:picMk id="5" creationId="{19519B37-F050-0545-25DA-061C0F8E29A8}"/>
          </ac:picMkLst>
        </pc:picChg>
        <pc:picChg chg="add mod">
          <ac:chgData name="Ghayasudin Ghayas" userId="9c8102f560740028" providerId="LiveId" clId="{9784F6AE-DC72-4D0F-8CE0-BD57CD509150}" dt="2024-04-22T18:12:58.029" v="4654" actId="14100"/>
          <ac:picMkLst>
            <pc:docMk/>
            <pc:sldMk cId="454516471" sldId="267"/>
            <ac:picMk id="8" creationId="{3DD6276F-C444-BD88-0DB1-96B599840A3A}"/>
          </ac:picMkLst>
        </pc:picChg>
      </pc:sldChg>
      <pc:sldChg chg="addSp delSp modSp new mod">
        <pc:chgData name="Ghayasudin Ghayas" userId="9c8102f560740028" providerId="LiveId" clId="{9784F6AE-DC72-4D0F-8CE0-BD57CD509150}" dt="2024-04-23T01:21:02.576" v="4760" actId="403"/>
        <pc:sldMkLst>
          <pc:docMk/>
          <pc:sldMk cId="1387324529" sldId="268"/>
        </pc:sldMkLst>
        <pc:spChg chg="mod">
          <ac:chgData name="Ghayasudin Ghayas" userId="9c8102f560740028" providerId="LiveId" clId="{9784F6AE-DC72-4D0F-8CE0-BD57CD509150}" dt="2024-04-22T16:58:57.700" v="3233" actId="5793"/>
          <ac:spMkLst>
            <pc:docMk/>
            <pc:sldMk cId="1387324529" sldId="268"/>
            <ac:spMk id="2" creationId="{8AA3B3DA-06BE-7608-1F1C-F08378C2855F}"/>
          </ac:spMkLst>
        </pc:spChg>
        <pc:spChg chg="del mod">
          <ac:chgData name="Ghayasudin Ghayas" userId="9c8102f560740028" providerId="LiveId" clId="{9784F6AE-DC72-4D0F-8CE0-BD57CD509150}" dt="2024-04-22T18:14:42.285" v="4662" actId="478"/>
          <ac:spMkLst>
            <pc:docMk/>
            <pc:sldMk cId="1387324529" sldId="268"/>
            <ac:spMk id="3" creationId="{AED0FA6A-F178-5AFE-7F4B-C0D6D88067BA}"/>
          </ac:spMkLst>
        </pc:spChg>
        <pc:spChg chg="add mod">
          <ac:chgData name="Ghayasudin Ghayas" userId="9c8102f560740028" providerId="LiveId" clId="{9784F6AE-DC72-4D0F-8CE0-BD57CD509150}" dt="2024-04-23T01:21:02.576" v="4760" actId="403"/>
          <ac:spMkLst>
            <pc:docMk/>
            <pc:sldMk cId="1387324529" sldId="268"/>
            <ac:spMk id="5" creationId="{8C55C191-079D-414B-28E3-8FD81FD00CB0}"/>
          </ac:spMkLst>
        </pc:spChg>
      </pc:sldChg>
      <pc:sldChg chg="new del">
        <pc:chgData name="Ghayasudin Ghayas" userId="9c8102f560740028" providerId="LiveId" clId="{9784F6AE-DC72-4D0F-8CE0-BD57CD509150}" dt="2024-04-22T16:58:00.677" v="3219" actId="680"/>
        <pc:sldMkLst>
          <pc:docMk/>
          <pc:sldMk cId="2543243579" sldId="268"/>
        </pc:sldMkLst>
      </pc:sldChg>
      <pc:sldChg chg="modSp new del mod">
        <pc:chgData name="Ghayasudin Ghayas" userId="9c8102f560740028" providerId="LiveId" clId="{9784F6AE-DC72-4D0F-8CE0-BD57CD509150}" dt="2024-04-22T18:17:31.591" v="4699" actId="2696"/>
        <pc:sldMkLst>
          <pc:docMk/>
          <pc:sldMk cId="4179488290" sldId="269"/>
        </pc:sldMkLst>
        <pc:spChg chg="mod">
          <ac:chgData name="Ghayasudin Ghayas" userId="9c8102f560740028" providerId="LiveId" clId="{9784F6AE-DC72-4D0F-8CE0-BD57CD509150}" dt="2024-04-22T17:14:26.429" v="4034" actId="5793"/>
          <ac:spMkLst>
            <pc:docMk/>
            <pc:sldMk cId="4179488290" sldId="269"/>
            <ac:spMk id="2" creationId="{8C4AF9B7-4606-D932-43A2-66122D161D75}"/>
          </ac:spMkLst>
        </pc:spChg>
        <pc:spChg chg="mod">
          <ac:chgData name="Ghayasudin Ghayas" userId="9c8102f560740028" providerId="LiveId" clId="{9784F6AE-DC72-4D0F-8CE0-BD57CD509150}" dt="2024-04-22T18:16:42.955" v="4682" actId="20577"/>
          <ac:spMkLst>
            <pc:docMk/>
            <pc:sldMk cId="4179488290" sldId="269"/>
            <ac:spMk id="3" creationId="{8F7FAB68-38FD-7A1B-8FFD-1F8CE8F809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95D-8458-E274-EF7E-669DB94BD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D9BDE-3E94-78C2-6FF7-E7121C787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A5E5-9BAC-406B-BADA-9066873D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DCB0-D794-42B5-B390-6558DAB509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FF0D-8435-7BA4-A7CE-68DA935B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F93A-DF56-B38B-49B6-6CD68A40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769-5043-42E8-ADF1-49DE7DE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8DA0-5C9A-8295-852B-BBFF0B77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24139-27EE-E36E-7EB5-E5237B5C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FC18-F65F-1C0E-7F87-AAC5F9AB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DCB0-D794-42B5-B390-6558DAB509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BD23-BFF9-A30E-7992-7E1D5099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AA60-D112-7174-D53A-AEC5AE75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769-5043-42E8-ADF1-49DE7DE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53148-D0F1-C414-1DB6-4278B3203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4D68E-BBED-1DF7-F8A3-6194B48BA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6F74-4722-E6F9-4F7D-3BA2BCF5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DCB0-D794-42B5-B390-6558DAB509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704D-8465-C0A7-27F5-CD118467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89A1-CD57-4609-F5F4-FAFCCBEA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769-5043-42E8-ADF1-49DE7DE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5895-E6A2-A366-2E8A-540DDCB5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1BDC-99AA-BC6A-61A0-09ED89F3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2FF3-EBE8-D1F5-A35D-BB2FB462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DCB0-D794-42B5-B390-6558DAB509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CD12A-3BF9-58EA-CC52-8BB5DB10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10792-D5B0-D105-E914-1AF51BBC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769-5043-42E8-ADF1-49DE7DE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5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1F00-7634-6D1C-7B68-1BE23C96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12A19-C5AA-2D29-2807-350EE510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22D8-64F9-51C2-D0DD-A81DFD4D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DCB0-D794-42B5-B390-6558DAB509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1FC27-56C2-BE72-8262-D282FC52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1C44-986A-DEF6-C2B1-5879C6B1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769-5043-42E8-ADF1-49DE7DE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1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AB38-A909-8DB6-3487-F48D8E24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49AE-22B5-25B3-3127-744224A5F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B4C62-DBFD-4E13-E638-748979E81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2808-C941-A8EA-FEE8-6797559F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DCB0-D794-42B5-B390-6558DAB509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4BE7B-94A6-D554-A6E2-D8292824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89052-BE89-3011-3492-51E409FA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769-5043-42E8-ADF1-49DE7DE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5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BCAC-814F-BB99-5F3B-2F375D27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EDA9-A161-C989-C15B-0B0284895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2CDFD-B0DF-3B6F-B000-DF2293F08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FD924-EBF3-DFE0-AAB4-EA1828AC2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398E0-3A0A-82DA-77AD-36A42B0E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386A2-2915-A871-4C9F-0AFEA534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DCB0-D794-42B5-B390-6558DAB509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8B957-A7C9-B2A5-9073-54B31091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A7058-6985-2B9A-11FB-00414BB7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769-5043-42E8-ADF1-49DE7DE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1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39B8-4376-3938-EBF2-E03AB951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5576B-B155-8CAF-A4F9-D34D30F5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DCB0-D794-42B5-B390-6558DAB509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FC85-ED23-CF8F-F852-B654303D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45B9F-CCAE-7CF4-4589-6CA29427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769-5043-42E8-ADF1-49DE7DE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5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828D-1AD3-3F3D-AC30-7FC862A2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DCB0-D794-42B5-B390-6558DAB509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0EAA-244B-59E8-BB04-35215F79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2E991-35FB-9E5A-1482-E4B2ACF5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769-5043-42E8-ADF1-49DE7DE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CFD0-324D-E639-A188-A94FB62E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57C5-D6A4-61B8-5399-EFC5B60F5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64643-B75B-0C9E-554E-846A1A847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96A97-3F0A-F3E3-FD27-D0A38DAF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DCB0-D794-42B5-B390-6558DAB509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14D6-966C-301D-9114-252B9EE8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3A15-DFDD-ABBA-E9D4-607FF96A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769-5043-42E8-ADF1-49DE7DE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14C0-AD72-4A06-A2C1-D71D4F50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BA6A8-CEA4-5955-6077-7D954D5AE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291D8-785E-6DC5-A055-E34F4C48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A5E44-AF30-8F87-EF18-2A526F12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DCB0-D794-42B5-B390-6558DAB509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C836-D594-8C41-4555-974B8BC3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0D329-B99B-70ED-F231-7563EED7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769-5043-42E8-ADF1-49DE7DE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9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657EF-81B2-F48B-03B4-8F52831B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7AEB-EC43-8956-968E-9AA3B2A20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63FE-3823-5824-2687-C47D6207A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7DCB0-D794-42B5-B390-6558DAB509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88BB3-9711-6D61-6396-E15CE1FCF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A8C4-6049-32E4-FD62-94AB4C633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1E769-5043-42E8-ADF1-49DE7DE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EDD9-AFD3-C39A-4CA0-F10A3C44D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F0691-2730-B37A-14C5-2988FA8AE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Ghayasudin Ghayas</a:t>
            </a:r>
          </a:p>
          <a:p>
            <a:r>
              <a:rPr lang="en-US" dirty="0"/>
              <a:t>Data Science student </a:t>
            </a:r>
          </a:p>
          <a:p>
            <a:r>
              <a:rPr lang="en-US" dirty="0"/>
              <a:t>QS-Academy  </a:t>
            </a:r>
          </a:p>
          <a:p>
            <a:r>
              <a:rPr lang="en-US" dirty="0"/>
              <a:t>April 22, 2024</a:t>
            </a:r>
          </a:p>
        </p:txBody>
      </p:sp>
    </p:spTree>
    <p:extLst>
      <p:ext uri="{BB962C8B-B14F-4D97-AF65-F5344CB8AC3E}">
        <p14:creationId xmlns:p14="http://schemas.microsoft.com/office/powerpoint/2010/main" val="210343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B3DA-06BE-7608-1F1C-F08378C2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55C191-079D-414B-28E3-8FD81FD0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10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1- </a:t>
            </a:r>
            <a:r>
              <a:rPr lang="en-US" sz="3000" dirty="0"/>
              <a:t>Workplace Fatalities:</a:t>
            </a:r>
          </a:p>
          <a:p>
            <a:pPr lvl="1"/>
            <a:r>
              <a:rPr lang="en-US" sz="3000" dirty="0"/>
              <a:t>In 2012, Texas held the highest position in workplace fatalities, followed by Virginia in 2nd place. Vermont and other states ranked lower.</a:t>
            </a:r>
          </a:p>
          <a:p>
            <a:pPr lvl="1"/>
            <a:r>
              <a:rPr lang="en-US" sz="3000" dirty="0"/>
              <a:t>In terms of federal versus state data, the federal level recorded a higher number of fatalities compared to the state level.</a:t>
            </a:r>
          </a:p>
          <a:p>
            <a:pPr marL="0" indent="0">
              <a:buNone/>
            </a:pPr>
            <a:r>
              <a:rPr lang="en-US" sz="3000" dirty="0"/>
              <a:t>2- Workplace Injuries and Illnesses 2012:</a:t>
            </a:r>
          </a:p>
          <a:p>
            <a:pPr marL="457200" lvl="1" indent="0">
              <a:buNone/>
            </a:pPr>
            <a:r>
              <a:rPr lang="en-US" sz="3000" dirty="0"/>
              <a:t>At the federal level, there was a high rate of injuries and illnesses in 2012, while the state level reported lower rates. Once again, Texas ranked highest for injuries at the federal level</a:t>
            </a:r>
          </a:p>
          <a:p>
            <a:pPr marL="0" indent="0">
              <a:buNone/>
            </a:pPr>
            <a:r>
              <a:rPr lang="en-US" sz="3000" dirty="0"/>
              <a:t>3- Penalties vs. State 2012:</a:t>
            </a:r>
          </a:p>
          <a:p>
            <a:pPr marL="457200" lvl="1" indent="0">
              <a:buNone/>
            </a:pPr>
            <a:r>
              <a:rPr lang="en-US" sz="3000" dirty="0"/>
              <a:t>California held the highest position in penalties, while Oregon ranked lowest.</a:t>
            </a:r>
          </a:p>
          <a:p>
            <a:pPr marL="457200" lvl="1" indent="0">
              <a:buNone/>
            </a:pPr>
            <a:r>
              <a:rPr lang="en-US" sz="3000" dirty="0"/>
              <a:t>Approximately 87.71% of the total data were associated with states in the high penalties category, while 12.29% were in the low penalties category.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End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464C-3A89-F92E-DA93-6DFF617B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C264F-0CCC-C991-50E0-021B8F58C6F8}"/>
              </a:ext>
            </a:extLst>
          </p:cNvPr>
          <p:cNvSpPr txBox="1"/>
          <p:nvPr/>
        </p:nvSpPr>
        <p:spPr>
          <a:xfrm>
            <a:off x="717631" y="1690688"/>
            <a:ext cx="10636170" cy="457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project, intended for completion by the end of the Power BI course in QS-Academy Batch 22 student practical work, utilizes a CSV file dataset. The specified Key Performance Indicators (KPIs) are outlined as follows: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Descriptive statistics presented visually, such as box-and-whisker plots or histograms, to illustrate data distribution.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Incorporation of an interactive element, such as an Excel pivot table with slicers, allowing users to explore data subsets.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Exploration of data-driven inquiries through various visualizations (e.g., scatter plots, line graphs), unveiling insights and potentially applying data transformations.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Implementation of analytical storytelling with effective visualizations to convey insights, adhering to best practices for data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5773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3FCF-6FED-1167-B41F-6279E311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751"/>
          </a:xfrm>
        </p:spPr>
        <p:txBody>
          <a:bodyPr/>
          <a:lstStyle/>
          <a:p>
            <a:r>
              <a:rPr lang="en-US" dirty="0"/>
              <a:t>Data Visualization 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0DBA-28C2-C19B-C958-A4FBFF2A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60" y="1336876"/>
            <a:ext cx="10515600" cy="537382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9600" b="1" dirty="0"/>
              <a:t>1- Data Extraction, Transformation, and Loading (ETL):</a:t>
            </a:r>
          </a:p>
          <a:p>
            <a:pPr lvl="1">
              <a:lnSpc>
                <a:spcPct val="170000"/>
              </a:lnSpc>
            </a:pPr>
            <a:r>
              <a:rPr lang="en-US" sz="8000" dirty="0"/>
              <a:t>Extract, transform, and load the data, utilizing both Excel and Power BI.</a:t>
            </a:r>
          </a:p>
          <a:p>
            <a:pPr lvl="1">
              <a:lnSpc>
                <a:spcPct val="170000"/>
              </a:lnSpc>
            </a:pPr>
            <a:r>
              <a:rPr lang="en-US" sz="8000" dirty="0"/>
              <a:t>Clean and reshape the data in preparation for analysis.</a:t>
            </a:r>
          </a:p>
          <a:p>
            <a:pPr lvl="1">
              <a:lnSpc>
                <a:spcPct val="170000"/>
              </a:lnSpc>
            </a:pPr>
            <a:r>
              <a:rPr lang="en-US" sz="8000" dirty="0"/>
              <a:t>Table Relationships</a:t>
            </a:r>
            <a:r>
              <a:rPr lang="en-US" sz="5000" dirty="0"/>
              <a:t>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600" b="1" dirty="0"/>
              <a:t>2- Establish relationships between tables based on matching fields.</a:t>
            </a:r>
          </a:p>
          <a:p>
            <a:pPr lvl="1">
              <a:lnSpc>
                <a:spcPct val="170000"/>
              </a:lnSpc>
            </a:pPr>
            <a:r>
              <a:rPr lang="en-US" sz="7200" dirty="0"/>
              <a:t>Data Analysis and Visualization:</a:t>
            </a:r>
          </a:p>
          <a:p>
            <a:pPr lvl="1">
              <a:lnSpc>
                <a:spcPct val="170000"/>
              </a:lnSpc>
            </a:pPr>
            <a:r>
              <a:rPr lang="en-US" sz="7200" dirty="0"/>
              <a:t>Identify and specify required fields for analysis.</a:t>
            </a:r>
          </a:p>
          <a:p>
            <a:pPr lvl="1">
              <a:lnSpc>
                <a:spcPct val="170000"/>
              </a:lnSpc>
            </a:pPr>
            <a:r>
              <a:rPr lang="en-US" sz="7200" dirty="0"/>
              <a:t>Determine suitable visualization graphs for the analysis.</a:t>
            </a:r>
          </a:p>
          <a:p>
            <a:pPr lvl="1">
              <a:lnSpc>
                <a:spcPct val="170000"/>
              </a:lnSpc>
            </a:pPr>
            <a:r>
              <a:rPr lang="en-US" sz="7200" dirty="0"/>
              <a:t>Creation of Measures and Columns:</a:t>
            </a:r>
          </a:p>
          <a:p>
            <a:pPr lvl="1">
              <a:lnSpc>
                <a:spcPct val="170000"/>
              </a:lnSpc>
            </a:pPr>
            <a:r>
              <a:rPr lang="en-US" sz="7200" dirty="0"/>
              <a:t>Create necessary measures and columns as prerequisites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61869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D205-90D6-5374-62DD-7764BFCA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KPI Visualization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16E4-CD77-54AC-1A70-05A02193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 of the data is considered based on the following three main KPIs: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Workplace Fatalities in 2012.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Workplace Injuries/Illnesses in 2012.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Workplace Penalties in 2013.</a:t>
            </a:r>
          </a:p>
        </p:txBody>
      </p:sp>
    </p:spTree>
    <p:extLst>
      <p:ext uri="{BB962C8B-B14F-4D97-AF65-F5344CB8AC3E}">
        <p14:creationId xmlns:p14="http://schemas.microsoft.com/office/powerpoint/2010/main" val="84089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ADC5-33C9-B5AE-E2E6-62A62FC6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Fatalities 2012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6E3B-13A4-5207-F500-6531AD3A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02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According to the report:</a:t>
            </a:r>
          </a:p>
          <a:p>
            <a:pPr lvl="1"/>
            <a:r>
              <a:rPr lang="en-US" dirty="0"/>
              <a:t>Total fatalities are 1,132.</a:t>
            </a:r>
          </a:p>
          <a:p>
            <a:pPr lvl="1"/>
            <a:r>
              <a:rPr lang="en-US" dirty="0"/>
              <a:t>The highest (max) fatalities are in Texas, with 536 fatalities.</a:t>
            </a:r>
          </a:p>
          <a:p>
            <a:pPr lvl="1"/>
            <a:r>
              <a:rPr lang="en-US" dirty="0"/>
              <a:t>The average fatalities amount to 92.34.</a:t>
            </a:r>
          </a:p>
          <a:p>
            <a:pPr lvl="1"/>
            <a:r>
              <a:rPr lang="en-US" dirty="0"/>
              <a:t>The lowest (min) fatalities are 8.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1D7C2-8282-9F66-F7DD-1A1EEF0D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41" y="3708943"/>
            <a:ext cx="8958805" cy="16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2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E0E2-3B84-286A-61D8-0200A3E9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86" y="104173"/>
            <a:ext cx="11298227" cy="1481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Federal Highest and Lowest Fatality Rates</a:t>
            </a:r>
            <a:endParaRPr lang="en-US" sz="3200" dirty="0"/>
          </a:p>
          <a:p>
            <a:pPr marL="0" indent="0">
              <a:buNone/>
            </a:pPr>
            <a:r>
              <a:rPr lang="en-US" sz="2400" dirty="0"/>
              <a:t>Texas is in highest fatalities rate and 2</a:t>
            </a:r>
            <a:r>
              <a:rPr lang="en-US" sz="2400" baseline="30000" dirty="0"/>
              <a:t>nd</a:t>
            </a:r>
            <a:r>
              <a:rPr lang="en-US" sz="2400" dirty="0"/>
              <a:t> highest is Network but Rod Island and after that all are in lowest Fatalities 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337F1-D3E7-A1EC-6C25-5F1A9CDA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5" y="1585733"/>
            <a:ext cx="11298227" cy="49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F35D57-5A40-AA13-5F67-0957CC3C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0" y="1880886"/>
            <a:ext cx="11106873" cy="4977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AF4A06-FD6A-B509-C4E0-50C8CBA2FD94}"/>
              </a:ext>
            </a:extLst>
          </p:cNvPr>
          <p:cNvSpPr txBox="1"/>
          <p:nvPr/>
        </p:nvSpPr>
        <p:spPr>
          <a:xfrm>
            <a:off x="664580" y="462987"/>
            <a:ext cx="11106873" cy="18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States Highest &amp; Lowest Fatalities Positions </a:t>
            </a:r>
            <a:br>
              <a:rPr lang="en-US" sz="2400" b="1" dirty="0"/>
            </a:br>
            <a:r>
              <a:rPr lang="en-US" sz="1800" dirty="0"/>
              <a:t>Virginia is in highest fatalities rate and 2nd highest is North Carolina but Vermont and after that all are in lowest Fatalities Rate.</a:t>
            </a:r>
            <a:br>
              <a:rPr lang="en-US" sz="2000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2A7E63-F180-B94D-FE56-C398A67C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0" y="1815373"/>
            <a:ext cx="11120496" cy="5754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5EC744-3D4C-8280-8CF5-1215267A3F8F}"/>
              </a:ext>
            </a:extLst>
          </p:cNvPr>
          <p:cNvSpPr txBox="1"/>
          <p:nvPr/>
        </p:nvSpPr>
        <p:spPr>
          <a:xfrm>
            <a:off x="317340" y="173620"/>
            <a:ext cx="11106873" cy="18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Workplace Injuries / Illness -2021</a:t>
            </a:r>
          </a:p>
          <a:p>
            <a:pPr>
              <a:lnSpc>
                <a:spcPct val="150000"/>
              </a:lnSpc>
            </a:pPr>
            <a:r>
              <a:rPr lang="en-US" dirty="0"/>
              <a:t>According to the report , Total Fatalities is  4.62 K  and the highest (Max) fatalities is Taxes 345 K </a:t>
            </a:r>
          </a:p>
          <a:p>
            <a:pPr>
              <a:lnSpc>
                <a:spcPct val="150000"/>
              </a:lnSpc>
            </a:pPr>
            <a:r>
              <a:rPr lang="en-US" dirty="0"/>
              <a:t>Average Fatalities is 92.34.K and Mini Fatalities  is 7K.</a:t>
            </a:r>
            <a:br>
              <a:rPr lang="en-US" sz="2000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4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D6276F-C444-BD88-0DB1-96B59984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3" y="1175657"/>
            <a:ext cx="11823153" cy="56823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46104F-9C8A-700C-68DC-5133870E90AC}"/>
              </a:ext>
            </a:extLst>
          </p:cNvPr>
          <p:cNvSpPr txBox="1"/>
          <p:nvPr/>
        </p:nvSpPr>
        <p:spPr>
          <a:xfrm>
            <a:off x="184423" y="0"/>
            <a:ext cx="11106873" cy="143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Workplace Penalties Vs States 2013</a:t>
            </a:r>
            <a:br>
              <a:rPr lang="en-US" sz="2400" b="1" dirty="0"/>
            </a:br>
            <a:r>
              <a:rPr lang="en-US" dirty="0"/>
              <a:t>Based on the report findings , the Total  Penalties  is 86000 , California is in highest  penalties Rate 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579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Söhne</vt:lpstr>
      <vt:lpstr>Wingdings</vt:lpstr>
      <vt:lpstr>Office Theme</vt:lpstr>
      <vt:lpstr>Power Bi Project </vt:lpstr>
      <vt:lpstr>Introduction  </vt:lpstr>
      <vt:lpstr>Data Visualization Workflow </vt:lpstr>
      <vt:lpstr>Key KPI Visualization Focus</vt:lpstr>
      <vt:lpstr>Workplace Fatalities 2012 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Ghayasudin Ghayas</dc:creator>
  <cp:lastModifiedBy>Ghayasudin Ghayas</cp:lastModifiedBy>
  <cp:revision>1</cp:revision>
  <dcterms:created xsi:type="dcterms:W3CDTF">2024-04-22T00:07:27Z</dcterms:created>
  <dcterms:modified xsi:type="dcterms:W3CDTF">2024-04-23T01:21:03Z</dcterms:modified>
</cp:coreProperties>
</file>