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D6B13-E259-4053-B0C0-C22AA9165E93}" v="1" dt="2025-06-08T19:34:47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>
        <p:scale>
          <a:sx n="110" d="100"/>
          <a:sy n="110" d="100"/>
        </p:scale>
        <p:origin x="5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, Ghayath" userId="3bb6ab51-b2a1-47dd-a8a0-724d4cd2030d" providerId="ADAL" clId="{682D6B13-E259-4053-B0C0-C22AA9165E93}"/>
    <pc:docChg chg="custSel addSld delSld modSld">
      <pc:chgData name="Elias, Ghayath" userId="3bb6ab51-b2a1-47dd-a8a0-724d4cd2030d" providerId="ADAL" clId="{682D6B13-E259-4053-B0C0-C22AA9165E93}" dt="2025-06-08T19:35:45.799" v="4" actId="47"/>
      <pc:docMkLst>
        <pc:docMk/>
      </pc:docMkLst>
      <pc:sldChg chg="del">
        <pc:chgData name="Elias, Ghayath" userId="3bb6ab51-b2a1-47dd-a8a0-724d4cd2030d" providerId="ADAL" clId="{682D6B13-E259-4053-B0C0-C22AA9165E93}" dt="2025-06-08T19:35:45.799" v="4" actId="47"/>
        <pc:sldMkLst>
          <pc:docMk/>
          <pc:sldMk cId="3211859542" sldId="256"/>
        </pc:sldMkLst>
      </pc:sldChg>
      <pc:sldChg chg="addSp delSp new mod">
        <pc:chgData name="Elias, Ghayath" userId="3bb6ab51-b2a1-47dd-a8a0-724d4cd2030d" providerId="ADAL" clId="{682D6B13-E259-4053-B0C0-C22AA9165E93}" dt="2025-06-08T19:35:26.016" v="3" actId="22"/>
        <pc:sldMkLst>
          <pc:docMk/>
          <pc:sldMk cId="2032187995" sldId="257"/>
        </pc:sldMkLst>
        <pc:spChg chg="del">
          <ac:chgData name="Elias, Ghayath" userId="3bb6ab51-b2a1-47dd-a8a0-724d4cd2030d" providerId="ADAL" clId="{682D6B13-E259-4053-B0C0-C22AA9165E93}" dt="2025-06-08T19:34:58.959" v="1" actId="478"/>
          <ac:spMkLst>
            <pc:docMk/>
            <pc:sldMk cId="2032187995" sldId="257"/>
            <ac:spMk id="2" creationId="{609BEC3C-9870-A6E6-F64B-FAE72B59C62C}"/>
          </ac:spMkLst>
        </pc:spChg>
        <pc:spChg chg="del">
          <ac:chgData name="Elias, Ghayath" userId="3bb6ab51-b2a1-47dd-a8a0-724d4cd2030d" providerId="ADAL" clId="{682D6B13-E259-4053-B0C0-C22AA9165E93}" dt="2025-06-08T19:35:02.981" v="2" actId="478"/>
          <ac:spMkLst>
            <pc:docMk/>
            <pc:sldMk cId="2032187995" sldId="257"/>
            <ac:spMk id="3" creationId="{36D95C1F-6472-EE75-9329-498C80C3318A}"/>
          </ac:spMkLst>
        </pc:spChg>
        <pc:picChg chg="add">
          <ac:chgData name="Elias, Ghayath" userId="3bb6ab51-b2a1-47dd-a8a0-724d4cd2030d" providerId="ADAL" clId="{682D6B13-E259-4053-B0C0-C22AA9165E93}" dt="2025-06-08T19:35:26.016" v="3" actId="22"/>
          <ac:picMkLst>
            <pc:docMk/>
            <pc:sldMk cId="2032187995" sldId="257"/>
            <ac:picMk id="5" creationId="{EF75D207-70E9-0ABC-A133-AE9F09E5E3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5D207-70E9-0ABC-A133-AE9F09E5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682"/>
            <a:ext cx="12192000" cy="62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87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Elias, Ghayath</cp:lastModifiedBy>
  <cp:revision>3</cp:revision>
  <dcterms:created xsi:type="dcterms:W3CDTF">2018-06-07T21:39:02Z</dcterms:created>
  <dcterms:modified xsi:type="dcterms:W3CDTF">2025-06-08T19:35:46Z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