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, Ghayath" userId="3bb6ab51-b2a1-47dd-a8a0-724d4cd2030d" providerId="ADAL" clId="{6634E90A-39DA-4026-82BE-BE992288BB93}"/>
    <pc:docChg chg="custSel modSld">
      <pc:chgData name="Elias, Ghayath" userId="3bb6ab51-b2a1-47dd-a8a0-724d4cd2030d" providerId="ADAL" clId="{6634E90A-39DA-4026-82BE-BE992288BB93}" dt="2025-06-08T19:42:08.447" v="18" actId="20577"/>
      <pc:docMkLst>
        <pc:docMk/>
      </pc:docMkLst>
      <pc:sldChg chg="modSp mod">
        <pc:chgData name="Elias, Ghayath" userId="3bb6ab51-b2a1-47dd-a8a0-724d4cd2030d" providerId="ADAL" clId="{6634E90A-39DA-4026-82BE-BE992288BB93}" dt="2025-06-08T19:42:08.447" v="18" actId="20577"/>
        <pc:sldMkLst>
          <pc:docMk/>
          <pc:sldMk cId="3184159549" sldId="256"/>
        </pc:sldMkLst>
        <pc:spChg chg="mod">
          <ac:chgData name="Elias, Ghayath" userId="3bb6ab51-b2a1-47dd-a8a0-724d4cd2030d" providerId="ADAL" clId="{6634E90A-39DA-4026-82BE-BE992288BB93}" dt="2025-06-08T19:42:08.447" v="18" actId="20577"/>
          <ac:spMkLst>
            <pc:docMk/>
            <pc:sldMk cId="3184159549" sldId="256"/>
            <ac:spMk id="3" creationId="{5B67C78F-6BED-742D-8DF4-58B60D4B19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0D4C-735E-DCCA-7AEF-743FB7462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5B1B5-1302-4365-648F-E3320A29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BBC43-B8CA-C1A2-F1F1-DF4568DD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7AA6-4497-2283-4450-BA0685A6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184F-4D01-034F-C0DF-5C376F37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7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F010-3C84-E5CD-8790-96C6B831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91E04-932C-CE6A-79F4-F0D4B9E6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AE23-8322-0420-0F07-098AF383F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2846-6E9E-5F80-269C-530BA554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C6C6-B0BF-B787-C04B-D01C573E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7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F770E-1258-BC60-596E-6271771E1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B78B4-13CD-74EE-285F-D4C7708E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4323-7208-902D-FF71-3304EDA4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764E-968B-2827-CCA1-403053FC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641A6-A160-1DBF-6F20-39F8ABE9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4A2E-B64D-0CCD-8866-5EFD3D5B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11C3-7762-DC39-6484-4A5FAA790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95D3-68F8-3A1C-5E5A-A91A14F8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8B42-C11B-47B1-AF9F-076DDCAC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762A-1B8F-0672-B979-0D38C316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1BFF0-8B82-9BEE-BDBD-1A5A4BBF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4A097-EF23-3556-8733-B4B59CBE8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EAEF1-26C3-4DE6-4B2C-D0AD944C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5931-0B47-DB03-0165-93D7983C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68B8-92CE-29EE-A041-A27733F3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B378-E54A-D9C0-5FD0-BEF42D85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E6C3B-FB20-593E-9DE2-D3ED8D2CD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CE45B-3A76-7C16-DEBA-94D41D08F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EAA6-4724-0588-3C7F-001E30F0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654B0-CD97-8D72-A567-0306B8C4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73A0C-F986-70AD-562F-F7A2CDEA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D9D0-33FE-87AF-23B3-0A2E4FA9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3074F-4068-1EA1-6919-894947A0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615F9-7380-8E3C-E4B3-20B3E09D6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A094C-5985-4B45-36E7-152179463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CA83C-7B3C-41B9-7C0E-DBA3645FC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44FA00-51A2-7A8E-568C-D7F5E428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3944-A6BE-89B9-3EC7-6584B3B9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4EDEF-564C-5089-6780-D0F36E8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41C7-D897-F0C6-6B84-7D6EA427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6E598-F7F9-2B67-CFEC-025AAB09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8718B-3332-4214-2689-A96CEC4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7E826-47CB-A77C-5C5C-7E3750AF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4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D3A38-CCAC-B793-07B0-AC356FA6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2AF55-39B0-0056-258D-4BD9B1F6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3B1B-A58E-4129-A044-7EDD7D65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9DE3-4BA2-5671-EE72-9029213C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6949-9B98-CB6E-6886-117A0351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33B6D-F339-D69A-F8D2-1A9EB8F8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6D417-BFF5-7F03-5043-C6728293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707F3-15D9-477E-8862-D23B72058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372AE-555F-70E7-4E79-CCBD5C50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8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F227-8A1A-3EC3-460B-7F1420BE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C4DEC-7861-BD6A-BD17-1CD38E5C7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AD98-D340-B1CC-1B58-17704AC8B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F0C6-9E83-2606-36CA-F4A6C8D4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E0F1-3257-BBF3-5A56-F2D1D3FB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785B9-AFE6-6BE8-A24B-AE286E66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5F65D-9447-1FB8-B4BA-4E2C1811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29EB1-381E-1074-2E00-E91F169E9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F237-FC03-52B1-2336-3F6CF4236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DCF646-9582-492E-9ED8-6FC1CADA515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AC23-D004-6F3F-4575-2B20F57AA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86BF-792F-0565-F161-DB9E94916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4F157-F394-4F63-9DD4-3921CC5B3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1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67C78F-6BED-742D-8DF4-58B60D4B1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81" y="159592"/>
            <a:ext cx="11313459" cy="414150"/>
          </a:xfrm>
        </p:spPr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Parallel Branch - New Response Submitted in Forms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Post Message in Teams/Send Email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25C36-A625-8E35-B5CE-72928B6B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1" y="681318"/>
            <a:ext cx="11313459" cy="60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5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1e34cb8-3a56-4fd5-a259-4acadab6e4ac}" enabled="0" method="" siteId="{71e34cb8-3a56-4fd5-a259-4acadab6e4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Elias, Ghayath</dc:creator>
  <cp:lastModifiedBy>Elias, Ghayath</cp:lastModifiedBy>
  <cp:revision>1</cp:revision>
  <dcterms:created xsi:type="dcterms:W3CDTF">2025-06-08T19:39:55Z</dcterms:created>
  <dcterms:modified xsi:type="dcterms:W3CDTF">2025-06-08T19:42:14Z</dcterms:modified>
</cp:coreProperties>
</file>