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90814-423C-48EA-BC5F-5FF79714AC63}" v="1" dt="2025-06-08T19:36:2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, Ghayath" userId="3bb6ab51-b2a1-47dd-a8a0-724d4cd2030d" providerId="ADAL" clId="{75690814-423C-48EA-BC5F-5FF79714AC63}"/>
    <pc:docChg chg="custSel addSld delSld modSld">
      <pc:chgData name="Elias, Ghayath" userId="3bb6ab51-b2a1-47dd-a8a0-724d4cd2030d" providerId="ADAL" clId="{75690814-423C-48EA-BC5F-5FF79714AC63}" dt="2025-06-08T19:37:17.987" v="9" actId="47"/>
      <pc:docMkLst>
        <pc:docMk/>
      </pc:docMkLst>
      <pc:sldChg chg="del">
        <pc:chgData name="Elias, Ghayath" userId="3bb6ab51-b2a1-47dd-a8a0-724d4cd2030d" providerId="ADAL" clId="{75690814-423C-48EA-BC5F-5FF79714AC63}" dt="2025-06-08T19:37:17.987" v="9" actId="47"/>
        <pc:sldMkLst>
          <pc:docMk/>
          <pc:sldMk cId="3211859542" sldId="256"/>
        </pc:sldMkLst>
      </pc:sldChg>
      <pc:sldChg chg="del">
        <pc:chgData name="Elias, Ghayath" userId="3bb6ab51-b2a1-47dd-a8a0-724d4cd2030d" providerId="ADAL" clId="{75690814-423C-48EA-BC5F-5FF79714AC63}" dt="2025-06-08T15:41:10.135" v="0" actId="47"/>
        <pc:sldMkLst>
          <pc:docMk/>
          <pc:sldMk cId="2282759447" sldId="257"/>
        </pc:sldMkLst>
      </pc:sldChg>
      <pc:sldChg chg="addSp delSp modSp new mod">
        <pc:chgData name="Elias, Ghayath" userId="3bb6ab51-b2a1-47dd-a8a0-724d4cd2030d" providerId="ADAL" clId="{75690814-423C-48EA-BC5F-5FF79714AC63}" dt="2025-06-08T19:37:15.366" v="8" actId="14100"/>
        <pc:sldMkLst>
          <pc:docMk/>
          <pc:sldMk cId="2585002037" sldId="257"/>
        </pc:sldMkLst>
        <pc:spChg chg="del">
          <ac:chgData name="Elias, Ghayath" userId="3bb6ab51-b2a1-47dd-a8a0-724d4cd2030d" providerId="ADAL" clId="{75690814-423C-48EA-BC5F-5FF79714AC63}" dt="2025-06-08T19:36:27.767" v="2" actId="478"/>
          <ac:spMkLst>
            <pc:docMk/>
            <pc:sldMk cId="2585002037" sldId="257"/>
            <ac:spMk id="2" creationId="{2A9E28FB-4D58-B255-9ABD-9E91A9A8BD44}"/>
          </ac:spMkLst>
        </pc:spChg>
        <pc:spChg chg="del">
          <ac:chgData name="Elias, Ghayath" userId="3bb6ab51-b2a1-47dd-a8a0-724d4cd2030d" providerId="ADAL" clId="{75690814-423C-48EA-BC5F-5FF79714AC63}" dt="2025-06-08T19:36:29.470" v="3" actId="478"/>
          <ac:spMkLst>
            <pc:docMk/>
            <pc:sldMk cId="2585002037" sldId="257"/>
            <ac:spMk id="3" creationId="{60E0E2DF-6864-ADA2-8CCD-8D22155151FB}"/>
          </ac:spMkLst>
        </pc:spChg>
        <pc:picChg chg="add mod">
          <ac:chgData name="Elias, Ghayath" userId="3bb6ab51-b2a1-47dd-a8a0-724d4cd2030d" providerId="ADAL" clId="{75690814-423C-48EA-BC5F-5FF79714AC63}" dt="2025-06-08T19:37:15.366" v="8" actId="14100"/>
          <ac:picMkLst>
            <pc:docMk/>
            <pc:sldMk cId="2585002037" sldId="257"/>
            <ac:picMk id="5" creationId="{4E4FCEDD-58B5-AE5E-8255-C233A0AB88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FCEDD-58B5-AE5E-8255-C233A0AB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7" y="227904"/>
            <a:ext cx="11752731" cy="64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02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1e34cb8-3a56-4fd5-a259-4acadab6e4ac}" enabled="0" method="" siteId="{71e34cb8-3a56-4fd5-a259-4acadab6e4a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Elias, Ghayath</cp:lastModifiedBy>
  <cp:revision>3</cp:revision>
  <dcterms:created xsi:type="dcterms:W3CDTF">2018-06-07T21:39:02Z</dcterms:created>
  <dcterms:modified xsi:type="dcterms:W3CDTF">2025-06-08T19:37:24Z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