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slides/slide618.xml" ContentType="application/vnd.openxmlformats-officedocument.presentationml.slide+xml"/>
  <Override PartName="/ppt/slides/slide619.xml" ContentType="application/vnd.openxmlformats-officedocument.presentationml.slide+xml"/>
  <Override PartName="/ppt/slides/slide620.xml" ContentType="application/vnd.openxmlformats-officedocument.presentationml.slide+xml"/>
  <Override PartName="/ppt/slides/slide621.xml" ContentType="application/vnd.openxmlformats-officedocument.presentationml.slide+xml"/>
  <Override PartName="/ppt/slides/slide622.xml" ContentType="application/vnd.openxmlformats-officedocument.presentationml.slide+xml"/>
  <Override PartName="/ppt/slides/slide623.xml" ContentType="application/vnd.openxmlformats-officedocument.presentationml.slide+xml"/>
  <Override PartName="/ppt/slides/slide624.xml" ContentType="application/vnd.openxmlformats-officedocument.presentationml.slide+xml"/>
  <Override PartName="/ppt/slides/slide625.xml" ContentType="application/vnd.openxmlformats-officedocument.presentationml.slide+xml"/>
  <Override PartName="/ppt/slides/slide626.xml" ContentType="application/vnd.openxmlformats-officedocument.presentationml.slide+xml"/>
  <Override PartName="/ppt/slides/slide627.xml" ContentType="application/vnd.openxmlformats-officedocument.presentationml.slide+xml"/>
  <Override PartName="/ppt/slides/slide628.xml" ContentType="application/vnd.openxmlformats-officedocument.presentationml.slide+xml"/>
  <Override PartName="/ppt/slides/slide629.xml" ContentType="application/vnd.openxmlformats-officedocument.presentationml.slide+xml"/>
  <Override PartName="/ppt/slides/slide630.xml" ContentType="application/vnd.openxmlformats-officedocument.presentationml.slide+xml"/>
  <Override PartName="/ppt/slides/slide631.xml" ContentType="application/vnd.openxmlformats-officedocument.presentationml.slide+xml"/>
  <Override PartName="/ppt/slides/slide632.xml" ContentType="application/vnd.openxmlformats-officedocument.presentationml.slide+xml"/>
  <Override PartName="/ppt/slides/slide633.xml" ContentType="application/vnd.openxmlformats-officedocument.presentationml.slide+xml"/>
  <Override PartName="/ppt/slides/slide634.xml" ContentType="application/vnd.openxmlformats-officedocument.presentationml.slide+xml"/>
  <Override PartName="/ppt/slides/slide635.xml" ContentType="application/vnd.openxmlformats-officedocument.presentationml.slide+xml"/>
  <Override PartName="/ppt/slides/slide636.xml" ContentType="application/vnd.openxmlformats-officedocument.presentationml.slide+xml"/>
  <Override PartName="/ppt/slides/slide637.xml" ContentType="application/vnd.openxmlformats-officedocument.presentationml.slide+xml"/>
  <Override PartName="/ppt/slides/slide638.xml" ContentType="application/vnd.openxmlformats-officedocument.presentationml.slide+xml"/>
  <Override PartName="/ppt/slides/slide639.xml" ContentType="application/vnd.openxmlformats-officedocument.presentationml.slide+xml"/>
  <Override PartName="/ppt/slides/slide640.xml" ContentType="application/vnd.openxmlformats-officedocument.presentationml.slide+xml"/>
  <Override PartName="/ppt/slides/slide641.xml" ContentType="application/vnd.openxmlformats-officedocument.presentationml.slide+xml"/>
  <Override PartName="/ppt/slides/slide642.xml" ContentType="application/vnd.openxmlformats-officedocument.presentationml.slide+xml"/>
  <Override PartName="/ppt/slides/slide643.xml" ContentType="application/vnd.openxmlformats-officedocument.presentationml.slide+xml"/>
  <Override PartName="/ppt/slides/slide644.xml" ContentType="application/vnd.openxmlformats-officedocument.presentationml.slide+xml"/>
  <Override PartName="/ppt/slides/slide645.xml" ContentType="application/vnd.openxmlformats-officedocument.presentationml.slide+xml"/>
  <Override PartName="/ppt/slides/slide646.xml" ContentType="application/vnd.openxmlformats-officedocument.presentationml.slide+xml"/>
  <Override PartName="/ppt/slides/slide647.xml" ContentType="application/vnd.openxmlformats-officedocument.presentationml.slide+xml"/>
  <Override PartName="/ppt/slides/slide648.xml" ContentType="application/vnd.openxmlformats-officedocument.presentationml.slide+xml"/>
  <Override PartName="/ppt/slides/slide649.xml" ContentType="application/vnd.openxmlformats-officedocument.presentationml.slide+xml"/>
  <Override PartName="/ppt/slides/slide650.xml" ContentType="application/vnd.openxmlformats-officedocument.presentationml.slide+xml"/>
  <Override PartName="/ppt/slides/slide651.xml" ContentType="application/vnd.openxmlformats-officedocument.presentationml.slide+xml"/>
  <Override PartName="/ppt/slides/slide652.xml" ContentType="application/vnd.openxmlformats-officedocument.presentationml.slide+xml"/>
  <Override PartName="/ppt/slides/slide653.xml" ContentType="application/vnd.openxmlformats-officedocument.presentationml.slide+xml"/>
  <Override PartName="/ppt/slides/slide654.xml" ContentType="application/vnd.openxmlformats-officedocument.presentationml.slide+xml"/>
  <Override PartName="/ppt/slides/slide655.xml" ContentType="application/vnd.openxmlformats-officedocument.presentationml.slide+xml"/>
  <Override PartName="/ppt/slides/slide656.xml" ContentType="application/vnd.openxmlformats-officedocument.presentationml.slide+xml"/>
  <Override PartName="/ppt/slides/slide657.xml" ContentType="application/vnd.openxmlformats-officedocument.presentationml.slide+xml"/>
  <Override PartName="/ppt/slides/slide658.xml" ContentType="application/vnd.openxmlformats-officedocument.presentationml.slide+xml"/>
  <Override PartName="/ppt/slides/slide659.xml" ContentType="application/vnd.openxmlformats-officedocument.presentationml.slide+xml"/>
  <Override PartName="/ppt/slides/slide660.xml" ContentType="application/vnd.openxmlformats-officedocument.presentationml.slide+xml"/>
  <Override PartName="/ppt/slides/slide661.xml" ContentType="application/vnd.openxmlformats-officedocument.presentationml.slide+xml"/>
  <Override PartName="/ppt/slides/slide662.xml" ContentType="application/vnd.openxmlformats-officedocument.presentationml.slide+xml"/>
  <Override PartName="/ppt/slides/slide663.xml" ContentType="application/vnd.openxmlformats-officedocument.presentationml.slide+xml"/>
  <Override PartName="/ppt/slides/slide664.xml" ContentType="application/vnd.openxmlformats-officedocument.presentationml.slide+xml"/>
  <Override PartName="/ppt/slides/slide665.xml" ContentType="application/vnd.openxmlformats-officedocument.presentationml.slide+xml"/>
  <Override PartName="/ppt/slides/slide666.xml" ContentType="application/vnd.openxmlformats-officedocument.presentationml.slide+xml"/>
  <Override PartName="/ppt/slides/slide667.xml" ContentType="application/vnd.openxmlformats-officedocument.presentationml.slide+xml"/>
  <Override PartName="/ppt/slides/slide668.xml" ContentType="application/vnd.openxmlformats-officedocument.presentationml.slide+xml"/>
  <Override PartName="/ppt/slides/slide669.xml" ContentType="application/vnd.openxmlformats-officedocument.presentationml.slide+xml"/>
  <Override PartName="/ppt/slides/slide670.xml" ContentType="application/vnd.openxmlformats-officedocument.presentationml.slide+xml"/>
  <Override PartName="/ppt/slides/slide671.xml" ContentType="application/vnd.openxmlformats-officedocument.presentationml.slide+xml"/>
  <Override PartName="/ppt/slides/slide672.xml" ContentType="application/vnd.openxmlformats-officedocument.presentationml.slide+xml"/>
  <Override PartName="/ppt/slides/slide673.xml" ContentType="application/vnd.openxmlformats-officedocument.presentationml.slide+xml"/>
  <Override PartName="/ppt/slides/slide674.xml" ContentType="application/vnd.openxmlformats-officedocument.presentationml.slide+xml"/>
  <Override PartName="/ppt/slides/slide675.xml" ContentType="application/vnd.openxmlformats-officedocument.presentationml.slide+xml"/>
  <Override PartName="/ppt/slides/slide676.xml" ContentType="application/vnd.openxmlformats-officedocument.presentationml.slide+xml"/>
  <Override PartName="/ppt/slides/slide677.xml" ContentType="application/vnd.openxmlformats-officedocument.presentationml.slide+xml"/>
  <Override PartName="/ppt/slides/slide678.xml" ContentType="application/vnd.openxmlformats-officedocument.presentationml.slide+xml"/>
  <Override PartName="/ppt/slides/slide679.xml" ContentType="application/vnd.openxmlformats-officedocument.presentationml.slide+xml"/>
  <Override PartName="/ppt/slides/slide680.xml" ContentType="application/vnd.openxmlformats-officedocument.presentationml.slide+xml"/>
  <Override PartName="/ppt/slides/slide681.xml" ContentType="application/vnd.openxmlformats-officedocument.presentationml.slide+xml"/>
  <Override PartName="/ppt/slides/slide682.xml" ContentType="application/vnd.openxmlformats-officedocument.presentationml.slide+xml"/>
  <Override PartName="/ppt/slides/slide683.xml" ContentType="application/vnd.openxmlformats-officedocument.presentationml.slide+xml"/>
  <Override PartName="/ppt/slides/slide684.xml" ContentType="application/vnd.openxmlformats-officedocument.presentationml.slide+xml"/>
  <Override PartName="/ppt/slides/slide685.xml" ContentType="application/vnd.openxmlformats-officedocument.presentationml.slide+xml"/>
  <Override PartName="/ppt/slides/slide686.xml" ContentType="application/vnd.openxmlformats-officedocument.presentationml.slide+xml"/>
  <Override PartName="/ppt/slides/slide687.xml" ContentType="application/vnd.openxmlformats-officedocument.presentationml.slide+xml"/>
  <Override PartName="/ppt/slides/slide688.xml" ContentType="application/vnd.openxmlformats-officedocument.presentationml.slide+xml"/>
  <Override PartName="/ppt/slides/slide689.xml" ContentType="application/vnd.openxmlformats-officedocument.presentationml.slide+xml"/>
  <Override PartName="/ppt/slides/slide690.xml" ContentType="application/vnd.openxmlformats-officedocument.presentationml.slide+xml"/>
  <Override PartName="/ppt/slides/slide691.xml" ContentType="application/vnd.openxmlformats-officedocument.presentationml.slide+xml"/>
  <Override PartName="/ppt/slides/slide692.xml" ContentType="application/vnd.openxmlformats-officedocument.presentationml.slide+xml"/>
  <Override PartName="/ppt/slides/slide693.xml" ContentType="application/vnd.openxmlformats-officedocument.presentationml.slide+xml"/>
  <Override PartName="/ppt/slides/slide694.xml" ContentType="application/vnd.openxmlformats-officedocument.presentationml.slide+xml"/>
  <Override PartName="/ppt/slides/slide695.xml" ContentType="application/vnd.openxmlformats-officedocument.presentationml.slide+xml"/>
  <Override PartName="/ppt/slides/slide696.xml" ContentType="application/vnd.openxmlformats-officedocument.presentationml.slide+xml"/>
  <Override PartName="/ppt/slides/slide697.xml" ContentType="application/vnd.openxmlformats-officedocument.presentationml.slide+xml"/>
  <Override PartName="/ppt/slides/slide698.xml" ContentType="application/vnd.openxmlformats-officedocument.presentationml.slide+xml"/>
  <Override PartName="/ppt/slides/slide699.xml" ContentType="application/vnd.openxmlformats-officedocument.presentationml.slide+xml"/>
  <Override PartName="/ppt/slides/slide700.xml" ContentType="application/vnd.openxmlformats-officedocument.presentationml.slide+xml"/>
  <Override PartName="/ppt/slides/slide701.xml" ContentType="application/vnd.openxmlformats-officedocument.presentationml.slide+xml"/>
  <Override PartName="/ppt/slides/slide702.xml" ContentType="application/vnd.openxmlformats-officedocument.presentationml.slide+xml"/>
  <Override PartName="/ppt/slides/slide703.xml" ContentType="application/vnd.openxmlformats-officedocument.presentationml.slide+xml"/>
  <Override PartName="/ppt/slides/slide704.xml" ContentType="application/vnd.openxmlformats-officedocument.presentationml.slide+xml"/>
  <Override PartName="/ppt/slides/slide705.xml" ContentType="application/vnd.openxmlformats-officedocument.presentationml.slide+xml"/>
  <Override PartName="/ppt/slides/slide706.xml" ContentType="application/vnd.openxmlformats-officedocument.presentationml.slide+xml"/>
  <Override PartName="/ppt/slides/slide707.xml" ContentType="application/vnd.openxmlformats-officedocument.presentationml.slide+xml"/>
  <Override PartName="/ppt/slides/slide708.xml" ContentType="application/vnd.openxmlformats-officedocument.presentationml.slide+xml"/>
  <Override PartName="/ppt/slides/slide709.xml" ContentType="application/vnd.openxmlformats-officedocument.presentationml.slide+xml"/>
  <Override PartName="/ppt/slides/slide710.xml" ContentType="application/vnd.openxmlformats-officedocument.presentationml.slide+xml"/>
  <Override PartName="/ppt/slides/slide711.xml" ContentType="application/vnd.openxmlformats-officedocument.presentationml.slide+xml"/>
  <Override PartName="/ppt/slides/slide712.xml" ContentType="application/vnd.openxmlformats-officedocument.presentationml.slide+xml"/>
  <Override PartName="/ppt/slides/slide713.xml" ContentType="application/vnd.openxmlformats-officedocument.presentationml.slide+xml"/>
  <Override PartName="/ppt/slides/slide714.xml" ContentType="application/vnd.openxmlformats-officedocument.presentationml.slide+xml"/>
  <Override PartName="/ppt/slides/slide715.xml" ContentType="application/vnd.openxmlformats-officedocument.presentationml.slide+xml"/>
  <Override PartName="/ppt/slides/slide716.xml" ContentType="application/vnd.openxmlformats-officedocument.presentationml.slide+xml"/>
  <Override PartName="/ppt/slides/slide717.xml" ContentType="application/vnd.openxmlformats-officedocument.presentationml.slide+xml"/>
  <Override PartName="/ppt/slides/slide718.xml" ContentType="application/vnd.openxmlformats-officedocument.presentationml.slide+xml"/>
  <Override PartName="/ppt/slides/slide719.xml" ContentType="application/vnd.openxmlformats-officedocument.presentationml.slide+xml"/>
  <Override PartName="/ppt/slides/slide720.xml" ContentType="application/vnd.openxmlformats-officedocument.presentationml.slide+xml"/>
  <Override PartName="/ppt/slides/slide721.xml" ContentType="application/vnd.openxmlformats-officedocument.presentationml.slide+xml"/>
  <Override PartName="/ppt/slides/slide722.xml" ContentType="application/vnd.openxmlformats-officedocument.presentationml.slide+xml"/>
  <Override PartName="/ppt/slides/slide723.xml" ContentType="application/vnd.openxmlformats-officedocument.presentationml.slide+xml"/>
  <Override PartName="/ppt/slides/slide724.xml" ContentType="application/vnd.openxmlformats-officedocument.presentationml.slide+xml"/>
  <Override PartName="/ppt/slides/slide725.xml" ContentType="application/vnd.openxmlformats-officedocument.presentationml.slide+xml"/>
  <Override PartName="/ppt/slides/slide726.xml" ContentType="application/vnd.openxmlformats-officedocument.presentationml.slide+xml"/>
  <Override PartName="/ppt/slides/slide727.xml" ContentType="application/vnd.openxmlformats-officedocument.presentationml.slide+xml"/>
  <Override PartName="/ppt/slides/slide728.xml" ContentType="application/vnd.openxmlformats-officedocument.presentationml.slide+xml"/>
  <Override PartName="/ppt/slides/slide729.xml" ContentType="application/vnd.openxmlformats-officedocument.presentationml.slide+xml"/>
  <Override PartName="/ppt/slides/slide730.xml" ContentType="application/vnd.openxmlformats-officedocument.presentationml.slide+xml"/>
  <Override PartName="/ppt/slides/slide731.xml" ContentType="application/vnd.openxmlformats-officedocument.presentationml.slide+xml"/>
  <Override PartName="/ppt/slides/slide732.xml" ContentType="application/vnd.openxmlformats-officedocument.presentationml.slide+xml"/>
  <Override PartName="/ppt/slides/slide733.xml" ContentType="application/vnd.openxmlformats-officedocument.presentationml.slide+xml"/>
  <Override PartName="/ppt/slides/slide734.xml" ContentType="application/vnd.openxmlformats-officedocument.presentationml.slide+xml"/>
  <Override PartName="/ppt/slides/slide735.xml" ContentType="application/vnd.openxmlformats-officedocument.presentationml.slide+xml"/>
  <Override PartName="/ppt/slides/slide736.xml" ContentType="application/vnd.openxmlformats-officedocument.presentationml.slide+xml"/>
  <Override PartName="/ppt/slides/slide737.xml" ContentType="application/vnd.openxmlformats-officedocument.presentationml.slide+xml"/>
  <Override PartName="/ppt/slides/slide738.xml" ContentType="application/vnd.openxmlformats-officedocument.presentationml.slide+xml"/>
  <Override PartName="/ppt/slides/slide739.xml" ContentType="application/vnd.openxmlformats-officedocument.presentationml.slide+xml"/>
  <Override PartName="/ppt/slides/slide740.xml" ContentType="application/vnd.openxmlformats-officedocument.presentationml.slide+xml"/>
  <Override PartName="/ppt/slides/slide741.xml" ContentType="application/vnd.openxmlformats-officedocument.presentationml.slide+xml"/>
  <Override PartName="/ppt/slides/slide742.xml" ContentType="application/vnd.openxmlformats-officedocument.presentationml.slide+xml"/>
  <Override PartName="/ppt/slides/slide743.xml" ContentType="application/vnd.openxmlformats-officedocument.presentationml.slide+xml"/>
  <Override PartName="/ppt/slides/slide744.xml" ContentType="application/vnd.openxmlformats-officedocument.presentationml.slide+xml"/>
  <Override PartName="/ppt/slides/slide745.xml" ContentType="application/vnd.openxmlformats-officedocument.presentationml.slide+xml"/>
  <Override PartName="/ppt/slides/slide746.xml" ContentType="application/vnd.openxmlformats-officedocument.presentationml.slide+xml"/>
  <Override PartName="/ppt/slides/slide747.xml" ContentType="application/vnd.openxmlformats-officedocument.presentationml.slide+xml"/>
  <Override PartName="/ppt/slides/slide748.xml" ContentType="application/vnd.openxmlformats-officedocument.presentationml.slide+xml"/>
  <Override PartName="/ppt/slides/slide749.xml" ContentType="application/vnd.openxmlformats-officedocument.presentationml.slide+xml"/>
  <Override PartName="/ppt/slides/slide750.xml" ContentType="application/vnd.openxmlformats-officedocument.presentationml.slide+xml"/>
  <Override PartName="/ppt/slides/slide751.xml" ContentType="application/vnd.openxmlformats-officedocument.presentationml.slide+xml"/>
  <Override PartName="/ppt/slides/slide752.xml" ContentType="application/vnd.openxmlformats-officedocument.presentationml.slide+xml"/>
  <Override PartName="/ppt/slides/slide753.xml" ContentType="application/vnd.openxmlformats-officedocument.presentationml.slide+xml"/>
  <Override PartName="/ppt/slides/slide754.xml" ContentType="application/vnd.openxmlformats-officedocument.presentationml.slide+xml"/>
  <Override PartName="/ppt/slides/slide755.xml" ContentType="application/vnd.openxmlformats-officedocument.presentationml.slide+xml"/>
  <Override PartName="/ppt/slides/slide756.xml" ContentType="application/vnd.openxmlformats-officedocument.presentationml.slide+xml"/>
  <Override PartName="/ppt/slides/slide757.xml" ContentType="application/vnd.openxmlformats-officedocument.presentationml.slide+xml"/>
  <Override PartName="/ppt/slides/slide758.xml" ContentType="application/vnd.openxmlformats-officedocument.presentationml.slide+xml"/>
  <Override PartName="/ppt/slides/slide759.xml" ContentType="application/vnd.openxmlformats-officedocument.presentationml.slide+xml"/>
  <Override PartName="/ppt/slides/slide760.xml" ContentType="application/vnd.openxmlformats-officedocument.presentationml.slide+xml"/>
  <Override PartName="/ppt/slides/slide761.xml" ContentType="application/vnd.openxmlformats-officedocument.presentationml.slide+xml"/>
  <Override PartName="/ppt/slides/slide762.xml" ContentType="application/vnd.openxmlformats-officedocument.presentationml.slide+xml"/>
  <Override PartName="/ppt/slides/slide763.xml" ContentType="application/vnd.openxmlformats-officedocument.presentationml.slide+xml"/>
  <Override PartName="/ppt/slides/slide764.xml" ContentType="application/vnd.openxmlformats-officedocument.presentationml.slide+xml"/>
  <Override PartName="/ppt/slides/slide765.xml" ContentType="application/vnd.openxmlformats-officedocument.presentationml.slide+xml"/>
  <Override PartName="/ppt/slides/slide766.xml" ContentType="application/vnd.openxmlformats-officedocument.presentationml.slide+xml"/>
  <Override PartName="/ppt/slides/slide767.xml" ContentType="application/vnd.openxmlformats-officedocument.presentationml.slide+xml"/>
  <Override PartName="/ppt/slides/slide768.xml" ContentType="application/vnd.openxmlformats-officedocument.presentationml.slide+xml"/>
  <Override PartName="/ppt/slides/slide769.xml" ContentType="application/vnd.openxmlformats-officedocument.presentationml.slide+xml"/>
  <Override PartName="/ppt/slides/slide770.xml" ContentType="application/vnd.openxmlformats-officedocument.presentationml.slide+xml"/>
  <Override PartName="/ppt/slides/slide771.xml" ContentType="application/vnd.openxmlformats-officedocument.presentationml.slide+xml"/>
  <Override PartName="/ppt/slides/slide772.xml" ContentType="application/vnd.openxmlformats-officedocument.presentationml.slide+xml"/>
  <Override PartName="/ppt/slides/slide773.xml" ContentType="application/vnd.openxmlformats-officedocument.presentationml.slide+xml"/>
  <Override PartName="/ppt/slides/slide774.xml" ContentType="application/vnd.openxmlformats-officedocument.presentationml.slide+xml"/>
  <Override PartName="/ppt/slides/slide775.xml" ContentType="application/vnd.openxmlformats-officedocument.presentationml.slide+xml"/>
  <Override PartName="/ppt/slides/slide776.xml" ContentType="application/vnd.openxmlformats-officedocument.presentationml.slide+xml"/>
  <Override PartName="/ppt/slides/slide777.xml" ContentType="application/vnd.openxmlformats-officedocument.presentationml.slide+xml"/>
  <Override PartName="/ppt/slides/slide778.xml" ContentType="application/vnd.openxmlformats-officedocument.presentationml.slide+xml"/>
  <Override PartName="/ppt/slides/slide779.xml" ContentType="application/vnd.openxmlformats-officedocument.presentationml.slide+xml"/>
  <Override PartName="/ppt/slides/slide780.xml" ContentType="application/vnd.openxmlformats-officedocument.presentationml.slide+xml"/>
  <Override PartName="/ppt/slides/slide781.xml" ContentType="application/vnd.openxmlformats-officedocument.presentationml.slide+xml"/>
  <Override PartName="/ppt/slides/slide782.xml" ContentType="application/vnd.openxmlformats-officedocument.presentationml.slide+xml"/>
  <Override PartName="/ppt/slides/slide783.xml" ContentType="application/vnd.openxmlformats-officedocument.presentationml.slide+xml"/>
  <Override PartName="/ppt/slides/slide784.xml" ContentType="application/vnd.openxmlformats-officedocument.presentationml.slide+xml"/>
  <Override PartName="/ppt/slides/slide785.xml" ContentType="application/vnd.openxmlformats-officedocument.presentationml.slide+xml"/>
  <Override PartName="/ppt/slides/slide786.xml" ContentType="application/vnd.openxmlformats-officedocument.presentationml.slide+xml"/>
  <Override PartName="/ppt/slides/slide787.xml" ContentType="application/vnd.openxmlformats-officedocument.presentationml.slide+xml"/>
  <Override PartName="/ppt/slides/slide788.xml" ContentType="application/vnd.openxmlformats-officedocument.presentationml.slide+xml"/>
  <Override PartName="/ppt/slides/slide789.xml" ContentType="application/vnd.openxmlformats-officedocument.presentationml.slide+xml"/>
  <Override PartName="/ppt/slides/slide790.xml" ContentType="application/vnd.openxmlformats-officedocument.presentationml.slide+xml"/>
  <Override PartName="/ppt/slides/slide791.xml" ContentType="application/vnd.openxmlformats-officedocument.presentationml.slide+xml"/>
  <Override PartName="/ppt/slides/slide792.xml" ContentType="application/vnd.openxmlformats-officedocument.presentationml.slide+xml"/>
  <Override PartName="/ppt/slides/slide793.xml" ContentType="application/vnd.openxmlformats-officedocument.presentationml.slide+xml"/>
  <Override PartName="/ppt/slides/slide794.xml" ContentType="application/vnd.openxmlformats-officedocument.presentationml.slide+xml"/>
  <Override PartName="/ppt/slides/slide795.xml" ContentType="application/vnd.openxmlformats-officedocument.presentationml.slide+xml"/>
  <Override PartName="/ppt/slides/slide796.xml" ContentType="application/vnd.openxmlformats-officedocument.presentationml.slide+xml"/>
  <Override PartName="/ppt/slides/slide797.xml" ContentType="application/vnd.openxmlformats-officedocument.presentationml.slide+xml"/>
  <Override PartName="/ppt/slides/slide798.xml" ContentType="application/vnd.openxmlformats-officedocument.presentationml.slide+xml"/>
  <Override PartName="/ppt/slides/slide799.xml" ContentType="application/vnd.openxmlformats-officedocument.presentationml.slide+xml"/>
  <Override PartName="/ppt/slides/slide800.xml" ContentType="application/vnd.openxmlformats-officedocument.presentationml.slide+xml"/>
  <Override PartName="/ppt/slides/slide801.xml" ContentType="application/vnd.openxmlformats-officedocument.presentationml.slide+xml"/>
  <Override PartName="/ppt/slides/slide802.xml" ContentType="application/vnd.openxmlformats-officedocument.presentationml.slide+xml"/>
  <Override PartName="/ppt/slides/slide803.xml" ContentType="application/vnd.openxmlformats-officedocument.presentationml.slide+xml"/>
  <Override PartName="/ppt/slides/slide804.xml" ContentType="application/vnd.openxmlformats-officedocument.presentationml.slide+xml"/>
  <Override PartName="/ppt/slides/slide805.xml" ContentType="application/vnd.openxmlformats-officedocument.presentationml.slide+xml"/>
  <Override PartName="/ppt/slides/slide806.xml" ContentType="application/vnd.openxmlformats-officedocument.presentationml.slide+xml"/>
  <Override PartName="/ppt/slides/slide807.xml" ContentType="application/vnd.openxmlformats-officedocument.presentationml.slide+xml"/>
  <Override PartName="/ppt/slides/slide808.xml" ContentType="application/vnd.openxmlformats-officedocument.presentationml.slide+xml"/>
  <Override PartName="/ppt/slides/slide809.xml" ContentType="application/vnd.openxmlformats-officedocument.presentationml.slide+xml"/>
  <Override PartName="/ppt/slides/slide810.xml" ContentType="application/vnd.openxmlformats-officedocument.presentationml.slide+xml"/>
  <Override PartName="/ppt/slides/slide811.xml" ContentType="application/vnd.openxmlformats-officedocument.presentationml.slide+xml"/>
  <Override PartName="/ppt/slides/slide812.xml" ContentType="application/vnd.openxmlformats-officedocument.presentationml.slide+xml"/>
  <Override PartName="/ppt/slides/slide813.xml" ContentType="application/vnd.openxmlformats-officedocument.presentationml.slide+xml"/>
  <Override PartName="/ppt/slides/slide814.xml" ContentType="application/vnd.openxmlformats-officedocument.presentationml.slide+xml"/>
  <Override PartName="/ppt/slides/slide815.xml" ContentType="application/vnd.openxmlformats-officedocument.presentationml.slide+xml"/>
  <Override PartName="/ppt/slides/slide816.xml" ContentType="application/vnd.openxmlformats-officedocument.presentationml.slide+xml"/>
  <Override PartName="/ppt/slides/slide817.xml" ContentType="application/vnd.openxmlformats-officedocument.presentationml.slide+xml"/>
  <Override PartName="/ppt/slides/slide818.xml" ContentType="application/vnd.openxmlformats-officedocument.presentationml.slide+xml"/>
  <Override PartName="/ppt/slides/slide819.xml" ContentType="application/vnd.openxmlformats-officedocument.presentationml.slide+xml"/>
  <Override PartName="/ppt/slides/slide820.xml" ContentType="application/vnd.openxmlformats-officedocument.presentationml.slide+xml"/>
  <Override PartName="/ppt/slides/slide821.xml" ContentType="application/vnd.openxmlformats-officedocument.presentationml.slide+xml"/>
  <Override PartName="/ppt/slides/slide822.xml" ContentType="application/vnd.openxmlformats-officedocument.presentationml.slide+xml"/>
  <Override PartName="/ppt/slides/slide823.xml" ContentType="application/vnd.openxmlformats-officedocument.presentationml.slide+xml"/>
  <Override PartName="/ppt/slides/slide824.xml" ContentType="application/vnd.openxmlformats-officedocument.presentationml.slide+xml"/>
  <Override PartName="/ppt/slides/slide825.xml" ContentType="application/vnd.openxmlformats-officedocument.presentationml.slide+xml"/>
  <Override PartName="/ppt/slides/slide826.xml" ContentType="application/vnd.openxmlformats-officedocument.presentationml.slide+xml"/>
  <Override PartName="/ppt/slides/slide827.xml" ContentType="application/vnd.openxmlformats-officedocument.presentationml.slide+xml"/>
  <Override PartName="/ppt/slides/slide828.xml" ContentType="application/vnd.openxmlformats-officedocument.presentationml.slide+xml"/>
  <Override PartName="/ppt/slides/slide829.xml" ContentType="application/vnd.openxmlformats-officedocument.presentationml.slide+xml"/>
  <Override PartName="/ppt/slides/slide830.xml" ContentType="application/vnd.openxmlformats-officedocument.presentationml.slide+xml"/>
  <Override PartName="/ppt/slides/slide831.xml" ContentType="application/vnd.openxmlformats-officedocument.presentationml.slide+xml"/>
  <Override PartName="/ppt/slides/slide832.xml" ContentType="application/vnd.openxmlformats-officedocument.presentationml.slide+xml"/>
  <Override PartName="/ppt/slides/slide833.xml" ContentType="application/vnd.openxmlformats-officedocument.presentationml.slide+xml"/>
  <Override PartName="/ppt/slides/slide834.xml" ContentType="application/vnd.openxmlformats-officedocument.presentationml.slide+xml"/>
  <Override PartName="/ppt/slides/slide835.xml" ContentType="application/vnd.openxmlformats-officedocument.presentationml.slide+xml"/>
  <Override PartName="/ppt/slides/slide836.xml" ContentType="application/vnd.openxmlformats-officedocument.presentationml.slide+xml"/>
  <Override PartName="/ppt/slides/slide837.xml" ContentType="application/vnd.openxmlformats-officedocument.presentationml.slide+xml"/>
  <Override PartName="/ppt/slides/slide838.xml" ContentType="application/vnd.openxmlformats-officedocument.presentationml.slide+xml"/>
  <Override PartName="/ppt/slides/slide839.xml" ContentType="application/vnd.openxmlformats-officedocument.presentationml.slide+xml"/>
  <Override PartName="/ppt/slides/slide840.xml" ContentType="application/vnd.openxmlformats-officedocument.presentationml.slide+xml"/>
  <Override PartName="/ppt/slides/slide841.xml" ContentType="application/vnd.openxmlformats-officedocument.presentationml.slide+xml"/>
  <Override PartName="/ppt/slides/slide842.xml" ContentType="application/vnd.openxmlformats-officedocument.presentationml.slide+xml"/>
  <Override PartName="/ppt/slides/slide843.xml" ContentType="application/vnd.openxmlformats-officedocument.presentationml.slide+xml"/>
  <Override PartName="/ppt/slides/slide844.xml" ContentType="application/vnd.openxmlformats-officedocument.presentationml.slide+xml"/>
  <Override PartName="/ppt/slides/slide845.xml" ContentType="application/vnd.openxmlformats-officedocument.presentationml.slide+xml"/>
  <Override PartName="/ppt/slides/slide846.xml" ContentType="application/vnd.openxmlformats-officedocument.presentationml.slide+xml"/>
  <Override PartName="/ppt/slides/slide847.xml" ContentType="application/vnd.openxmlformats-officedocument.presentationml.slide+xml"/>
  <Override PartName="/ppt/slides/slide848.xml" ContentType="application/vnd.openxmlformats-officedocument.presentationml.slide+xml"/>
  <Override PartName="/ppt/slides/slide849.xml" ContentType="application/vnd.openxmlformats-officedocument.presentationml.slide+xml"/>
  <Override PartName="/ppt/slides/slide850.xml" ContentType="application/vnd.openxmlformats-officedocument.presentationml.slide+xml"/>
  <Override PartName="/ppt/slides/slide851.xml" ContentType="application/vnd.openxmlformats-officedocument.presentationml.slide+xml"/>
  <Override PartName="/ppt/slides/slide852.xml" ContentType="application/vnd.openxmlformats-officedocument.presentationml.slide+xml"/>
  <Override PartName="/ppt/slides/slide853.xml" ContentType="application/vnd.openxmlformats-officedocument.presentationml.slide+xml"/>
  <Override PartName="/ppt/slides/slide854.xml" ContentType="application/vnd.openxmlformats-officedocument.presentationml.slide+xml"/>
  <Override PartName="/ppt/slides/slide855.xml" ContentType="application/vnd.openxmlformats-officedocument.presentationml.slide+xml"/>
  <Override PartName="/ppt/slides/slide856.xml" ContentType="application/vnd.openxmlformats-officedocument.presentationml.slide+xml"/>
  <Override PartName="/ppt/slides/slide857.xml" ContentType="application/vnd.openxmlformats-officedocument.presentationml.slide+xml"/>
  <Override PartName="/ppt/slides/slide858.xml" ContentType="application/vnd.openxmlformats-officedocument.presentationml.slide+xml"/>
  <Override PartName="/ppt/slides/slide859.xml" ContentType="application/vnd.openxmlformats-officedocument.presentationml.slide+xml"/>
  <Override PartName="/ppt/slides/slide860.xml" ContentType="application/vnd.openxmlformats-officedocument.presentationml.slide+xml"/>
  <Override PartName="/ppt/slides/slide861.xml" ContentType="application/vnd.openxmlformats-officedocument.presentationml.slide+xml"/>
  <Override PartName="/ppt/slides/slide862.xml" ContentType="application/vnd.openxmlformats-officedocument.presentationml.slide+xml"/>
  <Override PartName="/ppt/slides/slide863.xml" ContentType="application/vnd.openxmlformats-officedocument.presentationml.slide+xml"/>
  <Override PartName="/ppt/slides/slide864.xml" ContentType="application/vnd.openxmlformats-officedocument.presentationml.slide+xml"/>
  <Override PartName="/ppt/slides/slide865.xml" ContentType="application/vnd.openxmlformats-officedocument.presentationml.slide+xml"/>
  <Override PartName="/ppt/slides/slide866.xml" ContentType="application/vnd.openxmlformats-officedocument.presentationml.slide+xml"/>
  <Override PartName="/ppt/slides/slide867.xml" ContentType="application/vnd.openxmlformats-officedocument.presentationml.slide+xml"/>
  <Override PartName="/ppt/slides/slide868.xml" ContentType="application/vnd.openxmlformats-officedocument.presentationml.slide+xml"/>
  <Override PartName="/ppt/slides/slide869.xml" ContentType="application/vnd.openxmlformats-officedocument.presentationml.slide+xml"/>
  <Override PartName="/ppt/slides/slide870.xml" ContentType="application/vnd.openxmlformats-officedocument.presentationml.slide+xml"/>
  <Override PartName="/ppt/slides/slide871.xml" ContentType="application/vnd.openxmlformats-officedocument.presentationml.slide+xml"/>
  <Override PartName="/ppt/slides/slide872.xml" ContentType="application/vnd.openxmlformats-officedocument.presentationml.slide+xml"/>
  <Override PartName="/ppt/slides/slide873.xml" ContentType="application/vnd.openxmlformats-officedocument.presentationml.slide+xml"/>
  <Override PartName="/ppt/slides/slide874.xml" ContentType="application/vnd.openxmlformats-officedocument.presentationml.slide+xml"/>
  <Override PartName="/ppt/slides/slide875.xml" ContentType="application/vnd.openxmlformats-officedocument.presentationml.slide+xml"/>
  <Override PartName="/ppt/slides/slide876.xml" ContentType="application/vnd.openxmlformats-officedocument.presentationml.slide+xml"/>
  <Override PartName="/ppt/slides/slide877.xml" ContentType="application/vnd.openxmlformats-officedocument.presentationml.slide+xml"/>
  <Override PartName="/ppt/slides/slide878.xml" ContentType="application/vnd.openxmlformats-officedocument.presentationml.slide+xml"/>
  <Override PartName="/ppt/slides/slide879.xml" ContentType="application/vnd.openxmlformats-officedocument.presentationml.slide+xml"/>
  <Override PartName="/ppt/slides/slide880.xml" ContentType="application/vnd.openxmlformats-officedocument.presentationml.slide+xml"/>
  <Override PartName="/ppt/slides/slide881.xml" ContentType="application/vnd.openxmlformats-officedocument.presentationml.slide+xml"/>
  <Override PartName="/ppt/slides/slide882.xml" ContentType="application/vnd.openxmlformats-officedocument.presentationml.slide+xml"/>
  <Override PartName="/ppt/slides/slide883.xml" ContentType="application/vnd.openxmlformats-officedocument.presentationml.slide+xml"/>
  <Override PartName="/ppt/slides/slide884.xml" ContentType="application/vnd.openxmlformats-officedocument.presentationml.slide+xml"/>
  <Override PartName="/ppt/slides/slide885.xml" ContentType="application/vnd.openxmlformats-officedocument.presentationml.slide+xml"/>
  <Override PartName="/ppt/slides/slide886.xml" ContentType="application/vnd.openxmlformats-officedocument.presentationml.slide+xml"/>
  <Override PartName="/ppt/slides/slide887.xml" ContentType="application/vnd.openxmlformats-officedocument.presentationml.slide+xml"/>
  <Override PartName="/ppt/slides/slide888.xml" ContentType="application/vnd.openxmlformats-officedocument.presentationml.slide+xml"/>
  <Override PartName="/ppt/slides/slide889.xml" ContentType="application/vnd.openxmlformats-officedocument.presentationml.slide+xml"/>
  <Override PartName="/ppt/slides/slide890.xml" ContentType="application/vnd.openxmlformats-officedocument.presentationml.slide+xml"/>
  <Override PartName="/ppt/slides/slide891.xml" ContentType="application/vnd.openxmlformats-officedocument.presentationml.slide+xml"/>
  <Override PartName="/ppt/slides/slide892.xml" ContentType="application/vnd.openxmlformats-officedocument.presentationml.slide+xml"/>
  <Override PartName="/ppt/slides/slide893.xml" ContentType="application/vnd.openxmlformats-officedocument.presentationml.slide+xml"/>
  <Override PartName="/ppt/slides/slide894.xml" ContentType="application/vnd.openxmlformats-officedocument.presentationml.slide+xml"/>
  <Override PartName="/ppt/slides/slide895.xml" ContentType="application/vnd.openxmlformats-officedocument.presentationml.slide+xml"/>
  <Override PartName="/ppt/slides/slide896.xml" ContentType="application/vnd.openxmlformats-officedocument.presentationml.slide+xml"/>
  <Override PartName="/ppt/slides/slide897.xml" ContentType="application/vnd.openxmlformats-officedocument.presentationml.slide+xml"/>
  <Override PartName="/ppt/slides/slide898.xml" ContentType="application/vnd.openxmlformats-officedocument.presentationml.slide+xml"/>
  <Override PartName="/ppt/slides/slide899.xml" ContentType="application/vnd.openxmlformats-officedocument.presentationml.slide+xml"/>
  <Override PartName="/ppt/slides/slide900.xml" ContentType="application/vnd.openxmlformats-officedocument.presentationml.slide+xml"/>
  <Override PartName="/ppt/slides/slide901.xml" ContentType="application/vnd.openxmlformats-officedocument.presentationml.slide+xml"/>
  <Override PartName="/ppt/slides/slide902.xml" ContentType="application/vnd.openxmlformats-officedocument.presentationml.slide+xml"/>
  <Override PartName="/ppt/slides/slide903.xml" ContentType="application/vnd.openxmlformats-officedocument.presentationml.slide+xml"/>
  <Override PartName="/ppt/slides/slide904.xml" ContentType="application/vnd.openxmlformats-officedocument.presentationml.slide+xml"/>
  <Override PartName="/ppt/slides/slide905.xml" ContentType="application/vnd.openxmlformats-officedocument.presentationml.slide+xml"/>
  <Override PartName="/ppt/slides/slide906.xml" ContentType="application/vnd.openxmlformats-officedocument.presentationml.slide+xml"/>
  <Override PartName="/ppt/slides/slide907.xml" ContentType="application/vnd.openxmlformats-officedocument.presentationml.slide+xml"/>
  <Override PartName="/ppt/slides/slide908.xml" ContentType="application/vnd.openxmlformats-officedocument.presentationml.slide+xml"/>
  <Override PartName="/ppt/slides/slide909.xml" ContentType="application/vnd.openxmlformats-officedocument.presentationml.slide+xml"/>
  <Override PartName="/ppt/slides/slide910.xml" ContentType="application/vnd.openxmlformats-officedocument.presentationml.slide+xml"/>
  <Override PartName="/ppt/slides/slide911.xml" ContentType="application/vnd.openxmlformats-officedocument.presentationml.slide+xml"/>
  <Override PartName="/ppt/slides/slide912.xml" ContentType="application/vnd.openxmlformats-officedocument.presentationml.slide+xml"/>
  <Override PartName="/ppt/slides/slide913.xml" ContentType="application/vnd.openxmlformats-officedocument.presentationml.slide+xml"/>
  <Override PartName="/ppt/slides/slide914.xml" ContentType="application/vnd.openxmlformats-officedocument.presentationml.slide+xml"/>
  <Override PartName="/ppt/slides/slide915.xml" ContentType="application/vnd.openxmlformats-officedocument.presentationml.slide+xml"/>
  <Override PartName="/ppt/slides/slide916.xml" ContentType="application/vnd.openxmlformats-officedocument.presentationml.slide+xml"/>
  <Override PartName="/ppt/slides/slide917.xml" ContentType="application/vnd.openxmlformats-officedocument.presentationml.slide+xml"/>
  <Override PartName="/ppt/slides/slide918.xml" ContentType="application/vnd.openxmlformats-officedocument.presentationml.slide+xml"/>
  <Override PartName="/ppt/slides/slide919.xml" ContentType="application/vnd.openxmlformats-officedocument.presentationml.slide+xml"/>
  <Override PartName="/ppt/slides/slide920.xml" ContentType="application/vnd.openxmlformats-officedocument.presentationml.slide+xml"/>
  <Override PartName="/ppt/slides/slide921.xml" ContentType="application/vnd.openxmlformats-officedocument.presentationml.slide+xml"/>
  <Override PartName="/ppt/slides/slide922.xml" ContentType="application/vnd.openxmlformats-officedocument.presentationml.slide+xml"/>
  <Override PartName="/ppt/slides/slide923.xml" ContentType="application/vnd.openxmlformats-officedocument.presentationml.slide+xml"/>
  <Override PartName="/ppt/slides/slide924.xml" ContentType="application/vnd.openxmlformats-officedocument.presentationml.slide+xml"/>
  <Override PartName="/ppt/slides/slide925.xml" ContentType="application/vnd.openxmlformats-officedocument.presentationml.slide+xml"/>
  <Override PartName="/ppt/slides/slide926.xml" ContentType="application/vnd.openxmlformats-officedocument.presentationml.slide+xml"/>
  <Override PartName="/ppt/slides/slide927.xml" ContentType="application/vnd.openxmlformats-officedocument.presentationml.slide+xml"/>
  <Override PartName="/ppt/slides/slide928.xml" ContentType="application/vnd.openxmlformats-officedocument.presentationml.slide+xml"/>
  <Override PartName="/ppt/slides/slide929.xml" ContentType="application/vnd.openxmlformats-officedocument.presentationml.slide+xml"/>
  <Override PartName="/ppt/slides/slide930.xml" ContentType="application/vnd.openxmlformats-officedocument.presentationml.slide+xml"/>
  <Override PartName="/ppt/slides/slide931.xml" ContentType="application/vnd.openxmlformats-officedocument.presentationml.slide+xml"/>
  <Override PartName="/ppt/slides/slide932.xml" ContentType="application/vnd.openxmlformats-officedocument.presentationml.slide+xml"/>
  <Override PartName="/ppt/slides/slide933.xml" ContentType="application/vnd.openxmlformats-officedocument.presentationml.slide+xml"/>
  <Override PartName="/ppt/slides/slide934.xml" ContentType="application/vnd.openxmlformats-officedocument.presentationml.slide+xml"/>
  <Override PartName="/ppt/slides/slide935.xml" ContentType="application/vnd.openxmlformats-officedocument.presentationml.slide+xml"/>
  <Override PartName="/ppt/slides/slide936.xml" ContentType="application/vnd.openxmlformats-officedocument.presentationml.slide+xml"/>
  <Override PartName="/ppt/slides/slide937.xml" ContentType="application/vnd.openxmlformats-officedocument.presentationml.slide+xml"/>
  <Override PartName="/ppt/slides/slide938.xml" ContentType="application/vnd.openxmlformats-officedocument.presentationml.slide+xml"/>
  <Override PartName="/ppt/slides/slide939.xml" ContentType="application/vnd.openxmlformats-officedocument.presentationml.slide+xml"/>
  <Override PartName="/ppt/slides/slide940.xml" ContentType="application/vnd.openxmlformats-officedocument.presentationml.slide+xml"/>
  <Override PartName="/ppt/slides/slide941.xml" ContentType="application/vnd.openxmlformats-officedocument.presentationml.slide+xml"/>
  <Override PartName="/ppt/slides/slide942.xml" ContentType="application/vnd.openxmlformats-officedocument.presentationml.slide+xml"/>
  <Override PartName="/ppt/slides/slide943.xml" ContentType="application/vnd.openxmlformats-officedocument.presentationml.slide+xml"/>
  <Override PartName="/ppt/slides/slide944.xml" ContentType="application/vnd.openxmlformats-officedocument.presentationml.slide+xml"/>
  <Override PartName="/ppt/slides/slide945.xml" ContentType="application/vnd.openxmlformats-officedocument.presentationml.slide+xml"/>
  <Override PartName="/ppt/slides/slide946.xml" ContentType="application/vnd.openxmlformats-officedocument.presentationml.slide+xml"/>
  <Override PartName="/ppt/slides/slide947.xml" ContentType="application/vnd.openxmlformats-officedocument.presentationml.slide+xml"/>
  <Override PartName="/ppt/slides/slide948.xml" ContentType="application/vnd.openxmlformats-officedocument.presentationml.slide+xml"/>
  <Override PartName="/ppt/slides/slide949.xml" ContentType="application/vnd.openxmlformats-officedocument.presentationml.slide+xml"/>
  <Override PartName="/ppt/slides/slide950.xml" ContentType="application/vnd.openxmlformats-officedocument.presentationml.slide+xml"/>
  <Override PartName="/ppt/slides/slide951.xml" ContentType="application/vnd.openxmlformats-officedocument.presentationml.slide+xml"/>
  <Override PartName="/ppt/slides/slide952.xml" ContentType="application/vnd.openxmlformats-officedocument.presentationml.slide+xml"/>
  <Override PartName="/ppt/slides/slide953.xml" ContentType="application/vnd.openxmlformats-officedocument.presentationml.slide+xml"/>
  <Override PartName="/ppt/slides/slide954.xml" ContentType="application/vnd.openxmlformats-officedocument.presentationml.slide+xml"/>
  <Override PartName="/ppt/slides/slide955.xml" ContentType="application/vnd.openxmlformats-officedocument.presentationml.slide+xml"/>
  <Override PartName="/ppt/slides/slide956.xml" ContentType="application/vnd.openxmlformats-officedocument.presentationml.slide+xml"/>
  <Override PartName="/ppt/slides/slide957.xml" ContentType="application/vnd.openxmlformats-officedocument.presentationml.slide+xml"/>
  <Override PartName="/ppt/slides/slide958.xml" ContentType="application/vnd.openxmlformats-officedocument.presentationml.slide+xml"/>
  <Override PartName="/ppt/slides/slide959.xml" ContentType="application/vnd.openxmlformats-officedocument.presentationml.slide+xml"/>
  <Override PartName="/ppt/slides/slide960.xml" ContentType="application/vnd.openxmlformats-officedocument.presentationml.slide+xml"/>
  <Override PartName="/ppt/slides/slide961.xml" ContentType="application/vnd.openxmlformats-officedocument.presentationml.slide+xml"/>
  <Override PartName="/ppt/slides/slide962.xml" ContentType="application/vnd.openxmlformats-officedocument.presentationml.slide+xml"/>
  <Override PartName="/ppt/slides/slide963.xml" ContentType="application/vnd.openxmlformats-officedocument.presentationml.slide+xml"/>
  <Override PartName="/ppt/slides/slide964.xml" ContentType="application/vnd.openxmlformats-officedocument.presentationml.slide+xml"/>
  <Override PartName="/ppt/slides/slide965.xml" ContentType="application/vnd.openxmlformats-officedocument.presentationml.slide+xml"/>
  <Override PartName="/ppt/slides/slide966.xml" ContentType="application/vnd.openxmlformats-officedocument.presentationml.slide+xml"/>
  <Override PartName="/ppt/slides/slide967.xml" ContentType="application/vnd.openxmlformats-officedocument.presentationml.slide+xml"/>
  <Override PartName="/ppt/slides/slide968.xml" ContentType="application/vnd.openxmlformats-officedocument.presentationml.slide+xml"/>
  <Override PartName="/ppt/slides/slide969.xml" ContentType="application/vnd.openxmlformats-officedocument.presentationml.slide+xml"/>
  <Override PartName="/ppt/slides/slide970.xml" ContentType="application/vnd.openxmlformats-officedocument.presentationml.slide+xml"/>
  <Override PartName="/ppt/slides/slide971.xml" ContentType="application/vnd.openxmlformats-officedocument.presentationml.slide+xml"/>
  <Override PartName="/ppt/slides/slide972.xml" ContentType="application/vnd.openxmlformats-officedocument.presentationml.slide+xml"/>
  <Override PartName="/ppt/slides/slide973.xml" ContentType="application/vnd.openxmlformats-officedocument.presentationml.slide+xml"/>
  <Override PartName="/ppt/slides/slide974.xml" ContentType="application/vnd.openxmlformats-officedocument.presentationml.slide+xml"/>
  <Override PartName="/ppt/slides/slide975.xml" ContentType="application/vnd.openxmlformats-officedocument.presentationml.slide+xml"/>
  <Override PartName="/ppt/slides/slide976.xml" ContentType="application/vnd.openxmlformats-officedocument.presentationml.slide+xml"/>
  <Override PartName="/ppt/slides/slide977.xml" ContentType="application/vnd.openxmlformats-officedocument.presentationml.slide+xml"/>
  <Override PartName="/ppt/slides/slide978.xml" ContentType="application/vnd.openxmlformats-officedocument.presentationml.slide+xml"/>
  <Override PartName="/ppt/slides/slide979.xml" ContentType="application/vnd.openxmlformats-officedocument.presentationml.slide+xml"/>
  <Override PartName="/ppt/slides/slide980.xml" ContentType="application/vnd.openxmlformats-officedocument.presentationml.slide+xml"/>
  <Override PartName="/ppt/slides/slide981.xml" ContentType="application/vnd.openxmlformats-officedocument.presentationml.slide+xml"/>
  <Override PartName="/ppt/slides/slide982.xml" ContentType="application/vnd.openxmlformats-officedocument.presentationml.slide+xml"/>
  <Override PartName="/ppt/slides/slide983.xml" ContentType="application/vnd.openxmlformats-officedocument.presentationml.slide+xml"/>
  <Override PartName="/ppt/slides/slide984.xml" ContentType="application/vnd.openxmlformats-officedocument.presentationml.slide+xml"/>
  <Override PartName="/ppt/slides/slide985.xml" ContentType="application/vnd.openxmlformats-officedocument.presentationml.slide+xml"/>
  <Override PartName="/ppt/slides/slide986.xml" ContentType="application/vnd.openxmlformats-officedocument.presentationml.slide+xml"/>
  <Override PartName="/ppt/slides/slide987.xml" ContentType="application/vnd.openxmlformats-officedocument.presentationml.slide+xml"/>
  <Override PartName="/ppt/slides/slide988.xml" ContentType="application/vnd.openxmlformats-officedocument.presentationml.slide+xml"/>
  <Override PartName="/ppt/slides/slide989.xml" ContentType="application/vnd.openxmlformats-officedocument.presentationml.slide+xml"/>
  <Override PartName="/ppt/slides/slide990.xml" ContentType="application/vnd.openxmlformats-officedocument.presentationml.slide+xml"/>
  <Override PartName="/ppt/slides/slide991.xml" ContentType="application/vnd.openxmlformats-officedocument.presentationml.slide+xml"/>
  <Override PartName="/ppt/slides/slide992.xml" ContentType="application/vnd.openxmlformats-officedocument.presentationml.slide+xml"/>
  <Override PartName="/ppt/slides/slide993.xml" ContentType="application/vnd.openxmlformats-officedocument.presentationml.slide+xml"/>
  <Override PartName="/ppt/slides/slide994.xml" ContentType="application/vnd.openxmlformats-officedocument.presentationml.slide+xml"/>
  <Override PartName="/ppt/slides/slide995.xml" ContentType="application/vnd.openxmlformats-officedocument.presentationml.slide+xml"/>
  <Override PartName="/ppt/slides/slide996.xml" ContentType="application/vnd.openxmlformats-officedocument.presentationml.slide+xml"/>
  <Override PartName="/ppt/slides/slide997.xml" ContentType="application/vnd.openxmlformats-officedocument.presentationml.slide+xml"/>
  <Override PartName="/ppt/slides/slide998.xml" ContentType="application/vnd.openxmlformats-officedocument.presentationml.slide+xml"/>
  <Override PartName="/ppt/slides/slide999.xml" ContentType="application/vnd.openxmlformats-officedocument.presentationml.slide+xml"/>
  <Override PartName="/ppt/slides/slide1000.xml" ContentType="application/vnd.openxmlformats-officedocument.presentationml.slide+xml"/>
  <Override PartName="/ppt/slides/slide1001.xml" ContentType="application/vnd.openxmlformats-officedocument.presentationml.slide+xml"/>
  <Override PartName="/ppt/slides/slide1002.xml" ContentType="application/vnd.openxmlformats-officedocument.presentationml.slide+xml"/>
  <Override PartName="/ppt/slides/slide1003.xml" ContentType="application/vnd.openxmlformats-officedocument.presentationml.slide+xml"/>
  <Override PartName="/ppt/slides/slide1004.xml" ContentType="application/vnd.openxmlformats-officedocument.presentationml.slide+xml"/>
  <Override PartName="/ppt/slides/slide1005.xml" ContentType="application/vnd.openxmlformats-officedocument.presentationml.slide+xml"/>
  <Override PartName="/ppt/slides/slide1006.xml" ContentType="application/vnd.openxmlformats-officedocument.presentationml.slide+xml"/>
  <Override PartName="/ppt/slides/slide1007.xml" ContentType="application/vnd.openxmlformats-officedocument.presentationml.slide+xml"/>
  <Override PartName="/ppt/slides/slide1008.xml" ContentType="application/vnd.openxmlformats-officedocument.presentationml.slide+xml"/>
  <Override PartName="/ppt/slides/slide1009.xml" ContentType="application/vnd.openxmlformats-officedocument.presentationml.slide+xml"/>
  <Override PartName="/ppt/slides/slide1010.xml" ContentType="application/vnd.openxmlformats-officedocument.presentationml.slide+xml"/>
  <Override PartName="/ppt/slides/slide1011.xml" ContentType="application/vnd.openxmlformats-officedocument.presentationml.slide+xml"/>
  <Override PartName="/ppt/slides/slide1012.xml" ContentType="application/vnd.openxmlformats-officedocument.presentationml.slide+xml"/>
  <Override PartName="/ppt/slides/slide1013.xml" ContentType="application/vnd.openxmlformats-officedocument.presentationml.slide+xml"/>
  <Override PartName="/ppt/slides/slide1014.xml" ContentType="application/vnd.openxmlformats-officedocument.presentationml.slide+xml"/>
  <Override PartName="/ppt/slides/slide1015.xml" ContentType="application/vnd.openxmlformats-officedocument.presentationml.slide+xml"/>
  <Override PartName="/ppt/slides/slide1016.xml" ContentType="application/vnd.openxmlformats-officedocument.presentationml.slide+xml"/>
  <Override PartName="/ppt/slides/slide1017.xml" ContentType="application/vnd.openxmlformats-officedocument.presentationml.slide+xml"/>
  <Override PartName="/ppt/slides/slide1018.xml" ContentType="application/vnd.openxmlformats-officedocument.presentationml.slide+xml"/>
  <Override PartName="/ppt/slides/slide1019.xml" ContentType="application/vnd.openxmlformats-officedocument.presentationml.slide+xml"/>
  <Override PartName="/ppt/slides/slide1020.xml" ContentType="application/vnd.openxmlformats-officedocument.presentationml.slide+xml"/>
  <Override PartName="/ppt/slides/slide1021.xml" ContentType="application/vnd.openxmlformats-officedocument.presentationml.slide+xml"/>
  <Override PartName="/ppt/slides/slide1022.xml" ContentType="application/vnd.openxmlformats-officedocument.presentationml.slide+xml"/>
  <Override PartName="/ppt/slides/slide1023.xml" ContentType="application/vnd.openxmlformats-officedocument.presentationml.slide+xml"/>
  <Override PartName="/ppt/slides/slide1024.xml" ContentType="application/vnd.openxmlformats-officedocument.presentationml.slide+xml"/>
  <Override PartName="/ppt/slides/slide1025.xml" ContentType="application/vnd.openxmlformats-officedocument.presentationml.slide+xml"/>
  <Override PartName="/ppt/slides/slide1026.xml" ContentType="application/vnd.openxmlformats-officedocument.presentationml.slide+xml"/>
  <Override PartName="/ppt/slides/slide1027.xml" ContentType="application/vnd.openxmlformats-officedocument.presentationml.slide+xml"/>
  <Override PartName="/ppt/slides/slide1028.xml" ContentType="application/vnd.openxmlformats-officedocument.presentationml.slide+xml"/>
  <Override PartName="/ppt/slides/slide1029.xml" ContentType="application/vnd.openxmlformats-officedocument.presentationml.slide+xml"/>
  <Override PartName="/ppt/slides/slide1030.xml" ContentType="application/vnd.openxmlformats-officedocument.presentationml.slide+xml"/>
  <Override PartName="/ppt/slides/slide1031.xml" ContentType="application/vnd.openxmlformats-officedocument.presentationml.slide+xml"/>
  <Override PartName="/ppt/slides/slide1032.xml" ContentType="application/vnd.openxmlformats-officedocument.presentationml.slide+xml"/>
  <Override PartName="/ppt/slides/slide1033.xml" ContentType="application/vnd.openxmlformats-officedocument.presentationml.slide+xml"/>
  <Override PartName="/ppt/slides/slide1034.xml" ContentType="application/vnd.openxmlformats-officedocument.presentationml.slide+xml"/>
  <Override PartName="/ppt/slides/slide1035.xml" ContentType="application/vnd.openxmlformats-officedocument.presentationml.slide+xml"/>
  <Override PartName="/ppt/slides/slide1036.xml" ContentType="application/vnd.openxmlformats-officedocument.presentationml.slide+xml"/>
  <Override PartName="/ppt/slides/slide1037.xml" ContentType="application/vnd.openxmlformats-officedocument.presentationml.slide+xml"/>
  <Override PartName="/ppt/slides/slide1038.xml" ContentType="application/vnd.openxmlformats-officedocument.presentationml.slide+xml"/>
  <Override PartName="/ppt/slides/slide1039.xml" ContentType="application/vnd.openxmlformats-officedocument.presentationml.slide+xml"/>
  <Override PartName="/ppt/slides/slide1040.xml" ContentType="application/vnd.openxmlformats-officedocument.presentationml.slide+xml"/>
  <Override PartName="/ppt/slides/slide1041.xml" ContentType="application/vnd.openxmlformats-officedocument.presentationml.slide+xml"/>
  <Override PartName="/ppt/slides/slide1042.xml" ContentType="application/vnd.openxmlformats-officedocument.presentationml.slide+xml"/>
  <Override PartName="/ppt/slides/slide1043.xml" ContentType="application/vnd.openxmlformats-officedocument.presentationml.slide+xml"/>
  <Override PartName="/ppt/slides/slide1044.xml" ContentType="application/vnd.openxmlformats-officedocument.presentationml.slide+xml"/>
  <Override PartName="/ppt/slides/slide1045.xml" ContentType="application/vnd.openxmlformats-officedocument.presentationml.slide+xml"/>
  <Override PartName="/ppt/slides/slide1046.xml" ContentType="application/vnd.openxmlformats-officedocument.presentationml.slide+xml"/>
  <Override PartName="/ppt/slides/slide1047.xml" ContentType="application/vnd.openxmlformats-officedocument.presentationml.slide+xml"/>
  <Override PartName="/ppt/slides/slide1048.xml" ContentType="application/vnd.openxmlformats-officedocument.presentationml.slide+xml"/>
  <Override PartName="/ppt/slides/slide1049.xml" ContentType="application/vnd.openxmlformats-officedocument.presentationml.slide+xml"/>
  <Override PartName="/ppt/slides/slide1050.xml" ContentType="application/vnd.openxmlformats-officedocument.presentationml.slide+xml"/>
  <Override PartName="/ppt/slides/slide1051.xml" ContentType="application/vnd.openxmlformats-officedocument.presentationml.slide+xml"/>
  <Override PartName="/ppt/slides/slide1052.xml" ContentType="application/vnd.openxmlformats-officedocument.presentationml.slide+xml"/>
  <Override PartName="/ppt/slides/slide1053.xml" ContentType="application/vnd.openxmlformats-officedocument.presentationml.slide+xml"/>
  <Override PartName="/ppt/slides/slide1054.xml" ContentType="application/vnd.openxmlformats-officedocument.presentationml.slide+xml"/>
  <Override PartName="/ppt/slides/slide1055.xml" ContentType="application/vnd.openxmlformats-officedocument.presentationml.slide+xml"/>
  <Override PartName="/ppt/slides/slide1056.xml" ContentType="application/vnd.openxmlformats-officedocument.presentationml.slide+xml"/>
  <Override PartName="/ppt/slides/slide1057.xml" ContentType="application/vnd.openxmlformats-officedocument.presentationml.slide+xml"/>
  <Override PartName="/ppt/slides/slide1058.xml" ContentType="application/vnd.openxmlformats-officedocument.presentationml.slide+xml"/>
  <Override PartName="/ppt/slides/slide1059.xml" ContentType="application/vnd.openxmlformats-officedocument.presentationml.slide+xml"/>
  <Override PartName="/ppt/slides/slide1060.xml" ContentType="application/vnd.openxmlformats-officedocument.presentationml.slide+xml"/>
  <Override PartName="/ppt/slides/slide1061.xml" ContentType="application/vnd.openxmlformats-officedocument.presentationml.slide+xml"/>
  <Override PartName="/ppt/slides/slide1062.xml" ContentType="application/vnd.openxmlformats-officedocument.presentationml.slide+xml"/>
  <Override PartName="/ppt/slides/slide1063.xml" ContentType="application/vnd.openxmlformats-officedocument.presentationml.slide+xml"/>
  <Override PartName="/ppt/slides/slide1064.xml" ContentType="application/vnd.openxmlformats-officedocument.presentationml.slide+xml"/>
  <Override PartName="/ppt/slides/slide1065.xml" ContentType="application/vnd.openxmlformats-officedocument.presentationml.slide+xml"/>
  <Override PartName="/ppt/slides/slide1066.xml" ContentType="application/vnd.openxmlformats-officedocument.presentationml.slide+xml"/>
  <Override PartName="/ppt/slides/slide1067.xml" ContentType="application/vnd.openxmlformats-officedocument.presentationml.slide+xml"/>
  <Override PartName="/ppt/slides/slide1068.xml" ContentType="application/vnd.openxmlformats-officedocument.presentationml.slide+xml"/>
  <Override PartName="/ppt/slides/slide1069.xml" ContentType="application/vnd.openxmlformats-officedocument.presentationml.slide+xml"/>
  <Override PartName="/ppt/slides/slide1070.xml" ContentType="application/vnd.openxmlformats-officedocument.presentationml.slide+xml"/>
  <Override PartName="/ppt/slides/slide1071.xml" ContentType="application/vnd.openxmlformats-officedocument.presentationml.slide+xml"/>
  <Override PartName="/ppt/slides/slide1072.xml" ContentType="application/vnd.openxmlformats-officedocument.presentationml.slide+xml"/>
  <Override PartName="/ppt/slides/slide1073.xml" ContentType="application/vnd.openxmlformats-officedocument.presentationml.slide+xml"/>
  <Override PartName="/ppt/slides/slide1074.xml" ContentType="application/vnd.openxmlformats-officedocument.presentationml.slide+xml"/>
  <Override PartName="/ppt/slides/slide1075.xml" ContentType="application/vnd.openxmlformats-officedocument.presentationml.slide+xml"/>
  <Override PartName="/ppt/slides/slide1076.xml" ContentType="application/vnd.openxmlformats-officedocument.presentationml.slide+xml"/>
  <Override PartName="/ppt/slides/slide1077.xml" ContentType="application/vnd.openxmlformats-officedocument.presentationml.slide+xml"/>
  <Override PartName="/ppt/slides/slide1078.xml" ContentType="application/vnd.openxmlformats-officedocument.presentationml.slide+xml"/>
  <Override PartName="/ppt/slides/slide1079.xml" ContentType="application/vnd.openxmlformats-officedocument.presentationml.slide+xml"/>
  <Override PartName="/ppt/slides/slide1080.xml" ContentType="application/vnd.openxmlformats-officedocument.presentationml.slide+xml"/>
  <Override PartName="/ppt/slides/slide1081.xml" ContentType="application/vnd.openxmlformats-officedocument.presentationml.slide+xml"/>
  <Override PartName="/ppt/slides/slide1082.xml" ContentType="application/vnd.openxmlformats-officedocument.presentationml.slide+xml"/>
  <Override PartName="/ppt/slides/slide1083.xml" ContentType="application/vnd.openxmlformats-officedocument.presentationml.slide+xml"/>
  <Override PartName="/ppt/slides/slide1084.xml" ContentType="application/vnd.openxmlformats-officedocument.presentationml.slide+xml"/>
  <Override PartName="/ppt/slides/slide1085.xml" ContentType="application/vnd.openxmlformats-officedocument.presentationml.slide+xml"/>
  <Override PartName="/ppt/slides/slide1086.xml" ContentType="application/vnd.openxmlformats-officedocument.presentationml.slide+xml"/>
  <Override PartName="/ppt/slides/slide1087.xml" ContentType="application/vnd.openxmlformats-officedocument.presentationml.slide+xml"/>
  <Override PartName="/ppt/slides/slide1088.xml" ContentType="application/vnd.openxmlformats-officedocument.presentationml.slide+xml"/>
  <Override PartName="/ppt/slides/slide1089.xml" ContentType="application/vnd.openxmlformats-officedocument.presentationml.slide+xml"/>
  <Override PartName="/ppt/slides/slide1090.xml" ContentType="application/vnd.openxmlformats-officedocument.presentationml.slide+xml"/>
  <Override PartName="/ppt/slides/slide1091.xml" ContentType="application/vnd.openxmlformats-officedocument.presentationml.slide+xml"/>
  <Override PartName="/ppt/slides/slide1092.xml" ContentType="application/vnd.openxmlformats-officedocument.presentationml.slide+xml"/>
  <Override PartName="/ppt/slides/slide1093.xml" ContentType="application/vnd.openxmlformats-officedocument.presentationml.slide+xml"/>
  <Override PartName="/ppt/slides/slide1094.xml" ContentType="application/vnd.openxmlformats-officedocument.presentationml.slide+xml"/>
  <Override PartName="/ppt/slides/slide1095.xml" ContentType="application/vnd.openxmlformats-officedocument.presentationml.slide+xml"/>
  <Override PartName="/ppt/slides/slide1096.xml" ContentType="application/vnd.openxmlformats-officedocument.presentationml.slide+xml"/>
  <Override PartName="/ppt/slides/slide1097.xml" ContentType="application/vnd.openxmlformats-officedocument.presentationml.slide+xml"/>
  <Override PartName="/ppt/slides/slide1098.xml" ContentType="application/vnd.openxmlformats-officedocument.presentationml.slide+xml"/>
  <Override PartName="/ppt/slides/slide1099.xml" ContentType="application/vnd.openxmlformats-officedocument.presentationml.slide+xml"/>
  <Override PartName="/ppt/slides/slide1100.xml" ContentType="application/vnd.openxmlformats-officedocument.presentationml.slide+xml"/>
  <Override PartName="/ppt/slides/slide1101.xml" ContentType="application/vnd.openxmlformats-officedocument.presentationml.slide+xml"/>
  <Override PartName="/ppt/slides/slide1102.xml" ContentType="application/vnd.openxmlformats-officedocument.presentationml.slide+xml"/>
  <Override PartName="/ppt/slides/slide1103.xml" ContentType="application/vnd.openxmlformats-officedocument.presentationml.slide+xml"/>
  <Override PartName="/ppt/slides/slide1104.xml" ContentType="application/vnd.openxmlformats-officedocument.presentationml.slide+xml"/>
  <Override PartName="/ppt/slides/slide1105.xml" ContentType="application/vnd.openxmlformats-officedocument.presentationml.slide+xml"/>
  <Override PartName="/ppt/slides/slide1106.xml" ContentType="application/vnd.openxmlformats-officedocument.presentationml.slide+xml"/>
  <Override PartName="/ppt/slides/slide1107.xml" ContentType="application/vnd.openxmlformats-officedocument.presentationml.slide+xml"/>
  <Override PartName="/ppt/slides/slide1108.xml" ContentType="application/vnd.openxmlformats-officedocument.presentationml.slide+xml"/>
  <Override PartName="/ppt/slides/slide1109.xml" ContentType="application/vnd.openxmlformats-officedocument.presentationml.slide+xml"/>
  <Override PartName="/ppt/slides/slide1110.xml" ContentType="application/vnd.openxmlformats-officedocument.presentationml.slide+xml"/>
  <Override PartName="/ppt/slides/slide1111.xml" ContentType="application/vnd.openxmlformats-officedocument.presentationml.slide+xml"/>
  <Override PartName="/ppt/slides/slide1112.xml" ContentType="application/vnd.openxmlformats-officedocument.presentationml.slide+xml"/>
  <Override PartName="/ppt/slides/slide1113.xml" ContentType="application/vnd.openxmlformats-officedocument.presentationml.slide+xml"/>
  <Override PartName="/ppt/slides/slide1114.xml" ContentType="application/vnd.openxmlformats-officedocument.presentationml.slide+xml"/>
  <Override PartName="/ppt/slides/slide1115.xml" ContentType="application/vnd.openxmlformats-officedocument.presentationml.slide+xml"/>
  <Override PartName="/ppt/slides/slide1116.xml" ContentType="application/vnd.openxmlformats-officedocument.presentationml.slide+xml"/>
  <Override PartName="/ppt/slides/slide1117.xml" ContentType="application/vnd.openxmlformats-officedocument.presentationml.slide+xml"/>
  <Override PartName="/ppt/slides/slide1118.xml" ContentType="application/vnd.openxmlformats-officedocument.presentationml.slide+xml"/>
  <Override PartName="/ppt/slides/slide1119.xml" ContentType="application/vnd.openxmlformats-officedocument.presentationml.slide+xml"/>
  <Override PartName="/ppt/slides/slide1120.xml" ContentType="application/vnd.openxmlformats-officedocument.presentationml.slide+xml"/>
  <Override PartName="/ppt/slides/slide1121.xml" ContentType="application/vnd.openxmlformats-officedocument.presentationml.slide+xml"/>
  <Override PartName="/ppt/slides/slide1122.xml" ContentType="application/vnd.openxmlformats-officedocument.presentationml.slide+xml"/>
  <Override PartName="/ppt/slides/slide1123.xml" ContentType="application/vnd.openxmlformats-officedocument.presentationml.slide+xml"/>
  <Override PartName="/ppt/slides/slide1124.xml" ContentType="application/vnd.openxmlformats-officedocument.presentationml.slide+xml"/>
  <Override PartName="/ppt/slides/slide1125.xml" ContentType="application/vnd.openxmlformats-officedocument.presentationml.slide+xml"/>
  <Override PartName="/ppt/slides/slide1126.xml" ContentType="application/vnd.openxmlformats-officedocument.presentationml.slide+xml"/>
  <Override PartName="/ppt/slides/slide1127.xml" ContentType="application/vnd.openxmlformats-officedocument.presentationml.slide+xml"/>
  <Override PartName="/ppt/slides/slide1128.xml" ContentType="application/vnd.openxmlformats-officedocument.presentationml.slide+xml"/>
  <Override PartName="/ppt/slides/slide1129.xml" ContentType="application/vnd.openxmlformats-officedocument.presentationml.slide+xml"/>
  <Override PartName="/ppt/slides/slide1130.xml" ContentType="application/vnd.openxmlformats-officedocument.presentationml.slide+xml"/>
  <Override PartName="/ppt/slides/slide1131.xml" ContentType="application/vnd.openxmlformats-officedocument.presentationml.slide+xml"/>
  <Override PartName="/ppt/slides/slide1132.xml" ContentType="application/vnd.openxmlformats-officedocument.presentationml.slide+xml"/>
  <Override PartName="/ppt/slides/slide1133.xml" ContentType="application/vnd.openxmlformats-officedocument.presentationml.slide+xml"/>
  <Override PartName="/ppt/slides/slide1134.xml" ContentType="application/vnd.openxmlformats-officedocument.presentationml.slide+xml"/>
  <Override PartName="/ppt/slides/slide1135.xml" ContentType="application/vnd.openxmlformats-officedocument.presentationml.slide+xml"/>
  <Override PartName="/ppt/slides/slide1136.xml" ContentType="application/vnd.openxmlformats-officedocument.presentationml.slide+xml"/>
  <Override PartName="/ppt/slides/slide1137.xml" ContentType="application/vnd.openxmlformats-officedocument.presentationml.slide+xml"/>
  <Override PartName="/ppt/slides/slide1138.xml" ContentType="application/vnd.openxmlformats-officedocument.presentationml.slide+xml"/>
  <Override PartName="/ppt/slides/slide1139.xml" ContentType="application/vnd.openxmlformats-officedocument.presentationml.slide+xml"/>
  <Override PartName="/ppt/slides/slide1140.xml" ContentType="application/vnd.openxmlformats-officedocument.presentationml.slide+xml"/>
  <Override PartName="/ppt/slides/slide1141.xml" ContentType="application/vnd.openxmlformats-officedocument.presentationml.slide+xml"/>
  <Override PartName="/ppt/slides/slide1142.xml" ContentType="application/vnd.openxmlformats-officedocument.presentationml.slide+xml"/>
  <Override PartName="/ppt/slides/slide1143.xml" ContentType="application/vnd.openxmlformats-officedocument.presentationml.slide+xml"/>
  <Override PartName="/ppt/slides/slide1144.xml" ContentType="application/vnd.openxmlformats-officedocument.presentationml.slide+xml"/>
  <Override PartName="/ppt/slides/slide1145.xml" ContentType="application/vnd.openxmlformats-officedocument.presentationml.slide+xml"/>
  <Override PartName="/ppt/slides/slide1146.xml" ContentType="application/vnd.openxmlformats-officedocument.presentationml.slide+xml"/>
  <Override PartName="/ppt/slides/slide1147.xml" ContentType="application/vnd.openxmlformats-officedocument.presentationml.slide+xml"/>
  <Override PartName="/ppt/slides/slide1148.xml" ContentType="application/vnd.openxmlformats-officedocument.presentationml.slide+xml"/>
  <Override PartName="/ppt/slides/slide1149.xml" ContentType="application/vnd.openxmlformats-officedocument.presentationml.slide+xml"/>
  <Override PartName="/ppt/slides/slide1150.xml" ContentType="application/vnd.openxmlformats-officedocument.presentationml.slide+xml"/>
  <Override PartName="/ppt/slides/slide1151.xml" ContentType="application/vnd.openxmlformats-officedocument.presentationml.slide+xml"/>
  <Override PartName="/ppt/slides/slide1152.xml" ContentType="application/vnd.openxmlformats-officedocument.presentationml.slide+xml"/>
  <Override PartName="/ppt/slides/slide1153.xml" ContentType="application/vnd.openxmlformats-officedocument.presentationml.slide+xml"/>
  <Override PartName="/ppt/slides/slide1154.xml" ContentType="application/vnd.openxmlformats-officedocument.presentationml.slide+xml"/>
  <Override PartName="/ppt/slides/slide1155.xml" ContentType="application/vnd.openxmlformats-officedocument.presentationml.slide+xml"/>
  <Override PartName="/ppt/slides/slide1156.xml" ContentType="application/vnd.openxmlformats-officedocument.presentationml.slide+xml"/>
  <Override PartName="/ppt/slides/slide1157.xml" ContentType="application/vnd.openxmlformats-officedocument.presentationml.slide+xml"/>
  <Override PartName="/ppt/slides/slide1158.xml" ContentType="application/vnd.openxmlformats-officedocument.presentationml.slide+xml"/>
  <Override PartName="/ppt/slides/slide1159.xml" ContentType="application/vnd.openxmlformats-officedocument.presentationml.slide+xml"/>
  <Override PartName="/ppt/slides/slide1160.xml" ContentType="application/vnd.openxmlformats-officedocument.presentationml.slide+xml"/>
  <Override PartName="/ppt/slides/slide1161.xml" ContentType="application/vnd.openxmlformats-officedocument.presentationml.slide+xml"/>
  <Override PartName="/ppt/slides/slide1162.xml" ContentType="application/vnd.openxmlformats-officedocument.presentationml.slide+xml"/>
  <Override PartName="/ppt/slides/slide1163.xml" ContentType="application/vnd.openxmlformats-officedocument.presentationml.slide+xml"/>
  <Override PartName="/ppt/slides/slide1164.xml" ContentType="application/vnd.openxmlformats-officedocument.presentationml.slide+xml"/>
  <Override PartName="/ppt/slides/slide1165.xml" ContentType="application/vnd.openxmlformats-officedocument.presentationml.slide+xml"/>
  <Override PartName="/ppt/slides/slide1166.xml" ContentType="application/vnd.openxmlformats-officedocument.presentationml.slide+xml"/>
  <Override PartName="/ppt/slides/slide1167.xml" ContentType="application/vnd.openxmlformats-officedocument.presentationml.slide+xml"/>
  <Override PartName="/ppt/slides/slide1168.xml" ContentType="application/vnd.openxmlformats-officedocument.presentationml.slide+xml"/>
  <Override PartName="/ppt/slides/slide1169.xml" ContentType="application/vnd.openxmlformats-officedocument.presentationml.slide+xml"/>
  <Override PartName="/ppt/slides/slide1170.xml" ContentType="application/vnd.openxmlformats-officedocument.presentationml.slide+xml"/>
  <Override PartName="/ppt/slides/slide1171.xml" ContentType="application/vnd.openxmlformats-officedocument.presentationml.slide+xml"/>
  <Override PartName="/ppt/slides/slide1172.xml" ContentType="application/vnd.openxmlformats-officedocument.presentationml.slide+xml"/>
  <Override PartName="/ppt/slides/slide1173.xml" ContentType="application/vnd.openxmlformats-officedocument.presentationml.slide+xml"/>
  <Override PartName="/ppt/slides/slide1174.xml" ContentType="application/vnd.openxmlformats-officedocument.presentationml.slide+xml"/>
  <Override PartName="/ppt/slides/slide1175.xml" ContentType="application/vnd.openxmlformats-officedocument.presentationml.slide+xml"/>
  <Override PartName="/ppt/slides/slide1176.xml" ContentType="application/vnd.openxmlformats-officedocument.presentationml.slide+xml"/>
  <Override PartName="/ppt/slides/slide1177.xml" ContentType="application/vnd.openxmlformats-officedocument.presentationml.slide+xml"/>
  <Override PartName="/ppt/slides/slide1178.xml" ContentType="application/vnd.openxmlformats-officedocument.presentationml.slide+xml"/>
  <Override PartName="/ppt/slides/slide1179.xml" ContentType="application/vnd.openxmlformats-officedocument.presentationml.slide+xml"/>
  <Override PartName="/ppt/slides/slide1180.xml" ContentType="application/vnd.openxmlformats-officedocument.presentationml.slide+xml"/>
  <Override PartName="/ppt/slides/slide1181.xml" ContentType="application/vnd.openxmlformats-officedocument.presentationml.slide+xml"/>
  <Override PartName="/ppt/slides/slide1182.xml" ContentType="application/vnd.openxmlformats-officedocument.presentationml.slide+xml"/>
  <Override PartName="/ppt/slides/slide1183.xml" ContentType="application/vnd.openxmlformats-officedocument.presentationml.slide+xml"/>
  <Override PartName="/ppt/slides/slide1184.xml" ContentType="application/vnd.openxmlformats-officedocument.presentationml.slide+xml"/>
  <Override PartName="/ppt/slides/slide1185.xml" ContentType="application/vnd.openxmlformats-officedocument.presentationml.slide+xml"/>
  <Override PartName="/ppt/slides/slide1186.xml" ContentType="application/vnd.openxmlformats-officedocument.presentationml.slide+xml"/>
  <Override PartName="/ppt/slides/slide1187.xml" ContentType="application/vnd.openxmlformats-officedocument.presentationml.slide+xml"/>
  <Override PartName="/ppt/slides/slide1188.xml" ContentType="application/vnd.openxmlformats-officedocument.presentationml.slide+xml"/>
  <Override PartName="/ppt/slides/slide1189.xml" ContentType="application/vnd.openxmlformats-officedocument.presentationml.slide+xml"/>
  <Override PartName="/ppt/slides/slide1190.xml" ContentType="application/vnd.openxmlformats-officedocument.presentationml.slide+xml"/>
  <Override PartName="/ppt/slides/slide1191.xml" ContentType="application/vnd.openxmlformats-officedocument.presentationml.slide+xml"/>
  <Override PartName="/ppt/slides/slide1192.xml" ContentType="application/vnd.openxmlformats-officedocument.presentationml.slide+xml"/>
  <Override PartName="/ppt/slides/slide1193.xml" ContentType="application/vnd.openxmlformats-officedocument.presentationml.slide+xml"/>
  <Override PartName="/ppt/slides/slide1194.xml" ContentType="application/vnd.openxmlformats-officedocument.presentationml.slide+xml"/>
  <Override PartName="/ppt/slides/slide1195.xml" ContentType="application/vnd.openxmlformats-officedocument.presentationml.slide+xml"/>
  <Override PartName="/ppt/slides/slide1196.xml" ContentType="application/vnd.openxmlformats-officedocument.presentationml.slide+xml"/>
  <Override PartName="/ppt/slides/slide1197.xml" ContentType="application/vnd.openxmlformats-officedocument.presentationml.slide+xml"/>
  <Override PartName="/ppt/slides/slide1198.xml" ContentType="application/vnd.openxmlformats-officedocument.presentationml.slide+xml"/>
  <Override PartName="/ppt/slides/slide1199.xml" ContentType="application/vnd.openxmlformats-officedocument.presentationml.slide+xml"/>
  <Override PartName="/ppt/slides/slide1200.xml" ContentType="application/vnd.openxmlformats-officedocument.presentationml.slide+xml"/>
  <Override PartName="/ppt/slides/slide1201.xml" ContentType="application/vnd.openxmlformats-officedocument.presentationml.slide+xml"/>
  <Override PartName="/ppt/slides/slide1202.xml" ContentType="application/vnd.openxmlformats-officedocument.presentationml.slide+xml"/>
  <Override PartName="/ppt/slides/slide1203.xml" ContentType="application/vnd.openxmlformats-officedocument.presentationml.slide+xml"/>
  <Override PartName="/ppt/slides/slide1204.xml" ContentType="application/vnd.openxmlformats-officedocument.presentationml.slide+xml"/>
  <Override PartName="/ppt/slides/slide1205.xml" ContentType="application/vnd.openxmlformats-officedocument.presentationml.slide+xml"/>
  <Override PartName="/ppt/slides/slide1206.xml" ContentType="application/vnd.openxmlformats-officedocument.presentationml.slide+xml"/>
  <Override PartName="/ppt/slides/slide1207.xml" ContentType="application/vnd.openxmlformats-officedocument.presentationml.slide+xml"/>
  <Override PartName="/ppt/slides/slide1208.xml" ContentType="application/vnd.openxmlformats-officedocument.presentationml.slide+xml"/>
  <Override PartName="/ppt/slides/slide1209.xml" ContentType="application/vnd.openxmlformats-officedocument.presentationml.slide+xml"/>
  <Override PartName="/ppt/slides/slide1210.xml" ContentType="application/vnd.openxmlformats-officedocument.presentationml.slide+xml"/>
  <Override PartName="/ppt/slides/slide1211.xml" ContentType="application/vnd.openxmlformats-officedocument.presentationml.slide+xml"/>
  <Override PartName="/ppt/slides/slide1212.xml" ContentType="application/vnd.openxmlformats-officedocument.presentationml.slide+xml"/>
  <Override PartName="/ppt/slides/slide1213.xml" ContentType="application/vnd.openxmlformats-officedocument.presentationml.slide+xml"/>
  <Override PartName="/ppt/slides/slide1214.xml" ContentType="application/vnd.openxmlformats-officedocument.presentationml.slide+xml"/>
  <Override PartName="/ppt/slides/slide1215.xml" ContentType="application/vnd.openxmlformats-officedocument.presentationml.slide+xml"/>
  <Override PartName="/ppt/slides/slide1216.xml" ContentType="application/vnd.openxmlformats-officedocument.presentationml.slide+xml"/>
  <Override PartName="/ppt/slides/slide1217.xml" ContentType="application/vnd.openxmlformats-officedocument.presentationml.slide+xml"/>
  <Override PartName="/ppt/slides/slide1218.xml" ContentType="application/vnd.openxmlformats-officedocument.presentationml.slide+xml"/>
  <Override PartName="/ppt/slides/slide1219.xml" ContentType="application/vnd.openxmlformats-officedocument.presentationml.slide+xml"/>
  <Override PartName="/ppt/slides/slide1220.xml" ContentType="application/vnd.openxmlformats-officedocument.presentationml.slide+xml"/>
  <Override PartName="/ppt/slides/slide1221.xml" ContentType="application/vnd.openxmlformats-officedocument.presentationml.slide+xml"/>
  <Override PartName="/ppt/slides/slide1222.xml" ContentType="application/vnd.openxmlformats-officedocument.presentationml.slide+xml"/>
  <Override PartName="/ppt/slides/slide1223.xml" ContentType="application/vnd.openxmlformats-officedocument.presentationml.slide+xml"/>
  <Override PartName="/ppt/slides/slide1224.xml" ContentType="application/vnd.openxmlformats-officedocument.presentationml.slide+xml"/>
  <Override PartName="/ppt/slides/slide1225.xml" ContentType="application/vnd.openxmlformats-officedocument.presentationml.slide+xml"/>
  <Override PartName="/ppt/slides/slide1226.xml" ContentType="application/vnd.openxmlformats-officedocument.presentationml.slide+xml"/>
  <Override PartName="/ppt/slides/slide1227.xml" ContentType="application/vnd.openxmlformats-officedocument.presentationml.slide+xml"/>
  <Override PartName="/ppt/slides/slide1228.xml" ContentType="application/vnd.openxmlformats-officedocument.presentationml.slide+xml"/>
  <Override PartName="/ppt/slides/slide1229.xml" ContentType="application/vnd.openxmlformats-officedocument.presentationml.slide+xml"/>
  <Override PartName="/ppt/slides/slide1230.xml" ContentType="application/vnd.openxmlformats-officedocument.presentationml.slide+xml"/>
  <Override PartName="/ppt/slides/slide1231.xml" ContentType="application/vnd.openxmlformats-officedocument.presentationml.slide+xml"/>
  <Override PartName="/ppt/slides/slide1232.xml" ContentType="application/vnd.openxmlformats-officedocument.presentationml.slide+xml"/>
  <Override PartName="/ppt/slides/slide1233.xml" ContentType="application/vnd.openxmlformats-officedocument.presentationml.slide+xml"/>
  <Override PartName="/ppt/slides/slide1234.xml" ContentType="application/vnd.openxmlformats-officedocument.presentationml.slide+xml"/>
  <Override PartName="/ppt/slides/slide1235.xml" ContentType="application/vnd.openxmlformats-officedocument.presentationml.slide+xml"/>
  <Override PartName="/ppt/slides/slide1236.xml" ContentType="application/vnd.openxmlformats-officedocument.presentationml.slide+xml"/>
  <Override PartName="/ppt/slides/slide1237.xml" ContentType="application/vnd.openxmlformats-officedocument.presentationml.slide+xml"/>
  <Override PartName="/ppt/slides/slide1238.xml" ContentType="application/vnd.openxmlformats-officedocument.presentationml.slide+xml"/>
  <Override PartName="/ppt/slides/slide1239.xml" ContentType="application/vnd.openxmlformats-officedocument.presentationml.slide+xml"/>
  <Override PartName="/ppt/slides/slide1240.xml" ContentType="application/vnd.openxmlformats-officedocument.presentationml.slide+xml"/>
  <Override PartName="/ppt/slides/slide1241.xml" ContentType="application/vnd.openxmlformats-officedocument.presentationml.slide+xml"/>
  <Override PartName="/ppt/slides/slide1242.xml" ContentType="application/vnd.openxmlformats-officedocument.presentationml.slide+xml"/>
  <Override PartName="/ppt/slides/slide1243.xml" ContentType="application/vnd.openxmlformats-officedocument.presentationml.slide+xml"/>
  <Override PartName="/ppt/slides/slide1244.xml" ContentType="application/vnd.openxmlformats-officedocument.presentationml.slide+xml"/>
  <Override PartName="/ppt/slides/slide1245.xml" ContentType="application/vnd.openxmlformats-officedocument.presentationml.slide+xml"/>
  <Override PartName="/ppt/slides/slide1246.xml" ContentType="application/vnd.openxmlformats-officedocument.presentationml.slide+xml"/>
  <Override PartName="/ppt/slides/slide1247.xml" ContentType="application/vnd.openxmlformats-officedocument.presentationml.slide+xml"/>
  <Override PartName="/ppt/slides/slide1248.xml" ContentType="application/vnd.openxmlformats-officedocument.presentationml.slide+xml"/>
  <Override PartName="/ppt/slides/slide1249.xml" ContentType="application/vnd.openxmlformats-officedocument.presentationml.slide+xml"/>
  <Override PartName="/ppt/slides/slide1250.xml" ContentType="application/vnd.openxmlformats-officedocument.presentationml.slide+xml"/>
  <Override PartName="/ppt/slides/slide1251.xml" ContentType="application/vnd.openxmlformats-officedocument.presentationml.slide+xml"/>
  <Override PartName="/ppt/slides/slide1252.xml" ContentType="application/vnd.openxmlformats-officedocument.presentationml.slide+xml"/>
  <Override PartName="/ppt/slides/slide1253.xml" ContentType="application/vnd.openxmlformats-officedocument.presentationml.slide+xml"/>
  <Override PartName="/ppt/slides/slide1254.xml" ContentType="application/vnd.openxmlformats-officedocument.presentationml.slide+xml"/>
  <Override PartName="/ppt/slides/slide1255.xml" ContentType="application/vnd.openxmlformats-officedocument.presentationml.slide+xml"/>
  <Override PartName="/ppt/slides/slide1256.xml" ContentType="application/vnd.openxmlformats-officedocument.presentationml.slide+xml"/>
  <Override PartName="/ppt/slides/slide1257.xml" ContentType="application/vnd.openxmlformats-officedocument.presentationml.slide+xml"/>
  <Override PartName="/ppt/slides/slide1258.xml" ContentType="application/vnd.openxmlformats-officedocument.presentationml.slide+xml"/>
  <Override PartName="/ppt/slides/slide1259.xml" ContentType="application/vnd.openxmlformats-officedocument.presentationml.slide+xml"/>
  <Override PartName="/ppt/slides/slide1260.xml" ContentType="application/vnd.openxmlformats-officedocument.presentationml.slide+xml"/>
  <Override PartName="/ppt/slides/slide1261.xml" ContentType="application/vnd.openxmlformats-officedocument.presentationml.slide+xml"/>
  <Override PartName="/ppt/slides/slide1262.xml" ContentType="application/vnd.openxmlformats-officedocument.presentationml.slide+xml"/>
  <Override PartName="/ppt/slides/slide1263.xml" ContentType="application/vnd.openxmlformats-officedocument.presentationml.slide+xml"/>
  <Override PartName="/ppt/slides/slide1264.xml" ContentType="application/vnd.openxmlformats-officedocument.presentationml.slide+xml"/>
  <Override PartName="/ppt/slides/slide1265.xml" ContentType="application/vnd.openxmlformats-officedocument.presentationml.slide+xml"/>
  <Override PartName="/ppt/slides/slide1266.xml" ContentType="application/vnd.openxmlformats-officedocument.presentationml.slide+xml"/>
  <Override PartName="/ppt/slides/slide1267.xml" ContentType="application/vnd.openxmlformats-officedocument.presentationml.slide+xml"/>
  <Override PartName="/ppt/slides/slide1268.xml" ContentType="application/vnd.openxmlformats-officedocument.presentationml.slide+xml"/>
  <Override PartName="/ppt/slides/slide1269.xml" ContentType="application/vnd.openxmlformats-officedocument.presentationml.slide+xml"/>
  <Override PartName="/ppt/slides/slide1270.xml" ContentType="application/vnd.openxmlformats-officedocument.presentationml.slide+xml"/>
  <Override PartName="/ppt/slides/slide1271.xml" ContentType="application/vnd.openxmlformats-officedocument.presentationml.slide+xml"/>
  <Override PartName="/ppt/slides/slide1272.xml" ContentType="application/vnd.openxmlformats-officedocument.presentationml.slide+xml"/>
  <Override PartName="/ppt/slides/slide1273.xml" ContentType="application/vnd.openxmlformats-officedocument.presentationml.slide+xml"/>
  <Override PartName="/ppt/slides/slide1274.xml" ContentType="application/vnd.openxmlformats-officedocument.presentationml.slide+xml"/>
  <Override PartName="/ppt/slides/slide1275.xml" ContentType="application/vnd.openxmlformats-officedocument.presentationml.slide+xml"/>
  <Override PartName="/ppt/slides/slide1276.xml" ContentType="application/vnd.openxmlformats-officedocument.presentationml.slide+xml"/>
  <Override PartName="/ppt/slides/slide1277.xml" ContentType="application/vnd.openxmlformats-officedocument.presentationml.slide+xml"/>
  <Override PartName="/ppt/slides/slide1278.xml" ContentType="application/vnd.openxmlformats-officedocument.presentationml.slide+xml"/>
  <Override PartName="/ppt/slides/slide1279.xml" ContentType="application/vnd.openxmlformats-officedocument.presentationml.slide+xml"/>
  <Override PartName="/ppt/slides/slide1280.xml" ContentType="application/vnd.openxmlformats-officedocument.presentationml.slide+xml"/>
  <Override PartName="/ppt/slides/slide1281.xml" ContentType="application/vnd.openxmlformats-officedocument.presentationml.slide+xml"/>
  <Override PartName="/ppt/slides/slide1282.xml" ContentType="application/vnd.openxmlformats-officedocument.presentationml.slide+xml"/>
  <Override PartName="/ppt/slides/slide1283.xml" ContentType="application/vnd.openxmlformats-officedocument.presentationml.slide+xml"/>
  <Override PartName="/ppt/slides/slide1284.xml" ContentType="application/vnd.openxmlformats-officedocument.presentationml.slide+xml"/>
  <Override PartName="/ppt/slides/slide1285.xml" ContentType="application/vnd.openxmlformats-officedocument.presentationml.slide+xml"/>
  <Override PartName="/ppt/slides/slide1286.xml" ContentType="application/vnd.openxmlformats-officedocument.presentationml.slide+xml"/>
  <Override PartName="/ppt/slides/slide1287.xml" ContentType="application/vnd.openxmlformats-officedocument.presentationml.slide+xml"/>
  <Override PartName="/ppt/slides/slide1288.xml" ContentType="application/vnd.openxmlformats-officedocument.presentationml.slide+xml"/>
  <Override PartName="/ppt/slides/slide1289.xml" ContentType="application/vnd.openxmlformats-officedocument.presentationml.slide+xml"/>
  <Override PartName="/ppt/slides/slide1290.xml" ContentType="application/vnd.openxmlformats-officedocument.presentationml.slide+xml"/>
  <Override PartName="/ppt/slides/slide1291.xml" ContentType="application/vnd.openxmlformats-officedocument.presentationml.slide+xml"/>
  <Override PartName="/ppt/slides/slide1292.xml" ContentType="application/vnd.openxmlformats-officedocument.presentationml.slide+xml"/>
  <Override PartName="/ppt/slides/slide1293.xml" ContentType="application/vnd.openxmlformats-officedocument.presentationml.slide+xml"/>
  <Override PartName="/ppt/slides/slide1294.xml" ContentType="application/vnd.openxmlformats-officedocument.presentationml.slide+xml"/>
  <Override PartName="/ppt/slides/slide1295.xml" ContentType="application/vnd.openxmlformats-officedocument.presentationml.slide+xml"/>
  <Override PartName="/ppt/slides/slide1296.xml" ContentType="application/vnd.openxmlformats-officedocument.presentationml.slide+xml"/>
  <Override PartName="/ppt/slides/slide1297.xml" ContentType="application/vnd.openxmlformats-officedocument.presentationml.slide+xml"/>
  <Override PartName="/ppt/slides/slide1298.xml" ContentType="application/vnd.openxmlformats-officedocument.presentationml.slide+xml"/>
  <Override PartName="/ppt/slides/slide1299.xml" ContentType="application/vnd.openxmlformats-officedocument.presentationml.slide+xml"/>
  <Override PartName="/ppt/slides/slide1300.xml" ContentType="application/vnd.openxmlformats-officedocument.presentationml.slide+xml"/>
  <Override PartName="/ppt/slides/slide1301.xml" ContentType="application/vnd.openxmlformats-officedocument.presentationml.slide+xml"/>
  <Override PartName="/ppt/slides/slide1302.xml" ContentType="application/vnd.openxmlformats-officedocument.presentationml.slide+xml"/>
  <Override PartName="/ppt/slides/slide1303.xml" ContentType="application/vnd.openxmlformats-officedocument.presentationml.slide+xml"/>
  <Override PartName="/ppt/slides/slide1304.xml" ContentType="application/vnd.openxmlformats-officedocument.presentationml.slide+xml"/>
  <Override PartName="/ppt/slides/slide1305.xml" ContentType="application/vnd.openxmlformats-officedocument.presentationml.slide+xml"/>
  <Override PartName="/ppt/slides/slide1306.xml" ContentType="application/vnd.openxmlformats-officedocument.presentationml.slide+xml"/>
  <Override PartName="/ppt/slides/slide1307.xml" ContentType="application/vnd.openxmlformats-officedocument.presentationml.slide+xml"/>
  <Override PartName="/ppt/slides/slide1308.xml" ContentType="application/vnd.openxmlformats-officedocument.presentationml.slide+xml"/>
  <Override PartName="/ppt/slides/slide1309.xml" ContentType="application/vnd.openxmlformats-officedocument.presentationml.slide+xml"/>
  <Override PartName="/ppt/slides/slide1310.xml" ContentType="application/vnd.openxmlformats-officedocument.presentationml.slide+xml"/>
  <Override PartName="/ppt/slides/slide1311.xml" ContentType="application/vnd.openxmlformats-officedocument.presentationml.slide+xml"/>
  <Override PartName="/ppt/slides/slide1312.xml" ContentType="application/vnd.openxmlformats-officedocument.presentationml.slide+xml"/>
  <Override PartName="/ppt/slides/slide1313.xml" ContentType="application/vnd.openxmlformats-officedocument.presentationml.slide+xml"/>
  <Override PartName="/ppt/slides/slide1314.xml" ContentType="application/vnd.openxmlformats-officedocument.presentationml.slide+xml"/>
  <Override PartName="/ppt/slides/slide1315.xml" ContentType="application/vnd.openxmlformats-officedocument.presentationml.slide+xml"/>
  <Override PartName="/ppt/slides/slide1316.xml" ContentType="application/vnd.openxmlformats-officedocument.presentationml.slide+xml"/>
  <Override PartName="/ppt/slides/slide1317.xml" ContentType="application/vnd.openxmlformats-officedocument.presentationml.slide+xml"/>
  <Override PartName="/ppt/slides/slide1318.xml" ContentType="application/vnd.openxmlformats-officedocument.presentationml.slide+xml"/>
  <Override PartName="/ppt/slides/slide1319.xml" ContentType="application/vnd.openxmlformats-officedocument.presentationml.slide+xml"/>
  <Override PartName="/ppt/slides/slide1320.xml" ContentType="application/vnd.openxmlformats-officedocument.presentationml.slide+xml"/>
  <Override PartName="/ppt/slides/slide1321.xml" ContentType="application/vnd.openxmlformats-officedocument.presentationml.slide+xml"/>
  <Override PartName="/ppt/slides/slide1322.xml" ContentType="application/vnd.openxmlformats-officedocument.presentationml.slide+xml"/>
  <Override PartName="/ppt/slides/slide1323.xml" ContentType="application/vnd.openxmlformats-officedocument.presentationml.slide+xml"/>
  <Override PartName="/ppt/slides/slide1324.xml" ContentType="application/vnd.openxmlformats-officedocument.presentationml.slide+xml"/>
  <Override PartName="/ppt/slides/slide1325.xml" ContentType="application/vnd.openxmlformats-officedocument.presentationml.slide+xml"/>
  <Override PartName="/ppt/slides/slide1326.xml" ContentType="application/vnd.openxmlformats-officedocument.presentationml.slide+xml"/>
  <Override PartName="/ppt/slides/slide1327.xml" ContentType="application/vnd.openxmlformats-officedocument.presentationml.slide+xml"/>
  <Override PartName="/ppt/slides/slide1328.xml" ContentType="application/vnd.openxmlformats-officedocument.presentationml.slide+xml"/>
  <Override PartName="/ppt/slides/slide1329.xml" ContentType="application/vnd.openxmlformats-officedocument.presentationml.slide+xml"/>
  <Override PartName="/ppt/slides/slide1330.xml" ContentType="application/vnd.openxmlformats-officedocument.presentationml.slide+xml"/>
  <Override PartName="/ppt/slides/slide1331.xml" ContentType="application/vnd.openxmlformats-officedocument.presentationml.slide+xml"/>
  <Override PartName="/ppt/slides/slide1332.xml" ContentType="application/vnd.openxmlformats-officedocument.presentationml.slide+xml"/>
  <Override PartName="/ppt/slides/slide1333.xml" ContentType="application/vnd.openxmlformats-officedocument.presentationml.slide+xml"/>
  <Override PartName="/ppt/slides/slide1334.xml" ContentType="application/vnd.openxmlformats-officedocument.presentationml.slide+xml"/>
  <Override PartName="/ppt/slides/slide1335.xml" ContentType="application/vnd.openxmlformats-officedocument.presentationml.slide+xml"/>
  <Override PartName="/ppt/slides/slide1336.xml" ContentType="application/vnd.openxmlformats-officedocument.presentationml.slide+xml"/>
  <Override PartName="/ppt/slides/slide1337.xml" ContentType="application/vnd.openxmlformats-officedocument.presentationml.slide+xml"/>
  <Override PartName="/ppt/slides/slide1338.xml" ContentType="application/vnd.openxmlformats-officedocument.presentationml.slide+xml"/>
  <Override PartName="/ppt/slides/slide1339.xml" ContentType="application/vnd.openxmlformats-officedocument.presentationml.slide+xml"/>
  <Override PartName="/ppt/slides/slide1340.xml" ContentType="application/vnd.openxmlformats-officedocument.presentationml.slide+xml"/>
  <Override PartName="/ppt/slides/slide1341.xml" ContentType="application/vnd.openxmlformats-officedocument.presentationml.slide+xml"/>
  <Override PartName="/ppt/slides/slide1342.xml" ContentType="application/vnd.openxmlformats-officedocument.presentationml.slide+xml"/>
  <Override PartName="/ppt/slides/slide1343.xml" ContentType="application/vnd.openxmlformats-officedocument.presentationml.slide+xml"/>
  <Override PartName="/ppt/slides/slide1344.xml" ContentType="application/vnd.openxmlformats-officedocument.presentationml.slide+xml"/>
  <Override PartName="/ppt/slides/slide1345.xml" ContentType="application/vnd.openxmlformats-officedocument.presentationml.slide+xml"/>
  <Override PartName="/ppt/slides/slide1346.xml" ContentType="application/vnd.openxmlformats-officedocument.presentationml.slide+xml"/>
  <Override PartName="/ppt/slides/slide1347.xml" ContentType="application/vnd.openxmlformats-officedocument.presentationml.slide+xml"/>
  <Override PartName="/ppt/slides/slide1348.xml" ContentType="application/vnd.openxmlformats-officedocument.presentationml.slide+xml"/>
  <Override PartName="/ppt/slides/slide1349.xml" ContentType="application/vnd.openxmlformats-officedocument.presentationml.slide+xml"/>
  <Override PartName="/ppt/slides/slide1350.xml" ContentType="application/vnd.openxmlformats-officedocument.presentationml.slide+xml"/>
  <Override PartName="/ppt/slides/slide1351.xml" ContentType="application/vnd.openxmlformats-officedocument.presentationml.slide+xml"/>
  <Override PartName="/ppt/slides/slide1352.xml" ContentType="application/vnd.openxmlformats-officedocument.presentationml.slide+xml"/>
  <Override PartName="/ppt/slides/slide1353.xml" ContentType="application/vnd.openxmlformats-officedocument.presentationml.slide+xml"/>
  <Override PartName="/ppt/slides/slide1354.xml" ContentType="application/vnd.openxmlformats-officedocument.presentationml.slide+xml"/>
  <Override PartName="/ppt/slides/slide1355.xml" ContentType="application/vnd.openxmlformats-officedocument.presentationml.slide+xml"/>
  <Override PartName="/ppt/slides/slide1356.xml" ContentType="application/vnd.openxmlformats-officedocument.presentationml.slide+xml"/>
  <Override PartName="/ppt/slides/slide1357.xml" ContentType="application/vnd.openxmlformats-officedocument.presentationml.slide+xml"/>
  <Override PartName="/ppt/slides/slide1358.xml" ContentType="application/vnd.openxmlformats-officedocument.presentationml.slide+xml"/>
  <Override PartName="/ppt/slides/slide1359.xml" ContentType="application/vnd.openxmlformats-officedocument.presentationml.slide+xml"/>
  <Override PartName="/ppt/slides/slide1360.xml" ContentType="application/vnd.openxmlformats-officedocument.presentationml.slide+xml"/>
  <Override PartName="/ppt/slides/slide1361.xml" ContentType="application/vnd.openxmlformats-officedocument.presentationml.slide+xml"/>
  <Override PartName="/ppt/slides/slide1362.xml" ContentType="application/vnd.openxmlformats-officedocument.presentationml.slide+xml"/>
  <Override PartName="/ppt/slides/slide1363.xml" ContentType="application/vnd.openxmlformats-officedocument.presentationml.slide+xml"/>
  <Override PartName="/ppt/slides/slide1364.xml" ContentType="application/vnd.openxmlformats-officedocument.presentationml.slide+xml"/>
  <Override PartName="/ppt/slides/slide1365.xml" ContentType="application/vnd.openxmlformats-officedocument.presentationml.slide+xml"/>
  <Override PartName="/ppt/slides/slide1366.xml" ContentType="application/vnd.openxmlformats-officedocument.presentationml.slide+xml"/>
  <Override PartName="/ppt/slides/slide1367.xml" ContentType="application/vnd.openxmlformats-officedocument.presentationml.slide+xml"/>
  <Override PartName="/ppt/slides/slide1368.xml" ContentType="application/vnd.openxmlformats-officedocument.presentationml.slide+xml"/>
  <Override PartName="/ppt/slides/slide1369.xml" ContentType="application/vnd.openxmlformats-officedocument.presentationml.slide+xml"/>
  <Override PartName="/ppt/slides/slide1370.xml" ContentType="application/vnd.openxmlformats-officedocument.presentationml.slide+xml"/>
  <Override PartName="/ppt/slides/slide1371.xml" ContentType="application/vnd.openxmlformats-officedocument.presentationml.slide+xml"/>
  <Override PartName="/ppt/slides/slide1372.xml" ContentType="application/vnd.openxmlformats-officedocument.presentationml.slide+xml"/>
  <Override PartName="/ppt/slides/slide1373.xml" ContentType="application/vnd.openxmlformats-officedocument.presentationml.slide+xml"/>
  <Override PartName="/ppt/slides/slide1374.xml" ContentType="application/vnd.openxmlformats-officedocument.presentationml.slide+xml"/>
  <Override PartName="/ppt/slides/slide1375.xml" ContentType="application/vnd.openxmlformats-officedocument.presentationml.slide+xml"/>
  <Override PartName="/ppt/slides/slide1376.xml" ContentType="application/vnd.openxmlformats-officedocument.presentationml.slide+xml"/>
  <Override PartName="/ppt/slides/slide1377.xml" ContentType="application/vnd.openxmlformats-officedocument.presentationml.slide+xml"/>
  <Override PartName="/ppt/slides/slide1378.xml" ContentType="application/vnd.openxmlformats-officedocument.presentationml.slide+xml"/>
  <Override PartName="/ppt/slides/slide1379.xml" ContentType="application/vnd.openxmlformats-officedocument.presentationml.slide+xml"/>
  <Override PartName="/ppt/slides/slide1380.xml" ContentType="application/vnd.openxmlformats-officedocument.presentationml.slide+xml"/>
  <Override PartName="/ppt/slides/slide1381.xml" ContentType="application/vnd.openxmlformats-officedocument.presentationml.slide+xml"/>
  <Override PartName="/ppt/slides/slide1382.xml" ContentType="application/vnd.openxmlformats-officedocument.presentationml.slide+xml"/>
  <Override PartName="/ppt/slides/slide1383.xml" ContentType="application/vnd.openxmlformats-officedocument.presentationml.slide+xml"/>
  <Override PartName="/ppt/slides/slide1384.xml" ContentType="application/vnd.openxmlformats-officedocument.presentationml.slide+xml"/>
  <Override PartName="/ppt/slides/slide1385.xml" ContentType="application/vnd.openxmlformats-officedocument.presentationml.slide+xml"/>
  <Override PartName="/ppt/slides/slide1386.xml" ContentType="application/vnd.openxmlformats-officedocument.presentationml.slide+xml"/>
  <Override PartName="/ppt/slides/slide1387.xml" ContentType="application/vnd.openxmlformats-officedocument.presentationml.slide+xml"/>
  <Override PartName="/ppt/slides/slide1388.xml" ContentType="application/vnd.openxmlformats-officedocument.presentationml.slide+xml"/>
  <Override PartName="/ppt/slides/slide1389.xml" ContentType="application/vnd.openxmlformats-officedocument.presentationml.slide+xml"/>
  <Override PartName="/ppt/slides/slide1390.xml" ContentType="application/vnd.openxmlformats-officedocument.presentationml.slide+xml"/>
  <Override PartName="/ppt/slides/slide1391.xml" ContentType="application/vnd.openxmlformats-officedocument.presentationml.slide+xml"/>
  <Override PartName="/ppt/slides/slide1392.xml" ContentType="application/vnd.openxmlformats-officedocument.presentationml.slide+xml"/>
  <Override PartName="/ppt/slides/slide1393.xml" ContentType="application/vnd.openxmlformats-officedocument.presentationml.slide+xml"/>
  <Override PartName="/ppt/slides/slide1394.xml" ContentType="application/vnd.openxmlformats-officedocument.presentationml.slide+xml"/>
  <Override PartName="/ppt/slides/slide1395.xml" ContentType="application/vnd.openxmlformats-officedocument.presentationml.slide+xml"/>
  <Override PartName="/ppt/slides/slide1396.xml" ContentType="application/vnd.openxmlformats-officedocument.presentationml.slide+xml"/>
  <Override PartName="/ppt/slides/slide1397.xml" ContentType="application/vnd.openxmlformats-officedocument.presentationml.slide+xml"/>
  <Override PartName="/ppt/slides/slide1398.xml" ContentType="application/vnd.openxmlformats-officedocument.presentationml.slide+xml"/>
  <Override PartName="/ppt/slides/slide1399.xml" ContentType="application/vnd.openxmlformats-officedocument.presentationml.slide+xml"/>
  <Override PartName="/ppt/slides/slide1400.xml" ContentType="application/vnd.openxmlformats-officedocument.presentationml.slide+xml"/>
  <Override PartName="/ppt/slides/slide1401.xml" ContentType="application/vnd.openxmlformats-officedocument.presentationml.slide+xml"/>
  <Override PartName="/ppt/slides/slide1402.xml" ContentType="application/vnd.openxmlformats-officedocument.presentationml.slide+xml"/>
  <Override PartName="/ppt/slides/slide1403.xml" ContentType="application/vnd.openxmlformats-officedocument.presentationml.slide+xml"/>
  <Override PartName="/ppt/slides/slide1404.xml" ContentType="application/vnd.openxmlformats-officedocument.presentationml.slide+xml"/>
  <Override PartName="/ppt/slides/slide1405.xml" ContentType="application/vnd.openxmlformats-officedocument.presentationml.slide+xml"/>
  <Override PartName="/ppt/slides/slide1406.xml" ContentType="application/vnd.openxmlformats-officedocument.presentationml.slide+xml"/>
  <Override PartName="/ppt/slides/slide1407.xml" ContentType="application/vnd.openxmlformats-officedocument.presentationml.slide+xml"/>
  <Override PartName="/ppt/slides/slide1408.xml" ContentType="application/vnd.openxmlformats-officedocument.presentationml.slide+xml"/>
  <Override PartName="/ppt/slides/slide1409.xml" ContentType="application/vnd.openxmlformats-officedocument.presentationml.slide+xml"/>
  <Override PartName="/ppt/slides/slide1410.xml" ContentType="application/vnd.openxmlformats-officedocument.presentationml.slide+xml"/>
  <Override PartName="/ppt/slides/slide1411.xml" ContentType="application/vnd.openxmlformats-officedocument.presentationml.slide+xml"/>
  <Override PartName="/ppt/slides/slide1412.xml" ContentType="application/vnd.openxmlformats-officedocument.presentationml.slide+xml"/>
  <Override PartName="/ppt/slides/slide1413.xml" ContentType="application/vnd.openxmlformats-officedocument.presentationml.slide+xml"/>
  <Override PartName="/ppt/slides/slide1414.xml" ContentType="application/vnd.openxmlformats-officedocument.presentationml.slide+xml"/>
  <Override PartName="/ppt/slides/slide1415.xml" ContentType="application/vnd.openxmlformats-officedocument.presentationml.slide+xml"/>
  <Override PartName="/ppt/slides/slide1416.xml" ContentType="application/vnd.openxmlformats-officedocument.presentationml.slide+xml"/>
  <Override PartName="/ppt/slides/slide1417.xml" ContentType="application/vnd.openxmlformats-officedocument.presentationml.slide+xml"/>
  <Override PartName="/ppt/slides/slide1418.xml" ContentType="application/vnd.openxmlformats-officedocument.presentationml.slide+xml"/>
  <Override PartName="/ppt/slides/slide1419.xml" ContentType="application/vnd.openxmlformats-officedocument.presentationml.slide+xml"/>
  <Override PartName="/ppt/slides/slide1420.xml" ContentType="application/vnd.openxmlformats-officedocument.presentationml.slide+xml"/>
  <Override PartName="/ppt/slides/slide1421.xml" ContentType="application/vnd.openxmlformats-officedocument.presentationml.slide+xml"/>
  <Override PartName="/ppt/slides/slide1422.xml" ContentType="application/vnd.openxmlformats-officedocument.presentationml.slide+xml"/>
  <Override PartName="/ppt/slides/slide1423.xml" ContentType="application/vnd.openxmlformats-officedocument.presentationml.slide+xml"/>
  <Override PartName="/ppt/slides/slide1424.xml" ContentType="application/vnd.openxmlformats-officedocument.presentationml.slide+xml"/>
  <Override PartName="/ppt/slides/slide1425.xml" ContentType="application/vnd.openxmlformats-officedocument.presentationml.slide+xml"/>
  <Override PartName="/ppt/slides/slide1426.xml" ContentType="application/vnd.openxmlformats-officedocument.presentationml.slide+xml"/>
  <Override PartName="/ppt/slides/slide1427.xml" ContentType="application/vnd.openxmlformats-officedocument.presentationml.slide+xml"/>
  <Override PartName="/ppt/slides/slide1428.xml" ContentType="application/vnd.openxmlformats-officedocument.presentationml.slide+xml"/>
  <Override PartName="/ppt/slides/slide1429.xml" ContentType="application/vnd.openxmlformats-officedocument.presentationml.slide+xml"/>
  <Override PartName="/ppt/slides/slide1430.xml" ContentType="application/vnd.openxmlformats-officedocument.presentationml.slide+xml"/>
  <Override PartName="/ppt/slides/slide1431.xml" ContentType="application/vnd.openxmlformats-officedocument.presentationml.slide+xml"/>
  <Override PartName="/ppt/slides/slide1432.xml" ContentType="application/vnd.openxmlformats-officedocument.presentationml.slide+xml"/>
  <Override PartName="/ppt/slides/slide1433.xml" ContentType="application/vnd.openxmlformats-officedocument.presentationml.slide+xml"/>
  <Override PartName="/ppt/slides/slide1434.xml" ContentType="application/vnd.openxmlformats-officedocument.presentationml.slide+xml"/>
  <Override PartName="/ppt/slides/slide1435.xml" ContentType="application/vnd.openxmlformats-officedocument.presentationml.slide+xml"/>
  <Override PartName="/ppt/slides/slide1436.xml" ContentType="application/vnd.openxmlformats-officedocument.presentationml.slide+xml"/>
  <Override PartName="/ppt/slides/slide1437.xml" ContentType="application/vnd.openxmlformats-officedocument.presentationml.slide+xml"/>
  <Override PartName="/ppt/slides/slide1438.xml" ContentType="application/vnd.openxmlformats-officedocument.presentationml.slide+xml"/>
  <Override PartName="/ppt/slides/slide1439.xml" ContentType="application/vnd.openxmlformats-officedocument.presentationml.slide+xml"/>
  <Override PartName="/ppt/slides/slide1440.xml" ContentType="application/vnd.openxmlformats-officedocument.presentationml.slide+xml"/>
  <Override PartName="/ppt/slides/slide1441.xml" ContentType="application/vnd.openxmlformats-officedocument.presentationml.slide+xml"/>
  <Override PartName="/ppt/slides/slide1442.xml" ContentType="application/vnd.openxmlformats-officedocument.presentationml.slide+xml"/>
  <Override PartName="/ppt/slides/slide1443.xml" ContentType="application/vnd.openxmlformats-officedocument.presentationml.slide+xml"/>
  <Override PartName="/ppt/slides/slide1444.xml" ContentType="application/vnd.openxmlformats-officedocument.presentationml.slide+xml"/>
  <Override PartName="/ppt/slides/slide1445.xml" ContentType="application/vnd.openxmlformats-officedocument.presentationml.slide+xml"/>
  <Override PartName="/ppt/slides/slide1446.xml" ContentType="application/vnd.openxmlformats-officedocument.presentationml.slide+xml"/>
  <Override PartName="/ppt/slides/slide1447.xml" ContentType="application/vnd.openxmlformats-officedocument.presentationml.slide+xml"/>
  <Override PartName="/ppt/slides/slide1448.xml" ContentType="application/vnd.openxmlformats-officedocument.presentationml.slide+xml"/>
  <Override PartName="/ppt/slides/slide1449.xml" ContentType="application/vnd.openxmlformats-officedocument.presentationml.slide+xml"/>
  <Override PartName="/ppt/slides/slide1450.xml" ContentType="application/vnd.openxmlformats-officedocument.presentationml.slide+xml"/>
  <Override PartName="/ppt/slides/slide1451.xml" ContentType="application/vnd.openxmlformats-officedocument.presentationml.slide+xml"/>
  <Override PartName="/ppt/slides/slide1452.xml" ContentType="application/vnd.openxmlformats-officedocument.presentationml.slide+xml"/>
  <Override PartName="/ppt/slides/slide1453.xml" ContentType="application/vnd.openxmlformats-officedocument.presentationml.slide+xml"/>
  <Override PartName="/ppt/slides/slide1454.xml" ContentType="application/vnd.openxmlformats-officedocument.presentationml.slide+xml"/>
  <Override PartName="/ppt/slides/slide1455.xml" ContentType="application/vnd.openxmlformats-officedocument.presentationml.slide+xml"/>
  <Override PartName="/ppt/slides/slide1456.xml" ContentType="application/vnd.openxmlformats-officedocument.presentationml.slide+xml"/>
  <Override PartName="/ppt/slides/slide1457.xml" ContentType="application/vnd.openxmlformats-officedocument.presentationml.slide+xml"/>
  <Override PartName="/ppt/slides/slide1458.xml" ContentType="application/vnd.openxmlformats-officedocument.presentationml.slide+xml"/>
  <Override PartName="/ppt/slides/slide1459.xml" ContentType="application/vnd.openxmlformats-officedocument.presentationml.slide+xml"/>
  <Override PartName="/ppt/slides/slide1460.xml" ContentType="application/vnd.openxmlformats-officedocument.presentationml.slide+xml"/>
  <Override PartName="/ppt/slides/slide1461.xml" ContentType="application/vnd.openxmlformats-officedocument.presentationml.slide+xml"/>
  <Override PartName="/ppt/slides/slide1462.xml" ContentType="application/vnd.openxmlformats-officedocument.presentationml.slide+xml"/>
  <Override PartName="/ppt/slides/slide1463.xml" ContentType="application/vnd.openxmlformats-officedocument.presentationml.slide+xml"/>
  <Override PartName="/ppt/slides/slide1464.xml" ContentType="application/vnd.openxmlformats-officedocument.presentationml.slide+xml"/>
  <Override PartName="/ppt/slides/slide1465.xml" ContentType="application/vnd.openxmlformats-officedocument.presentationml.slide+xml"/>
  <Override PartName="/ppt/slides/slide1466.xml" ContentType="application/vnd.openxmlformats-officedocument.presentationml.slide+xml"/>
  <Override PartName="/ppt/slides/slide1467.xml" ContentType="application/vnd.openxmlformats-officedocument.presentationml.slide+xml"/>
  <Override PartName="/ppt/slides/slide1468.xml" ContentType="application/vnd.openxmlformats-officedocument.presentationml.slide+xml"/>
  <Override PartName="/ppt/slides/slide1469.xml" ContentType="application/vnd.openxmlformats-officedocument.presentationml.slide+xml"/>
  <Override PartName="/ppt/slides/slide1470.xml" ContentType="application/vnd.openxmlformats-officedocument.presentationml.slide+xml"/>
  <Override PartName="/ppt/slides/slide1471.xml" ContentType="application/vnd.openxmlformats-officedocument.presentationml.slide+xml"/>
  <Override PartName="/ppt/slides/slide1472.xml" ContentType="application/vnd.openxmlformats-officedocument.presentationml.slide+xml"/>
  <Override PartName="/ppt/slides/slide1473.xml" ContentType="application/vnd.openxmlformats-officedocument.presentationml.slide+xml"/>
  <Override PartName="/ppt/slides/slide1474.xml" ContentType="application/vnd.openxmlformats-officedocument.presentationml.slide+xml"/>
  <Override PartName="/ppt/slides/slide1475.xml" ContentType="application/vnd.openxmlformats-officedocument.presentationml.slide+xml"/>
  <Override PartName="/ppt/slides/slide1476.xml" ContentType="application/vnd.openxmlformats-officedocument.presentationml.slide+xml"/>
  <Override PartName="/ppt/slides/slide1477.xml" ContentType="application/vnd.openxmlformats-officedocument.presentationml.slide+xml"/>
  <Override PartName="/ppt/slides/slide1478.xml" ContentType="application/vnd.openxmlformats-officedocument.presentationml.slide+xml"/>
  <Override PartName="/ppt/slides/slide1479.xml" ContentType="application/vnd.openxmlformats-officedocument.presentationml.slide+xml"/>
  <Override PartName="/ppt/slides/slide1480.xml" ContentType="application/vnd.openxmlformats-officedocument.presentationml.slide+xml"/>
  <Override PartName="/ppt/slides/slide1481.xml" ContentType="application/vnd.openxmlformats-officedocument.presentationml.slide+xml"/>
  <Override PartName="/ppt/slides/slide1482.xml" ContentType="application/vnd.openxmlformats-officedocument.presentationml.slide+xml"/>
  <Override PartName="/ppt/slides/slide1483.xml" ContentType="application/vnd.openxmlformats-officedocument.presentationml.slide+xml"/>
  <Override PartName="/ppt/slides/slide1484.xml" ContentType="application/vnd.openxmlformats-officedocument.presentationml.slide+xml"/>
  <Override PartName="/ppt/slides/slide1485.xml" ContentType="application/vnd.openxmlformats-officedocument.presentationml.slide+xml"/>
  <Override PartName="/ppt/slides/slide1486.xml" ContentType="application/vnd.openxmlformats-officedocument.presentationml.slide+xml"/>
  <Override PartName="/ppt/slides/slide1487.xml" ContentType="application/vnd.openxmlformats-officedocument.presentationml.slide+xml"/>
  <Override PartName="/ppt/slides/slide1488.xml" ContentType="application/vnd.openxmlformats-officedocument.presentationml.slide+xml"/>
  <Override PartName="/ppt/slides/slide1489.xml" ContentType="application/vnd.openxmlformats-officedocument.presentationml.slide+xml"/>
  <Override PartName="/ppt/slides/slide1490.xml" ContentType="application/vnd.openxmlformats-officedocument.presentationml.slide+xml"/>
  <Override PartName="/ppt/slides/slide1491.xml" ContentType="application/vnd.openxmlformats-officedocument.presentationml.slide+xml"/>
  <Override PartName="/ppt/slides/slide1492.xml" ContentType="application/vnd.openxmlformats-officedocument.presentationml.slide+xml"/>
  <Override PartName="/ppt/slides/slide1493.xml" ContentType="application/vnd.openxmlformats-officedocument.presentationml.slide+xml"/>
  <Override PartName="/ppt/slides/slide1494.xml" ContentType="application/vnd.openxmlformats-officedocument.presentationml.slide+xml"/>
  <Override PartName="/ppt/slides/slide1495.xml" ContentType="application/vnd.openxmlformats-officedocument.presentationml.slide+xml"/>
  <Override PartName="/ppt/slides/slide1496.xml" ContentType="application/vnd.openxmlformats-officedocument.presentationml.slide+xml"/>
  <Override PartName="/ppt/slides/slide1497.xml" ContentType="application/vnd.openxmlformats-officedocument.presentationml.slide+xml"/>
  <Override PartName="/ppt/slides/slide1498.xml" ContentType="application/vnd.openxmlformats-officedocument.presentationml.slide+xml"/>
  <Override PartName="/ppt/slides/slide1499.xml" ContentType="application/vnd.openxmlformats-officedocument.presentationml.slide+xml"/>
  <Override PartName="/ppt/slides/slide1500.xml" ContentType="application/vnd.openxmlformats-officedocument.presentationml.slide+xml"/>
  <Override PartName="/ppt/slides/slide1501.xml" ContentType="application/vnd.openxmlformats-officedocument.presentationml.slide+xml"/>
  <Override PartName="/ppt/slides/slide1502.xml" ContentType="application/vnd.openxmlformats-officedocument.presentationml.slide+xml"/>
  <Override PartName="/ppt/slides/slide1503.xml" ContentType="application/vnd.openxmlformats-officedocument.presentationml.slide+xml"/>
  <Override PartName="/ppt/slides/slide1504.xml" ContentType="application/vnd.openxmlformats-officedocument.presentationml.slide+xml"/>
  <Override PartName="/ppt/slides/slide1505.xml" ContentType="application/vnd.openxmlformats-officedocument.presentationml.slide+xml"/>
  <Override PartName="/ppt/slides/slide1506.xml" ContentType="application/vnd.openxmlformats-officedocument.presentationml.slide+xml"/>
  <Override PartName="/ppt/slides/slide1507.xml" ContentType="application/vnd.openxmlformats-officedocument.presentationml.slide+xml"/>
  <Override PartName="/ppt/slides/slide1508.xml" ContentType="application/vnd.openxmlformats-officedocument.presentationml.slide+xml"/>
  <Override PartName="/ppt/slides/slide1509.xml" ContentType="application/vnd.openxmlformats-officedocument.presentationml.slide+xml"/>
  <Override PartName="/ppt/slides/slide1510.xml" ContentType="application/vnd.openxmlformats-officedocument.presentationml.slide+xml"/>
  <Override PartName="/ppt/slides/slide1511.xml" ContentType="application/vnd.openxmlformats-officedocument.presentationml.slide+xml"/>
  <Override PartName="/ppt/slides/slide1512.xml" ContentType="application/vnd.openxmlformats-officedocument.presentationml.slide+xml"/>
  <Override PartName="/ppt/slides/slide1513.xml" ContentType="application/vnd.openxmlformats-officedocument.presentationml.slide+xml"/>
  <Override PartName="/ppt/slides/slide1514.xml" ContentType="application/vnd.openxmlformats-officedocument.presentationml.slide+xml"/>
  <Override PartName="/ppt/slides/slide1515.xml" ContentType="application/vnd.openxmlformats-officedocument.presentationml.slide+xml"/>
  <Override PartName="/ppt/slides/slide1516.xml" ContentType="application/vnd.openxmlformats-officedocument.presentationml.slide+xml"/>
  <Override PartName="/ppt/slides/slide1517.xml" ContentType="application/vnd.openxmlformats-officedocument.presentationml.slide+xml"/>
  <Override PartName="/ppt/slides/slide1518.xml" ContentType="application/vnd.openxmlformats-officedocument.presentationml.slide+xml"/>
  <Override PartName="/ppt/slides/slide1519.xml" ContentType="application/vnd.openxmlformats-officedocument.presentationml.slide+xml"/>
  <Override PartName="/ppt/slides/slide1520.xml" ContentType="application/vnd.openxmlformats-officedocument.presentationml.slide+xml"/>
  <Override PartName="/ppt/slides/slide1521.xml" ContentType="application/vnd.openxmlformats-officedocument.presentationml.slide+xml"/>
  <Override PartName="/ppt/slides/slide1522.xml" ContentType="application/vnd.openxmlformats-officedocument.presentationml.slide+xml"/>
  <Override PartName="/ppt/slides/slide1523.xml" ContentType="application/vnd.openxmlformats-officedocument.presentationml.slide+xml"/>
  <Override PartName="/ppt/slides/slide1524.xml" ContentType="application/vnd.openxmlformats-officedocument.presentationml.slide+xml"/>
  <Override PartName="/ppt/slides/slide1525.xml" ContentType="application/vnd.openxmlformats-officedocument.presentationml.slide+xml"/>
  <Override PartName="/ppt/slides/slide1526.xml" ContentType="application/vnd.openxmlformats-officedocument.presentationml.slide+xml"/>
  <Override PartName="/ppt/slides/slide1527.xml" ContentType="application/vnd.openxmlformats-officedocument.presentationml.slide+xml"/>
  <Override PartName="/ppt/slides/slide1528.xml" ContentType="application/vnd.openxmlformats-officedocument.presentationml.slide+xml"/>
  <Override PartName="/ppt/slides/slide1529.xml" ContentType="application/vnd.openxmlformats-officedocument.presentationml.slide+xml"/>
  <Override PartName="/ppt/slides/slide1530.xml" ContentType="application/vnd.openxmlformats-officedocument.presentationml.slide+xml"/>
  <Override PartName="/ppt/slides/slide1531.xml" ContentType="application/vnd.openxmlformats-officedocument.presentationml.slide+xml"/>
  <Override PartName="/ppt/slides/slide1532.xml" ContentType="application/vnd.openxmlformats-officedocument.presentationml.slide+xml"/>
  <Override PartName="/ppt/slides/slide1533.xml" ContentType="application/vnd.openxmlformats-officedocument.presentationml.slide+xml"/>
  <Override PartName="/ppt/slides/slide1534.xml" ContentType="application/vnd.openxmlformats-officedocument.presentationml.slide+xml"/>
  <Override PartName="/ppt/slides/slide1535.xml" ContentType="application/vnd.openxmlformats-officedocument.presentationml.slide+xml"/>
  <Override PartName="/ppt/slides/slide1536.xml" ContentType="application/vnd.openxmlformats-officedocument.presentationml.slide+xml"/>
  <Override PartName="/ppt/slides/slide1537.xml" ContentType="application/vnd.openxmlformats-officedocument.presentationml.slide+xml"/>
  <Override PartName="/ppt/slides/slide1538.xml" ContentType="application/vnd.openxmlformats-officedocument.presentationml.slide+xml"/>
  <Override PartName="/ppt/slides/slide1539.xml" ContentType="application/vnd.openxmlformats-officedocument.presentationml.slide+xml"/>
  <Override PartName="/ppt/slides/slide1540.xml" ContentType="application/vnd.openxmlformats-officedocument.presentationml.slide+xml"/>
  <Override PartName="/ppt/slides/slide1541.xml" ContentType="application/vnd.openxmlformats-officedocument.presentationml.slide+xml"/>
  <Override PartName="/ppt/slides/slide1542.xml" ContentType="application/vnd.openxmlformats-officedocument.presentationml.slide+xml"/>
  <Override PartName="/ppt/slides/slide1543.xml" ContentType="application/vnd.openxmlformats-officedocument.presentationml.slide+xml"/>
  <Override PartName="/ppt/slides/slide1544.xml" ContentType="application/vnd.openxmlformats-officedocument.presentationml.slide+xml"/>
  <Override PartName="/ppt/slides/slide1545.xml" ContentType="application/vnd.openxmlformats-officedocument.presentationml.slide+xml"/>
  <Override PartName="/ppt/slides/slide1546.xml" ContentType="application/vnd.openxmlformats-officedocument.presentationml.slide+xml"/>
  <Override PartName="/ppt/slides/slide1547.xml" ContentType="application/vnd.openxmlformats-officedocument.presentationml.slide+xml"/>
  <Override PartName="/ppt/slides/slide1548.xml" ContentType="application/vnd.openxmlformats-officedocument.presentationml.slide+xml"/>
  <Override PartName="/ppt/slides/slide1549.xml" ContentType="application/vnd.openxmlformats-officedocument.presentationml.slide+xml"/>
  <Override PartName="/ppt/slides/slide1550.xml" ContentType="application/vnd.openxmlformats-officedocument.presentationml.slide+xml"/>
  <Override PartName="/ppt/slides/slide1551.xml" ContentType="application/vnd.openxmlformats-officedocument.presentationml.slide+xml"/>
  <Override PartName="/ppt/slides/slide1552.xml" ContentType="application/vnd.openxmlformats-officedocument.presentationml.slide+xml"/>
  <Override PartName="/ppt/slides/slide1553.xml" ContentType="application/vnd.openxmlformats-officedocument.presentationml.slide+xml"/>
  <Override PartName="/ppt/slides/slide1554.xml" ContentType="application/vnd.openxmlformats-officedocument.presentationml.slide+xml"/>
  <Override PartName="/ppt/slides/slide1555.xml" ContentType="application/vnd.openxmlformats-officedocument.presentationml.slide+xml"/>
  <Override PartName="/ppt/slides/slide1556.xml" ContentType="application/vnd.openxmlformats-officedocument.presentationml.slide+xml"/>
  <Override PartName="/ppt/slides/slide1557.xml" ContentType="application/vnd.openxmlformats-officedocument.presentationml.slide+xml"/>
  <Override PartName="/ppt/slides/slide1558.xml" ContentType="application/vnd.openxmlformats-officedocument.presentationml.slide+xml"/>
  <Override PartName="/ppt/slides/slide1559.xml" ContentType="application/vnd.openxmlformats-officedocument.presentationml.slide+xml"/>
  <Override PartName="/ppt/slides/slide1560.xml" ContentType="application/vnd.openxmlformats-officedocument.presentationml.slide+xml"/>
  <Override PartName="/ppt/slides/slide1561.xml" ContentType="application/vnd.openxmlformats-officedocument.presentationml.slide+xml"/>
  <Override PartName="/ppt/slides/slide1562.xml" ContentType="application/vnd.openxmlformats-officedocument.presentationml.slide+xml"/>
  <Override PartName="/ppt/slides/slide1563.xml" ContentType="application/vnd.openxmlformats-officedocument.presentationml.slide+xml"/>
  <Override PartName="/ppt/slides/slide1564.xml" ContentType="application/vnd.openxmlformats-officedocument.presentationml.slide+xml"/>
  <Override PartName="/ppt/slides/slide1565.xml" ContentType="application/vnd.openxmlformats-officedocument.presentationml.slide+xml"/>
  <Override PartName="/ppt/slides/slide1566.xml" ContentType="application/vnd.openxmlformats-officedocument.presentationml.slide+xml"/>
  <Override PartName="/ppt/slides/slide1567.xml" ContentType="application/vnd.openxmlformats-officedocument.presentationml.slide+xml"/>
  <Override PartName="/ppt/slides/slide1568.xml" ContentType="application/vnd.openxmlformats-officedocument.presentationml.slide+xml"/>
  <Override PartName="/ppt/slides/slide1569.xml" ContentType="application/vnd.openxmlformats-officedocument.presentationml.slide+xml"/>
  <Override PartName="/ppt/slides/slide1570.xml" ContentType="application/vnd.openxmlformats-officedocument.presentationml.slide+xml"/>
  <Override PartName="/ppt/slides/slide1571.xml" ContentType="application/vnd.openxmlformats-officedocument.presentationml.slide+xml"/>
  <Override PartName="/ppt/slides/slide1572.xml" ContentType="application/vnd.openxmlformats-officedocument.presentationml.slide+xml"/>
  <Override PartName="/ppt/slides/slide1573.xml" ContentType="application/vnd.openxmlformats-officedocument.presentationml.slide+xml"/>
  <Override PartName="/ppt/slides/slide1574.xml" ContentType="application/vnd.openxmlformats-officedocument.presentationml.slide+xml"/>
  <Override PartName="/ppt/slides/slide1575.xml" ContentType="application/vnd.openxmlformats-officedocument.presentationml.slide+xml"/>
  <Override PartName="/ppt/slides/slide1576.xml" ContentType="application/vnd.openxmlformats-officedocument.presentationml.slide+xml"/>
  <Override PartName="/ppt/slides/slide1577.xml" ContentType="application/vnd.openxmlformats-officedocument.presentationml.slide+xml"/>
  <Override PartName="/ppt/slides/slide1578.xml" ContentType="application/vnd.openxmlformats-officedocument.presentationml.slide+xml"/>
  <Override PartName="/ppt/slides/slide1579.xml" ContentType="application/vnd.openxmlformats-officedocument.presentationml.slide+xml"/>
  <Override PartName="/ppt/slides/slide1580.xml" ContentType="application/vnd.openxmlformats-officedocument.presentationml.slide+xml"/>
  <Override PartName="/ppt/slides/slide1581.xml" ContentType="application/vnd.openxmlformats-officedocument.presentationml.slide+xml"/>
  <Override PartName="/ppt/slides/slide1582.xml" ContentType="application/vnd.openxmlformats-officedocument.presentationml.slide+xml"/>
  <Override PartName="/ppt/slides/slide1583.xml" ContentType="application/vnd.openxmlformats-officedocument.presentationml.slide+xml"/>
  <Override PartName="/ppt/slides/slide1584.xml" ContentType="application/vnd.openxmlformats-officedocument.presentationml.slide+xml"/>
  <Override PartName="/ppt/slides/slide1585.xml" ContentType="application/vnd.openxmlformats-officedocument.presentationml.slide+xml"/>
  <Override PartName="/ppt/slides/slide1586.xml" ContentType="application/vnd.openxmlformats-officedocument.presentationml.slide+xml"/>
  <Override PartName="/ppt/slides/slide1587.xml" ContentType="application/vnd.openxmlformats-officedocument.presentationml.slide+xml"/>
  <Override PartName="/ppt/slides/slide1588.xml" ContentType="application/vnd.openxmlformats-officedocument.presentationml.slide+xml"/>
  <Override PartName="/ppt/slides/slide1589.xml" ContentType="application/vnd.openxmlformats-officedocument.presentationml.slide+xml"/>
  <Override PartName="/ppt/slides/slide1590.xml" ContentType="application/vnd.openxmlformats-officedocument.presentationml.slide+xml"/>
  <Override PartName="/ppt/slides/slide1591.xml" ContentType="application/vnd.openxmlformats-officedocument.presentationml.slide+xml"/>
  <Override PartName="/ppt/slides/slide1592.xml" ContentType="application/vnd.openxmlformats-officedocument.presentationml.slide+xml"/>
  <Override PartName="/ppt/slides/slide1593.xml" ContentType="application/vnd.openxmlformats-officedocument.presentationml.slide+xml"/>
  <Override PartName="/ppt/slides/slide1594.xml" ContentType="application/vnd.openxmlformats-officedocument.presentationml.slide+xml"/>
  <Override PartName="/ppt/slides/slide1595.xml" ContentType="application/vnd.openxmlformats-officedocument.presentationml.slide+xml"/>
  <Override PartName="/ppt/slides/slide1596.xml" ContentType="application/vnd.openxmlformats-officedocument.presentationml.slide+xml"/>
  <Override PartName="/ppt/slides/slide1597.xml" ContentType="application/vnd.openxmlformats-officedocument.presentationml.slide+xml"/>
  <Override PartName="/ppt/slides/slide1598.xml" ContentType="application/vnd.openxmlformats-officedocument.presentationml.slide+xml"/>
  <Override PartName="/ppt/slides/slide1599.xml" ContentType="application/vnd.openxmlformats-officedocument.presentationml.slide+xml"/>
  <Override PartName="/ppt/slides/slide1600.xml" ContentType="application/vnd.openxmlformats-officedocument.presentationml.slide+xml"/>
  <Override PartName="/ppt/slides/slide1601.xml" ContentType="application/vnd.openxmlformats-officedocument.presentationml.slide+xml"/>
  <Override PartName="/ppt/slides/slide1602.xml" ContentType="application/vnd.openxmlformats-officedocument.presentationml.slide+xml"/>
  <Override PartName="/ppt/slides/slide1603.xml" ContentType="application/vnd.openxmlformats-officedocument.presentationml.slide+xml"/>
  <Override PartName="/ppt/slides/slide1604.xml" ContentType="application/vnd.openxmlformats-officedocument.presentationml.slide+xml"/>
  <Override PartName="/ppt/slides/slide1605.xml" ContentType="application/vnd.openxmlformats-officedocument.presentationml.slide+xml"/>
  <Override PartName="/ppt/slides/slide1606.xml" ContentType="application/vnd.openxmlformats-officedocument.presentationml.slide+xml"/>
  <Override PartName="/ppt/slides/slide1607.xml" ContentType="application/vnd.openxmlformats-officedocument.presentationml.slide+xml"/>
  <Override PartName="/ppt/slides/slide1608.xml" ContentType="application/vnd.openxmlformats-officedocument.presentationml.slide+xml"/>
  <Override PartName="/ppt/slides/slide1609.xml" ContentType="application/vnd.openxmlformats-officedocument.presentationml.slide+xml"/>
  <Override PartName="/ppt/slides/slide1610.xml" ContentType="application/vnd.openxmlformats-officedocument.presentationml.slide+xml"/>
  <Override PartName="/ppt/slides/slide1611.xml" ContentType="application/vnd.openxmlformats-officedocument.presentationml.slide+xml"/>
  <Override PartName="/ppt/slides/slide1612.xml" ContentType="application/vnd.openxmlformats-officedocument.presentationml.slide+xml"/>
  <Override PartName="/ppt/slides/slide1613.xml" ContentType="application/vnd.openxmlformats-officedocument.presentationml.slide+xml"/>
  <Override PartName="/ppt/slides/slide1614.xml" ContentType="application/vnd.openxmlformats-officedocument.presentationml.slide+xml"/>
  <Override PartName="/ppt/slides/slide1615.xml" ContentType="application/vnd.openxmlformats-officedocument.presentationml.slide+xml"/>
  <Override PartName="/ppt/slides/slide1616.xml" ContentType="application/vnd.openxmlformats-officedocument.presentationml.slide+xml"/>
  <Override PartName="/ppt/slides/slide1617.xml" ContentType="application/vnd.openxmlformats-officedocument.presentationml.slide+xml"/>
  <Override PartName="/ppt/slides/slide1618.xml" ContentType="application/vnd.openxmlformats-officedocument.presentationml.slide+xml"/>
  <Override PartName="/ppt/slides/slide1619.xml" ContentType="application/vnd.openxmlformats-officedocument.presentationml.slide+xml"/>
  <Override PartName="/ppt/slides/slide1620.xml" ContentType="application/vnd.openxmlformats-officedocument.presentationml.slide+xml"/>
  <Override PartName="/ppt/slides/slide1621.xml" ContentType="application/vnd.openxmlformats-officedocument.presentationml.slide+xml"/>
  <Override PartName="/ppt/slides/slide1622.xml" ContentType="application/vnd.openxmlformats-officedocument.presentationml.slide+xml"/>
  <Override PartName="/ppt/slides/slide1623.xml" ContentType="application/vnd.openxmlformats-officedocument.presentationml.slide+xml"/>
  <Override PartName="/ppt/slides/slide1624.xml" ContentType="application/vnd.openxmlformats-officedocument.presentationml.slide+xml"/>
  <Override PartName="/ppt/slides/slide1625.xml" ContentType="application/vnd.openxmlformats-officedocument.presentationml.slide+xml"/>
  <Override PartName="/ppt/slides/slide1626.xml" ContentType="application/vnd.openxmlformats-officedocument.presentationml.slide+xml"/>
  <Override PartName="/ppt/slides/slide1627.xml" ContentType="application/vnd.openxmlformats-officedocument.presentationml.slide+xml"/>
  <Override PartName="/ppt/slides/slide1628.xml" ContentType="application/vnd.openxmlformats-officedocument.presentationml.slide+xml"/>
  <Override PartName="/ppt/slides/slide1629.xml" ContentType="application/vnd.openxmlformats-officedocument.presentationml.slide+xml"/>
  <Override PartName="/ppt/slides/slide1630.xml" ContentType="application/vnd.openxmlformats-officedocument.presentationml.slide+xml"/>
  <Override PartName="/ppt/slides/slide1631.xml" ContentType="application/vnd.openxmlformats-officedocument.presentationml.slide+xml"/>
  <Override PartName="/ppt/slides/slide1632.xml" ContentType="application/vnd.openxmlformats-officedocument.presentationml.slide+xml"/>
  <Override PartName="/ppt/slides/slide1633.xml" ContentType="application/vnd.openxmlformats-officedocument.presentationml.slide+xml"/>
  <Override PartName="/ppt/slides/slide1634.xml" ContentType="application/vnd.openxmlformats-officedocument.presentationml.slide+xml"/>
  <Override PartName="/ppt/slides/slide1635.xml" ContentType="application/vnd.openxmlformats-officedocument.presentationml.slide+xml"/>
  <Override PartName="/ppt/slides/slide1636.xml" ContentType="application/vnd.openxmlformats-officedocument.presentationml.slide+xml"/>
  <Override PartName="/ppt/slides/slide1637.xml" ContentType="application/vnd.openxmlformats-officedocument.presentationml.slide+xml"/>
  <Override PartName="/ppt/slides/slide1638.xml" ContentType="application/vnd.openxmlformats-officedocument.presentationml.slide+xml"/>
  <Override PartName="/ppt/slides/slide1639.xml" ContentType="application/vnd.openxmlformats-officedocument.presentationml.slide+xml"/>
  <Override PartName="/ppt/slides/slide1640.xml" ContentType="application/vnd.openxmlformats-officedocument.presentationml.slide+xml"/>
  <Override PartName="/ppt/slides/slide1641.xml" ContentType="application/vnd.openxmlformats-officedocument.presentationml.slide+xml"/>
  <Override PartName="/ppt/slides/slide1642.xml" ContentType="application/vnd.openxmlformats-officedocument.presentationml.slide+xml"/>
  <Override PartName="/ppt/slides/slide1643.xml" ContentType="application/vnd.openxmlformats-officedocument.presentationml.slide+xml"/>
  <Override PartName="/ppt/slides/slide1644.xml" ContentType="application/vnd.openxmlformats-officedocument.presentationml.slide+xml"/>
  <Override PartName="/ppt/slides/slide1645.xml" ContentType="application/vnd.openxmlformats-officedocument.presentationml.slide+xml"/>
  <Override PartName="/ppt/slides/slide1646.xml" ContentType="application/vnd.openxmlformats-officedocument.presentationml.slide+xml"/>
  <Override PartName="/ppt/slides/slide1647.xml" ContentType="application/vnd.openxmlformats-officedocument.presentationml.slide+xml"/>
  <Override PartName="/ppt/slides/slide1648.xml" ContentType="application/vnd.openxmlformats-officedocument.presentationml.slide+xml"/>
  <Override PartName="/ppt/slides/slide1649.xml" ContentType="application/vnd.openxmlformats-officedocument.presentationml.slide+xml"/>
  <Override PartName="/ppt/slides/slide1650.xml" ContentType="application/vnd.openxmlformats-officedocument.presentationml.slide+xml"/>
  <Override PartName="/ppt/slides/slide1651.xml" ContentType="application/vnd.openxmlformats-officedocument.presentationml.slide+xml"/>
  <Override PartName="/ppt/slides/slide1652.xml" ContentType="application/vnd.openxmlformats-officedocument.presentationml.slide+xml"/>
  <Override PartName="/ppt/slides/slide1653.xml" ContentType="application/vnd.openxmlformats-officedocument.presentationml.slide+xml"/>
  <Override PartName="/ppt/slides/slide1654.xml" ContentType="application/vnd.openxmlformats-officedocument.presentationml.slide+xml"/>
  <Override PartName="/ppt/slides/slide1655.xml" ContentType="application/vnd.openxmlformats-officedocument.presentationml.slide+xml"/>
  <Override PartName="/ppt/slides/slide1656.xml" ContentType="application/vnd.openxmlformats-officedocument.presentationml.slide+xml"/>
  <Override PartName="/ppt/slides/slide1657.xml" ContentType="application/vnd.openxmlformats-officedocument.presentationml.slide+xml"/>
  <Override PartName="/ppt/slides/slide1658.xml" ContentType="application/vnd.openxmlformats-officedocument.presentationml.slide+xml"/>
  <Override PartName="/ppt/slides/slide1659.xml" ContentType="application/vnd.openxmlformats-officedocument.presentationml.slide+xml"/>
  <Override PartName="/ppt/slides/slide1660.xml" ContentType="application/vnd.openxmlformats-officedocument.presentationml.slide+xml"/>
  <Override PartName="/ppt/slides/slide1661.xml" ContentType="application/vnd.openxmlformats-officedocument.presentationml.slide+xml"/>
  <Override PartName="/ppt/slides/slide1662.xml" ContentType="application/vnd.openxmlformats-officedocument.presentationml.slide+xml"/>
  <Override PartName="/ppt/slides/slide1663.xml" ContentType="application/vnd.openxmlformats-officedocument.presentationml.slide+xml"/>
  <Override PartName="/ppt/slides/slide1664.xml" ContentType="application/vnd.openxmlformats-officedocument.presentationml.slide+xml"/>
  <Override PartName="/ppt/slides/slide1665.xml" ContentType="application/vnd.openxmlformats-officedocument.presentationml.slide+xml"/>
  <Override PartName="/ppt/slides/slide1666.xml" ContentType="application/vnd.openxmlformats-officedocument.presentationml.slide+xml"/>
  <Override PartName="/ppt/slides/slide1667.xml" ContentType="application/vnd.openxmlformats-officedocument.presentationml.slide+xml"/>
  <Override PartName="/ppt/slides/slide1668.xml" ContentType="application/vnd.openxmlformats-officedocument.presentationml.slide+xml"/>
  <Override PartName="/ppt/slides/slide1669.xml" ContentType="application/vnd.openxmlformats-officedocument.presentationml.slide+xml"/>
  <Override PartName="/ppt/slides/slide1670.xml" ContentType="application/vnd.openxmlformats-officedocument.presentationml.slide+xml"/>
  <Override PartName="/ppt/slides/slide1671.xml" ContentType="application/vnd.openxmlformats-officedocument.presentationml.slide+xml"/>
  <Override PartName="/ppt/slides/slide1672.xml" ContentType="application/vnd.openxmlformats-officedocument.presentationml.slide+xml"/>
  <Override PartName="/ppt/slides/slide1673.xml" ContentType="application/vnd.openxmlformats-officedocument.presentationml.slide+xml"/>
  <Override PartName="/ppt/slides/slide1674.xml" ContentType="application/vnd.openxmlformats-officedocument.presentationml.slide+xml"/>
  <Override PartName="/ppt/slides/slide1675.xml" ContentType="application/vnd.openxmlformats-officedocument.presentationml.slide+xml"/>
  <Override PartName="/ppt/slides/slide1676.xml" ContentType="application/vnd.openxmlformats-officedocument.presentationml.slide+xml"/>
  <Override PartName="/ppt/slides/slide1677.xml" ContentType="application/vnd.openxmlformats-officedocument.presentationml.slide+xml"/>
  <Override PartName="/ppt/slides/slide1678.xml" ContentType="application/vnd.openxmlformats-officedocument.presentationml.slide+xml"/>
  <Override PartName="/ppt/slides/slide1679.xml" ContentType="application/vnd.openxmlformats-officedocument.presentationml.slide+xml"/>
  <Override PartName="/ppt/slides/slide1680.xml" ContentType="application/vnd.openxmlformats-officedocument.presentationml.slide+xml"/>
  <Override PartName="/ppt/slides/slide1681.xml" ContentType="application/vnd.openxmlformats-officedocument.presentationml.slide+xml"/>
  <Override PartName="/ppt/slides/slide1682.xml" ContentType="application/vnd.openxmlformats-officedocument.presentationml.slide+xml"/>
  <Override PartName="/ppt/slides/slide1683.xml" ContentType="application/vnd.openxmlformats-officedocument.presentationml.slide+xml"/>
  <Override PartName="/ppt/slides/slide1684.xml" ContentType="application/vnd.openxmlformats-officedocument.presentationml.slide+xml"/>
  <Override PartName="/ppt/slides/slide1685.xml" ContentType="application/vnd.openxmlformats-officedocument.presentationml.slide+xml"/>
  <Override PartName="/ppt/slides/slide1686.xml" ContentType="application/vnd.openxmlformats-officedocument.presentationml.slide+xml"/>
  <Override PartName="/ppt/slides/slide1687.xml" ContentType="application/vnd.openxmlformats-officedocument.presentationml.slide+xml"/>
  <Override PartName="/ppt/slides/slide1688.xml" ContentType="application/vnd.openxmlformats-officedocument.presentationml.slide+xml"/>
  <Override PartName="/ppt/slides/slide1689.xml" ContentType="application/vnd.openxmlformats-officedocument.presentationml.slide+xml"/>
  <Override PartName="/ppt/slides/slide1690.xml" ContentType="application/vnd.openxmlformats-officedocument.presentationml.slide+xml"/>
  <Override PartName="/ppt/slides/slide1691.xml" ContentType="application/vnd.openxmlformats-officedocument.presentationml.slide+xml"/>
  <Override PartName="/ppt/slides/slide1692.xml" ContentType="application/vnd.openxmlformats-officedocument.presentationml.slide+xml"/>
  <Override PartName="/ppt/slides/slide1693.xml" ContentType="application/vnd.openxmlformats-officedocument.presentationml.slide+xml"/>
  <Override PartName="/ppt/slides/slide1694.xml" ContentType="application/vnd.openxmlformats-officedocument.presentationml.slide+xml"/>
  <Override PartName="/ppt/slides/slide1695.xml" ContentType="application/vnd.openxmlformats-officedocument.presentationml.slide+xml"/>
  <Override PartName="/ppt/slides/slide1696.xml" ContentType="application/vnd.openxmlformats-officedocument.presentationml.slide+xml"/>
  <Override PartName="/ppt/slides/slide1697.xml" ContentType="application/vnd.openxmlformats-officedocument.presentationml.slide+xml"/>
  <Override PartName="/ppt/slides/slide1698.xml" ContentType="application/vnd.openxmlformats-officedocument.presentationml.slide+xml"/>
  <Override PartName="/ppt/slides/slide1699.xml" ContentType="application/vnd.openxmlformats-officedocument.presentationml.slide+xml"/>
  <Override PartName="/ppt/slides/slide1700.xml" ContentType="application/vnd.openxmlformats-officedocument.presentationml.slide+xml"/>
  <Override PartName="/ppt/slides/slide1701.xml" ContentType="application/vnd.openxmlformats-officedocument.presentationml.slide+xml"/>
  <Override PartName="/ppt/slides/slide1702.xml" ContentType="application/vnd.openxmlformats-officedocument.presentationml.slide+xml"/>
  <Override PartName="/ppt/slides/slide1703.xml" ContentType="application/vnd.openxmlformats-officedocument.presentationml.slide+xml"/>
  <Override PartName="/ppt/slides/slide1704.xml" ContentType="application/vnd.openxmlformats-officedocument.presentationml.slide+xml"/>
  <Override PartName="/ppt/slides/slide1705.xml" ContentType="application/vnd.openxmlformats-officedocument.presentationml.slide+xml"/>
  <Override PartName="/ppt/slides/slide1706.xml" ContentType="application/vnd.openxmlformats-officedocument.presentationml.slide+xml"/>
  <Override PartName="/ppt/slides/slide1707.xml" ContentType="application/vnd.openxmlformats-officedocument.presentationml.slide+xml"/>
  <Override PartName="/ppt/slides/slide1708.xml" ContentType="application/vnd.openxmlformats-officedocument.presentationml.slide+xml"/>
  <Override PartName="/ppt/slides/slide1709.xml" ContentType="application/vnd.openxmlformats-officedocument.presentationml.slide+xml"/>
  <Override PartName="/ppt/slides/slide1710.xml" ContentType="application/vnd.openxmlformats-officedocument.presentationml.slide+xml"/>
  <Override PartName="/ppt/slides/slide1711.xml" ContentType="application/vnd.openxmlformats-officedocument.presentationml.slide+xml"/>
  <Override PartName="/ppt/slides/slide1712.xml" ContentType="application/vnd.openxmlformats-officedocument.presentationml.slide+xml"/>
  <Override PartName="/ppt/slides/slide1713.xml" ContentType="application/vnd.openxmlformats-officedocument.presentationml.slide+xml"/>
  <Override PartName="/ppt/slides/slide1714.xml" ContentType="application/vnd.openxmlformats-officedocument.presentationml.slide+xml"/>
  <Override PartName="/ppt/slides/slide1715.xml" ContentType="application/vnd.openxmlformats-officedocument.presentationml.slide+xml"/>
  <Override PartName="/ppt/slides/slide1716.xml" ContentType="application/vnd.openxmlformats-officedocument.presentationml.slide+xml"/>
  <Override PartName="/ppt/slides/slide1717.xml" ContentType="application/vnd.openxmlformats-officedocument.presentationml.slide+xml"/>
  <Override PartName="/ppt/slides/slide1718.xml" ContentType="application/vnd.openxmlformats-officedocument.presentationml.slide+xml"/>
  <Override PartName="/ppt/slides/slide1719.xml" ContentType="application/vnd.openxmlformats-officedocument.presentationml.slide+xml"/>
  <Override PartName="/ppt/slides/slide1720.xml" ContentType="application/vnd.openxmlformats-officedocument.presentationml.slide+xml"/>
  <Override PartName="/ppt/slides/slide1721.xml" ContentType="application/vnd.openxmlformats-officedocument.presentationml.slide+xml"/>
  <Override PartName="/ppt/slides/slide1722.xml" ContentType="application/vnd.openxmlformats-officedocument.presentationml.slide+xml"/>
  <Override PartName="/ppt/slides/slide1723.xml" ContentType="application/vnd.openxmlformats-officedocument.presentationml.slide+xml"/>
  <Override PartName="/ppt/slides/slide1724.xml" ContentType="application/vnd.openxmlformats-officedocument.presentationml.slide+xml"/>
  <Override PartName="/ppt/slides/slide1725.xml" ContentType="application/vnd.openxmlformats-officedocument.presentationml.slide+xml"/>
  <Override PartName="/ppt/slides/slide1726.xml" ContentType="application/vnd.openxmlformats-officedocument.presentationml.slide+xml"/>
  <Override PartName="/ppt/slides/slide1727.xml" ContentType="application/vnd.openxmlformats-officedocument.presentationml.slide+xml"/>
  <Override PartName="/ppt/slides/slide1728.xml" ContentType="application/vnd.openxmlformats-officedocument.presentationml.slide+xml"/>
  <Override PartName="/ppt/slides/slide1729.xml" ContentType="application/vnd.openxmlformats-officedocument.presentationml.slide+xml"/>
  <Override PartName="/ppt/slides/slide1730.xml" ContentType="application/vnd.openxmlformats-officedocument.presentationml.slide+xml"/>
  <Override PartName="/ppt/slides/slide1731.xml" ContentType="application/vnd.openxmlformats-officedocument.presentationml.slide+xml"/>
  <Override PartName="/ppt/slides/slide1732.xml" ContentType="application/vnd.openxmlformats-officedocument.presentationml.slide+xml"/>
  <Override PartName="/ppt/slides/slide1733.xml" ContentType="application/vnd.openxmlformats-officedocument.presentationml.slide+xml"/>
  <Override PartName="/ppt/slides/slide1734.xml" ContentType="application/vnd.openxmlformats-officedocument.presentationml.slide+xml"/>
  <Override PartName="/ppt/slides/slide1735.xml" ContentType="application/vnd.openxmlformats-officedocument.presentationml.slide+xml"/>
  <Override PartName="/ppt/slides/slide1736.xml" ContentType="application/vnd.openxmlformats-officedocument.presentationml.slide+xml"/>
  <Override PartName="/ppt/slides/slide1737.xml" ContentType="application/vnd.openxmlformats-officedocument.presentationml.slide+xml"/>
  <Override PartName="/ppt/slides/slide1738.xml" ContentType="application/vnd.openxmlformats-officedocument.presentationml.slide+xml"/>
  <Override PartName="/ppt/slides/slide1739.xml" ContentType="application/vnd.openxmlformats-officedocument.presentationml.slide+xml"/>
  <Override PartName="/ppt/slides/slide1740.xml" ContentType="application/vnd.openxmlformats-officedocument.presentationml.slide+xml"/>
  <Override PartName="/ppt/slides/slide1741.xml" ContentType="application/vnd.openxmlformats-officedocument.presentationml.slide+xml"/>
  <Override PartName="/ppt/slides/slide1742.xml" ContentType="application/vnd.openxmlformats-officedocument.presentationml.slide+xml"/>
  <Override PartName="/ppt/slides/slide1743.xml" ContentType="application/vnd.openxmlformats-officedocument.presentationml.slide+xml"/>
  <Override PartName="/ppt/slides/slide1744.xml" ContentType="application/vnd.openxmlformats-officedocument.presentationml.slide+xml"/>
  <Override PartName="/ppt/slides/slide1745.xml" ContentType="application/vnd.openxmlformats-officedocument.presentationml.slide+xml"/>
  <Override PartName="/ppt/slides/slide1746.xml" ContentType="application/vnd.openxmlformats-officedocument.presentationml.slide+xml"/>
  <Override PartName="/ppt/slides/slide1747.xml" ContentType="application/vnd.openxmlformats-officedocument.presentationml.slide+xml"/>
  <Override PartName="/ppt/slides/slide1748.xml" ContentType="application/vnd.openxmlformats-officedocument.presentationml.slide+xml"/>
  <Override PartName="/ppt/slides/slide1749.xml" ContentType="application/vnd.openxmlformats-officedocument.presentationml.slide+xml"/>
  <Override PartName="/ppt/slides/slide1750.xml" ContentType="application/vnd.openxmlformats-officedocument.presentationml.slide+xml"/>
  <Override PartName="/ppt/slides/slide1751.xml" ContentType="application/vnd.openxmlformats-officedocument.presentationml.slide+xml"/>
  <Override PartName="/ppt/slides/slide1752.xml" ContentType="application/vnd.openxmlformats-officedocument.presentationml.slide+xml"/>
  <Override PartName="/ppt/slides/slide1753.xml" ContentType="application/vnd.openxmlformats-officedocument.presentationml.slide+xml"/>
  <Override PartName="/ppt/slides/slide1754.xml" ContentType="application/vnd.openxmlformats-officedocument.presentationml.slide+xml"/>
  <Override PartName="/ppt/slides/slide1755.xml" ContentType="application/vnd.openxmlformats-officedocument.presentationml.slide+xml"/>
  <Override PartName="/ppt/slides/slide1756.xml" ContentType="application/vnd.openxmlformats-officedocument.presentationml.slide+xml"/>
  <Override PartName="/ppt/slides/slide1757.xml" ContentType="application/vnd.openxmlformats-officedocument.presentationml.slide+xml"/>
  <Override PartName="/ppt/slides/slide1758.xml" ContentType="application/vnd.openxmlformats-officedocument.presentationml.slide+xml"/>
  <Override PartName="/ppt/slides/slide1759.xml" ContentType="application/vnd.openxmlformats-officedocument.presentationml.slide+xml"/>
  <Override PartName="/ppt/slides/slide1760.xml" ContentType="application/vnd.openxmlformats-officedocument.presentationml.slide+xml"/>
  <Override PartName="/ppt/slides/slide1761.xml" ContentType="application/vnd.openxmlformats-officedocument.presentationml.slide+xml"/>
  <Override PartName="/ppt/slides/slide1762.xml" ContentType="application/vnd.openxmlformats-officedocument.presentationml.slide+xml"/>
  <Override PartName="/ppt/slides/slide1763.xml" ContentType="application/vnd.openxmlformats-officedocument.presentationml.slide+xml"/>
  <Override PartName="/ppt/slides/slide1764.xml" ContentType="application/vnd.openxmlformats-officedocument.presentationml.slide+xml"/>
  <Override PartName="/ppt/slides/slide1765.xml" ContentType="application/vnd.openxmlformats-officedocument.presentationml.slide+xml"/>
  <Override PartName="/ppt/slides/slide1766.xml" ContentType="application/vnd.openxmlformats-officedocument.presentationml.slide+xml"/>
  <Override PartName="/ppt/slides/slide1767.xml" ContentType="application/vnd.openxmlformats-officedocument.presentationml.slide+xml"/>
  <Override PartName="/ppt/slides/slide1768.xml" ContentType="application/vnd.openxmlformats-officedocument.presentationml.slide+xml"/>
  <Override PartName="/ppt/slides/slide1769.xml" ContentType="application/vnd.openxmlformats-officedocument.presentationml.slide+xml"/>
  <Override PartName="/ppt/slides/slide1770.xml" ContentType="application/vnd.openxmlformats-officedocument.presentationml.slide+xml"/>
  <Override PartName="/ppt/slides/slide1771.xml" ContentType="application/vnd.openxmlformats-officedocument.presentationml.slide+xml"/>
  <Override PartName="/ppt/slides/slide1772.xml" ContentType="application/vnd.openxmlformats-officedocument.presentationml.slide+xml"/>
  <Override PartName="/ppt/slides/slide1773.xml" ContentType="application/vnd.openxmlformats-officedocument.presentationml.slide+xml"/>
  <Override PartName="/ppt/slides/slide1774.xml" ContentType="application/vnd.openxmlformats-officedocument.presentationml.slide+xml"/>
  <Override PartName="/ppt/slides/slide1775.xml" ContentType="application/vnd.openxmlformats-officedocument.presentationml.slide+xml"/>
  <Override PartName="/ppt/slides/slide1776.xml" ContentType="application/vnd.openxmlformats-officedocument.presentationml.slide+xml"/>
  <Override PartName="/ppt/slides/slide1777.xml" ContentType="application/vnd.openxmlformats-officedocument.presentationml.slide+xml"/>
  <Override PartName="/ppt/slides/slide1778.xml" ContentType="application/vnd.openxmlformats-officedocument.presentationml.slide+xml"/>
  <Override PartName="/ppt/slides/slide1779.xml" ContentType="application/vnd.openxmlformats-officedocument.presentationml.slide+xml"/>
  <Override PartName="/ppt/slides/slide1780.xml" ContentType="application/vnd.openxmlformats-officedocument.presentationml.slide+xml"/>
  <Override PartName="/ppt/slides/slide1781.xml" ContentType="application/vnd.openxmlformats-officedocument.presentationml.slide+xml"/>
  <Override PartName="/ppt/slides/slide1782.xml" ContentType="application/vnd.openxmlformats-officedocument.presentationml.slide+xml"/>
  <Override PartName="/ppt/slides/slide1783.xml" ContentType="application/vnd.openxmlformats-officedocument.presentationml.slide+xml"/>
  <Override PartName="/ppt/slides/slide1784.xml" ContentType="application/vnd.openxmlformats-officedocument.presentationml.slide+xml"/>
  <Override PartName="/ppt/slides/slide1785.xml" ContentType="application/vnd.openxmlformats-officedocument.presentationml.slide+xml"/>
  <Override PartName="/ppt/slides/slide1786.xml" ContentType="application/vnd.openxmlformats-officedocument.presentationml.slide+xml"/>
  <Override PartName="/ppt/slides/slide1787.xml" ContentType="application/vnd.openxmlformats-officedocument.presentationml.slide+xml"/>
  <Override PartName="/ppt/slides/slide1788.xml" ContentType="application/vnd.openxmlformats-officedocument.presentationml.slide+xml"/>
  <Override PartName="/ppt/slides/slide1789.xml" ContentType="application/vnd.openxmlformats-officedocument.presentationml.slide+xml"/>
  <Override PartName="/ppt/slides/slide1790.xml" ContentType="application/vnd.openxmlformats-officedocument.presentationml.slide+xml"/>
  <Override PartName="/ppt/slides/slide1791.xml" ContentType="application/vnd.openxmlformats-officedocument.presentationml.slide+xml"/>
  <Override PartName="/ppt/slides/slide1792.xml" ContentType="application/vnd.openxmlformats-officedocument.presentationml.slide+xml"/>
  <Override PartName="/ppt/slides/slide1793.xml" ContentType="application/vnd.openxmlformats-officedocument.presentationml.slide+xml"/>
  <Override PartName="/ppt/slides/slide1794.xml" ContentType="application/vnd.openxmlformats-officedocument.presentationml.slide+xml"/>
  <Override PartName="/ppt/slides/slide1795.xml" ContentType="application/vnd.openxmlformats-officedocument.presentationml.slide+xml"/>
  <Override PartName="/ppt/slides/slide1796.xml" ContentType="application/vnd.openxmlformats-officedocument.presentationml.slide+xml"/>
  <Override PartName="/ppt/slides/slide1797.xml" ContentType="application/vnd.openxmlformats-officedocument.presentationml.slide+xml"/>
  <Override PartName="/ppt/slides/slide1798.xml" ContentType="application/vnd.openxmlformats-officedocument.presentationml.slide+xml"/>
  <Override PartName="/ppt/slides/slide1799.xml" ContentType="application/vnd.openxmlformats-officedocument.presentationml.slide+xml"/>
  <Override PartName="/ppt/slides/slide1800.xml" ContentType="application/vnd.openxmlformats-officedocument.presentationml.slide+xml"/>
  <Override PartName="/ppt/slides/slide1801.xml" ContentType="application/vnd.openxmlformats-officedocument.presentationml.slide+xml"/>
  <Override PartName="/ppt/slides/slide1802.xml" ContentType="application/vnd.openxmlformats-officedocument.presentationml.slide+xml"/>
  <Override PartName="/ppt/slides/slide1803.xml" ContentType="application/vnd.openxmlformats-officedocument.presentationml.slide+xml"/>
  <Override PartName="/ppt/slides/slide1804.xml" ContentType="application/vnd.openxmlformats-officedocument.presentationml.slide+xml"/>
  <Override PartName="/ppt/slides/slide1805.xml" ContentType="application/vnd.openxmlformats-officedocument.presentationml.slide+xml"/>
  <Override PartName="/ppt/slides/slide1806.xml" ContentType="application/vnd.openxmlformats-officedocument.presentationml.slide+xml"/>
  <Override PartName="/ppt/slides/slide1807.xml" ContentType="application/vnd.openxmlformats-officedocument.presentationml.slide+xml"/>
  <Override PartName="/ppt/slides/slide1808.xml" ContentType="application/vnd.openxmlformats-officedocument.presentationml.slide+xml"/>
  <Override PartName="/ppt/slides/slide1809.xml" ContentType="application/vnd.openxmlformats-officedocument.presentationml.slide+xml"/>
  <Override PartName="/ppt/slides/slide1810.xml" ContentType="application/vnd.openxmlformats-officedocument.presentationml.slide+xml"/>
  <Override PartName="/ppt/slides/slide1811.xml" ContentType="application/vnd.openxmlformats-officedocument.presentationml.slide+xml"/>
  <Override PartName="/ppt/slides/slide1812.xml" ContentType="application/vnd.openxmlformats-officedocument.presentationml.slide+xml"/>
  <Override PartName="/ppt/slides/slide1813.xml" ContentType="application/vnd.openxmlformats-officedocument.presentationml.slide+xml"/>
  <Override PartName="/ppt/slides/slide1814.xml" ContentType="application/vnd.openxmlformats-officedocument.presentationml.slide+xml"/>
  <Override PartName="/ppt/slides/slide1815.xml" ContentType="application/vnd.openxmlformats-officedocument.presentationml.slide+xml"/>
  <Override PartName="/ppt/slides/slide1816.xml" ContentType="application/vnd.openxmlformats-officedocument.presentationml.slide+xml"/>
  <Override PartName="/ppt/slides/slide1817.xml" ContentType="application/vnd.openxmlformats-officedocument.presentationml.slide+xml"/>
  <Override PartName="/ppt/slides/slide1818.xml" ContentType="application/vnd.openxmlformats-officedocument.presentationml.slide+xml"/>
  <Override PartName="/ppt/slides/slide1819.xml" ContentType="application/vnd.openxmlformats-officedocument.presentationml.slide+xml"/>
  <Override PartName="/ppt/slides/slide1820.xml" ContentType="application/vnd.openxmlformats-officedocument.presentationml.slide+xml"/>
  <Override PartName="/ppt/slides/slide1821.xml" ContentType="application/vnd.openxmlformats-officedocument.presentationml.slide+xml"/>
  <Override PartName="/ppt/slides/slide1822.xml" ContentType="application/vnd.openxmlformats-officedocument.presentationml.slide+xml"/>
  <Override PartName="/ppt/slides/slide18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 id="2147483673" r:id="rId2"/>
    <p:sldMasterId id="2147483686" r:id="rId3"/>
  </p:sldMasterIdLst>
  <p:notesMasterIdLst>
    <p:notesMasterId r:id="rId1827"/>
  </p:notesMasterIdLst>
  <p:sldIdLst>
    <p:sldId id="5512" r:id="rId4"/>
    <p:sldId id="5824" r:id="rId5"/>
    <p:sldId id="4757" r:id="rId6"/>
    <p:sldId id="4829" r:id="rId7"/>
    <p:sldId id="3924" r:id="rId8"/>
    <p:sldId id="3923" r:id="rId9"/>
    <p:sldId id="5513" r:id="rId10"/>
    <p:sldId id="5514" r:id="rId11"/>
    <p:sldId id="4199" r:id="rId12"/>
    <p:sldId id="5041" r:id="rId13"/>
    <p:sldId id="5042" r:id="rId14"/>
    <p:sldId id="3417" r:id="rId15"/>
    <p:sldId id="4201" r:id="rId16"/>
    <p:sldId id="4202" r:id="rId17"/>
    <p:sldId id="4203" r:id="rId18"/>
    <p:sldId id="4204" r:id="rId19"/>
    <p:sldId id="5515" r:id="rId20"/>
    <p:sldId id="5516" r:id="rId21"/>
    <p:sldId id="5517" r:id="rId22"/>
    <p:sldId id="4205" r:id="rId23"/>
    <p:sldId id="4206" r:id="rId24"/>
    <p:sldId id="4207" r:id="rId25"/>
    <p:sldId id="4208" r:id="rId26"/>
    <p:sldId id="4209" r:id="rId27"/>
    <p:sldId id="4755" r:id="rId28"/>
    <p:sldId id="4210" r:id="rId29"/>
    <p:sldId id="5518" r:id="rId30"/>
    <p:sldId id="5520" r:id="rId31"/>
    <p:sldId id="5522" r:id="rId32"/>
    <p:sldId id="5523" r:id="rId33"/>
    <p:sldId id="5524" r:id="rId34"/>
    <p:sldId id="5525" r:id="rId35"/>
    <p:sldId id="5526" r:id="rId36"/>
    <p:sldId id="5527" r:id="rId37"/>
    <p:sldId id="5528" r:id="rId38"/>
    <p:sldId id="5529" r:id="rId39"/>
    <p:sldId id="5530" r:id="rId40"/>
    <p:sldId id="5531" r:id="rId41"/>
    <p:sldId id="5532" r:id="rId42"/>
    <p:sldId id="5533" r:id="rId43"/>
    <p:sldId id="5534" r:id="rId44"/>
    <p:sldId id="5535" r:id="rId45"/>
    <p:sldId id="5536" r:id="rId46"/>
    <p:sldId id="5537" r:id="rId47"/>
    <p:sldId id="4230" r:id="rId48"/>
    <p:sldId id="4231" r:id="rId49"/>
    <p:sldId id="4232" r:id="rId50"/>
    <p:sldId id="4233" r:id="rId51"/>
    <p:sldId id="4234" r:id="rId52"/>
    <p:sldId id="4235" r:id="rId53"/>
    <p:sldId id="4236" r:id="rId54"/>
    <p:sldId id="4237" r:id="rId55"/>
    <p:sldId id="4238" r:id="rId56"/>
    <p:sldId id="4296" r:id="rId57"/>
    <p:sldId id="4297" r:id="rId58"/>
    <p:sldId id="4298" r:id="rId59"/>
    <p:sldId id="4300" r:id="rId60"/>
    <p:sldId id="4301" r:id="rId61"/>
    <p:sldId id="4302" r:id="rId62"/>
    <p:sldId id="4303" r:id="rId63"/>
    <p:sldId id="4304" r:id="rId64"/>
    <p:sldId id="4305" r:id="rId65"/>
    <p:sldId id="4306" r:id="rId66"/>
    <p:sldId id="4307" r:id="rId67"/>
    <p:sldId id="5567" r:id="rId68"/>
    <p:sldId id="5538" r:id="rId69"/>
    <p:sldId id="5539" r:id="rId70"/>
    <p:sldId id="5540" r:id="rId71"/>
    <p:sldId id="4318" r:id="rId72"/>
    <p:sldId id="4319" r:id="rId73"/>
    <p:sldId id="4320" r:id="rId74"/>
    <p:sldId id="4321" r:id="rId75"/>
    <p:sldId id="4322" r:id="rId76"/>
    <p:sldId id="4323" r:id="rId77"/>
    <p:sldId id="4324" r:id="rId78"/>
    <p:sldId id="4325" r:id="rId79"/>
    <p:sldId id="4326" r:id="rId80"/>
    <p:sldId id="4327" r:id="rId81"/>
    <p:sldId id="5544" r:id="rId82"/>
    <p:sldId id="5541" r:id="rId83"/>
    <p:sldId id="5542" r:id="rId84"/>
    <p:sldId id="5543" r:id="rId85"/>
    <p:sldId id="4308" r:id="rId86"/>
    <p:sldId id="4309" r:id="rId87"/>
    <p:sldId id="4239" r:id="rId88"/>
    <p:sldId id="4240" r:id="rId89"/>
    <p:sldId id="4241" r:id="rId90"/>
    <p:sldId id="4242" r:id="rId91"/>
    <p:sldId id="4243" r:id="rId92"/>
    <p:sldId id="4244" r:id="rId93"/>
    <p:sldId id="4245" r:id="rId94"/>
    <p:sldId id="4246" r:id="rId95"/>
    <p:sldId id="4247" r:id="rId96"/>
    <p:sldId id="4248" r:id="rId97"/>
    <p:sldId id="5545" r:id="rId98"/>
    <p:sldId id="5546" r:id="rId99"/>
    <p:sldId id="5547" r:id="rId100"/>
    <p:sldId id="5548" r:id="rId101"/>
    <p:sldId id="4335" r:id="rId102"/>
    <p:sldId id="4336" r:id="rId103"/>
    <p:sldId id="4337" r:id="rId104"/>
    <p:sldId id="4338" r:id="rId105"/>
    <p:sldId id="4339" r:id="rId106"/>
    <p:sldId id="4340" r:id="rId107"/>
    <p:sldId id="4341" r:id="rId108"/>
    <p:sldId id="4342" r:id="rId109"/>
    <p:sldId id="4343" r:id="rId110"/>
    <p:sldId id="4344" r:id="rId111"/>
    <p:sldId id="4345" r:id="rId112"/>
    <p:sldId id="4346" r:id="rId113"/>
    <p:sldId id="4347" r:id="rId114"/>
    <p:sldId id="4348" r:id="rId115"/>
    <p:sldId id="4349" r:id="rId116"/>
    <p:sldId id="4350" r:id="rId117"/>
    <p:sldId id="4351" r:id="rId118"/>
    <p:sldId id="4352" r:id="rId119"/>
    <p:sldId id="4353" r:id="rId120"/>
    <p:sldId id="4354" r:id="rId121"/>
    <p:sldId id="4355" r:id="rId122"/>
    <p:sldId id="4356" r:id="rId123"/>
    <p:sldId id="4357" r:id="rId124"/>
    <p:sldId id="4358" r:id="rId125"/>
    <p:sldId id="4359" r:id="rId126"/>
    <p:sldId id="4360" r:id="rId127"/>
    <p:sldId id="4361" r:id="rId128"/>
    <p:sldId id="4362" r:id="rId129"/>
    <p:sldId id="5549" r:id="rId130"/>
    <p:sldId id="5561" r:id="rId131"/>
    <p:sldId id="5562" r:id="rId132"/>
    <p:sldId id="5563" r:id="rId133"/>
    <p:sldId id="3999" r:id="rId134"/>
    <p:sldId id="4003" r:id="rId135"/>
    <p:sldId id="4004" r:id="rId136"/>
    <p:sldId id="4005" r:id="rId137"/>
    <p:sldId id="4006" r:id="rId138"/>
    <p:sldId id="4007" r:id="rId139"/>
    <p:sldId id="4008" r:id="rId140"/>
    <p:sldId id="4009" r:id="rId141"/>
    <p:sldId id="4010" r:id="rId142"/>
    <p:sldId id="4011" r:id="rId143"/>
    <p:sldId id="4012" r:id="rId144"/>
    <p:sldId id="4013" r:id="rId145"/>
    <p:sldId id="4014" r:id="rId146"/>
    <p:sldId id="4015" r:id="rId147"/>
    <p:sldId id="4016" r:id="rId148"/>
    <p:sldId id="4017" r:id="rId149"/>
    <p:sldId id="4018" r:id="rId150"/>
    <p:sldId id="4019" r:id="rId151"/>
    <p:sldId id="4020" r:id="rId152"/>
    <p:sldId id="4021" r:id="rId153"/>
    <p:sldId id="4022" r:id="rId154"/>
    <p:sldId id="4023" r:id="rId155"/>
    <p:sldId id="4024" r:id="rId156"/>
    <p:sldId id="4025" r:id="rId157"/>
    <p:sldId id="4026" r:id="rId158"/>
    <p:sldId id="4027" r:id="rId159"/>
    <p:sldId id="4028" r:id="rId160"/>
    <p:sldId id="4029" r:id="rId161"/>
    <p:sldId id="4030" r:id="rId162"/>
    <p:sldId id="4031" r:id="rId163"/>
    <p:sldId id="4032" r:id="rId164"/>
    <p:sldId id="4033" r:id="rId165"/>
    <p:sldId id="4034" r:id="rId166"/>
    <p:sldId id="4035" r:id="rId167"/>
    <p:sldId id="4036" r:id="rId168"/>
    <p:sldId id="4037" r:id="rId169"/>
    <p:sldId id="4038" r:id="rId170"/>
    <p:sldId id="4039" r:id="rId171"/>
    <p:sldId id="4040" r:id="rId172"/>
    <p:sldId id="4041" r:id="rId173"/>
    <p:sldId id="4042" r:id="rId174"/>
    <p:sldId id="4043" r:id="rId175"/>
    <p:sldId id="4044" r:id="rId176"/>
    <p:sldId id="4045" r:id="rId177"/>
    <p:sldId id="4046" r:id="rId178"/>
    <p:sldId id="4047" r:id="rId179"/>
    <p:sldId id="4048" r:id="rId180"/>
    <p:sldId id="4049" r:id="rId181"/>
    <p:sldId id="4050" r:id="rId182"/>
    <p:sldId id="4051" r:id="rId183"/>
    <p:sldId id="4052" r:id="rId184"/>
    <p:sldId id="4053" r:id="rId185"/>
    <p:sldId id="4054" r:id="rId186"/>
    <p:sldId id="4055" r:id="rId187"/>
    <p:sldId id="4056" r:id="rId188"/>
    <p:sldId id="4057" r:id="rId189"/>
    <p:sldId id="4058" r:id="rId190"/>
    <p:sldId id="4059" r:id="rId191"/>
    <p:sldId id="4060" r:id="rId192"/>
    <p:sldId id="4061" r:id="rId193"/>
    <p:sldId id="4062" r:id="rId194"/>
    <p:sldId id="4063" r:id="rId195"/>
    <p:sldId id="4064" r:id="rId196"/>
    <p:sldId id="5575" r:id="rId197"/>
    <p:sldId id="5550" r:id="rId198"/>
    <p:sldId id="5551" r:id="rId199"/>
    <p:sldId id="5552" r:id="rId200"/>
    <p:sldId id="4544" r:id="rId201"/>
    <p:sldId id="3638" r:id="rId202"/>
    <p:sldId id="3639" r:id="rId203"/>
    <p:sldId id="3640" r:id="rId204"/>
    <p:sldId id="3641" r:id="rId205"/>
    <p:sldId id="3642" r:id="rId206"/>
    <p:sldId id="3643" r:id="rId207"/>
    <p:sldId id="3644" r:id="rId208"/>
    <p:sldId id="3645" r:id="rId209"/>
    <p:sldId id="3646" r:id="rId210"/>
    <p:sldId id="3647" r:id="rId211"/>
    <p:sldId id="3648" r:id="rId212"/>
    <p:sldId id="3649" r:id="rId213"/>
    <p:sldId id="3650" r:id="rId214"/>
    <p:sldId id="3651" r:id="rId215"/>
    <p:sldId id="3652" r:id="rId216"/>
    <p:sldId id="3653" r:id="rId217"/>
    <p:sldId id="3654" r:id="rId218"/>
    <p:sldId id="3655" r:id="rId219"/>
    <p:sldId id="3656" r:id="rId220"/>
    <p:sldId id="3657" r:id="rId221"/>
    <p:sldId id="3658" r:id="rId222"/>
    <p:sldId id="3659" r:id="rId223"/>
    <p:sldId id="3660" r:id="rId224"/>
    <p:sldId id="3661" r:id="rId225"/>
    <p:sldId id="3662" r:id="rId226"/>
    <p:sldId id="3663" r:id="rId227"/>
    <p:sldId id="3664" r:id="rId228"/>
    <p:sldId id="3665" r:id="rId229"/>
    <p:sldId id="3666" r:id="rId230"/>
    <p:sldId id="3667" r:id="rId231"/>
    <p:sldId id="3668" r:id="rId232"/>
    <p:sldId id="3669" r:id="rId233"/>
    <p:sldId id="3670" r:id="rId234"/>
    <p:sldId id="3671" r:id="rId235"/>
    <p:sldId id="3672" r:id="rId236"/>
    <p:sldId id="3673" r:id="rId237"/>
    <p:sldId id="3674" r:id="rId238"/>
    <p:sldId id="3675" r:id="rId239"/>
    <p:sldId id="3676" r:id="rId240"/>
    <p:sldId id="3677" r:id="rId241"/>
    <p:sldId id="3678" r:id="rId242"/>
    <p:sldId id="3679" r:id="rId243"/>
    <p:sldId id="3680" r:id="rId244"/>
    <p:sldId id="3681" r:id="rId245"/>
    <p:sldId id="5553" r:id="rId246"/>
    <p:sldId id="5564" r:id="rId247"/>
    <p:sldId id="5576" r:id="rId248"/>
    <p:sldId id="5577" r:id="rId249"/>
    <p:sldId id="3806" r:id="rId250"/>
    <p:sldId id="3807" r:id="rId251"/>
    <p:sldId id="3808" r:id="rId252"/>
    <p:sldId id="3809" r:id="rId253"/>
    <p:sldId id="3810" r:id="rId254"/>
    <p:sldId id="3811" r:id="rId255"/>
    <p:sldId id="3812" r:id="rId256"/>
    <p:sldId id="3813" r:id="rId257"/>
    <p:sldId id="3814" r:id="rId258"/>
    <p:sldId id="3815" r:id="rId259"/>
    <p:sldId id="3816" r:id="rId260"/>
    <p:sldId id="3817" r:id="rId261"/>
    <p:sldId id="3818" r:id="rId262"/>
    <p:sldId id="3819" r:id="rId263"/>
    <p:sldId id="3820" r:id="rId264"/>
    <p:sldId id="3821" r:id="rId265"/>
    <p:sldId id="3822" r:id="rId266"/>
    <p:sldId id="3823" r:id="rId267"/>
    <p:sldId id="3824" r:id="rId268"/>
    <p:sldId id="3825" r:id="rId269"/>
    <p:sldId id="3826" r:id="rId270"/>
    <p:sldId id="3827" r:id="rId271"/>
    <p:sldId id="3828" r:id="rId272"/>
    <p:sldId id="3829" r:id="rId273"/>
    <p:sldId id="3830" r:id="rId274"/>
    <p:sldId id="3831" r:id="rId275"/>
    <p:sldId id="3832" r:id="rId276"/>
    <p:sldId id="3833" r:id="rId277"/>
    <p:sldId id="3834" r:id="rId278"/>
    <p:sldId id="3835" r:id="rId279"/>
    <p:sldId id="3836" r:id="rId280"/>
    <p:sldId id="3837" r:id="rId281"/>
    <p:sldId id="3838" r:id="rId282"/>
    <p:sldId id="3839" r:id="rId283"/>
    <p:sldId id="3840" r:id="rId284"/>
    <p:sldId id="3841" r:id="rId285"/>
    <p:sldId id="3842" r:id="rId286"/>
    <p:sldId id="3843" r:id="rId287"/>
    <p:sldId id="3844" r:id="rId288"/>
    <p:sldId id="3845" r:id="rId289"/>
    <p:sldId id="3846" r:id="rId290"/>
    <p:sldId id="3847" r:id="rId291"/>
    <p:sldId id="3848" r:id="rId292"/>
    <p:sldId id="3849" r:id="rId293"/>
    <p:sldId id="3850" r:id="rId294"/>
    <p:sldId id="5580" r:id="rId295"/>
    <p:sldId id="5566" r:id="rId296"/>
    <p:sldId id="5578" r:id="rId297"/>
    <p:sldId id="5579" r:id="rId298"/>
    <p:sldId id="4411" r:id="rId299"/>
    <p:sldId id="4412" r:id="rId300"/>
    <p:sldId id="4413" r:id="rId301"/>
    <p:sldId id="4414" r:id="rId302"/>
    <p:sldId id="4415" r:id="rId303"/>
    <p:sldId id="4416" r:id="rId304"/>
    <p:sldId id="4417" r:id="rId305"/>
    <p:sldId id="4418" r:id="rId306"/>
    <p:sldId id="4419" r:id="rId307"/>
    <p:sldId id="4420" r:id="rId308"/>
    <p:sldId id="4421" r:id="rId309"/>
    <p:sldId id="4422" r:id="rId310"/>
    <p:sldId id="4423" r:id="rId311"/>
    <p:sldId id="4424" r:id="rId312"/>
    <p:sldId id="4425" r:id="rId313"/>
    <p:sldId id="4426" r:id="rId314"/>
    <p:sldId id="4427" r:id="rId315"/>
    <p:sldId id="4428" r:id="rId316"/>
    <p:sldId id="4429" r:id="rId317"/>
    <p:sldId id="4430" r:id="rId318"/>
    <p:sldId id="4431" r:id="rId319"/>
    <p:sldId id="4432" r:id="rId320"/>
    <p:sldId id="4433" r:id="rId321"/>
    <p:sldId id="4434" r:id="rId322"/>
    <p:sldId id="4435" r:id="rId323"/>
    <p:sldId id="5569" r:id="rId324"/>
    <p:sldId id="5554" r:id="rId325"/>
    <p:sldId id="5555" r:id="rId326"/>
    <p:sldId id="5556" r:id="rId327"/>
    <p:sldId id="3508" r:id="rId328"/>
    <p:sldId id="3509" r:id="rId329"/>
    <p:sldId id="3510" r:id="rId330"/>
    <p:sldId id="3511" r:id="rId331"/>
    <p:sldId id="3512" r:id="rId332"/>
    <p:sldId id="3514" r:id="rId333"/>
    <p:sldId id="3515" r:id="rId334"/>
    <p:sldId id="3516" r:id="rId335"/>
    <p:sldId id="3517" r:id="rId336"/>
    <p:sldId id="3518" r:id="rId337"/>
    <p:sldId id="3519" r:id="rId338"/>
    <p:sldId id="3520" r:id="rId339"/>
    <p:sldId id="3521" r:id="rId340"/>
    <p:sldId id="3522" r:id="rId341"/>
    <p:sldId id="3523" r:id="rId342"/>
    <p:sldId id="3524" r:id="rId343"/>
    <p:sldId id="3525" r:id="rId344"/>
    <p:sldId id="3526" r:id="rId345"/>
    <p:sldId id="3527" r:id="rId346"/>
    <p:sldId id="5559" r:id="rId347"/>
    <p:sldId id="3528" r:id="rId348"/>
    <p:sldId id="3529" r:id="rId349"/>
    <p:sldId id="3530" r:id="rId350"/>
    <p:sldId id="5558" r:id="rId351"/>
    <p:sldId id="3531" r:id="rId352"/>
    <p:sldId id="3532" r:id="rId353"/>
    <p:sldId id="3533" r:id="rId354"/>
    <p:sldId id="3534" r:id="rId355"/>
    <p:sldId id="3535" r:id="rId356"/>
    <p:sldId id="3536" r:id="rId357"/>
    <p:sldId id="3540" r:id="rId358"/>
    <p:sldId id="3541" r:id="rId359"/>
    <p:sldId id="5557" r:id="rId360"/>
    <p:sldId id="3542" r:id="rId361"/>
    <p:sldId id="3543" r:id="rId362"/>
    <p:sldId id="3544" r:id="rId363"/>
    <p:sldId id="3546" r:id="rId364"/>
    <p:sldId id="3549" r:id="rId365"/>
    <p:sldId id="5510" r:id="rId366"/>
    <p:sldId id="5435" r:id="rId367"/>
    <p:sldId id="5771" r:id="rId368"/>
    <p:sldId id="5772" r:id="rId369"/>
    <p:sldId id="5773" r:id="rId370"/>
    <p:sldId id="5774" r:id="rId371"/>
    <p:sldId id="5775" r:id="rId372"/>
    <p:sldId id="5776" r:id="rId373"/>
    <p:sldId id="5777" r:id="rId374"/>
    <p:sldId id="5778" r:id="rId375"/>
    <p:sldId id="5779" r:id="rId376"/>
    <p:sldId id="5780" r:id="rId377"/>
    <p:sldId id="5781" r:id="rId378"/>
    <p:sldId id="5782" r:id="rId379"/>
    <p:sldId id="5783" r:id="rId380"/>
    <p:sldId id="5784" r:id="rId381"/>
    <p:sldId id="5785" r:id="rId382"/>
    <p:sldId id="5786" r:id="rId383"/>
    <p:sldId id="5787" r:id="rId384"/>
    <p:sldId id="5788" r:id="rId385"/>
    <p:sldId id="5789" r:id="rId386"/>
    <p:sldId id="5790" r:id="rId387"/>
    <p:sldId id="5791" r:id="rId388"/>
    <p:sldId id="5792" r:id="rId389"/>
    <p:sldId id="5793" r:id="rId390"/>
    <p:sldId id="5794" r:id="rId391"/>
    <p:sldId id="5795" r:id="rId392"/>
    <p:sldId id="5796" r:id="rId393"/>
    <p:sldId id="5797" r:id="rId394"/>
    <p:sldId id="5798" r:id="rId395"/>
    <p:sldId id="5799" r:id="rId396"/>
    <p:sldId id="5800" r:id="rId397"/>
    <p:sldId id="5801" r:id="rId398"/>
    <p:sldId id="5802" r:id="rId399"/>
    <p:sldId id="5803" r:id="rId400"/>
    <p:sldId id="5804" r:id="rId401"/>
    <p:sldId id="5805" r:id="rId402"/>
    <p:sldId id="5806" r:id="rId403"/>
    <p:sldId id="5807" r:id="rId404"/>
    <p:sldId id="5808" r:id="rId405"/>
    <p:sldId id="5809" r:id="rId406"/>
    <p:sldId id="5810" r:id="rId407"/>
    <p:sldId id="5811" r:id="rId408"/>
    <p:sldId id="5812" r:id="rId409"/>
    <p:sldId id="5813" r:id="rId410"/>
    <p:sldId id="5814" r:id="rId411"/>
    <p:sldId id="5815" r:id="rId412"/>
    <p:sldId id="5816" r:id="rId413"/>
    <p:sldId id="5817" r:id="rId414"/>
    <p:sldId id="5818" r:id="rId415"/>
    <p:sldId id="5819" r:id="rId416"/>
    <p:sldId id="5820" r:id="rId417"/>
    <p:sldId id="5821" r:id="rId418"/>
    <p:sldId id="5822" r:id="rId419"/>
    <p:sldId id="5823" r:id="rId420"/>
    <p:sldId id="5461" r:id="rId421"/>
    <p:sldId id="5570" r:id="rId422"/>
    <p:sldId id="5586" r:id="rId423"/>
    <p:sldId id="5587" r:id="rId424"/>
    <p:sldId id="4367" r:id="rId425"/>
    <p:sldId id="4368" r:id="rId426"/>
    <p:sldId id="4369" r:id="rId427"/>
    <p:sldId id="4370" r:id="rId428"/>
    <p:sldId id="4371" r:id="rId429"/>
    <p:sldId id="4372" r:id="rId430"/>
    <p:sldId id="4373" r:id="rId431"/>
    <p:sldId id="4374" r:id="rId432"/>
    <p:sldId id="4375" r:id="rId433"/>
    <p:sldId id="4376" r:id="rId434"/>
    <p:sldId id="4377" r:id="rId435"/>
    <p:sldId id="4378" r:id="rId436"/>
    <p:sldId id="4379" r:id="rId437"/>
    <p:sldId id="5588" r:id="rId438"/>
    <p:sldId id="5589" r:id="rId439"/>
    <p:sldId id="5571" r:id="rId440"/>
    <p:sldId id="5581" r:id="rId441"/>
    <p:sldId id="5582" r:id="rId442"/>
    <p:sldId id="4833" r:id="rId443"/>
    <p:sldId id="4834" r:id="rId444"/>
    <p:sldId id="4835" r:id="rId445"/>
    <p:sldId id="4836" r:id="rId446"/>
    <p:sldId id="4837" r:id="rId447"/>
    <p:sldId id="4838" r:id="rId448"/>
    <p:sldId id="4839" r:id="rId449"/>
    <p:sldId id="4840" r:id="rId450"/>
    <p:sldId id="4841" r:id="rId451"/>
    <p:sldId id="4842" r:id="rId452"/>
    <p:sldId id="4843" r:id="rId453"/>
    <p:sldId id="4844" r:id="rId454"/>
    <p:sldId id="4845" r:id="rId455"/>
    <p:sldId id="4846" r:id="rId456"/>
    <p:sldId id="4847" r:id="rId457"/>
    <p:sldId id="4848" r:id="rId458"/>
    <p:sldId id="4849" r:id="rId459"/>
    <p:sldId id="4850" r:id="rId460"/>
    <p:sldId id="4851" r:id="rId461"/>
    <p:sldId id="4852" r:id="rId462"/>
    <p:sldId id="4853" r:id="rId463"/>
    <p:sldId id="4854" r:id="rId464"/>
    <p:sldId id="4855" r:id="rId465"/>
    <p:sldId id="4856" r:id="rId466"/>
    <p:sldId id="4857" r:id="rId467"/>
    <p:sldId id="4858" r:id="rId468"/>
    <p:sldId id="4859" r:id="rId469"/>
    <p:sldId id="4860" r:id="rId470"/>
    <p:sldId id="4861" r:id="rId471"/>
    <p:sldId id="4862" r:id="rId472"/>
    <p:sldId id="4863" r:id="rId473"/>
    <p:sldId id="4864" r:id="rId474"/>
    <p:sldId id="4865" r:id="rId475"/>
    <p:sldId id="4866" r:id="rId476"/>
    <p:sldId id="4867" r:id="rId477"/>
    <p:sldId id="4868" r:id="rId478"/>
    <p:sldId id="4869" r:id="rId479"/>
    <p:sldId id="4870" r:id="rId480"/>
    <p:sldId id="4871" r:id="rId481"/>
    <p:sldId id="4872" r:id="rId482"/>
    <p:sldId id="4873" r:id="rId483"/>
    <p:sldId id="4874" r:id="rId484"/>
    <p:sldId id="4875" r:id="rId485"/>
    <p:sldId id="4876" r:id="rId486"/>
    <p:sldId id="4877" r:id="rId487"/>
    <p:sldId id="3682" r:id="rId488"/>
    <p:sldId id="3683" r:id="rId489"/>
    <p:sldId id="3684" r:id="rId490"/>
    <p:sldId id="3685" r:id="rId491"/>
    <p:sldId id="3686" r:id="rId492"/>
    <p:sldId id="3687" r:id="rId493"/>
    <p:sldId id="3688" r:id="rId494"/>
    <p:sldId id="3689" r:id="rId495"/>
    <p:sldId id="3690" r:id="rId496"/>
    <p:sldId id="3691" r:id="rId497"/>
    <p:sldId id="3692" r:id="rId498"/>
    <p:sldId id="3693" r:id="rId499"/>
    <p:sldId id="3694" r:id="rId500"/>
    <p:sldId id="3695" r:id="rId501"/>
    <p:sldId id="3696" r:id="rId502"/>
    <p:sldId id="3697" r:id="rId503"/>
    <p:sldId id="3698" r:id="rId504"/>
    <p:sldId id="3699" r:id="rId505"/>
    <p:sldId id="3700" r:id="rId506"/>
    <p:sldId id="3701" r:id="rId507"/>
    <p:sldId id="3702" r:id="rId508"/>
    <p:sldId id="3703" r:id="rId509"/>
    <p:sldId id="3704" r:id="rId510"/>
    <p:sldId id="3705" r:id="rId511"/>
    <p:sldId id="3706" r:id="rId512"/>
    <p:sldId id="3707" r:id="rId513"/>
    <p:sldId id="3708" r:id="rId514"/>
    <p:sldId id="3709" r:id="rId515"/>
    <p:sldId id="3710" r:id="rId516"/>
    <p:sldId id="3711" r:id="rId517"/>
    <p:sldId id="3712" r:id="rId518"/>
    <p:sldId id="4878" r:id="rId519"/>
    <p:sldId id="3713" r:id="rId520"/>
    <p:sldId id="3714" r:id="rId521"/>
    <p:sldId id="3715" r:id="rId522"/>
    <p:sldId id="3716" r:id="rId523"/>
    <p:sldId id="3717" r:id="rId524"/>
    <p:sldId id="3718" r:id="rId525"/>
    <p:sldId id="3719" r:id="rId526"/>
    <p:sldId id="3720" r:id="rId527"/>
    <p:sldId id="3721" r:id="rId528"/>
    <p:sldId id="3722" r:id="rId529"/>
    <p:sldId id="3723" r:id="rId530"/>
    <p:sldId id="3724" r:id="rId531"/>
    <p:sldId id="3725" r:id="rId532"/>
    <p:sldId id="3726" r:id="rId533"/>
    <p:sldId id="3727" r:id="rId534"/>
    <p:sldId id="3728" r:id="rId535"/>
    <p:sldId id="3729" r:id="rId536"/>
    <p:sldId id="3730" r:id="rId537"/>
    <p:sldId id="3731" r:id="rId538"/>
    <p:sldId id="3732" r:id="rId539"/>
    <p:sldId id="3733" r:id="rId540"/>
    <p:sldId id="3734" r:id="rId541"/>
    <p:sldId id="3735" r:id="rId542"/>
    <p:sldId id="3736" r:id="rId543"/>
    <p:sldId id="3737" r:id="rId544"/>
    <p:sldId id="3738" r:id="rId545"/>
    <p:sldId id="3739" r:id="rId546"/>
    <p:sldId id="3740" r:id="rId547"/>
    <p:sldId id="3741" r:id="rId548"/>
    <p:sldId id="3742" r:id="rId549"/>
    <p:sldId id="3743" r:id="rId550"/>
    <p:sldId id="3744" r:id="rId551"/>
    <p:sldId id="3745" r:id="rId552"/>
    <p:sldId id="3746" r:id="rId553"/>
    <p:sldId id="3747" r:id="rId554"/>
    <p:sldId id="3748" r:id="rId555"/>
    <p:sldId id="3749" r:id="rId556"/>
    <p:sldId id="3750" r:id="rId557"/>
    <p:sldId id="3751" r:id="rId558"/>
    <p:sldId id="3752" r:id="rId559"/>
    <p:sldId id="3753" r:id="rId560"/>
    <p:sldId id="3754" r:id="rId561"/>
    <p:sldId id="3755" r:id="rId562"/>
    <p:sldId id="3756" r:id="rId563"/>
    <p:sldId id="3757" r:id="rId564"/>
    <p:sldId id="3758" r:id="rId565"/>
    <p:sldId id="3759" r:id="rId566"/>
    <p:sldId id="3760" r:id="rId567"/>
    <p:sldId id="3761" r:id="rId568"/>
    <p:sldId id="3762" r:id="rId569"/>
    <p:sldId id="3763" r:id="rId570"/>
    <p:sldId id="3764" r:id="rId571"/>
    <p:sldId id="3765" r:id="rId572"/>
    <p:sldId id="3766" r:id="rId573"/>
    <p:sldId id="3767" r:id="rId574"/>
    <p:sldId id="3768" r:id="rId575"/>
    <p:sldId id="3769" r:id="rId576"/>
    <p:sldId id="3770" r:id="rId577"/>
    <p:sldId id="3771" r:id="rId578"/>
    <p:sldId id="3772" r:id="rId579"/>
    <p:sldId id="3773" r:id="rId580"/>
    <p:sldId id="3774" r:id="rId581"/>
    <p:sldId id="3775" r:id="rId582"/>
    <p:sldId id="5583" r:id="rId583"/>
    <p:sldId id="5572" r:id="rId584"/>
    <p:sldId id="5584" r:id="rId585"/>
    <p:sldId id="5585" r:id="rId586"/>
    <p:sldId id="4385" r:id="rId587"/>
    <p:sldId id="4386" r:id="rId588"/>
    <p:sldId id="4387" r:id="rId589"/>
    <p:sldId id="4388" r:id="rId590"/>
    <p:sldId id="4389" r:id="rId591"/>
    <p:sldId id="4390" r:id="rId592"/>
    <p:sldId id="4391" r:id="rId593"/>
    <p:sldId id="4392" r:id="rId594"/>
    <p:sldId id="4393" r:id="rId595"/>
    <p:sldId id="4405" r:id="rId596"/>
    <p:sldId id="4394" r:id="rId597"/>
    <p:sldId id="4395" r:id="rId598"/>
    <p:sldId id="4396" r:id="rId599"/>
    <p:sldId id="4397" r:id="rId600"/>
    <p:sldId id="4398" r:id="rId601"/>
    <p:sldId id="4399" r:id="rId602"/>
    <p:sldId id="4400" r:id="rId603"/>
    <p:sldId id="4401" r:id="rId604"/>
    <p:sldId id="4403" r:id="rId605"/>
    <p:sldId id="4404" r:id="rId606"/>
    <p:sldId id="5574" r:id="rId607"/>
    <p:sldId id="4251" r:id="rId608"/>
    <p:sldId id="5440" r:id="rId609"/>
    <p:sldId id="5770" r:id="rId610"/>
    <p:sldId id="5592" r:id="rId611"/>
    <p:sldId id="5593" r:id="rId612"/>
    <p:sldId id="5594" r:id="rId613"/>
    <p:sldId id="5595" r:id="rId614"/>
    <p:sldId id="5519" r:id="rId615"/>
    <p:sldId id="5596" r:id="rId616"/>
    <p:sldId id="5521" r:id="rId617"/>
    <p:sldId id="5597" r:id="rId618"/>
    <p:sldId id="5598" r:id="rId619"/>
    <p:sldId id="5599" r:id="rId620"/>
    <p:sldId id="5600" r:id="rId621"/>
    <p:sldId id="5601" r:id="rId622"/>
    <p:sldId id="5602" r:id="rId623"/>
    <p:sldId id="5603" r:id="rId624"/>
    <p:sldId id="5604" r:id="rId625"/>
    <p:sldId id="5605" r:id="rId626"/>
    <p:sldId id="5606" r:id="rId627"/>
    <p:sldId id="5607" r:id="rId628"/>
    <p:sldId id="5608" r:id="rId629"/>
    <p:sldId id="5609" r:id="rId630"/>
    <p:sldId id="5610" r:id="rId631"/>
    <p:sldId id="5611" r:id="rId632"/>
    <p:sldId id="5612" r:id="rId633"/>
    <p:sldId id="5613" r:id="rId634"/>
    <p:sldId id="5614" r:id="rId635"/>
    <p:sldId id="5615" r:id="rId636"/>
    <p:sldId id="5616" r:id="rId637"/>
    <p:sldId id="5617" r:id="rId638"/>
    <p:sldId id="5618" r:id="rId639"/>
    <p:sldId id="5619" r:id="rId640"/>
    <p:sldId id="5620" r:id="rId641"/>
    <p:sldId id="5621" r:id="rId642"/>
    <p:sldId id="5622" r:id="rId643"/>
    <p:sldId id="5623" r:id="rId644"/>
    <p:sldId id="5624" r:id="rId645"/>
    <p:sldId id="5625" r:id="rId646"/>
    <p:sldId id="5626" r:id="rId647"/>
    <p:sldId id="5627" r:id="rId648"/>
    <p:sldId id="5628" r:id="rId649"/>
    <p:sldId id="5629" r:id="rId650"/>
    <p:sldId id="5630" r:id="rId651"/>
    <p:sldId id="5631" r:id="rId652"/>
    <p:sldId id="5632" r:id="rId653"/>
    <p:sldId id="5633" r:id="rId654"/>
    <p:sldId id="5634" r:id="rId655"/>
    <p:sldId id="5635" r:id="rId656"/>
    <p:sldId id="5636" r:id="rId657"/>
    <p:sldId id="5637" r:id="rId658"/>
    <p:sldId id="5638" r:id="rId659"/>
    <p:sldId id="5639" r:id="rId660"/>
    <p:sldId id="5565" r:id="rId661"/>
    <p:sldId id="5640" r:id="rId662"/>
    <p:sldId id="5641" r:id="rId663"/>
    <p:sldId id="5568" r:id="rId664"/>
    <p:sldId id="5642" r:id="rId665"/>
    <p:sldId id="5643" r:id="rId666"/>
    <p:sldId id="5644" r:id="rId667"/>
    <p:sldId id="5645" r:id="rId668"/>
    <p:sldId id="5573" r:id="rId669"/>
    <p:sldId id="5646" r:id="rId670"/>
    <p:sldId id="5647" r:id="rId671"/>
    <p:sldId id="5648" r:id="rId672"/>
    <p:sldId id="5695" r:id="rId673"/>
    <p:sldId id="5696" r:id="rId674"/>
    <p:sldId id="5697" r:id="rId675"/>
    <p:sldId id="5698" r:id="rId676"/>
    <p:sldId id="5699" r:id="rId677"/>
    <p:sldId id="5700" r:id="rId678"/>
    <p:sldId id="5701" r:id="rId679"/>
    <p:sldId id="5702" r:id="rId680"/>
    <p:sldId id="5703" r:id="rId681"/>
    <p:sldId id="5704" r:id="rId682"/>
    <p:sldId id="5705" r:id="rId683"/>
    <p:sldId id="5706" r:id="rId684"/>
    <p:sldId id="5707" r:id="rId685"/>
    <p:sldId id="5708" r:id="rId686"/>
    <p:sldId id="5709" r:id="rId687"/>
    <p:sldId id="5710" r:id="rId688"/>
    <p:sldId id="5711" r:id="rId689"/>
    <p:sldId id="5712" r:id="rId690"/>
    <p:sldId id="5713" r:id="rId691"/>
    <p:sldId id="5714" r:id="rId692"/>
    <p:sldId id="5715" r:id="rId693"/>
    <p:sldId id="5716" r:id="rId694"/>
    <p:sldId id="5717" r:id="rId695"/>
    <p:sldId id="5718" r:id="rId696"/>
    <p:sldId id="5719" r:id="rId697"/>
    <p:sldId id="5720" r:id="rId698"/>
    <p:sldId id="5721" r:id="rId699"/>
    <p:sldId id="5722" r:id="rId700"/>
    <p:sldId id="5723" r:id="rId701"/>
    <p:sldId id="5724" r:id="rId702"/>
    <p:sldId id="5725" r:id="rId703"/>
    <p:sldId id="5726" r:id="rId704"/>
    <p:sldId id="5727" r:id="rId705"/>
    <p:sldId id="5728" r:id="rId706"/>
    <p:sldId id="5729" r:id="rId707"/>
    <p:sldId id="5730" r:id="rId708"/>
    <p:sldId id="5731" r:id="rId709"/>
    <p:sldId id="5732" r:id="rId710"/>
    <p:sldId id="5733" r:id="rId711"/>
    <p:sldId id="5734" r:id="rId712"/>
    <p:sldId id="5735" r:id="rId713"/>
    <p:sldId id="5736" r:id="rId714"/>
    <p:sldId id="5737" r:id="rId715"/>
    <p:sldId id="5738" r:id="rId716"/>
    <p:sldId id="5739" r:id="rId717"/>
    <p:sldId id="5740" r:id="rId718"/>
    <p:sldId id="5741" r:id="rId719"/>
    <p:sldId id="5742" r:id="rId720"/>
    <p:sldId id="5743" r:id="rId721"/>
    <p:sldId id="5744" r:id="rId722"/>
    <p:sldId id="5745" r:id="rId723"/>
    <p:sldId id="5746" r:id="rId724"/>
    <p:sldId id="5747" r:id="rId725"/>
    <p:sldId id="5748" r:id="rId726"/>
    <p:sldId id="5749" r:id="rId727"/>
    <p:sldId id="5750" r:id="rId728"/>
    <p:sldId id="5751" r:id="rId729"/>
    <p:sldId id="5752" r:id="rId730"/>
    <p:sldId id="5753" r:id="rId731"/>
    <p:sldId id="5754" r:id="rId732"/>
    <p:sldId id="5755" r:id="rId733"/>
    <p:sldId id="5756" r:id="rId734"/>
    <p:sldId id="5757" r:id="rId735"/>
    <p:sldId id="5758" r:id="rId736"/>
    <p:sldId id="5759" r:id="rId737"/>
    <p:sldId id="5760" r:id="rId738"/>
    <p:sldId id="5761" r:id="rId739"/>
    <p:sldId id="5762" r:id="rId740"/>
    <p:sldId id="5763" r:id="rId741"/>
    <p:sldId id="5764" r:id="rId742"/>
    <p:sldId id="5765" r:id="rId743"/>
    <p:sldId id="5766" r:id="rId744"/>
    <p:sldId id="5767" r:id="rId745"/>
    <p:sldId id="5649" r:id="rId746"/>
    <p:sldId id="5650" r:id="rId747"/>
    <p:sldId id="5651" r:id="rId748"/>
    <p:sldId id="5652" r:id="rId749"/>
    <p:sldId id="5653" r:id="rId750"/>
    <p:sldId id="5654" r:id="rId751"/>
    <p:sldId id="5655" r:id="rId752"/>
    <p:sldId id="5656" r:id="rId753"/>
    <p:sldId id="5657" r:id="rId754"/>
    <p:sldId id="5658" r:id="rId755"/>
    <p:sldId id="5659" r:id="rId756"/>
    <p:sldId id="5660" r:id="rId757"/>
    <p:sldId id="5661" r:id="rId758"/>
    <p:sldId id="5662" r:id="rId759"/>
    <p:sldId id="5663" r:id="rId760"/>
    <p:sldId id="5664" r:id="rId761"/>
    <p:sldId id="5665" r:id="rId762"/>
    <p:sldId id="5666" r:id="rId763"/>
    <p:sldId id="5667" r:id="rId764"/>
    <p:sldId id="5668" r:id="rId765"/>
    <p:sldId id="5669" r:id="rId766"/>
    <p:sldId id="5670" r:id="rId767"/>
    <p:sldId id="5671" r:id="rId768"/>
    <p:sldId id="5672" r:id="rId769"/>
    <p:sldId id="5673" r:id="rId770"/>
    <p:sldId id="5674" r:id="rId771"/>
    <p:sldId id="5675" r:id="rId772"/>
    <p:sldId id="5676" r:id="rId773"/>
    <p:sldId id="5677" r:id="rId774"/>
    <p:sldId id="5678" r:id="rId775"/>
    <p:sldId id="5679" r:id="rId776"/>
    <p:sldId id="5680" r:id="rId777"/>
    <p:sldId id="5681" r:id="rId778"/>
    <p:sldId id="5682" r:id="rId779"/>
    <p:sldId id="5683" r:id="rId780"/>
    <p:sldId id="5684" r:id="rId781"/>
    <p:sldId id="5685" r:id="rId782"/>
    <p:sldId id="5686" r:id="rId783"/>
    <p:sldId id="5687" r:id="rId784"/>
    <p:sldId id="5688" r:id="rId785"/>
    <p:sldId id="5689" r:id="rId786"/>
    <p:sldId id="5690" r:id="rId787"/>
    <p:sldId id="5691" r:id="rId788"/>
    <p:sldId id="5692" r:id="rId789"/>
    <p:sldId id="5693" r:id="rId790"/>
    <p:sldId id="5694" r:id="rId791"/>
    <p:sldId id="5768" r:id="rId792"/>
    <p:sldId id="5452" r:id="rId793"/>
    <p:sldId id="5825" r:id="rId794"/>
    <p:sldId id="5826" r:id="rId795"/>
    <p:sldId id="5827" r:id="rId796"/>
    <p:sldId id="3421" r:id="rId797"/>
    <p:sldId id="3422" r:id="rId798"/>
    <p:sldId id="3423" r:id="rId799"/>
    <p:sldId id="3424" r:id="rId800"/>
    <p:sldId id="3425" r:id="rId801"/>
    <p:sldId id="3426" r:id="rId802"/>
    <p:sldId id="3427" r:id="rId803"/>
    <p:sldId id="3428" r:id="rId804"/>
    <p:sldId id="3429" r:id="rId805"/>
    <p:sldId id="3430" r:id="rId806"/>
    <p:sldId id="3431" r:id="rId807"/>
    <p:sldId id="3432" r:id="rId808"/>
    <p:sldId id="3433" r:id="rId809"/>
    <p:sldId id="3434" r:id="rId810"/>
    <p:sldId id="3435" r:id="rId811"/>
    <p:sldId id="3436" r:id="rId812"/>
    <p:sldId id="3437" r:id="rId813"/>
    <p:sldId id="3438" r:id="rId814"/>
    <p:sldId id="3439" r:id="rId815"/>
    <p:sldId id="3440" r:id="rId816"/>
    <p:sldId id="3441" r:id="rId817"/>
    <p:sldId id="3442" r:id="rId818"/>
    <p:sldId id="3443" r:id="rId819"/>
    <p:sldId id="3444" r:id="rId820"/>
    <p:sldId id="3445" r:id="rId821"/>
    <p:sldId id="3446" r:id="rId822"/>
    <p:sldId id="3447" r:id="rId823"/>
    <p:sldId id="3448" r:id="rId824"/>
    <p:sldId id="3449" r:id="rId825"/>
    <p:sldId id="3450" r:id="rId826"/>
    <p:sldId id="3451" r:id="rId827"/>
    <p:sldId id="3452" r:id="rId828"/>
    <p:sldId id="3453" r:id="rId829"/>
    <p:sldId id="3454" r:id="rId830"/>
    <p:sldId id="3455" r:id="rId831"/>
    <p:sldId id="3456" r:id="rId832"/>
    <p:sldId id="3457" r:id="rId833"/>
    <p:sldId id="3458" r:id="rId834"/>
    <p:sldId id="3459" r:id="rId835"/>
    <p:sldId id="3460" r:id="rId836"/>
    <p:sldId id="3461" r:id="rId837"/>
    <p:sldId id="3462" r:id="rId838"/>
    <p:sldId id="3463" r:id="rId839"/>
    <p:sldId id="3464" r:id="rId840"/>
    <p:sldId id="3465" r:id="rId841"/>
    <p:sldId id="3466" r:id="rId842"/>
    <p:sldId id="3467" r:id="rId843"/>
    <p:sldId id="3468" r:id="rId844"/>
    <p:sldId id="3469" r:id="rId845"/>
    <p:sldId id="3470" r:id="rId846"/>
    <p:sldId id="3471" r:id="rId847"/>
    <p:sldId id="3472" r:id="rId848"/>
    <p:sldId id="3473" r:id="rId849"/>
    <p:sldId id="3474" r:id="rId850"/>
    <p:sldId id="3475" r:id="rId851"/>
    <p:sldId id="3476" r:id="rId852"/>
    <p:sldId id="3477" r:id="rId853"/>
    <p:sldId id="3478" r:id="rId854"/>
    <p:sldId id="3479" r:id="rId855"/>
    <p:sldId id="3480" r:id="rId856"/>
    <p:sldId id="3481" r:id="rId857"/>
    <p:sldId id="3482" r:id="rId858"/>
    <p:sldId id="3483" r:id="rId859"/>
    <p:sldId id="3484" r:id="rId860"/>
    <p:sldId id="3485" r:id="rId861"/>
    <p:sldId id="3486" r:id="rId862"/>
    <p:sldId id="3487" r:id="rId863"/>
    <p:sldId id="3488" r:id="rId864"/>
    <p:sldId id="3489" r:id="rId865"/>
    <p:sldId id="3490" r:id="rId866"/>
    <p:sldId id="3491" r:id="rId867"/>
    <p:sldId id="3492" r:id="rId868"/>
    <p:sldId id="3493" r:id="rId869"/>
    <p:sldId id="3494" r:id="rId870"/>
    <p:sldId id="3495" r:id="rId871"/>
    <p:sldId id="3496" r:id="rId872"/>
    <p:sldId id="3497" r:id="rId873"/>
    <p:sldId id="3498" r:id="rId874"/>
    <p:sldId id="3499" r:id="rId875"/>
    <p:sldId id="3500" r:id="rId876"/>
    <p:sldId id="3501" r:id="rId877"/>
    <p:sldId id="3502" r:id="rId878"/>
    <p:sldId id="3503" r:id="rId879"/>
    <p:sldId id="3504" r:id="rId880"/>
    <p:sldId id="3505" r:id="rId881"/>
    <p:sldId id="3506" r:id="rId882"/>
    <p:sldId id="3507" r:id="rId883"/>
    <p:sldId id="5828" r:id="rId884"/>
    <p:sldId id="5829" r:id="rId885"/>
    <p:sldId id="5830" r:id="rId886"/>
    <p:sldId id="5831" r:id="rId887"/>
    <p:sldId id="5832" r:id="rId888"/>
    <p:sldId id="3513" r:id="rId889"/>
    <p:sldId id="5833" r:id="rId890"/>
    <p:sldId id="5834" r:id="rId891"/>
    <p:sldId id="5835" r:id="rId892"/>
    <p:sldId id="5836" r:id="rId893"/>
    <p:sldId id="5837" r:id="rId894"/>
    <p:sldId id="5838" r:id="rId895"/>
    <p:sldId id="5839" r:id="rId896"/>
    <p:sldId id="5840" r:id="rId897"/>
    <p:sldId id="5841" r:id="rId898"/>
    <p:sldId id="5842" r:id="rId899"/>
    <p:sldId id="5843" r:id="rId900"/>
    <p:sldId id="5844" r:id="rId901"/>
    <p:sldId id="5845" r:id="rId902"/>
    <p:sldId id="5846" r:id="rId903"/>
    <p:sldId id="5847" r:id="rId904"/>
    <p:sldId id="5848" r:id="rId905"/>
    <p:sldId id="5849" r:id="rId906"/>
    <p:sldId id="5850" r:id="rId907"/>
    <p:sldId id="5851" r:id="rId908"/>
    <p:sldId id="5852" r:id="rId909"/>
    <p:sldId id="5853" r:id="rId910"/>
    <p:sldId id="5854" r:id="rId911"/>
    <p:sldId id="5855" r:id="rId912"/>
    <p:sldId id="3537" r:id="rId913"/>
    <p:sldId id="3538" r:id="rId914"/>
    <p:sldId id="3539" r:id="rId915"/>
    <p:sldId id="5856" r:id="rId916"/>
    <p:sldId id="5857" r:id="rId917"/>
    <p:sldId id="5858" r:id="rId918"/>
    <p:sldId id="5859" r:id="rId919"/>
    <p:sldId id="5860" r:id="rId920"/>
    <p:sldId id="5861" r:id="rId921"/>
    <p:sldId id="3547" r:id="rId922"/>
    <p:sldId id="3548" r:id="rId923"/>
    <p:sldId id="5862" r:id="rId924"/>
    <p:sldId id="3550" r:id="rId925"/>
    <p:sldId id="3551" r:id="rId926"/>
    <p:sldId id="3552" r:id="rId927"/>
    <p:sldId id="3553" r:id="rId928"/>
    <p:sldId id="3554" r:id="rId929"/>
    <p:sldId id="3555" r:id="rId930"/>
    <p:sldId id="3556" r:id="rId931"/>
    <p:sldId id="3557" r:id="rId932"/>
    <p:sldId id="3558" r:id="rId933"/>
    <p:sldId id="3559" r:id="rId934"/>
    <p:sldId id="3560" r:id="rId935"/>
    <p:sldId id="3561" r:id="rId936"/>
    <p:sldId id="3562" r:id="rId937"/>
    <p:sldId id="3563" r:id="rId938"/>
    <p:sldId id="3564" r:id="rId939"/>
    <p:sldId id="3565" r:id="rId940"/>
    <p:sldId id="3566" r:id="rId941"/>
    <p:sldId id="3567" r:id="rId942"/>
    <p:sldId id="3568" r:id="rId943"/>
    <p:sldId id="3569" r:id="rId944"/>
    <p:sldId id="3570" r:id="rId945"/>
    <p:sldId id="3571" r:id="rId946"/>
    <p:sldId id="3572" r:id="rId947"/>
    <p:sldId id="3573" r:id="rId948"/>
    <p:sldId id="3574" r:id="rId949"/>
    <p:sldId id="3575" r:id="rId950"/>
    <p:sldId id="3576" r:id="rId951"/>
    <p:sldId id="3577" r:id="rId952"/>
    <p:sldId id="3578" r:id="rId953"/>
    <p:sldId id="3579" r:id="rId954"/>
    <p:sldId id="3580" r:id="rId955"/>
    <p:sldId id="3581" r:id="rId956"/>
    <p:sldId id="3582" r:id="rId957"/>
    <p:sldId id="3583" r:id="rId958"/>
    <p:sldId id="3584" r:id="rId959"/>
    <p:sldId id="3585" r:id="rId960"/>
    <p:sldId id="3586" r:id="rId961"/>
    <p:sldId id="3587" r:id="rId962"/>
    <p:sldId id="3588" r:id="rId963"/>
    <p:sldId id="3589" r:id="rId964"/>
    <p:sldId id="3590" r:id="rId965"/>
    <p:sldId id="3591" r:id="rId966"/>
    <p:sldId id="3592" r:id="rId967"/>
    <p:sldId id="3593" r:id="rId968"/>
    <p:sldId id="3594" r:id="rId969"/>
    <p:sldId id="3595" r:id="rId970"/>
    <p:sldId id="3596" r:id="rId971"/>
    <p:sldId id="3597" r:id="rId972"/>
    <p:sldId id="3598" r:id="rId973"/>
    <p:sldId id="3599" r:id="rId974"/>
    <p:sldId id="3600" r:id="rId975"/>
    <p:sldId id="3601" r:id="rId976"/>
    <p:sldId id="3602" r:id="rId977"/>
    <p:sldId id="3603" r:id="rId978"/>
    <p:sldId id="3604" r:id="rId979"/>
    <p:sldId id="3605" r:id="rId980"/>
    <p:sldId id="3606" r:id="rId981"/>
    <p:sldId id="3607" r:id="rId982"/>
    <p:sldId id="3608" r:id="rId983"/>
    <p:sldId id="3609" r:id="rId984"/>
    <p:sldId id="3610" r:id="rId985"/>
    <p:sldId id="3611" r:id="rId986"/>
    <p:sldId id="3612" r:id="rId987"/>
    <p:sldId id="3613" r:id="rId988"/>
    <p:sldId id="3614" r:id="rId989"/>
    <p:sldId id="3615" r:id="rId990"/>
    <p:sldId id="3616" r:id="rId991"/>
    <p:sldId id="3617" r:id="rId992"/>
    <p:sldId id="3618" r:id="rId993"/>
    <p:sldId id="3619" r:id="rId994"/>
    <p:sldId id="3620" r:id="rId995"/>
    <p:sldId id="3621" r:id="rId996"/>
    <p:sldId id="3622" r:id="rId997"/>
    <p:sldId id="3623" r:id="rId998"/>
    <p:sldId id="3624" r:id="rId999"/>
    <p:sldId id="3625" r:id="rId1000"/>
    <p:sldId id="3626" r:id="rId1001"/>
    <p:sldId id="3627" r:id="rId1002"/>
    <p:sldId id="3628" r:id="rId1003"/>
    <p:sldId id="3629" r:id="rId1004"/>
    <p:sldId id="3630" r:id="rId1005"/>
    <p:sldId id="3631" r:id="rId1006"/>
    <p:sldId id="3632" r:id="rId1007"/>
    <p:sldId id="3633" r:id="rId1008"/>
    <p:sldId id="3634" r:id="rId1009"/>
    <p:sldId id="3635" r:id="rId1010"/>
    <p:sldId id="3636" r:id="rId1011"/>
    <p:sldId id="5863" r:id="rId1012"/>
    <p:sldId id="5864" r:id="rId1013"/>
    <p:sldId id="5441" r:id="rId1014"/>
    <p:sldId id="5865" r:id="rId1015"/>
    <p:sldId id="5442" r:id="rId1016"/>
    <p:sldId id="5444" r:id="rId1017"/>
    <p:sldId id="5448" r:id="rId1018"/>
    <p:sldId id="5449" r:id="rId1019"/>
    <p:sldId id="5450" r:id="rId1020"/>
    <p:sldId id="5451" r:id="rId1021"/>
    <p:sldId id="5866" r:id="rId1022"/>
    <p:sldId id="5453" r:id="rId1023"/>
    <p:sldId id="5454" r:id="rId1024"/>
    <p:sldId id="5455" r:id="rId1025"/>
    <p:sldId id="5456" r:id="rId1026"/>
    <p:sldId id="5457" r:id="rId1027"/>
    <p:sldId id="5458" r:id="rId1028"/>
    <p:sldId id="5459" r:id="rId1029"/>
    <p:sldId id="5460" r:id="rId1030"/>
    <p:sldId id="5462" r:id="rId1031"/>
    <p:sldId id="5463" r:id="rId1032"/>
    <p:sldId id="5464" r:id="rId1033"/>
    <p:sldId id="5465" r:id="rId1034"/>
    <p:sldId id="5467" r:id="rId1035"/>
    <p:sldId id="5468" r:id="rId1036"/>
    <p:sldId id="5469" r:id="rId1037"/>
    <p:sldId id="5470" r:id="rId1038"/>
    <p:sldId id="5471" r:id="rId1039"/>
    <p:sldId id="5472" r:id="rId1040"/>
    <p:sldId id="5473" r:id="rId1041"/>
    <p:sldId id="5474" r:id="rId1042"/>
    <p:sldId id="5475" r:id="rId1043"/>
    <p:sldId id="5476" r:id="rId1044"/>
    <p:sldId id="5477" r:id="rId1045"/>
    <p:sldId id="5478" r:id="rId1046"/>
    <p:sldId id="5479" r:id="rId1047"/>
    <p:sldId id="5480" r:id="rId1048"/>
    <p:sldId id="5481" r:id="rId1049"/>
    <p:sldId id="5482" r:id="rId1050"/>
    <p:sldId id="5483" r:id="rId1051"/>
    <p:sldId id="5484" r:id="rId1052"/>
    <p:sldId id="5485" r:id="rId1053"/>
    <p:sldId id="5486" r:id="rId1054"/>
    <p:sldId id="5487" r:id="rId1055"/>
    <p:sldId id="5488" r:id="rId1056"/>
    <p:sldId id="5489" r:id="rId1057"/>
    <p:sldId id="5490" r:id="rId1058"/>
    <p:sldId id="5491" r:id="rId1059"/>
    <p:sldId id="5492" r:id="rId1060"/>
    <p:sldId id="5493" r:id="rId1061"/>
    <p:sldId id="5494" r:id="rId1062"/>
    <p:sldId id="5495" r:id="rId1063"/>
    <p:sldId id="5496" r:id="rId1064"/>
    <p:sldId id="5497" r:id="rId1065"/>
    <p:sldId id="5498" r:id="rId1066"/>
    <p:sldId id="5499" r:id="rId1067"/>
    <p:sldId id="5500" r:id="rId1068"/>
    <p:sldId id="5501" r:id="rId1069"/>
    <p:sldId id="5502" r:id="rId1070"/>
    <p:sldId id="5503" r:id="rId1071"/>
    <p:sldId id="5504" r:id="rId1072"/>
    <p:sldId id="5505" r:id="rId1073"/>
    <p:sldId id="5506" r:id="rId1074"/>
    <p:sldId id="5507" r:id="rId1075"/>
    <p:sldId id="5508" r:id="rId1076"/>
    <p:sldId id="5509" r:id="rId1077"/>
    <p:sldId id="5867" r:id="rId1078"/>
    <p:sldId id="5511" r:id="rId1079"/>
    <p:sldId id="5868" r:id="rId1080"/>
    <p:sldId id="5869" r:id="rId1081"/>
    <p:sldId id="5870" r:id="rId1082"/>
    <p:sldId id="5871" r:id="rId1083"/>
    <p:sldId id="5872" r:id="rId1084"/>
    <p:sldId id="5873" r:id="rId1085"/>
    <p:sldId id="5874" r:id="rId1086"/>
    <p:sldId id="5875" r:id="rId1087"/>
    <p:sldId id="5876" r:id="rId1088"/>
    <p:sldId id="5877" r:id="rId1089"/>
    <p:sldId id="5878" r:id="rId1090"/>
    <p:sldId id="5879" r:id="rId1091"/>
    <p:sldId id="5880" r:id="rId1092"/>
    <p:sldId id="5881" r:id="rId1093"/>
    <p:sldId id="5882" r:id="rId1094"/>
    <p:sldId id="5883" r:id="rId1095"/>
    <p:sldId id="5884" r:id="rId1096"/>
    <p:sldId id="5885" r:id="rId1097"/>
    <p:sldId id="5886" r:id="rId1098"/>
    <p:sldId id="5887" r:id="rId1099"/>
    <p:sldId id="5888" r:id="rId1100"/>
    <p:sldId id="5889" r:id="rId1101"/>
    <p:sldId id="5890" r:id="rId1102"/>
    <p:sldId id="5891" r:id="rId1103"/>
    <p:sldId id="5892" r:id="rId1104"/>
    <p:sldId id="5893" r:id="rId1105"/>
    <p:sldId id="5894" r:id="rId1106"/>
    <p:sldId id="5895" r:id="rId1107"/>
    <p:sldId id="5896" r:id="rId1108"/>
    <p:sldId id="5897" r:id="rId1109"/>
    <p:sldId id="5898" r:id="rId1110"/>
    <p:sldId id="5899" r:id="rId1111"/>
    <p:sldId id="5900" r:id="rId1112"/>
    <p:sldId id="5901" r:id="rId1113"/>
    <p:sldId id="5902" r:id="rId1114"/>
    <p:sldId id="5903" r:id="rId1115"/>
    <p:sldId id="5904" r:id="rId1116"/>
    <p:sldId id="5905" r:id="rId1117"/>
    <p:sldId id="5906" r:id="rId1118"/>
    <p:sldId id="5907" r:id="rId1119"/>
    <p:sldId id="5908" r:id="rId1120"/>
    <p:sldId id="5909" r:id="rId1121"/>
    <p:sldId id="5910" r:id="rId1122"/>
    <p:sldId id="5911" r:id="rId1123"/>
    <p:sldId id="5912" r:id="rId1124"/>
    <p:sldId id="5913" r:id="rId1125"/>
    <p:sldId id="5914" r:id="rId1126"/>
    <p:sldId id="5915" r:id="rId1127"/>
    <p:sldId id="5560" r:id="rId1128"/>
    <p:sldId id="5916" r:id="rId1129"/>
    <p:sldId id="5917" r:id="rId1130"/>
    <p:sldId id="5918" r:id="rId1131"/>
    <p:sldId id="5919" r:id="rId1132"/>
    <p:sldId id="5920" r:id="rId1133"/>
    <p:sldId id="5921" r:id="rId1134"/>
    <p:sldId id="5922" r:id="rId1135"/>
    <p:sldId id="5923" r:id="rId1136"/>
    <p:sldId id="5924" r:id="rId1137"/>
    <p:sldId id="5925" r:id="rId1138"/>
    <p:sldId id="5926" r:id="rId1139"/>
    <p:sldId id="5927" r:id="rId1140"/>
    <p:sldId id="5928" r:id="rId1141"/>
    <p:sldId id="5929" r:id="rId1142"/>
    <p:sldId id="5930" r:id="rId1143"/>
    <p:sldId id="5931" r:id="rId1144"/>
    <p:sldId id="5932" r:id="rId1145"/>
    <p:sldId id="5933" r:id="rId1146"/>
    <p:sldId id="5934" r:id="rId1147"/>
    <p:sldId id="5935" r:id="rId1148"/>
    <p:sldId id="5936" r:id="rId1149"/>
    <p:sldId id="5937" r:id="rId1150"/>
    <p:sldId id="5938" r:id="rId1151"/>
    <p:sldId id="5939" r:id="rId1152"/>
    <p:sldId id="5940" r:id="rId1153"/>
    <p:sldId id="5941" r:id="rId1154"/>
    <p:sldId id="5942" r:id="rId1155"/>
    <p:sldId id="5943" r:id="rId1156"/>
    <p:sldId id="5944" r:id="rId1157"/>
    <p:sldId id="5590" r:id="rId1158"/>
    <p:sldId id="5591" r:id="rId1159"/>
    <p:sldId id="5945" r:id="rId1160"/>
    <p:sldId id="5946" r:id="rId1161"/>
    <p:sldId id="5947" r:id="rId1162"/>
    <p:sldId id="5948" r:id="rId1163"/>
    <p:sldId id="5949" r:id="rId1164"/>
    <p:sldId id="5950" r:id="rId1165"/>
    <p:sldId id="5951" r:id="rId1166"/>
    <p:sldId id="5952" r:id="rId1167"/>
    <p:sldId id="5953" r:id="rId1168"/>
    <p:sldId id="5954" r:id="rId1169"/>
    <p:sldId id="5955" r:id="rId1170"/>
    <p:sldId id="5956" r:id="rId1171"/>
    <p:sldId id="5957" r:id="rId1172"/>
    <p:sldId id="5958" r:id="rId1173"/>
    <p:sldId id="5959" r:id="rId1174"/>
    <p:sldId id="5960" r:id="rId1175"/>
    <p:sldId id="5961" r:id="rId1176"/>
    <p:sldId id="5962" r:id="rId1177"/>
    <p:sldId id="5963" r:id="rId1178"/>
    <p:sldId id="5964" r:id="rId1179"/>
    <p:sldId id="5965" r:id="rId1180"/>
    <p:sldId id="5966" r:id="rId1181"/>
    <p:sldId id="5967" r:id="rId1182"/>
    <p:sldId id="5968" r:id="rId1183"/>
    <p:sldId id="5969" r:id="rId1184"/>
    <p:sldId id="5970" r:id="rId1185"/>
    <p:sldId id="5971" r:id="rId1186"/>
    <p:sldId id="5972" r:id="rId1187"/>
    <p:sldId id="5973" r:id="rId1188"/>
    <p:sldId id="5974" r:id="rId1189"/>
    <p:sldId id="5975" r:id="rId1190"/>
    <p:sldId id="5976" r:id="rId1191"/>
    <p:sldId id="5977" r:id="rId1192"/>
    <p:sldId id="5978" r:id="rId1193"/>
    <p:sldId id="5979" r:id="rId1194"/>
    <p:sldId id="5980" r:id="rId1195"/>
    <p:sldId id="5981" r:id="rId1196"/>
    <p:sldId id="5982" r:id="rId1197"/>
    <p:sldId id="5983" r:id="rId1198"/>
    <p:sldId id="5984" r:id="rId1199"/>
    <p:sldId id="5985" r:id="rId1200"/>
    <p:sldId id="5986" r:id="rId1201"/>
    <p:sldId id="5987" r:id="rId1202"/>
    <p:sldId id="5988" r:id="rId1203"/>
    <p:sldId id="5989" r:id="rId1204"/>
    <p:sldId id="5990" r:id="rId1205"/>
    <p:sldId id="5991" r:id="rId1206"/>
    <p:sldId id="5992" r:id="rId1207"/>
    <p:sldId id="5993" r:id="rId1208"/>
    <p:sldId id="5994" r:id="rId1209"/>
    <p:sldId id="5995" r:id="rId1210"/>
    <p:sldId id="5996" r:id="rId1211"/>
    <p:sldId id="5997" r:id="rId1212"/>
    <p:sldId id="5998" r:id="rId1213"/>
    <p:sldId id="5999" r:id="rId1214"/>
    <p:sldId id="6000" r:id="rId1215"/>
    <p:sldId id="6001" r:id="rId1216"/>
    <p:sldId id="6002" r:id="rId1217"/>
    <p:sldId id="6003" r:id="rId1218"/>
    <p:sldId id="6004" r:id="rId1219"/>
    <p:sldId id="6005" r:id="rId1220"/>
    <p:sldId id="6006" r:id="rId1221"/>
    <p:sldId id="6007" r:id="rId1222"/>
    <p:sldId id="6008" r:id="rId1223"/>
    <p:sldId id="6009" r:id="rId1224"/>
    <p:sldId id="6010" r:id="rId1225"/>
    <p:sldId id="6011" r:id="rId1226"/>
    <p:sldId id="6012" r:id="rId1227"/>
    <p:sldId id="6013" r:id="rId1228"/>
    <p:sldId id="6014" r:id="rId1229"/>
    <p:sldId id="6015" r:id="rId1230"/>
    <p:sldId id="6016" r:id="rId1231"/>
    <p:sldId id="6017" r:id="rId1232"/>
    <p:sldId id="6018" r:id="rId1233"/>
    <p:sldId id="6019" r:id="rId1234"/>
    <p:sldId id="6020" r:id="rId1235"/>
    <p:sldId id="6021" r:id="rId1236"/>
    <p:sldId id="6022" r:id="rId1237"/>
    <p:sldId id="6023" r:id="rId1238"/>
    <p:sldId id="6024" r:id="rId1239"/>
    <p:sldId id="6025" r:id="rId1240"/>
    <p:sldId id="6026" r:id="rId1241"/>
    <p:sldId id="6027" r:id="rId1242"/>
    <p:sldId id="6028" r:id="rId1243"/>
    <p:sldId id="6029" r:id="rId1244"/>
    <p:sldId id="6030" r:id="rId1245"/>
    <p:sldId id="6031" r:id="rId1246"/>
    <p:sldId id="6032" r:id="rId1247"/>
    <p:sldId id="6033" r:id="rId1248"/>
    <p:sldId id="6034" r:id="rId1249"/>
    <p:sldId id="6035" r:id="rId1250"/>
    <p:sldId id="6036" r:id="rId1251"/>
    <p:sldId id="6037" r:id="rId1252"/>
    <p:sldId id="6038" r:id="rId1253"/>
    <p:sldId id="6039" r:id="rId1254"/>
    <p:sldId id="6040" r:id="rId1255"/>
    <p:sldId id="6041" r:id="rId1256"/>
    <p:sldId id="6042" r:id="rId1257"/>
    <p:sldId id="6043" r:id="rId1258"/>
    <p:sldId id="6044" r:id="rId1259"/>
    <p:sldId id="6045" r:id="rId1260"/>
    <p:sldId id="6046" r:id="rId1261"/>
    <p:sldId id="6047" r:id="rId1262"/>
    <p:sldId id="6048" r:id="rId1263"/>
    <p:sldId id="6049" r:id="rId1264"/>
    <p:sldId id="5769" r:id="rId1265"/>
    <p:sldId id="6050" r:id="rId1266"/>
    <p:sldId id="5044" r:id="rId1267"/>
    <p:sldId id="5045" r:id="rId1268"/>
    <p:sldId id="6051" r:id="rId1269"/>
    <p:sldId id="6052" r:id="rId1270"/>
    <p:sldId id="6053" r:id="rId1271"/>
    <p:sldId id="6054" r:id="rId1272"/>
    <p:sldId id="6055" r:id="rId1273"/>
    <p:sldId id="6056" r:id="rId1274"/>
    <p:sldId id="6057" r:id="rId1275"/>
    <p:sldId id="6058" r:id="rId1276"/>
    <p:sldId id="6059" r:id="rId1277"/>
    <p:sldId id="6060" r:id="rId1278"/>
    <p:sldId id="6061" r:id="rId1279"/>
    <p:sldId id="6062" r:id="rId1280"/>
    <p:sldId id="6063" r:id="rId1281"/>
    <p:sldId id="6064" r:id="rId1282"/>
    <p:sldId id="6065" r:id="rId1283"/>
    <p:sldId id="6066" r:id="rId1284"/>
    <p:sldId id="6067" r:id="rId1285"/>
    <p:sldId id="6068" r:id="rId1286"/>
    <p:sldId id="6069" r:id="rId1287"/>
    <p:sldId id="6070" r:id="rId1288"/>
    <p:sldId id="6071" r:id="rId1289"/>
    <p:sldId id="6072" r:id="rId1290"/>
    <p:sldId id="6073" r:id="rId1291"/>
    <p:sldId id="6074" r:id="rId1292"/>
    <p:sldId id="6075" r:id="rId1293"/>
    <p:sldId id="6076" r:id="rId1294"/>
    <p:sldId id="6077" r:id="rId1295"/>
    <p:sldId id="6078" r:id="rId1296"/>
    <p:sldId id="6079" r:id="rId1297"/>
    <p:sldId id="6080" r:id="rId1298"/>
    <p:sldId id="6081" r:id="rId1299"/>
    <p:sldId id="6082" r:id="rId1300"/>
    <p:sldId id="6083" r:id="rId1301"/>
    <p:sldId id="6084" r:id="rId1302"/>
    <p:sldId id="6085" r:id="rId1303"/>
    <p:sldId id="6086" r:id="rId1304"/>
    <p:sldId id="6087" r:id="rId1305"/>
    <p:sldId id="6088" r:id="rId1306"/>
    <p:sldId id="6089" r:id="rId1307"/>
    <p:sldId id="6090" r:id="rId1308"/>
    <p:sldId id="6091" r:id="rId1309"/>
    <p:sldId id="6092" r:id="rId1310"/>
    <p:sldId id="6093" r:id="rId1311"/>
    <p:sldId id="6094" r:id="rId1312"/>
    <p:sldId id="6095" r:id="rId1313"/>
    <p:sldId id="6096" r:id="rId1314"/>
    <p:sldId id="6097" r:id="rId1315"/>
    <p:sldId id="6098" r:id="rId1316"/>
    <p:sldId id="6099" r:id="rId1317"/>
    <p:sldId id="6100" r:id="rId1318"/>
    <p:sldId id="6101" r:id="rId1319"/>
    <p:sldId id="6102" r:id="rId1320"/>
    <p:sldId id="6103" r:id="rId1321"/>
    <p:sldId id="6104" r:id="rId1322"/>
    <p:sldId id="6105" r:id="rId1323"/>
    <p:sldId id="6106" r:id="rId1324"/>
    <p:sldId id="6107" r:id="rId1325"/>
    <p:sldId id="6108" r:id="rId1326"/>
    <p:sldId id="6109" r:id="rId1327"/>
    <p:sldId id="6110" r:id="rId1328"/>
    <p:sldId id="6111" r:id="rId1329"/>
    <p:sldId id="6112" r:id="rId1330"/>
    <p:sldId id="6113" r:id="rId1331"/>
    <p:sldId id="6114" r:id="rId1332"/>
    <p:sldId id="6115" r:id="rId1333"/>
    <p:sldId id="6116" r:id="rId1334"/>
    <p:sldId id="6117" r:id="rId1335"/>
    <p:sldId id="6118" r:id="rId1336"/>
    <p:sldId id="6119" r:id="rId1337"/>
    <p:sldId id="6120" r:id="rId1338"/>
    <p:sldId id="6121" r:id="rId1339"/>
    <p:sldId id="6122" r:id="rId1340"/>
    <p:sldId id="6123" r:id="rId1341"/>
    <p:sldId id="6124" r:id="rId1342"/>
    <p:sldId id="6125" r:id="rId1343"/>
    <p:sldId id="6126" r:id="rId1344"/>
    <p:sldId id="6127" r:id="rId1345"/>
    <p:sldId id="6128" r:id="rId1346"/>
    <p:sldId id="6129" r:id="rId1347"/>
    <p:sldId id="6130" r:id="rId1348"/>
    <p:sldId id="6131" r:id="rId1349"/>
    <p:sldId id="6132" r:id="rId1350"/>
    <p:sldId id="6133" r:id="rId1351"/>
    <p:sldId id="6134" r:id="rId1352"/>
    <p:sldId id="6135" r:id="rId1353"/>
    <p:sldId id="6136" r:id="rId1354"/>
    <p:sldId id="6137" r:id="rId1355"/>
    <p:sldId id="6138" r:id="rId1356"/>
    <p:sldId id="6139" r:id="rId1357"/>
    <p:sldId id="6140" r:id="rId1358"/>
    <p:sldId id="6141" r:id="rId1359"/>
    <p:sldId id="6142" r:id="rId1360"/>
    <p:sldId id="6143" r:id="rId1361"/>
    <p:sldId id="6144" r:id="rId1362"/>
    <p:sldId id="6145" r:id="rId1363"/>
    <p:sldId id="6146" r:id="rId1364"/>
    <p:sldId id="6147" r:id="rId1365"/>
    <p:sldId id="6148" r:id="rId1366"/>
    <p:sldId id="6149" r:id="rId1367"/>
    <p:sldId id="6150" r:id="rId1368"/>
    <p:sldId id="6151" r:id="rId1369"/>
    <p:sldId id="6152" r:id="rId1370"/>
    <p:sldId id="6153" r:id="rId1371"/>
    <p:sldId id="6154" r:id="rId1372"/>
    <p:sldId id="6155" r:id="rId1373"/>
    <p:sldId id="6156" r:id="rId1374"/>
    <p:sldId id="6157" r:id="rId1375"/>
    <p:sldId id="6158" r:id="rId1376"/>
    <p:sldId id="6159" r:id="rId1377"/>
    <p:sldId id="6160" r:id="rId1378"/>
    <p:sldId id="6161" r:id="rId1379"/>
    <p:sldId id="6162" r:id="rId1380"/>
    <p:sldId id="6163" r:id="rId1381"/>
    <p:sldId id="6164" r:id="rId1382"/>
    <p:sldId id="6165" r:id="rId1383"/>
    <p:sldId id="6166" r:id="rId1384"/>
    <p:sldId id="6167" r:id="rId1385"/>
    <p:sldId id="3776" r:id="rId1386"/>
    <p:sldId id="3777" r:id="rId1387"/>
    <p:sldId id="6168" r:id="rId1388"/>
    <p:sldId id="3779" r:id="rId1389"/>
    <p:sldId id="3780" r:id="rId1390"/>
    <p:sldId id="3781" r:id="rId1391"/>
    <p:sldId id="3782" r:id="rId1392"/>
    <p:sldId id="3783" r:id="rId1393"/>
    <p:sldId id="6169" r:id="rId1394"/>
    <p:sldId id="3785" r:id="rId1395"/>
    <p:sldId id="3786" r:id="rId1396"/>
    <p:sldId id="3787" r:id="rId1397"/>
    <p:sldId id="3788" r:id="rId1398"/>
    <p:sldId id="3789" r:id="rId1399"/>
    <p:sldId id="6170" r:id="rId1400"/>
    <p:sldId id="3791" r:id="rId1401"/>
    <p:sldId id="3792" r:id="rId1402"/>
    <p:sldId id="3793" r:id="rId1403"/>
    <p:sldId id="6171" r:id="rId1404"/>
    <p:sldId id="3795" r:id="rId1405"/>
    <p:sldId id="3796" r:id="rId1406"/>
    <p:sldId id="3797" r:id="rId1407"/>
    <p:sldId id="3798" r:id="rId1408"/>
    <p:sldId id="3799" r:id="rId1409"/>
    <p:sldId id="6172" r:id="rId1410"/>
    <p:sldId id="6173" r:id="rId1411"/>
    <p:sldId id="3801" r:id="rId1412"/>
    <p:sldId id="3802" r:id="rId1413"/>
    <p:sldId id="3803" r:id="rId1414"/>
    <p:sldId id="3804" r:id="rId1415"/>
    <p:sldId id="6174" r:id="rId1416"/>
    <p:sldId id="6175" r:id="rId1417"/>
    <p:sldId id="6176" r:id="rId1418"/>
    <p:sldId id="6177" r:id="rId1419"/>
    <p:sldId id="6178" r:id="rId1420"/>
    <p:sldId id="6179" r:id="rId1421"/>
    <p:sldId id="6180" r:id="rId1422"/>
    <p:sldId id="6181" r:id="rId1423"/>
    <p:sldId id="6182" r:id="rId1424"/>
    <p:sldId id="6183" r:id="rId1425"/>
    <p:sldId id="6184" r:id="rId1426"/>
    <p:sldId id="6185" r:id="rId1427"/>
    <p:sldId id="6186" r:id="rId1428"/>
    <p:sldId id="6187" r:id="rId1429"/>
    <p:sldId id="6188" r:id="rId1430"/>
    <p:sldId id="6189" r:id="rId1431"/>
    <p:sldId id="6190" r:id="rId1432"/>
    <p:sldId id="6191" r:id="rId1433"/>
    <p:sldId id="6192" r:id="rId1434"/>
    <p:sldId id="6193" r:id="rId1435"/>
    <p:sldId id="6194" r:id="rId1436"/>
    <p:sldId id="6195" r:id="rId1437"/>
    <p:sldId id="6196" r:id="rId1438"/>
    <p:sldId id="6197" r:id="rId1439"/>
    <p:sldId id="6198" r:id="rId1440"/>
    <p:sldId id="6199" r:id="rId1441"/>
    <p:sldId id="6200" r:id="rId1442"/>
    <p:sldId id="6201" r:id="rId1443"/>
    <p:sldId id="6202" r:id="rId1444"/>
    <p:sldId id="6203" r:id="rId1445"/>
    <p:sldId id="6204" r:id="rId1446"/>
    <p:sldId id="6205" r:id="rId1447"/>
    <p:sldId id="6206" r:id="rId1448"/>
    <p:sldId id="6207" r:id="rId1449"/>
    <p:sldId id="6208" r:id="rId1450"/>
    <p:sldId id="6209" r:id="rId1451"/>
    <p:sldId id="6210" r:id="rId1452"/>
    <p:sldId id="3851" r:id="rId1453"/>
    <p:sldId id="6211" r:id="rId1454"/>
    <p:sldId id="3853" r:id="rId1455"/>
    <p:sldId id="3854" r:id="rId1456"/>
    <p:sldId id="3855" r:id="rId1457"/>
    <p:sldId id="3856" r:id="rId1458"/>
    <p:sldId id="3857" r:id="rId1459"/>
    <p:sldId id="6212" r:id="rId1460"/>
    <p:sldId id="3859" r:id="rId1461"/>
    <p:sldId id="3860" r:id="rId1462"/>
    <p:sldId id="3861" r:id="rId1463"/>
    <p:sldId id="6213" r:id="rId1464"/>
    <p:sldId id="3863" r:id="rId1465"/>
    <p:sldId id="3864" r:id="rId1466"/>
    <p:sldId id="3865" r:id="rId1467"/>
    <p:sldId id="3866" r:id="rId1468"/>
    <p:sldId id="3867" r:id="rId1469"/>
    <p:sldId id="6214" r:id="rId1470"/>
    <p:sldId id="3869" r:id="rId1471"/>
    <p:sldId id="3870" r:id="rId1472"/>
    <p:sldId id="3871" r:id="rId1473"/>
    <p:sldId id="3872" r:id="rId1474"/>
    <p:sldId id="3873" r:id="rId1475"/>
    <p:sldId id="6215" r:id="rId1476"/>
    <p:sldId id="3875" r:id="rId1477"/>
    <p:sldId id="3876" r:id="rId1478"/>
    <p:sldId id="3877" r:id="rId1479"/>
    <p:sldId id="3878" r:id="rId1480"/>
    <p:sldId id="3879" r:id="rId1481"/>
    <p:sldId id="6216" r:id="rId1482"/>
    <p:sldId id="3881" r:id="rId1483"/>
    <p:sldId id="3882" r:id="rId1484"/>
    <p:sldId id="3883" r:id="rId1485"/>
    <p:sldId id="6217" r:id="rId1486"/>
    <p:sldId id="3885" r:id="rId1487"/>
    <p:sldId id="3886" r:id="rId1488"/>
    <p:sldId id="3887" r:id="rId1489"/>
    <p:sldId id="3888" r:id="rId1490"/>
    <p:sldId id="3889" r:id="rId1491"/>
    <p:sldId id="6218" r:id="rId1492"/>
    <p:sldId id="3891" r:id="rId1493"/>
    <p:sldId id="3892" r:id="rId1494"/>
    <p:sldId id="3893" r:id="rId1495"/>
    <p:sldId id="3894" r:id="rId1496"/>
    <p:sldId id="3895" r:id="rId1497"/>
    <p:sldId id="6219" r:id="rId1498"/>
    <p:sldId id="3897" r:id="rId1499"/>
    <p:sldId id="3898" r:id="rId1500"/>
    <p:sldId id="3899" r:id="rId1501"/>
    <p:sldId id="3900" r:id="rId1502"/>
    <p:sldId id="3901" r:id="rId1503"/>
    <p:sldId id="6220" r:id="rId1504"/>
    <p:sldId id="3903" r:id="rId1505"/>
    <p:sldId id="3904" r:id="rId1506"/>
    <p:sldId id="3905" r:id="rId1507"/>
    <p:sldId id="6221" r:id="rId1508"/>
    <p:sldId id="3907" r:id="rId1509"/>
    <p:sldId id="3908" r:id="rId1510"/>
    <p:sldId id="3909" r:id="rId1511"/>
    <p:sldId id="3910" r:id="rId1512"/>
    <p:sldId id="3911" r:id="rId1513"/>
    <p:sldId id="6222" r:id="rId1514"/>
    <p:sldId id="3913" r:id="rId1515"/>
    <p:sldId id="3914" r:id="rId1516"/>
    <p:sldId id="3915" r:id="rId1517"/>
    <p:sldId id="3916" r:id="rId1518"/>
    <p:sldId id="3917" r:id="rId1519"/>
    <p:sldId id="6223" r:id="rId1520"/>
    <p:sldId id="3919" r:id="rId1521"/>
    <p:sldId id="3920" r:id="rId1522"/>
    <p:sldId id="3921" r:id="rId1523"/>
    <p:sldId id="3922" r:id="rId1524"/>
    <p:sldId id="6224" r:id="rId1525"/>
    <p:sldId id="6225" r:id="rId1526"/>
    <p:sldId id="3925" r:id="rId1527"/>
    <p:sldId id="3926" r:id="rId1528"/>
    <p:sldId id="3927" r:id="rId1529"/>
    <p:sldId id="3928" r:id="rId1530"/>
    <p:sldId id="3929" r:id="rId1531"/>
    <p:sldId id="6226" r:id="rId1532"/>
    <p:sldId id="3931" r:id="rId1533"/>
    <p:sldId id="3932" r:id="rId1534"/>
    <p:sldId id="3933" r:id="rId1535"/>
    <p:sldId id="6227" r:id="rId1536"/>
    <p:sldId id="3935" r:id="rId1537"/>
    <p:sldId id="3941" r:id="rId1538"/>
    <p:sldId id="3942" r:id="rId1539"/>
    <p:sldId id="3936" r:id="rId1540"/>
    <p:sldId id="3937" r:id="rId1541"/>
    <p:sldId id="3938" r:id="rId1542"/>
    <p:sldId id="6228" r:id="rId1543"/>
    <p:sldId id="3944" r:id="rId1544"/>
    <p:sldId id="3945" r:id="rId1545"/>
    <p:sldId id="3946" r:id="rId1546"/>
    <p:sldId id="3947" r:id="rId1547"/>
    <p:sldId id="3948" r:id="rId1548"/>
    <p:sldId id="6229" r:id="rId1549"/>
    <p:sldId id="3950" r:id="rId1550"/>
    <p:sldId id="3951" r:id="rId1551"/>
    <p:sldId id="3952" r:id="rId1552"/>
    <p:sldId id="3953" r:id="rId1553"/>
    <p:sldId id="3954" r:id="rId1554"/>
    <p:sldId id="6230" r:id="rId1555"/>
    <p:sldId id="3956" r:id="rId1556"/>
    <p:sldId id="3957" r:id="rId1557"/>
    <p:sldId id="3958" r:id="rId1558"/>
    <p:sldId id="6231" r:id="rId1559"/>
    <p:sldId id="3960" r:id="rId1560"/>
    <p:sldId id="3961" r:id="rId1561"/>
    <p:sldId id="3962" r:id="rId1562"/>
    <p:sldId id="3963" r:id="rId1563"/>
    <p:sldId id="3964" r:id="rId1564"/>
    <p:sldId id="6232" r:id="rId1565"/>
    <p:sldId id="3966" r:id="rId1566"/>
    <p:sldId id="3967" r:id="rId1567"/>
    <p:sldId id="3968" r:id="rId1568"/>
    <p:sldId id="3969" r:id="rId1569"/>
    <p:sldId id="3970" r:id="rId1570"/>
    <p:sldId id="3971" r:id="rId1571"/>
    <p:sldId id="6233" r:id="rId1572"/>
    <p:sldId id="3973" r:id="rId1573"/>
    <p:sldId id="3974" r:id="rId1574"/>
    <p:sldId id="3975" r:id="rId1575"/>
    <p:sldId id="3976" r:id="rId1576"/>
    <p:sldId id="3977" r:id="rId1577"/>
    <p:sldId id="6234" r:id="rId1578"/>
    <p:sldId id="3979" r:id="rId1579"/>
    <p:sldId id="3980" r:id="rId1580"/>
    <p:sldId id="3981" r:id="rId1581"/>
    <p:sldId id="6235" r:id="rId1582"/>
    <p:sldId id="3983" r:id="rId1583"/>
    <p:sldId id="3989" r:id="rId1584"/>
    <p:sldId id="3990" r:id="rId1585"/>
    <p:sldId id="3984" r:id="rId1586"/>
    <p:sldId id="3985" r:id="rId1587"/>
    <p:sldId id="6236" r:id="rId1588"/>
    <p:sldId id="3992" r:id="rId1589"/>
    <p:sldId id="3993" r:id="rId1590"/>
    <p:sldId id="3994" r:id="rId1591"/>
    <p:sldId id="3995" r:id="rId1592"/>
    <p:sldId id="3996" r:id="rId1593"/>
    <p:sldId id="6237" r:id="rId1594"/>
    <p:sldId id="3998" r:id="rId1595"/>
    <p:sldId id="6238" r:id="rId1596"/>
    <p:sldId id="4000" r:id="rId1597"/>
    <p:sldId id="4001" r:id="rId1598"/>
    <p:sldId id="4002" r:id="rId1599"/>
    <p:sldId id="6239" r:id="rId1600"/>
    <p:sldId id="6240" r:id="rId1601"/>
    <p:sldId id="6241" r:id="rId1602"/>
    <p:sldId id="6242" r:id="rId1603"/>
    <p:sldId id="6243" r:id="rId1604"/>
    <p:sldId id="6244" r:id="rId1605"/>
    <p:sldId id="6245" r:id="rId1606"/>
    <p:sldId id="6246" r:id="rId1607"/>
    <p:sldId id="6247" r:id="rId1608"/>
    <p:sldId id="6248" r:id="rId1609"/>
    <p:sldId id="6249" r:id="rId1610"/>
    <p:sldId id="6250" r:id="rId1611"/>
    <p:sldId id="6251" r:id="rId1612"/>
    <p:sldId id="6252" r:id="rId1613"/>
    <p:sldId id="6253" r:id="rId1614"/>
    <p:sldId id="6254" r:id="rId1615"/>
    <p:sldId id="6255" r:id="rId1616"/>
    <p:sldId id="6256" r:id="rId1617"/>
    <p:sldId id="6257" r:id="rId1618"/>
    <p:sldId id="6258" r:id="rId1619"/>
    <p:sldId id="6259" r:id="rId1620"/>
    <p:sldId id="6260" r:id="rId1621"/>
    <p:sldId id="6261" r:id="rId1622"/>
    <p:sldId id="6262" r:id="rId1623"/>
    <p:sldId id="6263" r:id="rId1624"/>
    <p:sldId id="6264" r:id="rId1625"/>
    <p:sldId id="6265" r:id="rId1626"/>
    <p:sldId id="6266" r:id="rId1627"/>
    <p:sldId id="6267" r:id="rId1628"/>
    <p:sldId id="6268" r:id="rId1629"/>
    <p:sldId id="6269" r:id="rId1630"/>
    <p:sldId id="6270" r:id="rId1631"/>
    <p:sldId id="6271" r:id="rId1632"/>
    <p:sldId id="6272" r:id="rId1633"/>
    <p:sldId id="6273" r:id="rId1634"/>
    <p:sldId id="6274" r:id="rId1635"/>
    <p:sldId id="6275" r:id="rId1636"/>
    <p:sldId id="6276" r:id="rId1637"/>
    <p:sldId id="4226" r:id="rId1638"/>
    <p:sldId id="6277" r:id="rId1639"/>
    <p:sldId id="6278" r:id="rId1640"/>
    <p:sldId id="6279" r:id="rId1641"/>
    <p:sldId id="6280" r:id="rId1642"/>
    <p:sldId id="6281" r:id="rId1643"/>
    <p:sldId id="6282" r:id="rId1644"/>
    <p:sldId id="6283" r:id="rId1645"/>
    <p:sldId id="6284" r:id="rId1646"/>
    <p:sldId id="6285" r:id="rId1647"/>
    <p:sldId id="6286" r:id="rId1648"/>
    <p:sldId id="6287" r:id="rId1649"/>
    <p:sldId id="6288" r:id="rId1650"/>
    <p:sldId id="6289" r:id="rId1651"/>
    <p:sldId id="6290" r:id="rId1652"/>
    <p:sldId id="6291" r:id="rId1653"/>
    <p:sldId id="6292" r:id="rId1654"/>
    <p:sldId id="6293" r:id="rId1655"/>
    <p:sldId id="6294" r:id="rId1656"/>
    <p:sldId id="6295" r:id="rId1657"/>
    <p:sldId id="6296" r:id="rId1658"/>
    <p:sldId id="6297" r:id="rId1659"/>
    <p:sldId id="6298" r:id="rId1660"/>
    <p:sldId id="6299" r:id="rId1661"/>
    <p:sldId id="6300" r:id="rId1662"/>
    <p:sldId id="4065" r:id="rId1663"/>
    <p:sldId id="4066" r:id="rId1664"/>
    <p:sldId id="4067" r:id="rId1665"/>
    <p:sldId id="4068" r:id="rId1666"/>
    <p:sldId id="6301" r:id="rId1667"/>
    <p:sldId id="4070" r:id="rId1668"/>
    <p:sldId id="4071" r:id="rId1669"/>
    <p:sldId id="4072" r:id="rId1670"/>
    <p:sldId id="6302" r:id="rId1671"/>
    <p:sldId id="4074" r:id="rId1672"/>
    <p:sldId id="4075" r:id="rId1673"/>
    <p:sldId id="4076" r:id="rId1674"/>
    <p:sldId id="4077" r:id="rId1675"/>
    <p:sldId id="4078" r:id="rId1676"/>
    <p:sldId id="6303" r:id="rId1677"/>
    <p:sldId id="4080" r:id="rId1678"/>
    <p:sldId id="4081" r:id="rId1679"/>
    <p:sldId id="4082" r:id="rId1680"/>
    <p:sldId id="4083" r:id="rId1681"/>
    <p:sldId id="4084" r:id="rId1682"/>
    <p:sldId id="4227" r:id="rId1683"/>
    <p:sldId id="6304" r:id="rId1684"/>
    <p:sldId id="4086" r:id="rId1685"/>
    <p:sldId id="4087" r:id="rId1686"/>
    <p:sldId id="4088" r:id="rId1687"/>
    <p:sldId id="4089" r:id="rId1688"/>
    <p:sldId id="4090" r:id="rId1689"/>
    <p:sldId id="6305" r:id="rId1690"/>
    <p:sldId id="4092" r:id="rId1691"/>
    <p:sldId id="4093" r:id="rId1692"/>
    <p:sldId id="4094" r:id="rId1693"/>
    <p:sldId id="6306" r:id="rId1694"/>
    <p:sldId id="4096" r:id="rId1695"/>
    <p:sldId id="4097" r:id="rId1696"/>
    <p:sldId id="4098" r:id="rId1697"/>
    <p:sldId id="4099" r:id="rId1698"/>
    <p:sldId id="4100" r:id="rId1699"/>
    <p:sldId id="6307" r:id="rId1700"/>
    <p:sldId id="4102" r:id="rId1701"/>
    <p:sldId id="4103" r:id="rId1702"/>
    <p:sldId id="4104" r:id="rId1703"/>
    <p:sldId id="4105" r:id="rId1704"/>
    <p:sldId id="4106" r:id="rId1705"/>
    <p:sldId id="6308" r:id="rId1706"/>
    <p:sldId id="4108" r:id="rId1707"/>
    <p:sldId id="4109" r:id="rId1708"/>
    <p:sldId id="4110" r:id="rId1709"/>
    <p:sldId id="4111" r:id="rId1710"/>
    <p:sldId id="4112" r:id="rId1711"/>
    <p:sldId id="6309" r:id="rId1712"/>
    <p:sldId id="4114" r:id="rId1713"/>
    <p:sldId id="4115" r:id="rId1714"/>
    <p:sldId id="4116" r:id="rId1715"/>
    <p:sldId id="6310" r:id="rId1716"/>
    <p:sldId id="4118" r:id="rId1717"/>
    <p:sldId id="4119" r:id="rId1718"/>
    <p:sldId id="4120" r:id="rId1719"/>
    <p:sldId id="4121" r:id="rId1720"/>
    <p:sldId id="4122" r:id="rId1721"/>
    <p:sldId id="6311" r:id="rId1722"/>
    <p:sldId id="4124" r:id="rId1723"/>
    <p:sldId id="4125" r:id="rId1724"/>
    <p:sldId id="4126" r:id="rId1725"/>
    <p:sldId id="4127" r:id="rId1726"/>
    <p:sldId id="4128" r:id="rId1727"/>
    <p:sldId id="6312" r:id="rId1728"/>
    <p:sldId id="4130" r:id="rId1729"/>
    <p:sldId id="4131" r:id="rId1730"/>
    <p:sldId id="4132" r:id="rId1731"/>
    <p:sldId id="4133" r:id="rId1732"/>
    <p:sldId id="4134" r:id="rId1733"/>
    <p:sldId id="6313" r:id="rId1734"/>
    <p:sldId id="4136" r:id="rId1735"/>
    <p:sldId id="4137" r:id="rId1736"/>
    <p:sldId id="4138" r:id="rId1737"/>
    <p:sldId id="6314" r:id="rId1738"/>
    <p:sldId id="4140" r:id="rId1739"/>
    <p:sldId id="4141" r:id="rId1740"/>
    <p:sldId id="4142" r:id="rId1741"/>
    <p:sldId id="4143" r:id="rId1742"/>
    <p:sldId id="4144" r:id="rId1743"/>
    <p:sldId id="6315" r:id="rId1744"/>
    <p:sldId id="4146" r:id="rId1745"/>
    <p:sldId id="4147" r:id="rId1746"/>
    <p:sldId id="4148" r:id="rId1747"/>
    <p:sldId id="4149" r:id="rId1748"/>
    <p:sldId id="4150" r:id="rId1749"/>
    <p:sldId id="6316" r:id="rId1750"/>
    <p:sldId id="4152" r:id="rId1751"/>
    <p:sldId id="4153" r:id="rId1752"/>
    <p:sldId id="4154" r:id="rId1753"/>
    <p:sldId id="4155" r:id="rId1754"/>
    <p:sldId id="4156" r:id="rId1755"/>
    <p:sldId id="6317" r:id="rId1756"/>
    <p:sldId id="4158" r:id="rId1757"/>
    <p:sldId id="4159" r:id="rId1758"/>
    <p:sldId id="4160" r:id="rId1759"/>
    <p:sldId id="6318" r:id="rId1760"/>
    <p:sldId id="4162" r:id="rId1761"/>
    <p:sldId id="4163" r:id="rId1762"/>
    <p:sldId id="4164" r:id="rId1763"/>
    <p:sldId id="4165" r:id="rId1764"/>
    <p:sldId id="4166" r:id="rId1765"/>
    <p:sldId id="6319" r:id="rId1766"/>
    <p:sldId id="4168" r:id="rId1767"/>
    <p:sldId id="4169" r:id="rId1768"/>
    <p:sldId id="4170" r:id="rId1769"/>
    <p:sldId id="4171" r:id="rId1770"/>
    <p:sldId id="4172" r:id="rId1771"/>
    <p:sldId id="6320" r:id="rId1772"/>
    <p:sldId id="4174" r:id="rId1773"/>
    <p:sldId id="4175" r:id="rId1774"/>
    <p:sldId id="4176" r:id="rId1775"/>
    <p:sldId id="4177" r:id="rId1776"/>
    <p:sldId id="4178" r:id="rId1777"/>
    <p:sldId id="6321" r:id="rId1778"/>
    <p:sldId id="4180" r:id="rId1779"/>
    <p:sldId id="4181" r:id="rId1780"/>
    <p:sldId id="4182" r:id="rId1781"/>
    <p:sldId id="6322" r:id="rId1782"/>
    <p:sldId id="4184" r:id="rId1783"/>
    <p:sldId id="4185" r:id="rId1784"/>
    <p:sldId id="4186" r:id="rId1785"/>
    <p:sldId id="4187" r:id="rId1786"/>
    <p:sldId id="4188" r:id="rId1787"/>
    <p:sldId id="6323" r:id="rId1788"/>
    <p:sldId id="4190" r:id="rId1789"/>
    <p:sldId id="4191" r:id="rId1790"/>
    <p:sldId id="4192" r:id="rId1791"/>
    <p:sldId id="4193" r:id="rId1792"/>
    <p:sldId id="4194" r:id="rId1793"/>
    <p:sldId id="6324" r:id="rId1794"/>
    <p:sldId id="4196" r:id="rId1795"/>
    <p:sldId id="4197" r:id="rId1796"/>
    <p:sldId id="4198" r:id="rId1797"/>
    <p:sldId id="6325" r:id="rId1798"/>
    <p:sldId id="4200" r:id="rId1799"/>
    <p:sldId id="6326" r:id="rId1800"/>
    <p:sldId id="6327" r:id="rId1801"/>
    <p:sldId id="6328" r:id="rId1802"/>
    <p:sldId id="6329" r:id="rId1803"/>
    <p:sldId id="6330" r:id="rId1804"/>
    <p:sldId id="6331" r:id="rId1805"/>
    <p:sldId id="6332" r:id="rId1806"/>
    <p:sldId id="6333" r:id="rId1807"/>
    <p:sldId id="6334" r:id="rId1808"/>
    <p:sldId id="6335" r:id="rId1809"/>
    <p:sldId id="6336" r:id="rId1810"/>
    <p:sldId id="4212" r:id="rId1811"/>
    <p:sldId id="4228" r:id="rId1812"/>
    <p:sldId id="4213" r:id="rId1813"/>
    <p:sldId id="4229" r:id="rId1814"/>
    <p:sldId id="4214" r:id="rId1815"/>
    <p:sldId id="6337" r:id="rId1816"/>
    <p:sldId id="4215" r:id="rId1817"/>
    <p:sldId id="4216" r:id="rId1818"/>
    <p:sldId id="6338" r:id="rId1819"/>
    <p:sldId id="4218" r:id="rId1820"/>
    <p:sldId id="4219" r:id="rId1821"/>
    <p:sldId id="4220" r:id="rId1822"/>
    <p:sldId id="4221" r:id="rId1823"/>
    <p:sldId id="4222" r:id="rId1824"/>
    <p:sldId id="6339" r:id="rId1825"/>
    <p:sldId id="262" r:id="rId1826"/>
  </p:sldIdLst>
  <p:sldSz cx="12192000" cy="6858000"/>
  <p:notesSz cx="6858000" cy="9144000"/>
  <p:embeddedFontLst>
    <p:embeddedFont>
      <p:font typeface="Abbas" panose="02000000000000000000" pitchFamily="2" charset="-78"/>
      <p:regular r:id="rId1828"/>
    </p:embeddedFont>
    <p:embeddedFont>
      <p:font typeface="Arabic Typesetting" panose="03020402040406030203" pitchFamily="66" charset="-78"/>
      <p:regular r:id="rId1829"/>
    </p:embeddedFont>
    <p:embeddedFont>
      <p:font typeface="Trebuchet MS" panose="020B0603020202020204" pitchFamily="34" charset="0"/>
      <p:regular r:id="rId1830"/>
      <p:bold r:id="rId1831"/>
      <p:italic r:id="rId1832"/>
      <p:boldItalic r:id="rId18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B3DB87-0FFC-443F-8288-9C92CD94060D}">
          <p14:sldIdLst>
            <p14:sldId id="5512"/>
            <p14:sldId id="5824"/>
            <p14:sldId id="4757"/>
            <p14:sldId id="4829"/>
          </p14:sldIdLst>
        </p14:section>
        <p14:section name="Salah + Zikr" id="{FBEA0AC4-B812-45C3-9BB4-309E98A1F84C}">
          <p14:sldIdLst>
            <p14:sldId id="3924"/>
            <p14:sldId id="3923"/>
            <p14:sldId id="5513"/>
            <p14:sldId id="5514"/>
          </p14:sldIdLst>
        </p14:section>
        <p14:section name="Aamaal Quran" id="{5B9F6208-7039-4300-A884-D576EC82F92D}">
          <p14:sldIdLst>
            <p14:sldId id="4199"/>
            <p14:sldId id="5041"/>
            <p14:sldId id="5042"/>
            <p14:sldId id="3417"/>
            <p14:sldId id="4201"/>
            <p14:sldId id="4202"/>
            <p14:sldId id="4203"/>
            <p14:sldId id="4204"/>
            <p14:sldId id="5515"/>
            <p14:sldId id="5516"/>
            <p14:sldId id="5517"/>
            <p14:sldId id="4205"/>
            <p14:sldId id="4206"/>
            <p14:sldId id="4207"/>
            <p14:sldId id="4208"/>
            <p14:sldId id="4209"/>
            <p14:sldId id="4755"/>
            <p14:sldId id="4210"/>
            <p14:sldId id="5518"/>
            <p14:sldId id="5520"/>
            <p14:sldId id="5522"/>
            <p14:sldId id="5523"/>
            <p14:sldId id="5524"/>
            <p14:sldId id="5525"/>
            <p14:sldId id="5526"/>
            <p14:sldId id="5527"/>
            <p14:sldId id="5528"/>
            <p14:sldId id="5529"/>
            <p14:sldId id="5530"/>
            <p14:sldId id="5531"/>
            <p14:sldId id="5532"/>
            <p14:sldId id="5533"/>
            <p14:sldId id="5534"/>
          </p14:sldIdLst>
        </p14:section>
        <p14:section name="allahumma inni amsaytu laka `abdan dakhiran" id="{8EED1502-A454-43E4-BC60-E3849C63A9BE}">
          <p14:sldIdLst>
            <p14:sldId id="5535"/>
            <p14:sldId id="5536"/>
            <p14:sldId id="5537"/>
            <p14:sldId id="4230"/>
            <p14:sldId id="4231"/>
            <p14:sldId id="4232"/>
            <p14:sldId id="4233"/>
            <p14:sldId id="4234"/>
            <p14:sldId id="4235"/>
            <p14:sldId id="4236"/>
            <p14:sldId id="4237"/>
            <p14:sldId id="4238"/>
            <p14:sldId id="4296"/>
            <p14:sldId id="4297"/>
            <p14:sldId id="4298"/>
            <p14:sldId id="4300"/>
            <p14:sldId id="4301"/>
            <p14:sldId id="4302"/>
            <p14:sldId id="4303"/>
            <p14:sldId id="4304"/>
            <p14:sldId id="4305"/>
            <p14:sldId id="4306"/>
            <p14:sldId id="4307"/>
            <p14:sldId id="5567"/>
          </p14:sldIdLst>
        </p14:section>
        <p14:section name="ya dhalladhy kana qabla kulli shay‘in" id="{1222488B-5FF3-44EF-828F-E8ED740E6669}">
          <p14:sldIdLst>
            <p14:sldId id="5538"/>
            <p14:sldId id="5539"/>
            <p14:sldId id="5540"/>
            <p14:sldId id="4318"/>
            <p14:sldId id="4319"/>
            <p14:sldId id="4320"/>
            <p14:sldId id="4321"/>
            <p14:sldId id="4322"/>
            <p14:sldId id="4323"/>
            <p14:sldId id="4324"/>
            <p14:sldId id="4325"/>
            <p14:sldId id="4326"/>
            <p14:sldId id="4327"/>
            <p14:sldId id="5544"/>
          </p14:sldIdLst>
        </p14:section>
        <p14:section name="allahumma aj`al fima taqdy wa tuqaddiru" id="{F8C7E091-604E-421F-A3AF-3448B9C73EE8}">
          <p14:sldIdLst>
            <p14:sldId id="5541"/>
            <p14:sldId id="5542"/>
            <p14:sldId id="5543"/>
            <p14:sldId id="4308"/>
            <p14:sldId id="4309"/>
            <p14:sldId id="4239"/>
            <p14:sldId id="4240"/>
            <p14:sldId id="4241"/>
            <p14:sldId id="4242"/>
            <p14:sldId id="4243"/>
            <p14:sldId id="4244"/>
            <p14:sldId id="4245"/>
            <p14:sldId id="4246"/>
            <p14:sldId id="4247"/>
            <p14:sldId id="4248"/>
            <p14:sldId id="5545"/>
          </p14:sldIdLst>
        </p14:section>
        <p14:section name="allahumma irzuqna tawfiq ata'ah" id="{73C9420E-A174-4D89-B738-779B7E70045E}">
          <p14:sldIdLst>
            <p14:sldId id="5546"/>
            <p14:sldId id="5547"/>
            <p14:sldId id="5548"/>
            <p14:sldId id="4335"/>
            <p14:sldId id="4336"/>
            <p14:sldId id="4337"/>
            <p14:sldId id="4338"/>
            <p14:sldId id="4339"/>
            <p14:sldId id="4340"/>
            <p14:sldId id="4341"/>
            <p14:sldId id="4342"/>
            <p14:sldId id="4343"/>
            <p14:sldId id="4344"/>
            <p14:sldId id="4345"/>
            <p14:sldId id="4346"/>
            <p14:sldId id="4347"/>
            <p14:sldId id="4348"/>
            <p14:sldId id="4349"/>
            <p14:sldId id="4350"/>
            <p14:sldId id="4351"/>
            <p14:sldId id="4352"/>
            <p14:sldId id="4353"/>
            <p14:sldId id="4354"/>
            <p14:sldId id="4355"/>
            <p14:sldId id="4356"/>
            <p14:sldId id="4357"/>
            <p14:sldId id="4358"/>
            <p14:sldId id="4359"/>
            <p14:sldId id="4360"/>
            <p14:sldId id="4361"/>
            <p14:sldId id="4362"/>
            <p14:sldId id="5549"/>
          </p14:sldIdLst>
        </p14:section>
        <p14:section name="Ziyarah of Aminullah" id="{E12FBBD0-798B-4EC5-BD6B-8492A2575F9A}">
          <p14:sldIdLst>
            <p14:sldId id="5561"/>
            <p14:sldId id="5562"/>
            <p14:sldId id="5563"/>
            <p14:sldId id="3999"/>
            <p14:sldId id="4003"/>
            <p14:sldId id="4004"/>
            <p14:sldId id="4005"/>
            <p14:sldId id="4006"/>
            <p14:sldId id="4007"/>
            <p14:sldId id="4008"/>
            <p14:sldId id="4009"/>
            <p14:sldId id="4010"/>
            <p14:sldId id="4011"/>
            <p14:sldId id="4012"/>
            <p14:sldId id="4013"/>
            <p14:sldId id="4014"/>
            <p14:sldId id="4015"/>
            <p14:sldId id="4016"/>
            <p14:sldId id="4017"/>
            <p14:sldId id="4018"/>
            <p14:sldId id="4019"/>
            <p14:sldId id="4020"/>
            <p14:sldId id="4021"/>
            <p14:sldId id="4022"/>
            <p14:sldId id="4023"/>
            <p14:sldId id="4024"/>
            <p14:sldId id="4025"/>
            <p14:sldId id="4026"/>
            <p14:sldId id="4027"/>
            <p14:sldId id="4028"/>
            <p14:sldId id="4029"/>
            <p14:sldId id="4030"/>
            <p14:sldId id="4031"/>
            <p14:sldId id="4032"/>
            <p14:sldId id="4033"/>
            <p14:sldId id="4034"/>
            <p14:sldId id="4035"/>
            <p14:sldId id="4036"/>
            <p14:sldId id="4037"/>
            <p14:sldId id="4038"/>
            <p14:sldId id="4039"/>
            <p14:sldId id="4040"/>
            <p14:sldId id="4041"/>
            <p14:sldId id="4042"/>
            <p14:sldId id="4043"/>
            <p14:sldId id="4044"/>
            <p14:sldId id="4045"/>
            <p14:sldId id="4046"/>
            <p14:sldId id="4047"/>
            <p14:sldId id="4048"/>
            <p14:sldId id="4049"/>
            <p14:sldId id="4050"/>
            <p14:sldId id="4051"/>
            <p14:sldId id="4052"/>
            <p14:sldId id="4053"/>
            <p14:sldId id="4054"/>
            <p14:sldId id="4055"/>
            <p14:sldId id="4056"/>
            <p14:sldId id="4057"/>
            <p14:sldId id="4058"/>
            <p14:sldId id="4059"/>
            <p14:sldId id="4060"/>
            <p14:sldId id="4061"/>
            <p14:sldId id="4062"/>
            <p14:sldId id="4063"/>
            <p14:sldId id="4064"/>
            <p14:sldId id="5575"/>
          </p14:sldIdLst>
        </p14:section>
        <p14:section name="Munajaat Amir-ul-Momineen" id="{C4A97FE8-A5FB-4533-A680-651015E29A82}">
          <p14:sldIdLst>
            <p14:sldId id="5550"/>
            <p14:sldId id="5551"/>
            <p14:sldId id="5552"/>
            <p14:sldId id="4544"/>
            <p14:sldId id="3638"/>
            <p14:sldId id="3639"/>
            <p14:sldId id="3640"/>
            <p14:sldId id="3641"/>
            <p14:sldId id="3642"/>
            <p14:sldId id="3643"/>
            <p14:sldId id="3644"/>
            <p14:sldId id="3645"/>
            <p14:sldId id="3646"/>
            <p14:sldId id="3647"/>
            <p14:sldId id="3648"/>
            <p14:sldId id="3649"/>
            <p14:sldId id="3650"/>
            <p14:sldId id="3651"/>
            <p14:sldId id="3652"/>
            <p14:sldId id="3653"/>
            <p14:sldId id="3654"/>
            <p14:sldId id="3655"/>
            <p14:sldId id="3656"/>
            <p14:sldId id="3657"/>
            <p14:sldId id="3658"/>
            <p14:sldId id="3659"/>
            <p14:sldId id="3660"/>
            <p14:sldId id="3661"/>
            <p14:sldId id="3662"/>
            <p14:sldId id="3663"/>
            <p14:sldId id="3664"/>
            <p14:sldId id="3665"/>
            <p14:sldId id="3666"/>
            <p14:sldId id="3667"/>
            <p14:sldId id="3668"/>
            <p14:sldId id="3669"/>
            <p14:sldId id="3670"/>
            <p14:sldId id="3671"/>
            <p14:sldId id="3672"/>
            <p14:sldId id="3673"/>
            <p14:sldId id="3674"/>
            <p14:sldId id="3675"/>
            <p14:sldId id="3676"/>
            <p14:sldId id="3677"/>
            <p14:sldId id="3678"/>
            <p14:sldId id="3679"/>
            <p14:sldId id="3680"/>
            <p14:sldId id="3681"/>
            <p14:sldId id="5553"/>
          </p14:sldIdLst>
        </p14:section>
        <p14:section name="Allahumma Innaka Qulta Fi Kitabika Almunzali" id="{79486525-CDF1-404D-98A7-7BB538E898D3}">
          <p14:sldIdLst>
            <p14:sldId id="5564"/>
            <p14:sldId id="5576"/>
            <p14:sldId id="5577"/>
            <p14:sldId id="3806"/>
            <p14:sldId id="3807"/>
            <p14:sldId id="3808"/>
            <p14:sldId id="3809"/>
            <p14:sldId id="3810"/>
            <p14:sldId id="3811"/>
            <p14:sldId id="3812"/>
            <p14:sldId id="3813"/>
            <p14:sldId id="3814"/>
            <p14:sldId id="3815"/>
            <p14:sldId id="3816"/>
            <p14:sldId id="3817"/>
            <p14:sldId id="3818"/>
            <p14:sldId id="3819"/>
            <p14:sldId id="3820"/>
            <p14:sldId id="3821"/>
            <p14:sldId id="3822"/>
            <p14:sldId id="3823"/>
            <p14:sldId id="3824"/>
            <p14:sldId id="3825"/>
            <p14:sldId id="3826"/>
            <p14:sldId id="3827"/>
            <p14:sldId id="3828"/>
            <p14:sldId id="3829"/>
            <p14:sldId id="3830"/>
            <p14:sldId id="3831"/>
            <p14:sldId id="3832"/>
            <p14:sldId id="3833"/>
            <p14:sldId id="3834"/>
            <p14:sldId id="3835"/>
            <p14:sldId id="3836"/>
            <p14:sldId id="3837"/>
            <p14:sldId id="3838"/>
            <p14:sldId id="3839"/>
            <p14:sldId id="3840"/>
            <p14:sldId id="3841"/>
            <p14:sldId id="3842"/>
            <p14:sldId id="3843"/>
            <p14:sldId id="3844"/>
            <p14:sldId id="3845"/>
            <p14:sldId id="3846"/>
            <p14:sldId id="3847"/>
            <p14:sldId id="3848"/>
            <p14:sldId id="3849"/>
            <p14:sldId id="3850"/>
            <p14:sldId id="5580"/>
          </p14:sldIdLst>
        </p14:section>
        <p14:section name="ya mulij allayli fin nahar" id="{E90C927D-FD1F-40DB-98CF-224DE33EA66A}">
          <p14:sldIdLst>
            <p14:sldId id="5566"/>
            <p14:sldId id="5578"/>
            <p14:sldId id="5579"/>
            <p14:sldId id="4411"/>
            <p14:sldId id="4412"/>
            <p14:sldId id="4413"/>
            <p14:sldId id="4414"/>
            <p14:sldId id="4415"/>
            <p14:sldId id="4416"/>
            <p14:sldId id="4417"/>
            <p14:sldId id="4418"/>
            <p14:sldId id="4419"/>
            <p14:sldId id="4420"/>
            <p14:sldId id="4421"/>
            <p14:sldId id="4422"/>
            <p14:sldId id="4423"/>
            <p14:sldId id="4424"/>
            <p14:sldId id="4425"/>
            <p14:sldId id="4426"/>
            <p14:sldId id="4427"/>
            <p14:sldId id="4428"/>
            <p14:sldId id="4429"/>
            <p14:sldId id="4430"/>
            <p14:sldId id="4431"/>
            <p14:sldId id="4432"/>
            <p14:sldId id="4433"/>
            <p14:sldId id="4434"/>
            <p14:sldId id="4435"/>
            <p14:sldId id="5569"/>
          </p14:sldIdLst>
        </p14:section>
        <p14:section name="Ziyārah of Imam Husayn (A.S.)" id="{5A28275A-9FC2-4876-BA3A-386A2970E84F}">
          <p14:sldIdLst>
            <p14:sldId id="5554"/>
            <p14:sldId id="5555"/>
            <p14:sldId id="5556"/>
            <p14:sldId id="3508"/>
            <p14:sldId id="3509"/>
            <p14:sldId id="3510"/>
            <p14:sldId id="3511"/>
            <p14:sldId id="3512"/>
            <p14:sldId id="3514"/>
            <p14:sldId id="3515"/>
            <p14:sldId id="3516"/>
            <p14:sldId id="3517"/>
            <p14:sldId id="3518"/>
            <p14:sldId id="3519"/>
            <p14:sldId id="3520"/>
            <p14:sldId id="3521"/>
            <p14:sldId id="3522"/>
            <p14:sldId id="3523"/>
            <p14:sldId id="3524"/>
            <p14:sldId id="3525"/>
            <p14:sldId id="3526"/>
            <p14:sldId id="3527"/>
          </p14:sldIdLst>
        </p14:section>
        <p14:section name="Ziyárah of Hazrat Ali Akbar" id="{8A7B9A61-8667-440B-9902-68377CF27542}">
          <p14:sldIdLst>
            <p14:sldId id="5559"/>
            <p14:sldId id="3528"/>
            <p14:sldId id="3529"/>
            <p14:sldId id="3530"/>
          </p14:sldIdLst>
        </p14:section>
        <p14:section name="Ziyárah of Shuhada" id="{5083D45C-C121-47B0-846F-CE753AD28D5F}">
          <p14:sldIdLst>
            <p14:sldId id="5558"/>
            <p14:sldId id="3531"/>
            <p14:sldId id="3532"/>
            <p14:sldId id="3533"/>
            <p14:sldId id="3534"/>
            <p14:sldId id="3535"/>
            <p14:sldId id="3536"/>
            <p14:sldId id="3540"/>
            <p14:sldId id="3541"/>
          </p14:sldIdLst>
        </p14:section>
        <p14:section name="Ziyárah of Hazrat Abbas" id="{F03E9D89-9255-4782-ADC3-1C1DF949899A}">
          <p14:sldIdLst>
            <p14:sldId id="5557"/>
            <p14:sldId id="3542"/>
            <p14:sldId id="3543"/>
            <p14:sldId id="3544"/>
            <p14:sldId id="3546"/>
            <p14:sldId id="3549"/>
            <p14:sldId id="5510"/>
          </p14:sldIdLst>
        </p14:section>
        <p14:section name="Munajat Taibeen" id="{C710A600-FF22-4F95-8477-C49915A4CEC5}">
          <p14:sldIdLst>
            <p14:sldId id="5435"/>
            <p14:sldId id="5771"/>
            <p14:sldId id="5772"/>
            <p14:sldId id="5773"/>
            <p14:sldId id="5774"/>
            <p14:sldId id="5775"/>
            <p14:sldId id="5776"/>
            <p14:sldId id="5777"/>
            <p14:sldId id="5778"/>
            <p14:sldId id="5779"/>
            <p14:sldId id="5780"/>
            <p14:sldId id="5781"/>
            <p14:sldId id="5782"/>
            <p14:sldId id="5783"/>
            <p14:sldId id="5784"/>
            <p14:sldId id="5785"/>
            <p14:sldId id="5786"/>
            <p14:sldId id="5787"/>
            <p14:sldId id="5788"/>
            <p14:sldId id="5789"/>
            <p14:sldId id="5790"/>
            <p14:sldId id="5791"/>
            <p14:sldId id="5792"/>
            <p14:sldId id="5793"/>
            <p14:sldId id="5794"/>
            <p14:sldId id="5795"/>
            <p14:sldId id="5796"/>
            <p14:sldId id="5797"/>
            <p14:sldId id="5798"/>
            <p14:sldId id="5799"/>
            <p14:sldId id="5800"/>
            <p14:sldId id="5801"/>
            <p14:sldId id="5802"/>
            <p14:sldId id="5803"/>
            <p14:sldId id="5804"/>
            <p14:sldId id="5805"/>
            <p14:sldId id="5806"/>
            <p14:sldId id="5807"/>
            <p14:sldId id="5808"/>
            <p14:sldId id="5809"/>
            <p14:sldId id="5810"/>
            <p14:sldId id="5811"/>
            <p14:sldId id="5812"/>
            <p14:sldId id="5813"/>
            <p14:sldId id="5814"/>
            <p14:sldId id="5815"/>
            <p14:sldId id="5816"/>
            <p14:sldId id="5817"/>
            <p14:sldId id="5818"/>
            <p14:sldId id="5819"/>
            <p14:sldId id="5820"/>
            <p14:sldId id="5821"/>
            <p14:sldId id="5822"/>
            <p14:sldId id="5823"/>
            <p14:sldId id="5461"/>
          </p14:sldIdLst>
        </p14:section>
        <p14:section name="Dua Hujjah" id="{34DABAE3-894B-41F8-95BF-DED94302B30A}">
          <p14:sldIdLst>
            <p14:sldId id="5570"/>
            <p14:sldId id="5586"/>
            <p14:sldId id="5587"/>
            <p14:sldId id="4367"/>
            <p14:sldId id="4368"/>
            <p14:sldId id="4369"/>
            <p14:sldId id="4370"/>
            <p14:sldId id="4371"/>
            <p14:sldId id="4372"/>
            <p14:sldId id="4373"/>
            <p14:sldId id="4374"/>
            <p14:sldId id="4375"/>
            <p14:sldId id="4376"/>
            <p14:sldId id="4377"/>
            <p14:sldId id="4378"/>
            <p14:sldId id="4379"/>
            <p14:sldId id="5588"/>
            <p14:sldId id="5589"/>
          </p14:sldIdLst>
        </p14:section>
        <p14:section name="Dua al-Tawbah" id="{33FB9345-7270-49AD-A568-331F6F60E8FB}">
          <p14:sldIdLst>
            <p14:sldId id="5571"/>
            <p14:sldId id="5581"/>
            <p14:sldId id="5582"/>
            <p14:sldId id="4833"/>
            <p14:sldId id="4834"/>
            <p14:sldId id="4835"/>
            <p14:sldId id="4836"/>
            <p14:sldId id="4837"/>
            <p14:sldId id="4838"/>
            <p14:sldId id="4839"/>
            <p14:sldId id="4840"/>
            <p14:sldId id="4841"/>
            <p14:sldId id="4842"/>
            <p14:sldId id="4843"/>
            <p14:sldId id="4844"/>
            <p14:sldId id="4845"/>
            <p14:sldId id="4846"/>
            <p14:sldId id="4847"/>
            <p14:sldId id="4848"/>
            <p14:sldId id="4849"/>
            <p14:sldId id="4850"/>
            <p14:sldId id="4851"/>
            <p14:sldId id="4852"/>
            <p14:sldId id="4853"/>
            <p14:sldId id="4854"/>
            <p14:sldId id="4855"/>
            <p14:sldId id="4856"/>
            <p14:sldId id="4857"/>
            <p14:sldId id="4858"/>
            <p14:sldId id="4859"/>
            <p14:sldId id="4860"/>
            <p14:sldId id="4861"/>
            <p14:sldId id="4862"/>
            <p14:sldId id="4863"/>
            <p14:sldId id="4864"/>
            <p14:sldId id="4865"/>
            <p14:sldId id="4866"/>
            <p14:sldId id="4867"/>
            <p14:sldId id="4868"/>
            <p14:sldId id="4869"/>
            <p14:sldId id="4870"/>
            <p14:sldId id="4871"/>
            <p14:sldId id="4872"/>
            <p14:sldId id="4873"/>
            <p14:sldId id="4874"/>
            <p14:sldId id="4875"/>
            <p14:sldId id="4876"/>
            <p14:sldId id="4877"/>
            <p14:sldId id="3682"/>
            <p14:sldId id="3683"/>
            <p14:sldId id="3684"/>
            <p14:sldId id="3685"/>
            <p14:sldId id="3686"/>
            <p14:sldId id="3687"/>
            <p14:sldId id="3688"/>
            <p14:sldId id="3689"/>
            <p14:sldId id="3690"/>
            <p14:sldId id="3691"/>
            <p14:sldId id="3692"/>
            <p14:sldId id="3693"/>
            <p14:sldId id="3694"/>
            <p14:sldId id="3695"/>
            <p14:sldId id="3696"/>
            <p14:sldId id="3697"/>
            <p14:sldId id="3698"/>
            <p14:sldId id="3699"/>
            <p14:sldId id="3700"/>
            <p14:sldId id="3701"/>
            <p14:sldId id="3702"/>
            <p14:sldId id="3703"/>
            <p14:sldId id="3704"/>
            <p14:sldId id="3705"/>
            <p14:sldId id="3706"/>
            <p14:sldId id="3707"/>
            <p14:sldId id="3708"/>
            <p14:sldId id="3709"/>
            <p14:sldId id="3710"/>
            <p14:sldId id="3711"/>
            <p14:sldId id="3712"/>
            <p14:sldId id="4878"/>
            <p14:sldId id="3713"/>
            <p14:sldId id="3714"/>
            <p14:sldId id="3715"/>
            <p14:sldId id="3716"/>
            <p14:sldId id="3717"/>
            <p14:sldId id="3718"/>
            <p14:sldId id="3719"/>
            <p14:sldId id="3720"/>
            <p14:sldId id="3721"/>
            <p14:sldId id="3722"/>
            <p14:sldId id="3723"/>
            <p14:sldId id="3724"/>
            <p14:sldId id="3725"/>
            <p14:sldId id="3726"/>
            <p14:sldId id="3727"/>
            <p14:sldId id="3728"/>
            <p14:sldId id="3729"/>
            <p14:sldId id="3730"/>
            <p14:sldId id="3731"/>
            <p14:sldId id="3732"/>
            <p14:sldId id="3733"/>
            <p14:sldId id="3734"/>
            <p14:sldId id="3735"/>
            <p14:sldId id="3736"/>
            <p14:sldId id="3737"/>
            <p14:sldId id="3738"/>
            <p14:sldId id="3739"/>
            <p14:sldId id="3740"/>
            <p14:sldId id="3741"/>
            <p14:sldId id="3742"/>
            <p14:sldId id="3743"/>
            <p14:sldId id="3744"/>
            <p14:sldId id="3745"/>
            <p14:sldId id="3746"/>
            <p14:sldId id="3747"/>
            <p14:sldId id="3748"/>
            <p14:sldId id="3749"/>
            <p14:sldId id="3750"/>
            <p14:sldId id="3751"/>
            <p14:sldId id="3752"/>
            <p14:sldId id="3753"/>
            <p14:sldId id="3754"/>
            <p14:sldId id="3755"/>
            <p14:sldId id="3756"/>
            <p14:sldId id="3757"/>
            <p14:sldId id="3758"/>
            <p14:sldId id="3759"/>
            <p14:sldId id="3760"/>
            <p14:sldId id="3761"/>
            <p14:sldId id="3762"/>
            <p14:sldId id="3763"/>
            <p14:sldId id="3764"/>
            <p14:sldId id="3765"/>
            <p14:sldId id="3766"/>
            <p14:sldId id="3767"/>
            <p14:sldId id="3768"/>
            <p14:sldId id="3769"/>
            <p14:sldId id="3770"/>
            <p14:sldId id="3771"/>
            <p14:sldId id="3772"/>
            <p14:sldId id="3773"/>
            <p14:sldId id="3774"/>
            <p14:sldId id="3775"/>
            <p14:sldId id="5583"/>
          </p14:sldIdLst>
        </p14:section>
        <p14:section name="Dua Faraj" id="{13701C5A-5AB9-4F5A-BB55-1E88F38F4D15}">
          <p14:sldIdLst>
            <p14:sldId id="5572"/>
            <p14:sldId id="5584"/>
            <p14:sldId id="5585"/>
            <p14:sldId id="4385"/>
            <p14:sldId id="4386"/>
            <p14:sldId id="4387"/>
            <p14:sldId id="4388"/>
            <p14:sldId id="4389"/>
            <p14:sldId id="4390"/>
            <p14:sldId id="4391"/>
            <p14:sldId id="4392"/>
            <p14:sldId id="4393"/>
            <p14:sldId id="4405"/>
            <p14:sldId id="4394"/>
            <p14:sldId id="4395"/>
            <p14:sldId id="4396"/>
            <p14:sldId id="4397"/>
            <p14:sldId id="4398"/>
            <p14:sldId id="4399"/>
            <p14:sldId id="4400"/>
            <p14:sldId id="4401"/>
            <p14:sldId id="4403"/>
            <p14:sldId id="4404"/>
            <p14:sldId id="5574"/>
            <p14:sldId id="4251"/>
            <p14:sldId id="5440"/>
          </p14:sldIdLst>
        </p14:section>
        <p14:section name="Dua Makarim alAkhlaq" id="{BA771A2E-3F2F-45E0-9864-9448A066AE86}">
          <p14:sldIdLst>
            <p14:sldId id="5770"/>
            <p14:sldId id="5592"/>
            <p14:sldId id="5593"/>
            <p14:sldId id="5594"/>
            <p14:sldId id="5595"/>
            <p14:sldId id="5519"/>
            <p14:sldId id="5596"/>
            <p14:sldId id="5521"/>
            <p14:sldId id="5597"/>
            <p14:sldId id="5598"/>
            <p14:sldId id="5599"/>
            <p14:sldId id="5600"/>
            <p14:sldId id="5601"/>
            <p14:sldId id="5602"/>
            <p14:sldId id="5603"/>
            <p14:sldId id="5604"/>
            <p14:sldId id="5605"/>
            <p14:sldId id="5606"/>
            <p14:sldId id="5607"/>
            <p14:sldId id="5608"/>
            <p14:sldId id="5609"/>
            <p14:sldId id="5610"/>
            <p14:sldId id="5611"/>
            <p14:sldId id="5612"/>
            <p14:sldId id="5613"/>
            <p14:sldId id="5614"/>
            <p14:sldId id="5615"/>
            <p14:sldId id="5616"/>
            <p14:sldId id="5617"/>
            <p14:sldId id="5618"/>
            <p14:sldId id="5619"/>
            <p14:sldId id="5620"/>
            <p14:sldId id="5621"/>
            <p14:sldId id="5622"/>
            <p14:sldId id="5623"/>
            <p14:sldId id="5624"/>
            <p14:sldId id="5625"/>
            <p14:sldId id="5626"/>
            <p14:sldId id="5627"/>
            <p14:sldId id="5628"/>
            <p14:sldId id="5629"/>
            <p14:sldId id="5630"/>
            <p14:sldId id="5631"/>
            <p14:sldId id="5632"/>
            <p14:sldId id="5633"/>
            <p14:sldId id="5634"/>
            <p14:sldId id="5635"/>
            <p14:sldId id="5636"/>
            <p14:sldId id="5637"/>
            <p14:sldId id="5638"/>
            <p14:sldId id="5639"/>
            <p14:sldId id="5565"/>
            <p14:sldId id="5640"/>
            <p14:sldId id="5641"/>
            <p14:sldId id="5568"/>
            <p14:sldId id="5642"/>
            <p14:sldId id="5643"/>
            <p14:sldId id="5644"/>
            <p14:sldId id="5645"/>
            <p14:sldId id="5573"/>
            <p14:sldId id="5646"/>
            <p14:sldId id="5647"/>
            <p14:sldId id="5648"/>
            <p14:sldId id="5695"/>
            <p14:sldId id="5696"/>
            <p14:sldId id="5697"/>
            <p14:sldId id="5698"/>
            <p14:sldId id="5699"/>
            <p14:sldId id="5700"/>
            <p14:sldId id="5701"/>
            <p14:sldId id="5702"/>
            <p14:sldId id="5703"/>
            <p14:sldId id="5704"/>
            <p14:sldId id="5705"/>
            <p14:sldId id="5706"/>
            <p14:sldId id="5707"/>
            <p14:sldId id="5708"/>
            <p14:sldId id="5709"/>
            <p14:sldId id="5710"/>
            <p14:sldId id="5711"/>
            <p14:sldId id="5712"/>
            <p14:sldId id="5713"/>
            <p14:sldId id="5714"/>
            <p14:sldId id="5715"/>
            <p14:sldId id="5716"/>
            <p14:sldId id="5717"/>
            <p14:sldId id="5718"/>
            <p14:sldId id="5719"/>
            <p14:sldId id="5720"/>
            <p14:sldId id="5721"/>
            <p14:sldId id="5722"/>
            <p14:sldId id="5723"/>
            <p14:sldId id="5724"/>
            <p14:sldId id="5725"/>
            <p14:sldId id="5726"/>
            <p14:sldId id="5727"/>
            <p14:sldId id="5728"/>
            <p14:sldId id="5729"/>
            <p14:sldId id="5730"/>
            <p14:sldId id="5731"/>
            <p14:sldId id="5732"/>
            <p14:sldId id="5733"/>
            <p14:sldId id="5734"/>
            <p14:sldId id="5735"/>
            <p14:sldId id="5736"/>
            <p14:sldId id="5737"/>
            <p14:sldId id="5738"/>
            <p14:sldId id="5739"/>
            <p14:sldId id="5740"/>
            <p14:sldId id="5741"/>
            <p14:sldId id="5742"/>
            <p14:sldId id="5743"/>
            <p14:sldId id="5744"/>
            <p14:sldId id="5745"/>
            <p14:sldId id="5746"/>
            <p14:sldId id="5747"/>
            <p14:sldId id="5748"/>
            <p14:sldId id="5749"/>
            <p14:sldId id="5750"/>
            <p14:sldId id="5751"/>
            <p14:sldId id="5752"/>
            <p14:sldId id="5753"/>
            <p14:sldId id="5754"/>
            <p14:sldId id="5755"/>
            <p14:sldId id="5756"/>
            <p14:sldId id="5757"/>
            <p14:sldId id="5758"/>
            <p14:sldId id="5759"/>
            <p14:sldId id="5760"/>
            <p14:sldId id="5761"/>
            <p14:sldId id="5762"/>
            <p14:sldId id="5763"/>
            <p14:sldId id="5764"/>
            <p14:sldId id="5765"/>
            <p14:sldId id="5766"/>
            <p14:sldId id="5767"/>
            <p14:sldId id="5649"/>
            <p14:sldId id="5650"/>
            <p14:sldId id="5651"/>
            <p14:sldId id="5652"/>
            <p14:sldId id="5653"/>
            <p14:sldId id="5654"/>
            <p14:sldId id="5655"/>
            <p14:sldId id="5656"/>
            <p14:sldId id="5657"/>
            <p14:sldId id="5658"/>
            <p14:sldId id="5659"/>
            <p14:sldId id="5660"/>
            <p14:sldId id="5661"/>
            <p14:sldId id="5662"/>
            <p14:sldId id="5663"/>
            <p14:sldId id="5664"/>
            <p14:sldId id="5665"/>
            <p14:sldId id="5666"/>
            <p14:sldId id="5667"/>
            <p14:sldId id="5668"/>
            <p14:sldId id="5669"/>
            <p14:sldId id="5670"/>
            <p14:sldId id="5671"/>
            <p14:sldId id="5672"/>
            <p14:sldId id="5673"/>
            <p14:sldId id="5674"/>
            <p14:sldId id="5675"/>
            <p14:sldId id="5676"/>
            <p14:sldId id="5677"/>
            <p14:sldId id="5678"/>
            <p14:sldId id="5679"/>
            <p14:sldId id="5680"/>
            <p14:sldId id="5681"/>
            <p14:sldId id="5682"/>
            <p14:sldId id="5683"/>
            <p14:sldId id="5684"/>
            <p14:sldId id="5685"/>
            <p14:sldId id="5686"/>
            <p14:sldId id="5687"/>
            <p14:sldId id="5688"/>
            <p14:sldId id="5689"/>
            <p14:sldId id="5690"/>
            <p14:sldId id="5691"/>
            <p14:sldId id="5692"/>
            <p14:sldId id="5693"/>
            <p14:sldId id="5694"/>
            <p14:sldId id="5768"/>
          </p14:sldIdLst>
        </p14:section>
        <p14:section name="Dua Iftitaah" id="{683D256A-5649-4C13-805D-711DD0799E12}">
          <p14:sldIdLst>
            <p14:sldId id="5452"/>
            <p14:sldId id="5825"/>
            <p14:sldId id="5826"/>
            <p14:sldId id="5827"/>
            <p14:sldId id="3421"/>
            <p14:sldId id="3422"/>
            <p14:sldId id="3423"/>
            <p14:sldId id="3424"/>
            <p14:sldId id="3425"/>
            <p14:sldId id="3426"/>
            <p14:sldId id="3427"/>
            <p14:sldId id="3428"/>
            <p14:sldId id="3429"/>
            <p14:sldId id="3430"/>
            <p14:sldId id="3431"/>
            <p14:sldId id="3432"/>
            <p14:sldId id="3433"/>
            <p14:sldId id="3434"/>
            <p14:sldId id="3435"/>
            <p14:sldId id="3436"/>
            <p14:sldId id="3437"/>
            <p14:sldId id="3438"/>
            <p14:sldId id="3439"/>
            <p14:sldId id="3440"/>
            <p14:sldId id="3441"/>
            <p14:sldId id="3442"/>
            <p14:sldId id="3443"/>
            <p14:sldId id="3444"/>
            <p14:sldId id="3445"/>
            <p14:sldId id="3446"/>
            <p14:sldId id="3447"/>
            <p14:sldId id="3448"/>
            <p14:sldId id="3449"/>
            <p14:sldId id="3450"/>
            <p14:sldId id="3451"/>
            <p14:sldId id="3452"/>
            <p14:sldId id="3453"/>
            <p14:sldId id="3454"/>
            <p14:sldId id="3455"/>
            <p14:sldId id="3456"/>
            <p14:sldId id="3457"/>
            <p14:sldId id="3458"/>
            <p14:sldId id="3459"/>
            <p14:sldId id="3460"/>
            <p14:sldId id="3461"/>
            <p14:sldId id="3462"/>
            <p14:sldId id="3463"/>
            <p14:sldId id="3464"/>
            <p14:sldId id="3465"/>
            <p14:sldId id="3466"/>
            <p14:sldId id="3467"/>
            <p14:sldId id="3468"/>
            <p14:sldId id="3469"/>
            <p14:sldId id="3470"/>
            <p14:sldId id="3471"/>
            <p14:sldId id="3472"/>
            <p14:sldId id="3473"/>
            <p14:sldId id="3474"/>
            <p14:sldId id="3475"/>
            <p14:sldId id="3476"/>
            <p14:sldId id="3477"/>
            <p14:sldId id="3478"/>
            <p14:sldId id="3479"/>
            <p14:sldId id="3480"/>
            <p14:sldId id="3481"/>
            <p14:sldId id="3482"/>
            <p14:sldId id="3483"/>
            <p14:sldId id="3484"/>
            <p14:sldId id="3485"/>
            <p14:sldId id="3486"/>
            <p14:sldId id="3487"/>
            <p14:sldId id="3488"/>
            <p14:sldId id="3489"/>
            <p14:sldId id="3490"/>
            <p14:sldId id="3491"/>
            <p14:sldId id="3492"/>
            <p14:sldId id="3493"/>
            <p14:sldId id="3494"/>
            <p14:sldId id="3495"/>
            <p14:sldId id="3496"/>
            <p14:sldId id="3497"/>
            <p14:sldId id="3498"/>
            <p14:sldId id="3499"/>
            <p14:sldId id="3500"/>
            <p14:sldId id="3501"/>
            <p14:sldId id="3502"/>
            <p14:sldId id="3503"/>
            <p14:sldId id="3504"/>
            <p14:sldId id="3505"/>
            <p14:sldId id="3506"/>
            <p14:sldId id="3507"/>
            <p14:sldId id="5828"/>
            <p14:sldId id="5829"/>
            <p14:sldId id="5830"/>
            <p14:sldId id="5831"/>
            <p14:sldId id="5832"/>
            <p14:sldId id="3513"/>
            <p14:sldId id="5833"/>
            <p14:sldId id="5834"/>
            <p14:sldId id="5835"/>
            <p14:sldId id="5836"/>
            <p14:sldId id="5837"/>
            <p14:sldId id="5838"/>
            <p14:sldId id="5839"/>
            <p14:sldId id="5840"/>
            <p14:sldId id="5841"/>
            <p14:sldId id="5842"/>
            <p14:sldId id="5843"/>
            <p14:sldId id="5844"/>
            <p14:sldId id="5845"/>
            <p14:sldId id="5846"/>
            <p14:sldId id="5847"/>
            <p14:sldId id="5848"/>
            <p14:sldId id="5849"/>
            <p14:sldId id="5850"/>
            <p14:sldId id="5851"/>
            <p14:sldId id="5852"/>
            <p14:sldId id="5853"/>
            <p14:sldId id="5854"/>
            <p14:sldId id="5855"/>
            <p14:sldId id="3537"/>
            <p14:sldId id="3538"/>
            <p14:sldId id="3539"/>
            <p14:sldId id="5856"/>
            <p14:sldId id="5857"/>
            <p14:sldId id="5858"/>
            <p14:sldId id="5859"/>
            <p14:sldId id="5860"/>
            <p14:sldId id="5861"/>
            <p14:sldId id="3547"/>
            <p14:sldId id="3548"/>
            <p14:sldId id="5862"/>
            <p14:sldId id="3550"/>
            <p14:sldId id="3551"/>
            <p14:sldId id="3552"/>
            <p14:sldId id="3553"/>
            <p14:sldId id="3554"/>
            <p14:sldId id="3555"/>
            <p14:sldId id="3556"/>
            <p14:sldId id="3557"/>
            <p14:sldId id="3558"/>
            <p14:sldId id="3559"/>
            <p14:sldId id="3560"/>
            <p14:sldId id="3561"/>
            <p14:sldId id="3562"/>
            <p14:sldId id="3563"/>
            <p14:sldId id="3564"/>
            <p14:sldId id="3565"/>
            <p14:sldId id="3566"/>
            <p14:sldId id="3567"/>
            <p14:sldId id="3568"/>
            <p14:sldId id="3569"/>
            <p14:sldId id="3570"/>
            <p14:sldId id="3571"/>
            <p14:sldId id="3572"/>
            <p14:sldId id="3573"/>
            <p14:sldId id="3574"/>
            <p14:sldId id="3575"/>
            <p14:sldId id="3576"/>
            <p14:sldId id="3577"/>
            <p14:sldId id="3578"/>
            <p14:sldId id="3579"/>
            <p14:sldId id="3580"/>
            <p14:sldId id="3581"/>
            <p14:sldId id="3582"/>
            <p14:sldId id="3583"/>
            <p14:sldId id="3584"/>
            <p14:sldId id="3585"/>
            <p14:sldId id="3586"/>
            <p14:sldId id="3587"/>
            <p14:sldId id="3588"/>
            <p14:sldId id="3589"/>
            <p14:sldId id="3590"/>
            <p14:sldId id="3591"/>
            <p14:sldId id="3592"/>
            <p14:sldId id="3593"/>
            <p14:sldId id="3594"/>
            <p14:sldId id="3595"/>
            <p14:sldId id="3596"/>
            <p14:sldId id="3597"/>
            <p14:sldId id="3598"/>
            <p14:sldId id="3599"/>
            <p14:sldId id="3600"/>
            <p14:sldId id="3601"/>
            <p14:sldId id="3602"/>
            <p14:sldId id="3603"/>
            <p14:sldId id="3604"/>
            <p14:sldId id="3605"/>
            <p14:sldId id="3606"/>
            <p14:sldId id="3607"/>
            <p14:sldId id="3608"/>
            <p14:sldId id="3609"/>
            <p14:sldId id="3610"/>
            <p14:sldId id="3611"/>
            <p14:sldId id="3612"/>
            <p14:sldId id="3613"/>
            <p14:sldId id="3614"/>
            <p14:sldId id="3615"/>
            <p14:sldId id="3616"/>
            <p14:sldId id="3617"/>
            <p14:sldId id="3618"/>
            <p14:sldId id="3619"/>
            <p14:sldId id="3620"/>
            <p14:sldId id="3621"/>
            <p14:sldId id="3622"/>
            <p14:sldId id="3623"/>
            <p14:sldId id="3624"/>
            <p14:sldId id="3625"/>
            <p14:sldId id="3626"/>
            <p14:sldId id="3627"/>
            <p14:sldId id="3628"/>
            <p14:sldId id="3629"/>
            <p14:sldId id="3630"/>
            <p14:sldId id="3631"/>
            <p14:sldId id="3632"/>
            <p14:sldId id="3633"/>
            <p14:sldId id="3634"/>
            <p14:sldId id="3635"/>
            <p14:sldId id="3636"/>
            <p14:sldId id="5863"/>
          </p14:sldIdLst>
        </p14:section>
        <p14:section name="Dua Kumayl" id="{06B34114-481F-463B-B18F-7B2CC2DF3949}">
          <p14:sldIdLst>
            <p14:sldId id="5864"/>
            <p14:sldId id="5441"/>
            <p14:sldId id="5865"/>
            <p14:sldId id="5442"/>
            <p14:sldId id="5444"/>
            <p14:sldId id="5448"/>
            <p14:sldId id="5449"/>
            <p14:sldId id="5450"/>
            <p14:sldId id="5451"/>
            <p14:sldId id="5866"/>
            <p14:sldId id="5453"/>
            <p14:sldId id="5454"/>
            <p14:sldId id="5455"/>
            <p14:sldId id="5456"/>
            <p14:sldId id="5457"/>
            <p14:sldId id="5458"/>
            <p14:sldId id="5459"/>
            <p14:sldId id="5460"/>
            <p14:sldId id="5462"/>
            <p14:sldId id="5463"/>
            <p14:sldId id="5464"/>
            <p14:sldId id="5465"/>
            <p14:sldId id="5467"/>
            <p14:sldId id="5468"/>
            <p14:sldId id="5469"/>
            <p14:sldId id="5470"/>
            <p14:sldId id="5471"/>
            <p14:sldId id="5472"/>
            <p14:sldId id="5473"/>
            <p14:sldId id="5474"/>
            <p14:sldId id="5475"/>
            <p14:sldId id="5476"/>
            <p14:sldId id="5477"/>
            <p14:sldId id="5478"/>
            <p14:sldId id="5479"/>
            <p14:sldId id="5480"/>
            <p14:sldId id="5481"/>
            <p14:sldId id="5482"/>
            <p14:sldId id="5483"/>
            <p14:sldId id="5484"/>
            <p14:sldId id="5485"/>
            <p14:sldId id="5486"/>
            <p14:sldId id="5487"/>
            <p14:sldId id="5488"/>
            <p14:sldId id="5489"/>
            <p14:sldId id="5490"/>
            <p14:sldId id="5491"/>
            <p14:sldId id="5492"/>
            <p14:sldId id="5493"/>
            <p14:sldId id="5494"/>
            <p14:sldId id="5495"/>
            <p14:sldId id="5496"/>
            <p14:sldId id="5497"/>
            <p14:sldId id="5498"/>
            <p14:sldId id="5499"/>
            <p14:sldId id="5500"/>
            <p14:sldId id="5501"/>
            <p14:sldId id="5502"/>
            <p14:sldId id="5503"/>
            <p14:sldId id="5504"/>
            <p14:sldId id="5505"/>
            <p14:sldId id="5506"/>
            <p14:sldId id="5507"/>
            <p14:sldId id="5508"/>
            <p14:sldId id="5509"/>
            <p14:sldId id="5867"/>
            <p14:sldId id="5511"/>
            <p14:sldId id="5868"/>
            <p14:sldId id="5869"/>
            <p14:sldId id="5870"/>
            <p14:sldId id="5871"/>
            <p14:sldId id="5872"/>
            <p14:sldId id="5873"/>
            <p14:sldId id="5874"/>
            <p14:sldId id="5875"/>
            <p14:sldId id="5876"/>
            <p14:sldId id="5877"/>
            <p14:sldId id="5878"/>
            <p14:sldId id="5879"/>
            <p14:sldId id="5880"/>
            <p14:sldId id="5881"/>
            <p14:sldId id="5882"/>
            <p14:sldId id="5883"/>
            <p14:sldId id="5884"/>
            <p14:sldId id="5885"/>
            <p14:sldId id="5886"/>
            <p14:sldId id="5887"/>
            <p14:sldId id="5888"/>
            <p14:sldId id="5889"/>
            <p14:sldId id="5890"/>
            <p14:sldId id="5891"/>
            <p14:sldId id="5892"/>
            <p14:sldId id="5893"/>
            <p14:sldId id="5894"/>
            <p14:sldId id="5895"/>
            <p14:sldId id="5896"/>
            <p14:sldId id="5897"/>
            <p14:sldId id="5898"/>
            <p14:sldId id="5899"/>
            <p14:sldId id="5900"/>
            <p14:sldId id="5901"/>
            <p14:sldId id="5902"/>
            <p14:sldId id="5903"/>
            <p14:sldId id="5904"/>
            <p14:sldId id="5905"/>
            <p14:sldId id="5906"/>
            <p14:sldId id="5907"/>
            <p14:sldId id="5908"/>
            <p14:sldId id="5909"/>
            <p14:sldId id="5910"/>
            <p14:sldId id="5911"/>
            <p14:sldId id="5912"/>
            <p14:sldId id="5913"/>
            <p14:sldId id="5914"/>
            <p14:sldId id="5915"/>
            <p14:sldId id="5560"/>
            <p14:sldId id="5916"/>
            <p14:sldId id="5917"/>
            <p14:sldId id="5918"/>
            <p14:sldId id="5919"/>
            <p14:sldId id="5920"/>
            <p14:sldId id="5921"/>
            <p14:sldId id="5922"/>
            <p14:sldId id="5923"/>
            <p14:sldId id="5924"/>
            <p14:sldId id="5925"/>
            <p14:sldId id="5926"/>
            <p14:sldId id="5927"/>
            <p14:sldId id="5928"/>
            <p14:sldId id="5929"/>
            <p14:sldId id="5930"/>
            <p14:sldId id="5931"/>
            <p14:sldId id="5932"/>
            <p14:sldId id="5933"/>
            <p14:sldId id="5934"/>
            <p14:sldId id="5935"/>
            <p14:sldId id="5936"/>
            <p14:sldId id="5937"/>
            <p14:sldId id="5938"/>
            <p14:sldId id="5939"/>
            <p14:sldId id="5940"/>
            <p14:sldId id="5941"/>
            <p14:sldId id="5942"/>
            <p14:sldId id="5943"/>
            <p14:sldId id="5944"/>
            <p14:sldId id="5590"/>
            <p14:sldId id="5591"/>
            <p14:sldId id="5945"/>
            <p14:sldId id="5946"/>
            <p14:sldId id="5947"/>
            <p14:sldId id="5948"/>
            <p14:sldId id="5949"/>
            <p14:sldId id="5950"/>
            <p14:sldId id="5951"/>
            <p14:sldId id="5952"/>
            <p14:sldId id="5953"/>
            <p14:sldId id="5954"/>
            <p14:sldId id="5955"/>
            <p14:sldId id="5956"/>
            <p14:sldId id="5957"/>
            <p14:sldId id="5958"/>
            <p14:sldId id="5959"/>
            <p14:sldId id="5960"/>
            <p14:sldId id="5961"/>
            <p14:sldId id="5962"/>
            <p14:sldId id="5963"/>
            <p14:sldId id="5964"/>
            <p14:sldId id="5965"/>
            <p14:sldId id="5966"/>
            <p14:sldId id="5967"/>
            <p14:sldId id="5968"/>
            <p14:sldId id="5969"/>
            <p14:sldId id="5970"/>
            <p14:sldId id="5971"/>
            <p14:sldId id="5972"/>
            <p14:sldId id="5973"/>
            <p14:sldId id="5974"/>
            <p14:sldId id="5975"/>
            <p14:sldId id="5976"/>
            <p14:sldId id="5977"/>
            <p14:sldId id="5978"/>
            <p14:sldId id="5979"/>
            <p14:sldId id="5980"/>
            <p14:sldId id="5981"/>
            <p14:sldId id="5982"/>
            <p14:sldId id="5983"/>
            <p14:sldId id="5984"/>
            <p14:sldId id="5985"/>
            <p14:sldId id="5986"/>
            <p14:sldId id="5987"/>
            <p14:sldId id="5988"/>
            <p14:sldId id="5989"/>
            <p14:sldId id="5990"/>
            <p14:sldId id="5991"/>
            <p14:sldId id="5992"/>
            <p14:sldId id="5993"/>
            <p14:sldId id="5994"/>
            <p14:sldId id="5995"/>
            <p14:sldId id="5996"/>
            <p14:sldId id="5997"/>
            <p14:sldId id="5998"/>
            <p14:sldId id="5999"/>
            <p14:sldId id="6000"/>
            <p14:sldId id="6001"/>
            <p14:sldId id="6002"/>
            <p14:sldId id="6003"/>
            <p14:sldId id="6004"/>
            <p14:sldId id="6005"/>
            <p14:sldId id="6006"/>
            <p14:sldId id="6007"/>
            <p14:sldId id="6008"/>
            <p14:sldId id="6009"/>
            <p14:sldId id="6010"/>
            <p14:sldId id="6011"/>
            <p14:sldId id="6012"/>
            <p14:sldId id="6013"/>
            <p14:sldId id="6014"/>
            <p14:sldId id="6015"/>
            <p14:sldId id="6016"/>
            <p14:sldId id="6017"/>
            <p14:sldId id="6018"/>
            <p14:sldId id="6019"/>
            <p14:sldId id="6020"/>
            <p14:sldId id="6021"/>
            <p14:sldId id="6022"/>
            <p14:sldId id="6023"/>
            <p14:sldId id="6024"/>
            <p14:sldId id="6025"/>
            <p14:sldId id="6026"/>
            <p14:sldId id="6027"/>
            <p14:sldId id="6028"/>
            <p14:sldId id="6029"/>
            <p14:sldId id="6030"/>
            <p14:sldId id="6031"/>
            <p14:sldId id="6032"/>
            <p14:sldId id="6033"/>
            <p14:sldId id="6034"/>
            <p14:sldId id="6035"/>
            <p14:sldId id="6036"/>
            <p14:sldId id="6037"/>
            <p14:sldId id="6038"/>
            <p14:sldId id="6039"/>
            <p14:sldId id="6040"/>
            <p14:sldId id="6041"/>
            <p14:sldId id="6042"/>
            <p14:sldId id="6043"/>
            <p14:sldId id="6044"/>
            <p14:sldId id="6045"/>
            <p14:sldId id="6046"/>
            <p14:sldId id="6047"/>
            <p14:sldId id="6048"/>
            <p14:sldId id="6049"/>
            <p14:sldId id="5769"/>
          </p14:sldIdLst>
        </p14:section>
        <p14:section name="Dua Jaushan Kabeer" id="{233497FA-47AB-4536-9915-AFBDA2A406B4}">
          <p14:sldIdLst>
            <p14:sldId id="6050"/>
            <p14:sldId id="5044"/>
            <p14:sldId id="5045"/>
            <p14:sldId id="6051"/>
            <p14:sldId id="6052"/>
            <p14:sldId id="6053"/>
            <p14:sldId id="6054"/>
            <p14:sldId id="6055"/>
            <p14:sldId id="6056"/>
            <p14:sldId id="6057"/>
            <p14:sldId id="6058"/>
            <p14:sldId id="6059"/>
            <p14:sldId id="6060"/>
            <p14:sldId id="6061"/>
            <p14:sldId id="6062"/>
            <p14:sldId id="6063"/>
            <p14:sldId id="6064"/>
            <p14:sldId id="6065"/>
            <p14:sldId id="6066"/>
            <p14:sldId id="6067"/>
            <p14:sldId id="6068"/>
            <p14:sldId id="6069"/>
            <p14:sldId id="6070"/>
            <p14:sldId id="6071"/>
            <p14:sldId id="6072"/>
            <p14:sldId id="6073"/>
            <p14:sldId id="6074"/>
            <p14:sldId id="6075"/>
            <p14:sldId id="6076"/>
            <p14:sldId id="6077"/>
            <p14:sldId id="6078"/>
            <p14:sldId id="6079"/>
            <p14:sldId id="6080"/>
            <p14:sldId id="6081"/>
            <p14:sldId id="6082"/>
            <p14:sldId id="6083"/>
            <p14:sldId id="6084"/>
            <p14:sldId id="6085"/>
            <p14:sldId id="6086"/>
            <p14:sldId id="6087"/>
            <p14:sldId id="6088"/>
            <p14:sldId id="6089"/>
            <p14:sldId id="6090"/>
            <p14:sldId id="6091"/>
            <p14:sldId id="6092"/>
            <p14:sldId id="6093"/>
            <p14:sldId id="6094"/>
            <p14:sldId id="6095"/>
            <p14:sldId id="6096"/>
            <p14:sldId id="6097"/>
            <p14:sldId id="6098"/>
            <p14:sldId id="6099"/>
            <p14:sldId id="6100"/>
            <p14:sldId id="6101"/>
            <p14:sldId id="6102"/>
            <p14:sldId id="6103"/>
            <p14:sldId id="6104"/>
            <p14:sldId id="6105"/>
            <p14:sldId id="6106"/>
            <p14:sldId id="6107"/>
            <p14:sldId id="6108"/>
            <p14:sldId id="6109"/>
            <p14:sldId id="6110"/>
            <p14:sldId id="6111"/>
            <p14:sldId id="6112"/>
            <p14:sldId id="6113"/>
            <p14:sldId id="6114"/>
            <p14:sldId id="6115"/>
            <p14:sldId id="6116"/>
            <p14:sldId id="6117"/>
            <p14:sldId id="6118"/>
            <p14:sldId id="6119"/>
            <p14:sldId id="6120"/>
            <p14:sldId id="6121"/>
            <p14:sldId id="6122"/>
            <p14:sldId id="6123"/>
            <p14:sldId id="6124"/>
            <p14:sldId id="6125"/>
            <p14:sldId id="6126"/>
            <p14:sldId id="6127"/>
            <p14:sldId id="6128"/>
            <p14:sldId id="6129"/>
            <p14:sldId id="6130"/>
            <p14:sldId id="6131"/>
            <p14:sldId id="6132"/>
            <p14:sldId id="6133"/>
            <p14:sldId id="6134"/>
            <p14:sldId id="6135"/>
            <p14:sldId id="6136"/>
            <p14:sldId id="6137"/>
            <p14:sldId id="6138"/>
            <p14:sldId id="6139"/>
            <p14:sldId id="6140"/>
            <p14:sldId id="6141"/>
            <p14:sldId id="6142"/>
            <p14:sldId id="6143"/>
            <p14:sldId id="6144"/>
            <p14:sldId id="6145"/>
            <p14:sldId id="6146"/>
            <p14:sldId id="6147"/>
            <p14:sldId id="6148"/>
            <p14:sldId id="6149"/>
            <p14:sldId id="6150"/>
            <p14:sldId id="6151"/>
            <p14:sldId id="6152"/>
            <p14:sldId id="6153"/>
            <p14:sldId id="6154"/>
            <p14:sldId id="6155"/>
            <p14:sldId id="6156"/>
            <p14:sldId id="6157"/>
            <p14:sldId id="6158"/>
            <p14:sldId id="6159"/>
            <p14:sldId id="6160"/>
            <p14:sldId id="6161"/>
            <p14:sldId id="6162"/>
            <p14:sldId id="6163"/>
            <p14:sldId id="6164"/>
            <p14:sldId id="6165"/>
            <p14:sldId id="6166"/>
            <p14:sldId id="6167"/>
            <p14:sldId id="3776"/>
            <p14:sldId id="3777"/>
            <p14:sldId id="6168"/>
            <p14:sldId id="3779"/>
            <p14:sldId id="3780"/>
            <p14:sldId id="3781"/>
            <p14:sldId id="3782"/>
            <p14:sldId id="3783"/>
            <p14:sldId id="6169"/>
            <p14:sldId id="3785"/>
            <p14:sldId id="3786"/>
            <p14:sldId id="3787"/>
            <p14:sldId id="3788"/>
            <p14:sldId id="3789"/>
            <p14:sldId id="6170"/>
            <p14:sldId id="3791"/>
            <p14:sldId id="3792"/>
            <p14:sldId id="3793"/>
            <p14:sldId id="6171"/>
            <p14:sldId id="3795"/>
            <p14:sldId id="3796"/>
            <p14:sldId id="3797"/>
            <p14:sldId id="3798"/>
            <p14:sldId id="3799"/>
            <p14:sldId id="6172"/>
            <p14:sldId id="6173"/>
            <p14:sldId id="3801"/>
            <p14:sldId id="3802"/>
            <p14:sldId id="3803"/>
            <p14:sldId id="3804"/>
            <p14:sldId id="6174"/>
            <p14:sldId id="6175"/>
            <p14:sldId id="6176"/>
            <p14:sldId id="6177"/>
            <p14:sldId id="6178"/>
            <p14:sldId id="6179"/>
            <p14:sldId id="6180"/>
            <p14:sldId id="6181"/>
            <p14:sldId id="6182"/>
            <p14:sldId id="6183"/>
            <p14:sldId id="6184"/>
            <p14:sldId id="6185"/>
            <p14:sldId id="6186"/>
            <p14:sldId id="6187"/>
            <p14:sldId id="6188"/>
            <p14:sldId id="6189"/>
            <p14:sldId id="6190"/>
            <p14:sldId id="6191"/>
            <p14:sldId id="6192"/>
            <p14:sldId id="6193"/>
            <p14:sldId id="6194"/>
            <p14:sldId id="6195"/>
            <p14:sldId id="6196"/>
            <p14:sldId id="6197"/>
            <p14:sldId id="6198"/>
            <p14:sldId id="6199"/>
            <p14:sldId id="6200"/>
            <p14:sldId id="6201"/>
            <p14:sldId id="6202"/>
            <p14:sldId id="6203"/>
            <p14:sldId id="6204"/>
            <p14:sldId id="6205"/>
            <p14:sldId id="6206"/>
            <p14:sldId id="6207"/>
            <p14:sldId id="6208"/>
            <p14:sldId id="6209"/>
            <p14:sldId id="6210"/>
            <p14:sldId id="3851"/>
            <p14:sldId id="6211"/>
            <p14:sldId id="3853"/>
            <p14:sldId id="3854"/>
            <p14:sldId id="3855"/>
            <p14:sldId id="3856"/>
            <p14:sldId id="3857"/>
            <p14:sldId id="6212"/>
            <p14:sldId id="3859"/>
            <p14:sldId id="3860"/>
            <p14:sldId id="3861"/>
            <p14:sldId id="6213"/>
            <p14:sldId id="3863"/>
            <p14:sldId id="3864"/>
            <p14:sldId id="3865"/>
            <p14:sldId id="3866"/>
            <p14:sldId id="3867"/>
            <p14:sldId id="6214"/>
            <p14:sldId id="3869"/>
            <p14:sldId id="3870"/>
            <p14:sldId id="3871"/>
            <p14:sldId id="3872"/>
            <p14:sldId id="3873"/>
            <p14:sldId id="6215"/>
            <p14:sldId id="3875"/>
            <p14:sldId id="3876"/>
            <p14:sldId id="3877"/>
            <p14:sldId id="3878"/>
            <p14:sldId id="3879"/>
            <p14:sldId id="6216"/>
            <p14:sldId id="3881"/>
            <p14:sldId id="3882"/>
            <p14:sldId id="3883"/>
            <p14:sldId id="6217"/>
            <p14:sldId id="3885"/>
            <p14:sldId id="3886"/>
            <p14:sldId id="3887"/>
            <p14:sldId id="3888"/>
            <p14:sldId id="3889"/>
            <p14:sldId id="6218"/>
            <p14:sldId id="3891"/>
            <p14:sldId id="3892"/>
            <p14:sldId id="3893"/>
            <p14:sldId id="3894"/>
            <p14:sldId id="3895"/>
            <p14:sldId id="6219"/>
            <p14:sldId id="3897"/>
            <p14:sldId id="3898"/>
            <p14:sldId id="3899"/>
            <p14:sldId id="3900"/>
            <p14:sldId id="3901"/>
            <p14:sldId id="6220"/>
            <p14:sldId id="3903"/>
            <p14:sldId id="3904"/>
            <p14:sldId id="3905"/>
            <p14:sldId id="6221"/>
            <p14:sldId id="3907"/>
            <p14:sldId id="3908"/>
            <p14:sldId id="3909"/>
            <p14:sldId id="3910"/>
            <p14:sldId id="3911"/>
            <p14:sldId id="6222"/>
            <p14:sldId id="3913"/>
            <p14:sldId id="3914"/>
            <p14:sldId id="3915"/>
            <p14:sldId id="3916"/>
            <p14:sldId id="3917"/>
            <p14:sldId id="6223"/>
            <p14:sldId id="3919"/>
            <p14:sldId id="3920"/>
            <p14:sldId id="3921"/>
            <p14:sldId id="3922"/>
            <p14:sldId id="6224"/>
            <p14:sldId id="6225"/>
            <p14:sldId id="3925"/>
            <p14:sldId id="3926"/>
            <p14:sldId id="3927"/>
            <p14:sldId id="3928"/>
            <p14:sldId id="3929"/>
            <p14:sldId id="6226"/>
            <p14:sldId id="3931"/>
            <p14:sldId id="3932"/>
            <p14:sldId id="3933"/>
            <p14:sldId id="6227"/>
            <p14:sldId id="3935"/>
            <p14:sldId id="3941"/>
            <p14:sldId id="3942"/>
            <p14:sldId id="3936"/>
            <p14:sldId id="3937"/>
            <p14:sldId id="3938"/>
            <p14:sldId id="6228"/>
            <p14:sldId id="3944"/>
            <p14:sldId id="3945"/>
            <p14:sldId id="3946"/>
            <p14:sldId id="3947"/>
            <p14:sldId id="3948"/>
            <p14:sldId id="6229"/>
            <p14:sldId id="3950"/>
            <p14:sldId id="3951"/>
            <p14:sldId id="3952"/>
            <p14:sldId id="3953"/>
            <p14:sldId id="3954"/>
            <p14:sldId id="6230"/>
            <p14:sldId id="3956"/>
            <p14:sldId id="3957"/>
            <p14:sldId id="3958"/>
            <p14:sldId id="6231"/>
            <p14:sldId id="3960"/>
            <p14:sldId id="3961"/>
            <p14:sldId id="3962"/>
            <p14:sldId id="3963"/>
            <p14:sldId id="3964"/>
            <p14:sldId id="6232"/>
            <p14:sldId id="3966"/>
            <p14:sldId id="3967"/>
            <p14:sldId id="3968"/>
            <p14:sldId id="3969"/>
            <p14:sldId id="3970"/>
            <p14:sldId id="3971"/>
            <p14:sldId id="6233"/>
            <p14:sldId id="3973"/>
            <p14:sldId id="3974"/>
            <p14:sldId id="3975"/>
            <p14:sldId id="3976"/>
            <p14:sldId id="3977"/>
            <p14:sldId id="6234"/>
            <p14:sldId id="3979"/>
            <p14:sldId id="3980"/>
            <p14:sldId id="3981"/>
            <p14:sldId id="6235"/>
            <p14:sldId id="3983"/>
            <p14:sldId id="3989"/>
            <p14:sldId id="3990"/>
            <p14:sldId id="3984"/>
            <p14:sldId id="3985"/>
            <p14:sldId id="6236"/>
            <p14:sldId id="3992"/>
            <p14:sldId id="3993"/>
            <p14:sldId id="3994"/>
            <p14:sldId id="3995"/>
            <p14:sldId id="3996"/>
            <p14:sldId id="6237"/>
            <p14:sldId id="3998"/>
            <p14:sldId id="6238"/>
            <p14:sldId id="4000"/>
            <p14:sldId id="4001"/>
            <p14:sldId id="4002"/>
            <p14:sldId id="6239"/>
            <p14:sldId id="6240"/>
            <p14:sldId id="6241"/>
            <p14:sldId id="6242"/>
            <p14:sldId id="6243"/>
            <p14:sldId id="6244"/>
            <p14:sldId id="6245"/>
            <p14:sldId id="6246"/>
            <p14:sldId id="6247"/>
            <p14:sldId id="6248"/>
            <p14:sldId id="6249"/>
            <p14:sldId id="6250"/>
            <p14:sldId id="6251"/>
            <p14:sldId id="6252"/>
            <p14:sldId id="6253"/>
            <p14:sldId id="6254"/>
            <p14:sldId id="6255"/>
            <p14:sldId id="6256"/>
            <p14:sldId id="6257"/>
            <p14:sldId id="6258"/>
            <p14:sldId id="6259"/>
            <p14:sldId id="6260"/>
            <p14:sldId id="6261"/>
            <p14:sldId id="6262"/>
            <p14:sldId id="6263"/>
            <p14:sldId id="6264"/>
            <p14:sldId id="6265"/>
            <p14:sldId id="6266"/>
            <p14:sldId id="6267"/>
            <p14:sldId id="6268"/>
            <p14:sldId id="6269"/>
            <p14:sldId id="6270"/>
            <p14:sldId id="6271"/>
            <p14:sldId id="6272"/>
            <p14:sldId id="6273"/>
            <p14:sldId id="6274"/>
            <p14:sldId id="6275"/>
            <p14:sldId id="6276"/>
            <p14:sldId id="4226"/>
            <p14:sldId id="6277"/>
            <p14:sldId id="6278"/>
            <p14:sldId id="6279"/>
            <p14:sldId id="6280"/>
            <p14:sldId id="6281"/>
            <p14:sldId id="6282"/>
            <p14:sldId id="6283"/>
            <p14:sldId id="6284"/>
            <p14:sldId id="6285"/>
            <p14:sldId id="6286"/>
            <p14:sldId id="6287"/>
            <p14:sldId id="6288"/>
            <p14:sldId id="6289"/>
            <p14:sldId id="6290"/>
            <p14:sldId id="6291"/>
            <p14:sldId id="6292"/>
            <p14:sldId id="6293"/>
            <p14:sldId id="6294"/>
            <p14:sldId id="6295"/>
            <p14:sldId id="6296"/>
            <p14:sldId id="6297"/>
            <p14:sldId id="6298"/>
            <p14:sldId id="6299"/>
            <p14:sldId id="6300"/>
            <p14:sldId id="4065"/>
            <p14:sldId id="4066"/>
            <p14:sldId id="4067"/>
            <p14:sldId id="4068"/>
            <p14:sldId id="6301"/>
            <p14:sldId id="4070"/>
            <p14:sldId id="4071"/>
            <p14:sldId id="4072"/>
            <p14:sldId id="6302"/>
            <p14:sldId id="4074"/>
            <p14:sldId id="4075"/>
            <p14:sldId id="4076"/>
            <p14:sldId id="4077"/>
            <p14:sldId id="4078"/>
            <p14:sldId id="6303"/>
            <p14:sldId id="4080"/>
            <p14:sldId id="4081"/>
            <p14:sldId id="4082"/>
            <p14:sldId id="4083"/>
            <p14:sldId id="4084"/>
            <p14:sldId id="4227"/>
            <p14:sldId id="6304"/>
            <p14:sldId id="4086"/>
            <p14:sldId id="4087"/>
            <p14:sldId id="4088"/>
            <p14:sldId id="4089"/>
            <p14:sldId id="4090"/>
            <p14:sldId id="6305"/>
            <p14:sldId id="4092"/>
            <p14:sldId id="4093"/>
            <p14:sldId id="4094"/>
            <p14:sldId id="6306"/>
            <p14:sldId id="4096"/>
            <p14:sldId id="4097"/>
            <p14:sldId id="4098"/>
            <p14:sldId id="4099"/>
            <p14:sldId id="4100"/>
            <p14:sldId id="6307"/>
            <p14:sldId id="4102"/>
            <p14:sldId id="4103"/>
            <p14:sldId id="4104"/>
            <p14:sldId id="4105"/>
            <p14:sldId id="4106"/>
            <p14:sldId id="6308"/>
            <p14:sldId id="4108"/>
            <p14:sldId id="4109"/>
            <p14:sldId id="4110"/>
            <p14:sldId id="4111"/>
            <p14:sldId id="4112"/>
            <p14:sldId id="6309"/>
            <p14:sldId id="4114"/>
            <p14:sldId id="4115"/>
            <p14:sldId id="4116"/>
            <p14:sldId id="6310"/>
            <p14:sldId id="4118"/>
            <p14:sldId id="4119"/>
            <p14:sldId id="4120"/>
            <p14:sldId id="4121"/>
            <p14:sldId id="4122"/>
            <p14:sldId id="6311"/>
            <p14:sldId id="4124"/>
            <p14:sldId id="4125"/>
            <p14:sldId id="4126"/>
            <p14:sldId id="4127"/>
            <p14:sldId id="4128"/>
            <p14:sldId id="6312"/>
            <p14:sldId id="4130"/>
            <p14:sldId id="4131"/>
            <p14:sldId id="4132"/>
            <p14:sldId id="4133"/>
            <p14:sldId id="4134"/>
            <p14:sldId id="6313"/>
            <p14:sldId id="4136"/>
            <p14:sldId id="4137"/>
            <p14:sldId id="4138"/>
            <p14:sldId id="6314"/>
            <p14:sldId id="4140"/>
            <p14:sldId id="4141"/>
            <p14:sldId id="4142"/>
            <p14:sldId id="4143"/>
            <p14:sldId id="4144"/>
            <p14:sldId id="6315"/>
            <p14:sldId id="4146"/>
            <p14:sldId id="4147"/>
            <p14:sldId id="4148"/>
            <p14:sldId id="4149"/>
            <p14:sldId id="4150"/>
            <p14:sldId id="6316"/>
            <p14:sldId id="4152"/>
            <p14:sldId id="4153"/>
            <p14:sldId id="4154"/>
            <p14:sldId id="4155"/>
            <p14:sldId id="4156"/>
            <p14:sldId id="6317"/>
            <p14:sldId id="4158"/>
            <p14:sldId id="4159"/>
            <p14:sldId id="4160"/>
            <p14:sldId id="6318"/>
            <p14:sldId id="4162"/>
            <p14:sldId id="4163"/>
            <p14:sldId id="4164"/>
            <p14:sldId id="4165"/>
            <p14:sldId id="4166"/>
            <p14:sldId id="6319"/>
            <p14:sldId id="4168"/>
            <p14:sldId id="4169"/>
            <p14:sldId id="4170"/>
            <p14:sldId id="4171"/>
            <p14:sldId id="4172"/>
            <p14:sldId id="6320"/>
            <p14:sldId id="4174"/>
            <p14:sldId id="4175"/>
            <p14:sldId id="4176"/>
            <p14:sldId id="4177"/>
            <p14:sldId id="4178"/>
            <p14:sldId id="6321"/>
            <p14:sldId id="4180"/>
            <p14:sldId id="4181"/>
            <p14:sldId id="4182"/>
            <p14:sldId id="6322"/>
            <p14:sldId id="4184"/>
            <p14:sldId id="4185"/>
            <p14:sldId id="4186"/>
            <p14:sldId id="4187"/>
            <p14:sldId id="4188"/>
            <p14:sldId id="6323"/>
            <p14:sldId id="4190"/>
            <p14:sldId id="4191"/>
            <p14:sldId id="4192"/>
            <p14:sldId id="4193"/>
            <p14:sldId id="4194"/>
            <p14:sldId id="6324"/>
            <p14:sldId id="4196"/>
            <p14:sldId id="4197"/>
            <p14:sldId id="4198"/>
            <p14:sldId id="6325"/>
            <p14:sldId id="4200"/>
            <p14:sldId id="6326"/>
            <p14:sldId id="6327"/>
            <p14:sldId id="6328"/>
            <p14:sldId id="6329"/>
            <p14:sldId id="6330"/>
            <p14:sldId id="6331"/>
            <p14:sldId id="6332"/>
            <p14:sldId id="6333"/>
            <p14:sldId id="6334"/>
            <p14:sldId id="6335"/>
            <p14:sldId id="6336"/>
            <p14:sldId id="4212"/>
            <p14:sldId id="4228"/>
            <p14:sldId id="4213"/>
            <p14:sldId id="4229"/>
            <p14:sldId id="4214"/>
            <p14:sldId id="6337"/>
            <p14:sldId id="4215"/>
            <p14:sldId id="4216"/>
            <p14:sldId id="6338"/>
            <p14:sldId id="4218"/>
            <p14:sldId id="4219"/>
            <p14:sldId id="4220"/>
            <p14:sldId id="4221"/>
            <p14:sldId id="4222"/>
            <p14:sldId id="6339"/>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66"/>
    <a:srgbClr val="000099"/>
    <a:srgbClr val="800000"/>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137" autoAdjust="0"/>
    <p:restoredTop sz="95388" autoAdjust="0"/>
  </p:normalViewPr>
  <p:slideViewPr>
    <p:cSldViewPr showGuides="1">
      <p:cViewPr varScale="1">
        <p:scale>
          <a:sx n="102" d="100"/>
          <a:sy n="102" d="100"/>
        </p:scale>
        <p:origin x="120" y="294"/>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522" Type="http://schemas.openxmlformats.org/officeDocument/2006/relationships/slide" Target="slides/slide1519.xml"/><Relationship Id="rId1827" Type="http://schemas.openxmlformats.org/officeDocument/2006/relationships/notesMaster" Target="notesMasters/notesMaster1.xml"/><Relationship Id="rId21" Type="http://schemas.openxmlformats.org/officeDocument/2006/relationships/slide" Target="slides/slide18.xml"/><Relationship Id="rId170" Type="http://schemas.openxmlformats.org/officeDocument/2006/relationships/slide" Target="slides/slide167.xml"/><Relationship Id="rId268" Type="http://schemas.openxmlformats.org/officeDocument/2006/relationships/slide" Target="slides/slide265.xml"/><Relationship Id="rId475" Type="http://schemas.openxmlformats.org/officeDocument/2006/relationships/slide" Target="slides/slide472.xml"/><Relationship Id="rId682" Type="http://schemas.openxmlformats.org/officeDocument/2006/relationships/slide" Target="slides/slide679.xml"/><Relationship Id="rId128" Type="http://schemas.openxmlformats.org/officeDocument/2006/relationships/slide" Target="slides/slide125.xml"/><Relationship Id="rId335" Type="http://schemas.openxmlformats.org/officeDocument/2006/relationships/slide" Target="slides/slide332.xml"/><Relationship Id="rId542" Type="http://schemas.openxmlformats.org/officeDocument/2006/relationships/slide" Target="slides/slide539.xml"/><Relationship Id="rId987" Type="http://schemas.openxmlformats.org/officeDocument/2006/relationships/slide" Target="slides/slide984.xml"/><Relationship Id="rId1172" Type="http://schemas.openxmlformats.org/officeDocument/2006/relationships/slide" Target="slides/slide1169.xml"/><Relationship Id="rId402" Type="http://schemas.openxmlformats.org/officeDocument/2006/relationships/slide" Target="slides/slide399.xml"/><Relationship Id="rId847" Type="http://schemas.openxmlformats.org/officeDocument/2006/relationships/slide" Target="slides/slide844.xml"/><Relationship Id="rId1032" Type="http://schemas.openxmlformats.org/officeDocument/2006/relationships/slide" Target="slides/slide1029.xml"/><Relationship Id="rId1477" Type="http://schemas.openxmlformats.org/officeDocument/2006/relationships/slide" Target="slides/slide1474.xml"/><Relationship Id="rId1684" Type="http://schemas.openxmlformats.org/officeDocument/2006/relationships/slide" Target="slides/slide1681.xml"/><Relationship Id="rId707" Type="http://schemas.openxmlformats.org/officeDocument/2006/relationships/slide" Target="slides/slide704.xml"/><Relationship Id="rId914" Type="http://schemas.openxmlformats.org/officeDocument/2006/relationships/slide" Target="slides/slide911.xml"/><Relationship Id="rId1337" Type="http://schemas.openxmlformats.org/officeDocument/2006/relationships/slide" Target="slides/slide1334.xml"/><Relationship Id="rId1544" Type="http://schemas.openxmlformats.org/officeDocument/2006/relationships/slide" Target="slides/slide1541.xml"/><Relationship Id="rId1751" Type="http://schemas.openxmlformats.org/officeDocument/2006/relationships/slide" Target="slides/slide1748.xml"/><Relationship Id="rId43" Type="http://schemas.openxmlformats.org/officeDocument/2006/relationships/slide" Target="slides/slide40.xml"/><Relationship Id="rId1404" Type="http://schemas.openxmlformats.org/officeDocument/2006/relationships/slide" Target="slides/slide1401.xml"/><Relationship Id="rId1611" Type="http://schemas.openxmlformats.org/officeDocument/2006/relationships/slide" Target="slides/slide1608.xml"/><Relationship Id="rId192" Type="http://schemas.openxmlformats.org/officeDocument/2006/relationships/slide" Target="slides/slide189.xml"/><Relationship Id="rId1709" Type="http://schemas.openxmlformats.org/officeDocument/2006/relationships/slide" Target="slides/slide1706.xml"/><Relationship Id="rId497" Type="http://schemas.openxmlformats.org/officeDocument/2006/relationships/slide" Target="slides/slide494.xml"/><Relationship Id="rId357" Type="http://schemas.openxmlformats.org/officeDocument/2006/relationships/slide" Target="slides/slide354.xml"/><Relationship Id="rId1194" Type="http://schemas.openxmlformats.org/officeDocument/2006/relationships/slide" Target="slides/slide1191.xml"/><Relationship Id="rId217" Type="http://schemas.openxmlformats.org/officeDocument/2006/relationships/slide" Target="slides/slide214.xml"/><Relationship Id="rId564" Type="http://schemas.openxmlformats.org/officeDocument/2006/relationships/slide" Target="slides/slide561.xml"/><Relationship Id="rId771" Type="http://schemas.openxmlformats.org/officeDocument/2006/relationships/slide" Target="slides/slide768.xml"/><Relationship Id="rId869" Type="http://schemas.openxmlformats.org/officeDocument/2006/relationships/slide" Target="slides/slide866.xml"/><Relationship Id="rId1499" Type="http://schemas.openxmlformats.org/officeDocument/2006/relationships/slide" Target="slides/slide1496.xml"/><Relationship Id="rId424" Type="http://schemas.openxmlformats.org/officeDocument/2006/relationships/slide" Target="slides/slide421.xml"/><Relationship Id="rId631" Type="http://schemas.openxmlformats.org/officeDocument/2006/relationships/slide" Target="slides/slide628.xml"/><Relationship Id="rId729" Type="http://schemas.openxmlformats.org/officeDocument/2006/relationships/slide" Target="slides/slide726.xml"/><Relationship Id="rId1054" Type="http://schemas.openxmlformats.org/officeDocument/2006/relationships/slide" Target="slides/slide1051.xml"/><Relationship Id="rId1261" Type="http://schemas.openxmlformats.org/officeDocument/2006/relationships/slide" Target="slides/slide1258.xml"/><Relationship Id="rId1359" Type="http://schemas.openxmlformats.org/officeDocument/2006/relationships/slide" Target="slides/slide1356.xml"/><Relationship Id="rId936" Type="http://schemas.openxmlformats.org/officeDocument/2006/relationships/slide" Target="slides/slide933.xml"/><Relationship Id="rId1121" Type="http://schemas.openxmlformats.org/officeDocument/2006/relationships/slide" Target="slides/slide1118.xml"/><Relationship Id="rId1219" Type="http://schemas.openxmlformats.org/officeDocument/2006/relationships/slide" Target="slides/slide1216.xml"/><Relationship Id="rId1566" Type="http://schemas.openxmlformats.org/officeDocument/2006/relationships/slide" Target="slides/slide1563.xml"/><Relationship Id="rId1773" Type="http://schemas.openxmlformats.org/officeDocument/2006/relationships/slide" Target="slides/slide1770.xml"/><Relationship Id="rId65" Type="http://schemas.openxmlformats.org/officeDocument/2006/relationships/slide" Target="slides/slide62.xml"/><Relationship Id="rId1426" Type="http://schemas.openxmlformats.org/officeDocument/2006/relationships/slide" Target="slides/slide1423.xml"/><Relationship Id="rId1633" Type="http://schemas.openxmlformats.org/officeDocument/2006/relationships/slide" Target="slides/slide1630.xml"/><Relationship Id="rId1700" Type="http://schemas.openxmlformats.org/officeDocument/2006/relationships/slide" Target="slides/slide1697.xml"/><Relationship Id="rId281" Type="http://schemas.openxmlformats.org/officeDocument/2006/relationships/slide" Target="slides/slide278.xml"/><Relationship Id="rId141" Type="http://schemas.openxmlformats.org/officeDocument/2006/relationships/slide" Target="slides/slide138.xml"/><Relationship Id="rId379" Type="http://schemas.openxmlformats.org/officeDocument/2006/relationships/slide" Target="slides/slide376.xml"/><Relationship Id="rId586" Type="http://schemas.openxmlformats.org/officeDocument/2006/relationships/slide" Target="slides/slide583.xml"/><Relationship Id="rId793" Type="http://schemas.openxmlformats.org/officeDocument/2006/relationships/slide" Target="slides/slide790.xml"/><Relationship Id="rId7" Type="http://schemas.openxmlformats.org/officeDocument/2006/relationships/slide" Target="slides/slide4.xml"/><Relationship Id="rId239" Type="http://schemas.openxmlformats.org/officeDocument/2006/relationships/slide" Target="slides/slide236.xml"/><Relationship Id="rId446" Type="http://schemas.openxmlformats.org/officeDocument/2006/relationships/slide" Target="slides/slide443.xml"/><Relationship Id="rId653" Type="http://schemas.openxmlformats.org/officeDocument/2006/relationships/slide" Target="slides/slide650.xml"/><Relationship Id="rId1076" Type="http://schemas.openxmlformats.org/officeDocument/2006/relationships/slide" Target="slides/slide1073.xml"/><Relationship Id="rId1283" Type="http://schemas.openxmlformats.org/officeDocument/2006/relationships/slide" Target="slides/slide1280.xml"/><Relationship Id="rId1490" Type="http://schemas.openxmlformats.org/officeDocument/2006/relationships/slide" Target="slides/slide1487.xml"/><Relationship Id="rId306" Type="http://schemas.openxmlformats.org/officeDocument/2006/relationships/slide" Target="slides/slide303.xml"/><Relationship Id="rId860" Type="http://schemas.openxmlformats.org/officeDocument/2006/relationships/slide" Target="slides/slide857.xml"/><Relationship Id="rId958" Type="http://schemas.openxmlformats.org/officeDocument/2006/relationships/slide" Target="slides/slide955.xml"/><Relationship Id="rId1143" Type="http://schemas.openxmlformats.org/officeDocument/2006/relationships/slide" Target="slides/slide1140.xml"/><Relationship Id="rId1588" Type="http://schemas.openxmlformats.org/officeDocument/2006/relationships/slide" Target="slides/slide1585.xml"/><Relationship Id="rId1795" Type="http://schemas.openxmlformats.org/officeDocument/2006/relationships/slide" Target="slides/slide1792.xml"/><Relationship Id="rId87" Type="http://schemas.openxmlformats.org/officeDocument/2006/relationships/slide" Target="slides/slide84.xml"/><Relationship Id="rId513" Type="http://schemas.openxmlformats.org/officeDocument/2006/relationships/slide" Target="slides/slide510.xml"/><Relationship Id="rId720" Type="http://schemas.openxmlformats.org/officeDocument/2006/relationships/slide" Target="slides/slide717.xml"/><Relationship Id="rId818" Type="http://schemas.openxmlformats.org/officeDocument/2006/relationships/slide" Target="slides/slide815.xml"/><Relationship Id="rId1350" Type="http://schemas.openxmlformats.org/officeDocument/2006/relationships/slide" Target="slides/slide1347.xml"/><Relationship Id="rId1448" Type="http://schemas.openxmlformats.org/officeDocument/2006/relationships/slide" Target="slides/slide1445.xml"/><Relationship Id="rId1655" Type="http://schemas.openxmlformats.org/officeDocument/2006/relationships/slide" Target="slides/slide1652.xml"/><Relationship Id="rId1003" Type="http://schemas.openxmlformats.org/officeDocument/2006/relationships/slide" Target="slides/slide1000.xml"/><Relationship Id="rId1210" Type="http://schemas.openxmlformats.org/officeDocument/2006/relationships/slide" Target="slides/slide1207.xml"/><Relationship Id="rId1308" Type="http://schemas.openxmlformats.org/officeDocument/2006/relationships/slide" Target="slides/slide1305.xml"/><Relationship Id="rId1515" Type="http://schemas.openxmlformats.org/officeDocument/2006/relationships/slide" Target="slides/slide1512.xml"/><Relationship Id="rId1722" Type="http://schemas.openxmlformats.org/officeDocument/2006/relationships/slide" Target="slides/slide1719.xml"/><Relationship Id="rId14" Type="http://schemas.openxmlformats.org/officeDocument/2006/relationships/slide" Target="slides/slide11.xml"/><Relationship Id="rId163" Type="http://schemas.openxmlformats.org/officeDocument/2006/relationships/slide" Target="slides/slide160.xml"/><Relationship Id="rId370" Type="http://schemas.openxmlformats.org/officeDocument/2006/relationships/slide" Target="slides/slide367.xml"/><Relationship Id="rId230" Type="http://schemas.openxmlformats.org/officeDocument/2006/relationships/slide" Target="slides/slide227.xml"/><Relationship Id="rId468" Type="http://schemas.openxmlformats.org/officeDocument/2006/relationships/slide" Target="slides/slide465.xml"/><Relationship Id="rId675" Type="http://schemas.openxmlformats.org/officeDocument/2006/relationships/slide" Target="slides/slide672.xml"/><Relationship Id="rId882" Type="http://schemas.openxmlformats.org/officeDocument/2006/relationships/slide" Target="slides/slide879.xml"/><Relationship Id="rId1098" Type="http://schemas.openxmlformats.org/officeDocument/2006/relationships/slide" Target="slides/slide1095.xml"/><Relationship Id="rId328" Type="http://schemas.openxmlformats.org/officeDocument/2006/relationships/slide" Target="slides/slide325.xml"/><Relationship Id="rId535" Type="http://schemas.openxmlformats.org/officeDocument/2006/relationships/slide" Target="slides/slide532.xml"/><Relationship Id="rId742" Type="http://schemas.openxmlformats.org/officeDocument/2006/relationships/slide" Target="slides/slide739.xml"/><Relationship Id="rId1165" Type="http://schemas.openxmlformats.org/officeDocument/2006/relationships/slide" Target="slides/slide1162.xml"/><Relationship Id="rId1372" Type="http://schemas.openxmlformats.org/officeDocument/2006/relationships/slide" Target="slides/slide1369.xml"/><Relationship Id="rId602" Type="http://schemas.openxmlformats.org/officeDocument/2006/relationships/slide" Target="slides/slide599.xml"/><Relationship Id="rId1025" Type="http://schemas.openxmlformats.org/officeDocument/2006/relationships/slide" Target="slides/slide1022.xml"/><Relationship Id="rId1232" Type="http://schemas.openxmlformats.org/officeDocument/2006/relationships/slide" Target="slides/slide1229.xml"/><Relationship Id="rId1677" Type="http://schemas.openxmlformats.org/officeDocument/2006/relationships/slide" Target="slides/slide1674.xml"/><Relationship Id="rId907" Type="http://schemas.openxmlformats.org/officeDocument/2006/relationships/slide" Target="slides/slide904.xml"/><Relationship Id="rId1537" Type="http://schemas.openxmlformats.org/officeDocument/2006/relationships/slide" Target="slides/slide1534.xml"/><Relationship Id="rId1744" Type="http://schemas.openxmlformats.org/officeDocument/2006/relationships/slide" Target="slides/slide1741.xml"/><Relationship Id="rId36" Type="http://schemas.openxmlformats.org/officeDocument/2006/relationships/slide" Target="slides/slide33.xml"/><Relationship Id="rId1604" Type="http://schemas.openxmlformats.org/officeDocument/2006/relationships/slide" Target="slides/slide1601.xml"/><Relationship Id="rId185" Type="http://schemas.openxmlformats.org/officeDocument/2006/relationships/slide" Target="slides/slide182.xml"/><Relationship Id="rId1811" Type="http://schemas.openxmlformats.org/officeDocument/2006/relationships/slide" Target="slides/slide1808.xml"/><Relationship Id="rId392" Type="http://schemas.openxmlformats.org/officeDocument/2006/relationships/slide" Target="slides/slide389.xml"/><Relationship Id="rId697" Type="http://schemas.openxmlformats.org/officeDocument/2006/relationships/slide" Target="slides/slide694.xml"/><Relationship Id="rId252" Type="http://schemas.openxmlformats.org/officeDocument/2006/relationships/slide" Target="slides/slide249.xml"/><Relationship Id="rId1187" Type="http://schemas.openxmlformats.org/officeDocument/2006/relationships/slide" Target="slides/slide1184.xml"/><Relationship Id="rId112" Type="http://schemas.openxmlformats.org/officeDocument/2006/relationships/slide" Target="slides/slide109.xml"/><Relationship Id="rId557" Type="http://schemas.openxmlformats.org/officeDocument/2006/relationships/slide" Target="slides/slide554.xml"/><Relationship Id="rId764" Type="http://schemas.openxmlformats.org/officeDocument/2006/relationships/slide" Target="slides/slide761.xml"/><Relationship Id="rId971" Type="http://schemas.openxmlformats.org/officeDocument/2006/relationships/slide" Target="slides/slide968.xml"/><Relationship Id="rId1394" Type="http://schemas.openxmlformats.org/officeDocument/2006/relationships/slide" Target="slides/slide1391.xml"/><Relationship Id="rId1699" Type="http://schemas.openxmlformats.org/officeDocument/2006/relationships/slide" Target="slides/slide1696.xml"/><Relationship Id="rId417" Type="http://schemas.openxmlformats.org/officeDocument/2006/relationships/slide" Target="slides/slide414.xml"/><Relationship Id="rId624" Type="http://schemas.openxmlformats.org/officeDocument/2006/relationships/slide" Target="slides/slide621.xml"/><Relationship Id="rId831" Type="http://schemas.openxmlformats.org/officeDocument/2006/relationships/slide" Target="slides/slide828.xml"/><Relationship Id="rId1047" Type="http://schemas.openxmlformats.org/officeDocument/2006/relationships/slide" Target="slides/slide1044.xml"/><Relationship Id="rId1254" Type="http://schemas.openxmlformats.org/officeDocument/2006/relationships/slide" Target="slides/slide1251.xml"/><Relationship Id="rId1461" Type="http://schemas.openxmlformats.org/officeDocument/2006/relationships/slide" Target="slides/slide1458.xml"/><Relationship Id="rId929" Type="http://schemas.openxmlformats.org/officeDocument/2006/relationships/slide" Target="slides/slide926.xml"/><Relationship Id="rId1114" Type="http://schemas.openxmlformats.org/officeDocument/2006/relationships/slide" Target="slides/slide1111.xml"/><Relationship Id="rId1321" Type="http://schemas.openxmlformats.org/officeDocument/2006/relationships/slide" Target="slides/slide1318.xml"/><Relationship Id="rId1559" Type="http://schemas.openxmlformats.org/officeDocument/2006/relationships/slide" Target="slides/slide1556.xml"/><Relationship Id="rId1766" Type="http://schemas.openxmlformats.org/officeDocument/2006/relationships/slide" Target="slides/slide1763.xml"/><Relationship Id="rId58" Type="http://schemas.openxmlformats.org/officeDocument/2006/relationships/slide" Target="slides/slide55.xml"/><Relationship Id="rId1419" Type="http://schemas.openxmlformats.org/officeDocument/2006/relationships/slide" Target="slides/slide1416.xml"/><Relationship Id="rId1626" Type="http://schemas.openxmlformats.org/officeDocument/2006/relationships/slide" Target="slides/slide1623.xml"/><Relationship Id="rId1833" Type="http://schemas.openxmlformats.org/officeDocument/2006/relationships/font" Target="fonts/font6.fntdata"/><Relationship Id="rId274" Type="http://schemas.openxmlformats.org/officeDocument/2006/relationships/slide" Target="slides/slide271.xml"/><Relationship Id="rId481" Type="http://schemas.openxmlformats.org/officeDocument/2006/relationships/slide" Target="slides/slide478.xml"/><Relationship Id="rId134" Type="http://schemas.openxmlformats.org/officeDocument/2006/relationships/slide" Target="slides/slide131.xml"/><Relationship Id="rId579" Type="http://schemas.openxmlformats.org/officeDocument/2006/relationships/slide" Target="slides/slide576.xml"/><Relationship Id="rId786" Type="http://schemas.openxmlformats.org/officeDocument/2006/relationships/slide" Target="slides/slide783.xml"/><Relationship Id="rId993" Type="http://schemas.openxmlformats.org/officeDocument/2006/relationships/slide" Target="slides/slide990.xml"/><Relationship Id="rId341" Type="http://schemas.openxmlformats.org/officeDocument/2006/relationships/slide" Target="slides/slide338.xml"/><Relationship Id="rId439" Type="http://schemas.openxmlformats.org/officeDocument/2006/relationships/slide" Target="slides/slide436.xml"/><Relationship Id="rId646" Type="http://schemas.openxmlformats.org/officeDocument/2006/relationships/slide" Target="slides/slide643.xml"/><Relationship Id="rId1069" Type="http://schemas.openxmlformats.org/officeDocument/2006/relationships/slide" Target="slides/slide1066.xml"/><Relationship Id="rId1276" Type="http://schemas.openxmlformats.org/officeDocument/2006/relationships/slide" Target="slides/slide1273.xml"/><Relationship Id="rId1483" Type="http://schemas.openxmlformats.org/officeDocument/2006/relationships/slide" Target="slides/slide1480.xml"/><Relationship Id="rId201" Type="http://schemas.openxmlformats.org/officeDocument/2006/relationships/slide" Target="slides/slide198.xml"/><Relationship Id="rId506" Type="http://schemas.openxmlformats.org/officeDocument/2006/relationships/slide" Target="slides/slide503.xml"/><Relationship Id="rId853" Type="http://schemas.openxmlformats.org/officeDocument/2006/relationships/slide" Target="slides/slide850.xml"/><Relationship Id="rId1136" Type="http://schemas.openxmlformats.org/officeDocument/2006/relationships/slide" Target="slides/slide1133.xml"/><Relationship Id="rId1690" Type="http://schemas.openxmlformats.org/officeDocument/2006/relationships/slide" Target="slides/slide1687.xml"/><Relationship Id="rId1788" Type="http://schemas.openxmlformats.org/officeDocument/2006/relationships/slide" Target="slides/slide1785.xml"/><Relationship Id="rId713" Type="http://schemas.openxmlformats.org/officeDocument/2006/relationships/slide" Target="slides/slide710.xml"/><Relationship Id="rId920" Type="http://schemas.openxmlformats.org/officeDocument/2006/relationships/slide" Target="slides/slide917.xml"/><Relationship Id="rId1343" Type="http://schemas.openxmlformats.org/officeDocument/2006/relationships/slide" Target="slides/slide1340.xml"/><Relationship Id="rId1550" Type="http://schemas.openxmlformats.org/officeDocument/2006/relationships/slide" Target="slides/slide1547.xml"/><Relationship Id="rId1648" Type="http://schemas.openxmlformats.org/officeDocument/2006/relationships/slide" Target="slides/slide1645.xml"/><Relationship Id="rId1203" Type="http://schemas.openxmlformats.org/officeDocument/2006/relationships/slide" Target="slides/slide1200.xml"/><Relationship Id="rId1410" Type="http://schemas.openxmlformats.org/officeDocument/2006/relationships/slide" Target="slides/slide1407.xml"/><Relationship Id="rId1508" Type="http://schemas.openxmlformats.org/officeDocument/2006/relationships/slide" Target="slides/slide1505.xml"/><Relationship Id="rId1715" Type="http://schemas.openxmlformats.org/officeDocument/2006/relationships/slide" Target="slides/slide1712.xml"/><Relationship Id="rId296" Type="http://schemas.openxmlformats.org/officeDocument/2006/relationships/slide" Target="slides/slide293.xml"/><Relationship Id="rId156" Type="http://schemas.openxmlformats.org/officeDocument/2006/relationships/slide" Target="slides/slide153.xml"/><Relationship Id="rId363" Type="http://schemas.openxmlformats.org/officeDocument/2006/relationships/slide" Target="slides/slide360.xml"/><Relationship Id="rId570" Type="http://schemas.openxmlformats.org/officeDocument/2006/relationships/slide" Target="slides/slide567.xml"/><Relationship Id="rId223" Type="http://schemas.openxmlformats.org/officeDocument/2006/relationships/slide" Target="slides/slide220.xml"/><Relationship Id="rId430" Type="http://schemas.openxmlformats.org/officeDocument/2006/relationships/slide" Target="slides/slide427.xml"/><Relationship Id="rId668" Type="http://schemas.openxmlformats.org/officeDocument/2006/relationships/slide" Target="slides/slide665.xml"/><Relationship Id="rId875" Type="http://schemas.openxmlformats.org/officeDocument/2006/relationships/slide" Target="slides/slide872.xml"/><Relationship Id="rId1060" Type="http://schemas.openxmlformats.org/officeDocument/2006/relationships/slide" Target="slides/slide1057.xml"/><Relationship Id="rId1298" Type="http://schemas.openxmlformats.org/officeDocument/2006/relationships/slide" Target="slides/slide1295.xml"/><Relationship Id="rId528" Type="http://schemas.openxmlformats.org/officeDocument/2006/relationships/slide" Target="slides/slide525.xml"/><Relationship Id="rId735" Type="http://schemas.openxmlformats.org/officeDocument/2006/relationships/slide" Target="slides/slide732.xml"/><Relationship Id="rId942" Type="http://schemas.openxmlformats.org/officeDocument/2006/relationships/slide" Target="slides/slide939.xml"/><Relationship Id="rId1158" Type="http://schemas.openxmlformats.org/officeDocument/2006/relationships/slide" Target="slides/slide1155.xml"/><Relationship Id="rId1365" Type="http://schemas.openxmlformats.org/officeDocument/2006/relationships/slide" Target="slides/slide1362.xml"/><Relationship Id="rId1572" Type="http://schemas.openxmlformats.org/officeDocument/2006/relationships/slide" Target="slides/slide1569.xml"/><Relationship Id="rId1018" Type="http://schemas.openxmlformats.org/officeDocument/2006/relationships/slide" Target="slides/slide1015.xml"/><Relationship Id="rId1225" Type="http://schemas.openxmlformats.org/officeDocument/2006/relationships/slide" Target="slides/slide1222.xml"/><Relationship Id="rId1432" Type="http://schemas.openxmlformats.org/officeDocument/2006/relationships/slide" Target="slides/slide1429.xml"/><Relationship Id="rId71" Type="http://schemas.openxmlformats.org/officeDocument/2006/relationships/slide" Target="slides/slide68.xml"/><Relationship Id="rId802" Type="http://schemas.openxmlformats.org/officeDocument/2006/relationships/slide" Target="slides/slide799.xml"/><Relationship Id="rId1737" Type="http://schemas.openxmlformats.org/officeDocument/2006/relationships/slide" Target="slides/slide1734.xml"/><Relationship Id="rId29" Type="http://schemas.openxmlformats.org/officeDocument/2006/relationships/slide" Target="slides/slide26.xml"/><Relationship Id="rId178" Type="http://schemas.openxmlformats.org/officeDocument/2006/relationships/slide" Target="slides/slide175.xml"/><Relationship Id="rId1804" Type="http://schemas.openxmlformats.org/officeDocument/2006/relationships/slide" Target="slides/slide1801.xml"/><Relationship Id="rId385" Type="http://schemas.openxmlformats.org/officeDocument/2006/relationships/slide" Target="slides/slide382.xml"/><Relationship Id="rId592" Type="http://schemas.openxmlformats.org/officeDocument/2006/relationships/slide" Target="slides/slide589.xml"/><Relationship Id="rId245" Type="http://schemas.openxmlformats.org/officeDocument/2006/relationships/slide" Target="slides/slide242.xml"/><Relationship Id="rId452" Type="http://schemas.openxmlformats.org/officeDocument/2006/relationships/slide" Target="slides/slide449.xml"/><Relationship Id="rId897" Type="http://schemas.openxmlformats.org/officeDocument/2006/relationships/slide" Target="slides/slide894.xml"/><Relationship Id="rId1082" Type="http://schemas.openxmlformats.org/officeDocument/2006/relationships/slide" Target="slides/slide1079.xml"/><Relationship Id="rId105" Type="http://schemas.openxmlformats.org/officeDocument/2006/relationships/slide" Target="slides/slide102.xml"/><Relationship Id="rId312" Type="http://schemas.openxmlformats.org/officeDocument/2006/relationships/slide" Target="slides/slide309.xml"/><Relationship Id="rId757" Type="http://schemas.openxmlformats.org/officeDocument/2006/relationships/slide" Target="slides/slide754.xml"/><Relationship Id="rId964" Type="http://schemas.openxmlformats.org/officeDocument/2006/relationships/slide" Target="slides/slide961.xml"/><Relationship Id="rId1387" Type="http://schemas.openxmlformats.org/officeDocument/2006/relationships/slide" Target="slides/slide1384.xml"/><Relationship Id="rId1594" Type="http://schemas.openxmlformats.org/officeDocument/2006/relationships/slide" Target="slides/slide1591.xml"/><Relationship Id="rId93" Type="http://schemas.openxmlformats.org/officeDocument/2006/relationships/slide" Target="slides/slide90.xml"/><Relationship Id="rId617" Type="http://schemas.openxmlformats.org/officeDocument/2006/relationships/slide" Target="slides/slide614.xml"/><Relationship Id="rId824" Type="http://schemas.openxmlformats.org/officeDocument/2006/relationships/slide" Target="slides/slide821.xml"/><Relationship Id="rId1247" Type="http://schemas.openxmlformats.org/officeDocument/2006/relationships/slide" Target="slides/slide1244.xml"/><Relationship Id="rId1454" Type="http://schemas.openxmlformats.org/officeDocument/2006/relationships/slide" Target="slides/slide1451.xml"/><Relationship Id="rId1661" Type="http://schemas.openxmlformats.org/officeDocument/2006/relationships/slide" Target="slides/slide1658.xml"/><Relationship Id="rId1107" Type="http://schemas.openxmlformats.org/officeDocument/2006/relationships/slide" Target="slides/slide1104.xml"/><Relationship Id="rId1314" Type="http://schemas.openxmlformats.org/officeDocument/2006/relationships/slide" Target="slides/slide1311.xml"/><Relationship Id="rId1521" Type="http://schemas.openxmlformats.org/officeDocument/2006/relationships/slide" Target="slides/slide1518.xml"/><Relationship Id="rId1759" Type="http://schemas.openxmlformats.org/officeDocument/2006/relationships/slide" Target="slides/slide1756.xml"/><Relationship Id="rId1619" Type="http://schemas.openxmlformats.org/officeDocument/2006/relationships/slide" Target="slides/slide1616.xml"/><Relationship Id="rId1826" Type="http://schemas.openxmlformats.org/officeDocument/2006/relationships/slide" Target="slides/slide1823.xml"/><Relationship Id="rId20" Type="http://schemas.openxmlformats.org/officeDocument/2006/relationships/slide" Target="slides/slide17.xml"/><Relationship Id="rId267" Type="http://schemas.openxmlformats.org/officeDocument/2006/relationships/slide" Target="slides/slide264.xml"/><Relationship Id="rId474" Type="http://schemas.openxmlformats.org/officeDocument/2006/relationships/slide" Target="slides/slide471.xml"/><Relationship Id="rId127" Type="http://schemas.openxmlformats.org/officeDocument/2006/relationships/slide" Target="slides/slide124.xml"/><Relationship Id="rId681" Type="http://schemas.openxmlformats.org/officeDocument/2006/relationships/slide" Target="slides/slide678.xml"/><Relationship Id="rId779" Type="http://schemas.openxmlformats.org/officeDocument/2006/relationships/slide" Target="slides/slide776.xml"/><Relationship Id="rId986" Type="http://schemas.openxmlformats.org/officeDocument/2006/relationships/slide" Target="slides/slide983.xml"/><Relationship Id="rId334" Type="http://schemas.openxmlformats.org/officeDocument/2006/relationships/slide" Target="slides/slide331.xml"/><Relationship Id="rId541" Type="http://schemas.openxmlformats.org/officeDocument/2006/relationships/slide" Target="slides/slide538.xml"/><Relationship Id="rId639" Type="http://schemas.openxmlformats.org/officeDocument/2006/relationships/slide" Target="slides/slide636.xml"/><Relationship Id="rId1171" Type="http://schemas.openxmlformats.org/officeDocument/2006/relationships/slide" Target="slides/slide1168.xml"/><Relationship Id="rId1269" Type="http://schemas.openxmlformats.org/officeDocument/2006/relationships/slide" Target="slides/slide1266.xml"/><Relationship Id="rId1476" Type="http://schemas.openxmlformats.org/officeDocument/2006/relationships/slide" Target="slides/slide1473.xml"/><Relationship Id="rId401" Type="http://schemas.openxmlformats.org/officeDocument/2006/relationships/slide" Target="slides/slide398.xml"/><Relationship Id="rId846" Type="http://schemas.openxmlformats.org/officeDocument/2006/relationships/slide" Target="slides/slide843.xml"/><Relationship Id="rId1031" Type="http://schemas.openxmlformats.org/officeDocument/2006/relationships/slide" Target="slides/slide1028.xml"/><Relationship Id="rId1129" Type="http://schemas.openxmlformats.org/officeDocument/2006/relationships/slide" Target="slides/slide1126.xml"/><Relationship Id="rId1683" Type="http://schemas.openxmlformats.org/officeDocument/2006/relationships/slide" Target="slides/slide1680.xml"/><Relationship Id="rId706" Type="http://schemas.openxmlformats.org/officeDocument/2006/relationships/slide" Target="slides/slide703.xml"/><Relationship Id="rId913" Type="http://schemas.openxmlformats.org/officeDocument/2006/relationships/slide" Target="slides/slide910.xml"/><Relationship Id="rId1336" Type="http://schemas.openxmlformats.org/officeDocument/2006/relationships/slide" Target="slides/slide1333.xml"/><Relationship Id="rId1543" Type="http://schemas.openxmlformats.org/officeDocument/2006/relationships/slide" Target="slides/slide1540.xml"/><Relationship Id="rId1750" Type="http://schemas.openxmlformats.org/officeDocument/2006/relationships/slide" Target="slides/slide1747.xml"/><Relationship Id="rId42" Type="http://schemas.openxmlformats.org/officeDocument/2006/relationships/slide" Target="slides/slide39.xml"/><Relationship Id="rId1403" Type="http://schemas.openxmlformats.org/officeDocument/2006/relationships/slide" Target="slides/slide1400.xml"/><Relationship Id="rId1610" Type="http://schemas.openxmlformats.org/officeDocument/2006/relationships/slide" Target="slides/slide1607.xml"/><Relationship Id="rId191" Type="http://schemas.openxmlformats.org/officeDocument/2006/relationships/slide" Target="slides/slide188.xml"/><Relationship Id="rId1708" Type="http://schemas.openxmlformats.org/officeDocument/2006/relationships/slide" Target="slides/slide1705.xml"/><Relationship Id="rId289" Type="http://schemas.openxmlformats.org/officeDocument/2006/relationships/slide" Target="slides/slide286.xml"/><Relationship Id="rId496" Type="http://schemas.openxmlformats.org/officeDocument/2006/relationships/slide" Target="slides/slide493.xml"/><Relationship Id="rId149" Type="http://schemas.openxmlformats.org/officeDocument/2006/relationships/slide" Target="slides/slide146.xml"/><Relationship Id="rId356" Type="http://schemas.openxmlformats.org/officeDocument/2006/relationships/slide" Target="slides/slide353.xml"/><Relationship Id="rId563" Type="http://schemas.openxmlformats.org/officeDocument/2006/relationships/slide" Target="slides/slide560.xml"/><Relationship Id="rId770" Type="http://schemas.openxmlformats.org/officeDocument/2006/relationships/slide" Target="slides/slide767.xml"/><Relationship Id="rId1193" Type="http://schemas.openxmlformats.org/officeDocument/2006/relationships/slide" Target="slides/slide1190.xml"/><Relationship Id="rId216" Type="http://schemas.openxmlformats.org/officeDocument/2006/relationships/slide" Target="slides/slide213.xml"/><Relationship Id="rId423" Type="http://schemas.openxmlformats.org/officeDocument/2006/relationships/slide" Target="slides/slide420.xml"/><Relationship Id="rId868" Type="http://schemas.openxmlformats.org/officeDocument/2006/relationships/slide" Target="slides/slide865.xml"/><Relationship Id="rId1053" Type="http://schemas.openxmlformats.org/officeDocument/2006/relationships/slide" Target="slides/slide1050.xml"/><Relationship Id="rId1260" Type="http://schemas.openxmlformats.org/officeDocument/2006/relationships/slide" Target="slides/slide1257.xml"/><Relationship Id="rId1498" Type="http://schemas.openxmlformats.org/officeDocument/2006/relationships/slide" Target="slides/slide1495.xml"/><Relationship Id="rId630" Type="http://schemas.openxmlformats.org/officeDocument/2006/relationships/slide" Target="slides/slide627.xml"/><Relationship Id="rId728" Type="http://schemas.openxmlformats.org/officeDocument/2006/relationships/slide" Target="slides/slide725.xml"/><Relationship Id="rId935" Type="http://schemas.openxmlformats.org/officeDocument/2006/relationships/slide" Target="slides/slide932.xml"/><Relationship Id="rId1358" Type="http://schemas.openxmlformats.org/officeDocument/2006/relationships/slide" Target="slides/slide1355.xml"/><Relationship Id="rId1565" Type="http://schemas.openxmlformats.org/officeDocument/2006/relationships/slide" Target="slides/slide1562.xml"/><Relationship Id="rId1772" Type="http://schemas.openxmlformats.org/officeDocument/2006/relationships/slide" Target="slides/slide1769.xml"/><Relationship Id="rId64" Type="http://schemas.openxmlformats.org/officeDocument/2006/relationships/slide" Target="slides/slide61.xml"/><Relationship Id="rId1120" Type="http://schemas.openxmlformats.org/officeDocument/2006/relationships/slide" Target="slides/slide1117.xml"/><Relationship Id="rId1218" Type="http://schemas.openxmlformats.org/officeDocument/2006/relationships/slide" Target="slides/slide1215.xml"/><Relationship Id="rId1425" Type="http://schemas.openxmlformats.org/officeDocument/2006/relationships/slide" Target="slides/slide1422.xml"/><Relationship Id="rId1632" Type="http://schemas.openxmlformats.org/officeDocument/2006/relationships/slide" Target="slides/slide1629.xml"/><Relationship Id="rId280" Type="http://schemas.openxmlformats.org/officeDocument/2006/relationships/slide" Target="slides/slide277.xml"/><Relationship Id="rId140" Type="http://schemas.openxmlformats.org/officeDocument/2006/relationships/slide" Target="slides/slide137.xml"/><Relationship Id="rId378" Type="http://schemas.openxmlformats.org/officeDocument/2006/relationships/slide" Target="slides/slide375.xml"/><Relationship Id="rId585" Type="http://schemas.openxmlformats.org/officeDocument/2006/relationships/slide" Target="slides/slide582.xml"/><Relationship Id="rId792" Type="http://schemas.openxmlformats.org/officeDocument/2006/relationships/slide" Target="slides/slide789.xml"/><Relationship Id="rId6" Type="http://schemas.openxmlformats.org/officeDocument/2006/relationships/slide" Target="slides/slide3.xml"/><Relationship Id="rId238" Type="http://schemas.openxmlformats.org/officeDocument/2006/relationships/slide" Target="slides/slide235.xml"/><Relationship Id="rId445" Type="http://schemas.openxmlformats.org/officeDocument/2006/relationships/slide" Target="slides/slide442.xml"/><Relationship Id="rId652" Type="http://schemas.openxmlformats.org/officeDocument/2006/relationships/slide" Target="slides/slide649.xml"/><Relationship Id="rId1075" Type="http://schemas.openxmlformats.org/officeDocument/2006/relationships/slide" Target="slides/slide1072.xml"/><Relationship Id="rId1282" Type="http://schemas.openxmlformats.org/officeDocument/2006/relationships/slide" Target="slides/slide1279.xml"/><Relationship Id="rId305" Type="http://schemas.openxmlformats.org/officeDocument/2006/relationships/slide" Target="slides/slide302.xml"/><Relationship Id="rId512" Type="http://schemas.openxmlformats.org/officeDocument/2006/relationships/slide" Target="slides/slide509.xml"/><Relationship Id="rId957" Type="http://schemas.openxmlformats.org/officeDocument/2006/relationships/slide" Target="slides/slide954.xml"/><Relationship Id="rId1142" Type="http://schemas.openxmlformats.org/officeDocument/2006/relationships/slide" Target="slides/slide1139.xml"/><Relationship Id="rId1587" Type="http://schemas.openxmlformats.org/officeDocument/2006/relationships/slide" Target="slides/slide1584.xml"/><Relationship Id="rId1794" Type="http://schemas.openxmlformats.org/officeDocument/2006/relationships/slide" Target="slides/slide1791.xml"/><Relationship Id="rId86" Type="http://schemas.openxmlformats.org/officeDocument/2006/relationships/slide" Target="slides/slide83.xml"/><Relationship Id="rId817" Type="http://schemas.openxmlformats.org/officeDocument/2006/relationships/slide" Target="slides/slide814.xml"/><Relationship Id="rId1002" Type="http://schemas.openxmlformats.org/officeDocument/2006/relationships/slide" Target="slides/slide999.xml"/><Relationship Id="rId1447" Type="http://schemas.openxmlformats.org/officeDocument/2006/relationships/slide" Target="slides/slide1444.xml"/><Relationship Id="rId1654" Type="http://schemas.openxmlformats.org/officeDocument/2006/relationships/slide" Target="slides/slide1651.xml"/><Relationship Id="rId1307" Type="http://schemas.openxmlformats.org/officeDocument/2006/relationships/slide" Target="slides/slide1304.xml"/><Relationship Id="rId1514" Type="http://schemas.openxmlformats.org/officeDocument/2006/relationships/slide" Target="slides/slide1511.xml"/><Relationship Id="rId1721" Type="http://schemas.openxmlformats.org/officeDocument/2006/relationships/slide" Target="slides/slide1718.xml"/><Relationship Id="rId13" Type="http://schemas.openxmlformats.org/officeDocument/2006/relationships/slide" Target="slides/slide10.xml"/><Relationship Id="rId1819" Type="http://schemas.openxmlformats.org/officeDocument/2006/relationships/slide" Target="slides/slide1816.xml"/><Relationship Id="rId162" Type="http://schemas.openxmlformats.org/officeDocument/2006/relationships/slide" Target="slides/slide159.xml"/><Relationship Id="rId467" Type="http://schemas.openxmlformats.org/officeDocument/2006/relationships/slide" Target="slides/slide464.xml"/><Relationship Id="rId1097" Type="http://schemas.openxmlformats.org/officeDocument/2006/relationships/slide" Target="slides/slide1094.xml"/><Relationship Id="rId674" Type="http://schemas.openxmlformats.org/officeDocument/2006/relationships/slide" Target="slides/slide671.xml"/><Relationship Id="rId881" Type="http://schemas.openxmlformats.org/officeDocument/2006/relationships/slide" Target="slides/slide878.xml"/><Relationship Id="rId979" Type="http://schemas.openxmlformats.org/officeDocument/2006/relationships/slide" Target="slides/slide976.xml"/><Relationship Id="rId327" Type="http://schemas.openxmlformats.org/officeDocument/2006/relationships/slide" Target="slides/slide324.xml"/><Relationship Id="rId534" Type="http://schemas.openxmlformats.org/officeDocument/2006/relationships/slide" Target="slides/slide531.xml"/><Relationship Id="rId741" Type="http://schemas.openxmlformats.org/officeDocument/2006/relationships/slide" Target="slides/slide738.xml"/><Relationship Id="rId839" Type="http://schemas.openxmlformats.org/officeDocument/2006/relationships/slide" Target="slides/slide836.xml"/><Relationship Id="rId1164" Type="http://schemas.openxmlformats.org/officeDocument/2006/relationships/slide" Target="slides/slide1161.xml"/><Relationship Id="rId1371" Type="http://schemas.openxmlformats.org/officeDocument/2006/relationships/slide" Target="slides/slide1368.xml"/><Relationship Id="rId1469" Type="http://schemas.openxmlformats.org/officeDocument/2006/relationships/slide" Target="slides/slide1466.xml"/><Relationship Id="rId601" Type="http://schemas.openxmlformats.org/officeDocument/2006/relationships/slide" Target="slides/slide598.xml"/><Relationship Id="rId1024" Type="http://schemas.openxmlformats.org/officeDocument/2006/relationships/slide" Target="slides/slide1021.xml"/><Relationship Id="rId1231" Type="http://schemas.openxmlformats.org/officeDocument/2006/relationships/slide" Target="slides/slide1228.xml"/><Relationship Id="rId1676" Type="http://schemas.openxmlformats.org/officeDocument/2006/relationships/slide" Target="slides/slide1673.xml"/><Relationship Id="rId906" Type="http://schemas.openxmlformats.org/officeDocument/2006/relationships/slide" Target="slides/slide903.xml"/><Relationship Id="rId1329" Type="http://schemas.openxmlformats.org/officeDocument/2006/relationships/slide" Target="slides/slide1326.xml"/><Relationship Id="rId1536" Type="http://schemas.openxmlformats.org/officeDocument/2006/relationships/slide" Target="slides/slide1533.xml"/><Relationship Id="rId1743" Type="http://schemas.openxmlformats.org/officeDocument/2006/relationships/slide" Target="slides/slide1740.xml"/><Relationship Id="rId35" Type="http://schemas.openxmlformats.org/officeDocument/2006/relationships/slide" Target="slides/slide32.xml"/><Relationship Id="rId1603" Type="http://schemas.openxmlformats.org/officeDocument/2006/relationships/slide" Target="slides/slide1600.xml"/><Relationship Id="rId1810" Type="http://schemas.openxmlformats.org/officeDocument/2006/relationships/slide" Target="slides/slide1807.xml"/><Relationship Id="rId184" Type="http://schemas.openxmlformats.org/officeDocument/2006/relationships/slide" Target="slides/slide181.xml"/><Relationship Id="rId391" Type="http://schemas.openxmlformats.org/officeDocument/2006/relationships/slide" Target="slides/slide388.xml"/><Relationship Id="rId251" Type="http://schemas.openxmlformats.org/officeDocument/2006/relationships/slide" Target="slides/slide248.xml"/><Relationship Id="rId489" Type="http://schemas.openxmlformats.org/officeDocument/2006/relationships/slide" Target="slides/slide486.xml"/><Relationship Id="rId696" Type="http://schemas.openxmlformats.org/officeDocument/2006/relationships/slide" Target="slides/slide693.xml"/><Relationship Id="rId349" Type="http://schemas.openxmlformats.org/officeDocument/2006/relationships/slide" Target="slides/slide346.xml"/><Relationship Id="rId556" Type="http://schemas.openxmlformats.org/officeDocument/2006/relationships/slide" Target="slides/slide553.xml"/><Relationship Id="rId763" Type="http://schemas.openxmlformats.org/officeDocument/2006/relationships/slide" Target="slides/slide760.xml"/><Relationship Id="rId1186" Type="http://schemas.openxmlformats.org/officeDocument/2006/relationships/slide" Target="slides/slide1183.xml"/><Relationship Id="rId1393" Type="http://schemas.openxmlformats.org/officeDocument/2006/relationships/slide" Target="slides/slide1390.xml"/><Relationship Id="rId111" Type="http://schemas.openxmlformats.org/officeDocument/2006/relationships/slide" Target="slides/slide108.xml"/><Relationship Id="rId209" Type="http://schemas.openxmlformats.org/officeDocument/2006/relationships/slide" Target="slides/slide206.xml"/><Relationship Id="rId416" Type="http://schemas.openxmlformats.org/officeDocument/2006/relationships/slide" Target="slides/slide413.xml"/><Relationship Id="rId970" Type="http://schemas.openxmlformats.org/officeDocument/2006/relationships/slide" Target="slides/slide967.xml"/><Relationship Id="rId1046" Type="http://schemas.openxmlformats.org/officeDocument/2006/relationships/slide" Target="slides/slide1043.xml"/><Relationship Id="rId1253" Type="http://schemas.openxmlformats.org/officeDocument/2006/relationships/slide" Target="slides/slide1250.xml"/><Relationship Id="rId1698" Type="http://schemas.openxmlformats.org/officeDocument/2006/relationships/slide" Target="slides/slide1695.xml"/><Relationship Id="rId623" Type="http://schemas.openxmlformats.org/officeDocument/2006/relationships/slide" Target="slides/slide620.xml"/><Relationship Id="rId830" Type="http://schemas.openxmlformats.org/officeDocument/2006/relationships/slide" Target="slides/slide827.xml"/><Relationship Id="rId928" Type="http://schemas.openxmlformats.org/officeDocument/2006/relationships/slide" Target="slides/slide925.xml"/><Relationship Id="rId1460" Type="http://schemas.openxmlformats.org/officeDocument/2006/relationships/slide" Target="slides/slide1457.xml"/><Relationship Id="rId1558" Type="http://schemas.openxmlformats.org/officeDocument/2006/relationships/slide" Target="slides/slide1555.xml"/><Relationship Id="rId1765" Type="http://schemas.openxmlformats.org/officeDocument/2006/relationships/slide" Target="slides/slide1762.xml"/><Relationship Id="rId57" Type="http://schemas.openxmlformats.org/officeDocument/2006/relationships/slide" Target="slides/slide54.xml"/><Relationship Id="rId1113" Type="http://schemas.openxmlformats.org/officeDocument/2006/relationships/slide" Target="slides/slide1110.xml"/><Relationship Id="rId1320" Type="http://schemas.openxmlformats.org/officeDocument/2006/relationships/slide" Target="slides/slide1317.xml"/><Relationship Id="rId1418" Type="http://schemas.openxmlformats.org/officeDocument/2006/relationships/slide" Target="slides/slide1415.xml"/><Relationship Id="rId1625" Type="http://schemas.openxmlformats.org/officeDocument/2006/relationships/slide" Target="slides/slide1622.xml"/><Relationship Id="rId1832" Type="http://schemas.openxmlformats.org/officeDocument/2006/relationships/font" Target="fonts/font5.fntdata"/><Relationship Id="rId273" Type="http://schemas.openxmlformats.org/officeDocument/2006/relationships/slide" Target="slides/slide270.xml"/><Relationship Id="rId480" Type="http://schemas.openxmlformats.org/officeDocument/2006/relationships/slide" Target="slides/slide477.xml"/><Relationship Id="rId133" Type="http://schemas.openxmlformats.org/officeDocument/2006/relationships/slide" Target="slides/slide130.xml"/><Relationship Id="rId340" Type="http://schemas.openxmlformats.org/officeDocument/2006/relationships/slide" Target="slides/slide337.xml"/><Relationship Id="rId578" Type="http://schemas.openxmlformats.org/officeDocument/2006/relationships/slide" Target="slides/slide575.xml"/><Relationship Id="rId785" Type="http://schemas.openxmlformats.org/officeDocument/2006/relationships/slide" Target="slides/slide782.xml"/><Relationship Id="rId992" Type="http://schemas.openxmlformats.org/officeDocument/2006/relationships/slide" Target="slides/slide989.xml"/><Relationship Id="rId200" Type="http://schemas.openxmlformats.org/officeDocument/2006/relationships/slide" Target="slides/slide197.xml"/><Relationship Id="rId438" Type="http://schemas.openxmlformats.org/officeDocument/2006/relationships/slide" Target="slides/slide435.xml"/><Relationship Id="rId645" Type="http://schemas.openxmlformats.org/officeDocument/2006/relationships/slide" Target="slides/slide642.xml"/><Relationship Id="rId852" Type="http://schemas.openxmlformats.org/officeDocument/2006/relationships/slide" Target="slides/slide849.xml"/><Relationship Id="rId1068" Type="http://schemas.openxmlformats.org/officeDocument/2006/relationships/slide" Target="slides/slide1065.xml"/><Relationship Id="rId1275" Type="http://schemas.openxmlformats.org/officeDocument/2006/relationships/slide" Target="slides/slide1272.xml"/><Relationship Id="rId1482" Type="http://schemas.openxmlformats.org/officeDocument/2006/relationships/slide" Target="slides/slide1479.xml"/><Relationship Id="rId505" Type="http://schemas.openxmlformats.org/officeDocument/2006/relationships/slide" Target="slides/slide502.xml"/><Relationship Id="rId712" Type="http://schemas.openxmlformats.org/officeDocument/2006/relationships/slide" Target="slides/slide709.xml"/><Relationship Id="rId1135" Type="http://schemas.openxmlformats.org/officeDocument/2006/relationships/slide" Target="slides/slide1132.xml"/><Relationship Id="rId1342" Type="http://schemas.openxmlformats.org/officeDocument/2006/relationships/slide" Target="slides/slide1339.xml"/><Relationship Id="rId1787" Type="http://schemas.openxmlformats.org/officeDocument/2006/relationships/slide" Target="slides/slide1784.xml"/><Relationship Id="rId79" Type="http://schemas.openxmlformats.org/officeDocument/2006/relationships/slide" Target="slides/slide76.xml"/><Relationship Id="rId1202" Type="http://schemas.openxmlformats.org/officeDocument/2006/relationships/slide" Target="slides/slide1199.xml"/><Relationship Id="rId1647" Type="http://schemas.openxmlformats.org/officeDocument/2006/relationships/slide" Target="slides/slide1644.xml"/><Relationship Id="rId1507" Type="http://schemas.openxmlformats.org/officeDocument/2006/relationships/slide" Target="slides/slide1504.xml"/><Relationship Id="rId1714" Type="http://schemas.openxmlformats.org/officeDocument/2006/relationships/slide" Target="slides/slide1711.xml"/><Relationship Id="rId295" Type="http://schemas.openxmlformats.org/officeDocument/2006/relationships/slide" Target="slides/slide292.xml"/><Relationship Id="rId155" Type="http://schemas.openxmlformats.org/officeDocument/2006/relationships/slide" Target="slides/slide152.xml"/><Relationship Id="rId362" Type="http://schemas.openxmlformats.org/officeDocument/2006/relationships/slide" Target="slides/slide359.xml"/><Relationship Id="rId1297" Type="http://schemas.openxmlformats.org/officeDocument/2006/relationships/slide" Target="slides/slide1294.xml"/><Relationship Id="rId222" Type="http://schemas.openxmlformats.org/officeDocument/2006/relationships/slide" Target="slides/slide219.xml"/><Relationship Id="rId667" Type="http://schemas.openxmlformats.org/officeDocument/2006/relationships/slide" Target="slides/slide664.xml"/><Relationship Id="rId874" Type="http://schemas.openxmlformats.org/officeDocument/2006/relationships/slide" Target="slides/slide871.xml"/><Relationship Id="rId527" Type="http://schemas.openxmlformats.org/officeDocument/2006/relationships/slide" Target="slides/slide524.xml"/><Relationship Id="rId734" Type="http://schemas.openxmlformats.org/officeDocument/2006/relationships/slide" Target="slides/slide731.xml"/><Relationship Id="rId941" Type="http://schemas.openxmlformats.org/officeDocument/2006/relationships/slide" Target="slides/slide938.xml"/><Relationship Id="rId1157" Type="http://schemas.openxmlformats.org/officeDocument/2006/relationships/slide" Target="slides/slide1154.xml"/><Relationship Id="rId1364" Type="http://schemas.openxmlformats.org/officeDocument/2006/relationships/slide" Target="slides/slide1361.xml"/><Relationship Id="rId1571" Type="http://schemas.openxmlformats.org/officeDocument/2006/relationships/slide" Target="slides/slide1568.xml"/><Relationship Id="rId70" Type="http://schemas.openxmlformats.org/officeDocument/2006/relationships/slide" Target="slides/slide67.xml"/><Relationship Id="rId801" Type="http://schemas.openxmlformats.org/officeDocument/2006/relationships/slide" Target="slides/slide798.xml"/><Relationship Id="rId1017" Type="http://schemas.openxmlformats.org/officeDocument/2006/relationships/slide" Target="slides/slide1014.xml"/><Relationship Id="rId1224" Type="http://schemas.openxmlformats.org/officeDocument/2006/relationships/slide" Target="slides/slide1221.xml"/><Relationship Id="rId1431" Type="http://schemas.openxmlformats.org/officeDocument/2006/relationships/slide" Target="slides/slide1428.xml"/><Relationship Id="rId1669" Type="http://schemas.openxmlformats.org/officeDocument/2006/relationships/slide" Target="slides/slide1666.xml"/><Relationship Id="rId1529" Type="http://schemas.openxmlformats.org/officeDocument/2006/relationships/slide" Target="slides/slide1526.xml"/><Relationship Id="rId1736" Type="http://schemas.openxmlformats.org/officeDocument/2006/relationships/slide" Target="slides/slide1733.xml"/><Relationship Id="rId28" Type="http://schemas.openxmlformats.org/officeDocument/2006/relationships/slide" Target="slides/slide25.xml"/><Relationship Id="rId1803" Type="http://schemas.openxmlformats.org/officeDocument/2006/relationships/slide" Target="slides/slide1800.xml"/><Relationship Id="rId177" Type="http://schemas.openxmlformats.org/officeDocument/2006/relationships/slide" Target="slides/slide174.xml"/><Relationship Id="rId384" Type="http://schemas.openxmlformats.org/officeDocument/2006/relationships/slide" Target="slides/slide381.xml"/><Relationship Id="rId591" Type="http://schemas.openxmlformats.org/officeDocument/2006/relationships/slide" Target="slides/slide588.xml"/><Relationship Id="rId244" Type="http://schemas.openxmlformats.org/officeDocument/2006/relationships/slide" Target="slides/slide241.xml"/><Relationship Id="rId689" Type="http://schemas.openxmlformats.org/officeDocument/2006/relationships/slide" Target="slides/slide686.xml"/><Relationship Id="rId896" Type="http://schemas.openxmlformats.org/officeDocument/2006/relationships/slide" Target="slides/slide893.xml"/><Relationship Id="rId1081" Type="http://schemas.openxmlformats.org/officeDocument/2006/relationships/slide" Target="slides/slide1078.xml"/><Relationship Id="rId451" Type="http://schemas.openxmlformats.org/officeDocument/2006/relationships/slide" Target="slides/slide448.xml"/><Relationship Id="rId549" Type="http://schemas.openxmlformats.org/officeDocument/2006/relationships/slide" Target="slides/slide546.xml"/><Relationship Id="rId756" Type="http://schemas.openxmlformats.org/officeDocument/2006/relationships/slide" Target="slides/slide753.xml"/><Relationship Id="rId1179" Type="http://schemas.openxmlformats.org/officeDocument/2006/relationships/slide" Target="slides/slide1176.xml"/><Relationship Id="rId1386" Type="http://schemas.openxmlformats.org/officeDocument/2006/relationships/slide" Target="slides/slide1383.xml"/><Relationship Id="rId1593" Type="http://schemas.openxmlformats.org/officeDocument/2006/relationships/slide" Target="slides/slide1590.xml"/><Relationship Id="rId104" Type="http://schemas.openxmlformats.org/officeDocument/2006/relationships/slide" Target="slides/slide101.xml"/><Relationship Id="rId311" Type="http://schemas.openxmlformats.org/officeDocument/2006/relationships/slide" Target="slides/slide308.xml"/><Relationship Id="rId409" Type="http://schemas.openxmlformats.org/officeDocument/2006/relationships/slide" Target="slides/slide406.xml"/><Relationship Id="rId963" Type="http://schemas.openxmlformats.org/officeDocument/2006/relationships/slide" Target="slides/slide960.xml"/><Relationship Id="rId1039" Type="http://schemas.openxmlformats.org/officeDocument/2006/relationships/slide" Target="slides/slide1036.xml"/><Relationship Id="rId1246" Type="http://schemas.openxmlformats.org/officeDocument/2006/relationships/slide" Target="slides/slide1243.xml"/><Relationship Id="rId92" Type="http://schemas.openxmlformats.org/officeDocument/2006/relationships/slide" Target="slides/slide89.xml"/><Relationship Id="rId616" Type="http://schemas.openxmlformats.org/officeDocument/2006/relationships/slide" Target="slides/slide613.xml"/><Relationship Id="rId823" Type="http://schemas.openxmlformats.org/officeDocument/2006/relationships/slide" Target="slides/slide820.xml"/><Relationship Id="rId1453" Type="http://schemas.openxmlformats.org/officeDocument/2006/relationships/slide" Target="slides/slide1450.xml"/><Relationship Id="rId1660" Type="http://schemas.openxmlformats.org/officeDocument/2006/relationships/slide" Target="slides/slide1657.xml"/><Relationship Id="rId1758" Type="http://schemas.openxmlformats.org/officeDocument/2006/relationships/slide" Target="slides/slide1755.xml"/><Relationship Id="rId1106" Type="http://schemas.openxmlformats.org/officeDocument/2006/relationships/slide" Target="slides/slide1103.xml"/><Relationship Id="rId1313" Type="http://schemas.openxmlformats.org/officeDocument/2006/relationships/slide" Target="slides/slide1310.xml"/><Relationship Id="rId1520" Type="http://schemas.openxmlformats.org/officeDocument/2006/relationships/slide" Target="slides/slide1517.xml"/><Relationship Id="rId1618" Type="http://schemas.openxmlformats.org/officeDocument/2006/relationships/slide" Target="slides/slide1615.xml"/><Relationship Id="rId1825" Type="http://schemas.openxmlformats.org/officeDocument/2006/relationships/slide" Target="slides/slide1822.xml"/><Relationship Id="rId199" Type="http://schemas.openxmlformats.org/officeDocument/2006/relationships/slide" Target="slides/slide196.xml"/><Relationship Id="rId266" Type="http://schemas.openxmlformats.org/officeDocument/2006/relationships/slide" Target="slides/slide263.xml"/><Relationship Id="rId473" Type="http://schemas.openxmlformats.org/officeDocument/2006/relationships/slide" Target="slides/slide470.xml"/><Relationship Id="rId680" Type="http://schemas.openxmlformats.org/officeDocument/2006/relationships/slide" Target="slides/slide677.xml"/><Relationship Id="rId126" Type="http://schemas.openxmlformats.org/officeDocument/2006/relationships/slide" Target="slides/slide123.xml"/><Relationship Id="rId333" Type="http://schemas.openxmlformats.org/officeDocument/2006/relationships/slide" Target="slides/slide330.xml"/><Relationship Id="rId540" Type="http://schemas.openxmlformats.org/officeDocument/2006/relationships/slide" Target="slides/slide537.xml"/><Relationship Id="rId778" Type="http://schemas.openxmlformats.org/officeDocument/2006/relationships/slide" Target="slides/slide775.xml"/><Relationship Id="rId985" Type="http://schemas.openxmlformats.org/officeDocument/2006/relationships/slide" Target="slides/slide982.xml"/><Relationship Id="rId1170" Type="http://schemas.openxmlformats.org/officeDocument/2006/relationships/slide" Target="slides/slide1167.xml"/><Relationship Id="rId638" Type="http://schemas.openxmlformats.org/officeDocument/2006/relationships/slide" Target="slides/slide635.xml"/><Relationship Id="rId845" Type="http://schemas.openxmlformats.org/officeDocument/2006/relationships/slide" Target="slides/slide842.xml"/><Relationship Id="rId1030" Type="http://schemas.openxmlformats.org/officeDocument/2006/relationships/slide" Target="slides/slide1027.xml"/><Relationship Id="rId1268" Type="http://schemas.openxmlformats.org/officeDocument/2006/relationships/slide" Target="slides/slide1265.xml"/><Relationship Id="rId1475" Type="http://schemas.openxmlformats.org/officeDocument/2006/relationships/slide" Target="slides/slide1472.xml"/><Relationship Id="rId1682" Type="http://schemas.openxmlformats.org/officeDocument/2006/relationships/slide" Target="slides/slide1679.xml"/><Relationship Id="rId400" Type="http://schemas.openxmlformats.org/officeDocument/2006/relationships/slide" Target="slides/slide397.xml"/><Relationship Id="rId705" Type="http://schemas.openxmlformats.org/officeDocument/2006/relationships/slide" Target="slides/slide702.xml"/><Relationship Id="rId1128" Type="http://schemas.openxmlformats.org/officeDocument/2006/relationships/slide" Target="slides/slide1125.xml"/><Relationship Id="rId1335" Type="http://schemas.openxmlformats.org/officeDocument/2006/relationships/slide" Target="slides/slide1332.xml"/><Relationship Id="rId1542" Type="http://schemas.openxmlformats.org/officeDocument/2006/relationships/slide" Target="slides/slide1539.xml"/><Relationship Id="rId912" Type="http://schemas.openxmlformats.org/officeDocument/2006/relationships/slide" Target="slides/slide909.xml"/><Relationship Id="rId41" Type="http://schemas.openxmlformats.org/officeDocument/2006/relationships/slide" Target="slides/slide38.xml"/><Relationship Id="rId1402" Type="http://schemas.openxmlformats.org/officeDocument/2006/relationships/slide" Target="slides/slide1399.xml"/><Relationship Id="rId1707" Type="http://schemas.openxmlformats.org/officeDocument/2006/relationships/slide" Target="slides/slide1704.xml"/><Relationship Id="rId190" Type="http://schemas.openxmlformats.org/officeDocument/2006/relationships/slide" Target="slides/slide187.xml"/><Relationship Id="rId288" Type="http://schemas.openxmlformats.org/officeDocument/2006/relationships/slide" Target="slides/slide285.xml"/><Relationship Id="rId495" Type="http://schemas.openxmlformats.org/officeDocument/2006/relationships/slide" Target="slides/slide492.xml"/><Relationship Id="rId148" Type="http://schemas.openxmlformats.org/officeDocument/2006/relationships/slide" Target="slides/slide145.xml"/><Relationship Id="rId355" Type="http://schemas.openxmlformats.org/officeDocument/2006/relationships/slide" Target="slides/slide352.xml"/><Relationship Id="rId562" Type="http://schemas.openxmlformats.org/officeDocument/2006/relationships/slide" Target="slides/slide559.xml"/><Relationship Id="rId1192" Type="http://schemas.openxmlformats.org/officeDocument/2006/relationships/slide" Target="slides/slide1189.xml"/><Relationship Id="rId215" Type="http://schemas.openxmlformats.org/officeDocument/2006/relationships/slide" Target="slides/slide212.xml"/><Relationship Id="rId422" Type="http://schemas.openxmlformats.org/officeDocument/2006/relationships/slide" Target="slides/slide419.xml"/><Relationship Id="rId867" Type="http://schemas.openxmlformats.org/officeDocument/2006/relationships/slide" Target="slides/slide864.xml"/><Relationship Id="rId1052" Type="http://schemas.openxmlformats.org/officeDocument/2006/relationships/slide" Target="slides/slide1049.xml"/><Relationship Id="rId1497" Type="http://schemas.openxmlformats.org/officeDocument/2006/relationships/slide" Target="slides/slide1494.xml"/><Relationship Id="rId727" Type="http://schemas.openxmlformats.org/officeDocument/2006/relationships/slide" Target="slides/slide724.xml"/><Relationship Id="rId934" Type="http://schemas.openxmlformats.org/officeDocument/2006/relationships/slide" Target="slides/slide931.xml"/><Relationship Id="rId1357" Type="http://schemas.openxmlformats.org/officeDocument/2006/relationships/slide" Target="slides/slide1354.xml"/><Relationship Id="rId1564" Type="http://schemas.openxmlformats.org/officeDocument/2006/relationships/slide" Target="slides/slide1561.xml"/><Relationship Id="rId1771" Type="http://schemas.openxmlformats.org/officeDocument/2006/relationships/slide" Target="slides/slide1768.xml"/><Relationship Id="rId63" Type="http://schemas.openxmlformats.org/officeDocument/2006/relationships/slide" Target="slides/slide60.xml"/><Relationship Id="rId1217" Type="http://schemas.openxmlformats.org/officeDocument/2006/relationships/slide" Target="slides/slide1214.xml"/><Relationship Id="rId1424" Type="http://schemas.openxmlformats.org/officeDocument/2006/relationships/slide" Target="slides/slide1421.xml"/><Relationship Id="rId1631" Type="http://schemas.openxmlformats.org/officeDocument/2006/relationships/slide" Target="slides/slide1628.xml"/><Relationship Id="rId1729" Type="http://schemas.openxmlformats.org/officeDocument/2006/relationships/slide" Target="slides/slide1726.xml"/><Relationship Id="rId377" Type="http://schemas.openxmlformats.org/officeDocument/2006/relationships/slide" Target="slides/slide374.xml"/><Relationship Id="rId584" Type="http://schemas.openxmlformats.org/officeDocument/2006/relationships/slide" Target="slides/slide581.xml"/><Relationship Id="rId5" Type="http://schemas.openxmlformats.org/officeDocument/2006/relationships/slide" Target="slides/slide2.xml"/><Relationship Id="rId237" Type="http://schemas.openxmlformats.org/officeDocument/2006/relationships/slide" Target="slides/slide234.xml"/><Relationship Id="rId791" Type="http://schemas.openxmlformats.org/officeDocument/2006/relationships/slide" Target="slides/slide788.xml"/><Relationship Id="rId889" Type="http://schemas.openxmlformats.org/officeDocument/2006/relationships/slide" Target="slides/slide886.xml"/><Relationship Id="rId1074" Type="http://schemas.openxmlformats.org/officeDocument/2006/relationships/slide" Target="slides/slide1071.xml"/><Relationship Id="rId444" Type="http://schemas.openxmlformats.org/officeDocument/2006/relationships/slide" Target="slides/slide441.xml"/><Relationship Id="rId651" Type="http://schemas.openxmlformats.org/officeDocument/2006/relationships/slide" Target="slides/slide648.xml"/><Relationship Id="rId749" Type="http://schemas.openxmlformats.org/officeDocument/2006/relationships/slide" Target="slides/slide746.xml"/><Relationship Id="rId1281" Type="http://schemas.openxmlformats.org/officeDocument/2006/relationships/slide" Target="slides/slide1278.xml"/><Relationship Id="rId1379" Type="http://schemas.openxmlformats.org/officeDocument/2006/relationships/slide" Target="slides/slide1376.xml"/><Relationship Id="rId1586" Type="http://schemas.openxmlformats.org/officeDocument/2006/relationships/slide" Target="slides/slide1583.xml"/><Relationship Id="rId304" Type="http://schemas.openxmlformats.org/officeDocument/2006/relationships/slide" Target="slides/slide301.xml"/><Relationship Id="rId511" Type="http://schemas.openxmlformats.org/officeDocument/2006/relationships/slide" Target="slides/slide508.xml"/><Relationship Id="rId609" Type="http://schemas.openxmlformats.org/officeDocument/2006/relationships/slide" Target="slides/slide606.xml"/><Relationship Id="rId956" Type="http://schemas.openxmlformats.org/officeDocument/2006/relationships/slide" Target="slides/slide953.xml"/><Relationship Id="rId1141" Type="http://schemas.openxmlformats.org/officeDocument/2006/relationships/slide" Target="slides/slide1138.xml"/><Relationship Id="rId1239" Type="http://schemas.openxmlformats.org/officeDocument/2006/relationships/slide" Target="slides/slide1236.xml"/><Relationship Id="rId1793" Type="http://schemas.openxmlformats.org/officeDocument/2006/relationships/slide" Target="slides/slide1790.xml"/><Relationship Id="rId85" Type="http://schemas.openxmlformats.org/officeDocument/2006/relationships/slide" Target="slides/slide82.xml"/><Relationship Id="rId816" Type="http://schemas.openxmlformats.org/officeDocument/2006/relationships/slide" Target="slides/slide813.xml"/><Relationship Id="rId1001" Type="http://schemas.openxmlformats.org/officeDocument/2006/relationships/slide" Target="slides/slide998.xml"/><Relationship Id="rId1446" Type="http://schemas.openxmlformats.org/officeDocument/2006/relationships/slide" Target="slides/slide1443.xml"/><Relationship Id="rId1653" Type="http://schemas.openxmlformats.org/officeDocument/2006/relationships/slide" Target="slides/slide1650.xml"/><Relationship Id="rId1306" Type="http://schemas.openxmlformats.org/officeDocument/2006/relationships/slide" Target="slides/slide1303.xml"/><Relationship Id="rId1513" Type="http://schemas.openxmlformats.org/officeDocument/2006/relationships/slide" Target="slides/slide1510.xml"/><Relationship Id="rId1720" Type="http://schemas.openxmlformats.org/officeDocument/2006/relationships/slide" Target="slides/slide1717.xml"/><Relationship Id="rId12" Type="http://schemas.openxmlformats.org/officeDocument/2006/relationships/slide" Target="slides/slide9.xml"/><Relationship Id="rId1818" Type="http://schemas.openxmlformats.org/officeDocument/2006/relationships/slide" Target="slides/slide1815.xml"/><Relationship Id="rId161" Type="http://schemas.openxmlformats.org/officeDocument/2006/relationships/slide" Target="slides/slide158.xml"/><Relationship Id="rId399" Type="http://schemas.openxmlformats.org/officeDocument/2006/relationships/slide" Target="slides/slide396.xml"/><Relationship Id="rId259" Type="http://schemas.openxmlformats.org/officeDocument/2006/relationships/slide" Target="slides/slide256.xml"/><Relationship Id="rId466" Type="http://schemas.openxmlformats.org/officeDocument/2006/relationships/slide" Target="slides/slide463.xml"/><Relationship Id="rId673" Type="http://schemas.openxmlformats.org/officeDocument/2006/relationships/slide" Target="slides/slide670.xml"/><Relationship Id="rId880" Type="http://schemas.openxmlformats.org/officeDocument/2006/relationships/slide" Target="slides/slide877.xml"/><Relationship Id="rId1096" Type="http://schemas.openxmlformats.org/officeDocument/2006/relationships/slide" Target="slides/slide1093.xml"/><Relationship Id="rId119" Type="http://schemas.openxmlformats.org/officeDocument/2006/relationships/slide" Target="slides/slide116.xml"/><Relationship Id="rId326" Type="http://schemas.openxmlformats.org/officeDocument/2006/relationships/slide" Target="slides/slide323.xml"/><Relationship Id="rId533" Type="http://schemas.openxmlformats.org/officeDocument/2006/relationships/slide" Target="slides/slide530.xml"/><Relationship Id="rId978" Type="http://schemas.openxmlformats.org/officeDocument/2006/relationships/slide" Target="slides/slide975.xml"/><Relationship Id="rId1163" Type="http://schemas.openxmlformats.org/officeDocument/2006/relationships/slide" Target="slides/slide1160.xml"/><Relationship Id="rId1370" Type="http://schemas.openxmlformats.org/officeDocument/2006/relationships/slide" Target="slides/slide1367.xml"/><Relationship Id="rId740" Type="http://schemas.openxmlformats.org/officeDocument/2006/relationships/slide" Target="slides/slide737.xml"/><Relationship Id="rId838" Type="http://schemas.openxmlformats.org/officeDocument/2006/relationships/slide" Target="slides/slide835.xml"/><Relationship Id="rId1023" Type="http://schemas.openxmlformats.org/officeDocument/2006/relationships/slide" Target="slides/slide1020.xml"/><Relationship Id="rId1468" Type="http://schemas.openxmlformats.org/officeDocument/2006/relationships/slide" Target="slides/slide1465.xml"/><Relationship Id="rId1675" Type="http://schemas.openxmlformats.org/officeDocument/2006/relationships/slide" Target="slides/slide1672.xml"/><Relationship Id="rId600" Type="http://schemas.openxmlformats.org/officeDocument/2006/relationships/slide" Target="slides/slide597.xml"/><Relationship Id="rId1230" Type="http://schemas.openxmlformats.org/officeDocument/2006/relationships/slide" Target="slides/slide1227.xml"/><Relationship Id="rId1328" Type="http://schemas.openxmlformats.org/officeDocument/2006/relationships/slide" Target="slides/slide1325.xml"/><Relationship Id="rId1535" Type="http://schemas.openxmlformats.org/officeDocument/2006/relationships/slide" Target="slides/slide1532.xml"/><Relationship Id="rId905" Type="http://schemas.openxmlformats.org/officeDocument/2006/relationships/slide" Target="slides/slide902.xml"/><Relationship Id="rId1742" Type="http://schemas.openxmlformats.org/officeDocument/2006/relationships/slide" Target="slides/slide1739.xml"/><Relationship Id="rId34" Type="http://schemas.openxmlformats.org/officeDocument/2006/relationships/slide" Target="slides/slide31.xml"/><Relationship Id="rId1602" Type="http://schemas.openxmlformats.org/officeDocument/2006/relationships/slide" Target="slides/slide1599.xml"/><Relationship Id="rId183" Type="http://schemas.openxmlformats.org/officeDocument/2006/relationships/slide" Target="slides/slide180.xml"/><Relationship Id="rId390" Type="http://schemas.openxmlformats.org/officeDocument/2006/relationships/slide" Target="slides/slide387.xml"/><Relationship Id="rId250" Type="http://schemas.openxmlformats.org/officeDocument/2006/relationships/slide" Target="slides/slide247.xml"/><Relationship Id="rId488" Type="http://schemas.openxmlformats.org/officeDocument/2006/relationships/slide" Target="slides/slide485.xml"/><Relationship Id="rId695" Type="http://schemas.openxmlformats.org/officeDocument/2006/relationships/slide" Target="slides/slide692.xml"/><Relationship Id="rId110" Type="http://schemas.openxmlformats.org/officeDocument/2006/relationships/slide" Target="slides/slide107.xml"/><Relationship Id="rId348" Type="http://schemas.openxmlformats.org/officeDocument/2006/relationships/slide" Target="slides/slide345.xml"/><Relationship Id="rId555" Type="http://schemas.openxmlformats.org/officeDocument/2006/relationships/slide" Target="slides/slide552.xml"/><Relationship Id="rId762" Type="http://schemas.openxmlformats.org/officeDocument/2006/relationships/slide" Target="slides/slide759.xml"/><Relationship Id="rId1185" Type="http://schemas.openxmlformats.org/officeDocument/2006/relationships/slide" Target="slides/slide1182.xml"/><Relationship Id="rId1392" Type="http://schemas.openxmlformats.org/officeDocument/2006/relationships/slide" Target="slides/slide1389.xml"/><Relationship Id="rId208" Type="http://schemas.openxmlformats.org/officeDocument/2006/relationships/slide" Target="slides/slide205.xml"/><Relationship Id="rId415" Type="http://schemas.openxmlformats.org/officeDocument/2006/relationships/slide" Target="slides/slide412.xml"/><Relationship Id="rId622" Type="http://schemas.openxmlformats.org/officeDocument/2006/relationships/slide" Target="slides/slide619.xml"/><Relationship Id="rId1045" Type="http://schemas.openxmlformats.org/officeDocument/2006/relationships/slide" Target="slides/slide1042.xml"/><Relationship Id="rId1252" Type="http://schemas.openxmlformats.org/officeDocument/2006/relationships/slide" Target="slides/slide1249.xml"/><Relationship Id="rId1697" Type="http://schemas.openxmlformats.org/officeDocument/2006/relationships/slide" Target="slides/slide1694.xml"/><Relationship Id="rId927" Type="http://schemas.openxmlformats.org/officeDocument/2006/relationships/slide" Target="slides/slide924.xml"/><Relationship Id="rId1112" Type="http://schemas.openxmlformats.org/officeDocument/2006/relationships/slide" Target="slides/slide1109.xml"/><Relationship Id="rId1557" Type="http://schemas.openxmlformats.org/officeDocument/2006/relationships/slide" Target="slides/slide1554.xml"/><Relationship Id="rId1764" Type="http://schemas.openxmlformats.org/officeDocument/2006/relationships/slide" Target="slides/slide1761.xml"/><Relationship Id="rId56" Type="http://schemas.openxmlformats.org/officeDocument/2006/relationships/slide" Target="slides/slide53.xml"/><Relationship Id="rId1417" Type="http://schemas.openxmlformats.org/officeDocument/2006/relationships/slide" Target="slides/slide1414.xml"/><Relationship Id="rId1624" Type="http://schemas.openxmlformats.org/officeDocument/2006/relationships/slide" Target="slides/slide1621.xml"/><Relationship Id="rId1831" Type="http://schemas.openxmlformats.org/officeDocument/2006/relationships/font" Target="fonts/font4.fntdata"/><Relationship Id="rId272" Type="http://schemas.openxmlformats.org/officeDocument/2006/relationships/slide" Target="slides/slide269.xml"/><Relationship Id="rId577" Type="http://schemas.openxmlformats.org/officeDocument/2006/relationships/slide" Target="slides/slide574.xml"/><Relationship Id="rId132" Type="http://schemas.openxmlformats.org/officeDocument/2006/relationships/slide" Target="slides/slide129.xml"/><Relationship Id="rId784" Type="http://schemas.openxmlformats.org/officeDocument/2006/relationships/slide" Target="slides/slide781.xml"/><Relationship Id="rId991" Type="http://schemas.openxmlformats.org/officeDocument/2006/relationships/slide" Target="slides/slide988.xml"/><Relationship Id="rId1067" Type="http://schemas.openxmlformats.org/officeDocument/2006/relationships/slide" Target="slides/slide1064.xml"/><Relationship Id="rId437" Type="http://schemas.openxmlformats.org/officeDocument/2006/relationships/slide" Target="slides/slide434.xml"/><Relationship Id="rId644" Type="http://schemas.openxmlformats.org/officeDocument/2006/relationships/slide" Target="slides/slide641.xml"/><Relationship Id="rId851" Type="http://schemas.openxmlformats.org/officeDocument/2006/relationships/slide" Target="slides/slide848.xml"/><Relationship Id="rId1274" Type="http://schemas.openxmlformats.org/officeDocument/2006/relationships/slide" Target="slides/slide1271.xml"/><Relationship Id="rId1481" Type="http://schemas.openxmlformats.org/officeDocument/2006/relationships/slide" Target="slides/slide1478.xml"/><Relationship Id="rId1579" Type="http://schemas.openxmlformats.org/officeDocument/2006/relationships/slide" Target="slides/slide1576.xml"/><Relationship Id="rId504" Type="http://schemas.openxmlformats.org/officeDocument/2006/relationships/slide" Target="slides/slide501.xml"/><Relationship Id="rId711" Type="http://schemas.openxmlformats.org/officeDocument/2006/relationships/slide" Target="slides/slide708.xml"/><Relationship Id="rId949" Type="http://schemas.openxmlformats.org/officeDocument/2006/relationships/slide" Target="slides/slide946.xml"/><Relationship Id="rId1134" Type="http://schemas.openxmlformats.org/officeDocument/2006/relationships/slide" Target="slides/slide1131.xml"/><Relationship Id="rId1341" Type="http://schemas.openxmlformats.org/officeDocument/2006/relationships/slide" Target="slides/slide1338.xml"/><Relationship Id="rId1786" Type="http://schemas.openxmlformats.org/officeDocument/2006/relationships/slide" Target="slides/slide1783.xml"/><Relationship Id="rId78" Type="http://schemas.openxmlformats.org/officeDocument/2006/relationships/slide" Target="slides/slide75.xml"/><Relationship Id="rId809" Type="http://schemas.openxmlformats.org/officeDocument/2006/relationships/slide" Target="slides/slide806.xml"/><Relationship Id="rId1201" Type="http://schemas.openxmlformats.org/officeDocument/2006/relationships/slide" Target="slides/slide1198.xml"/><Relationship Id="rId1439" Type="http://schemas.openxmlformats.org/officeDocument/2006/relationships/slide" Target="slides/slide1436.xml"/><Relationship Id="rId1646" Type="http://schemas.openxmlformats.org/officeDocument/2006/relationships/slide" Target="slides/slide1643.xml"/><Relationship Id="rId1506" Type="http://schemas.openxmlformats.org/officeDocument/2006/relationships/slide" Target="slides/slide1503.xml"/><Relationship Id="rId1713" Type="http://schemas.openxmlformats.org/officeDocument/2006/relationships/slide" Target="slides/slide1710.xml"/><Relationship Id="rId294" Type="http://schemas.openxmlformats.org/officeDocument/2006/relationships/slide" Target="slides/slide291.xml"/><Relationship Id="rId154" Type="http://schemas.openxmlformats.org/officeDocument/2006/relationships/slide" Target="slides/slide151.xml"/><Relationship Id="rId361" Type="http://schemas.openxmlformats.org/officeDocument/2006/relationships/slide" Target="slides/slide358.xml"/><Relationship Id="rId599" Type="http://schemas.openxmlformats.org/officeDocument/2006/relationships/slide" Target="slides/slide596.xml"/><Relationship Id="rId459" Type="http://schemas.openxmlformats.org/officeDocument/2006/relationships/slide" Target="slides/slide456.xml"/><Relationship Id="rId666" Type="http://schemas.openxmlformats.org/officeDocument/2006/relationships/slide" Target="slides/slide663.xml"/><Relationship Id="rId873" Type="http://schemas.openxmlformats.org/officeDocument/2006/relationships/slide" Target="slides/slide870.xml"/><Relationship Id="rId1089" Type="http://schemas.openxmlformats.org/officeDocument/2006/relationships/slide" Target="slides/slide1086.xml"/><Relationship Id="rId1296" Type="http://schemas.openxmlformats.org/officeDocument/2006/relationships/slide" Target="slides/slide1293.xml"/><Relationship Id="rId221" Type="http://schemas.openxmlformats.org/officeDocument/2006/relationships/slide" Target="slides/slide218.xml"/><Relationship Id="rId319" Type="http://schemas.openxmlformats.org/officeDocument/2006/relationships/slide" Target="slides/slide316.xml"/><Relationship Id="rId526" Type="http://schemas.openxmlformats.org/officeDocument/2006/relationships/slide" Target="slides/slide523.xml"/><Relationship Id="rId1156" Type="http://schemas.openxmlformats.org/officeDocument/2006/relationships/slide" Target="slides/slide1153.xml"/><Relationship Id="rId1363" Type="http://schemas.openxmlformats.org/officeDocument/2006/relationships/slide" Target="slides/slide1360.xml"/><Relationship Id="rId733" Type="http://schemas.openxmlformats.org/officeDocument/2006/relationships/slide" Target="slides/slide730.xml"/><Relationship Id="rId940" Type="http://schemas.openxmlformats.org/officeDocument/2006/relationships/slide" Target="slides/slide937.xml"/><Relationship Id="rId1016" Type="http://schemas.openxmlformats.org/officeDocument/2006/relationships/slide" Target="slides/slide1013.xml"/><Relationship Id="rId1570" Type="http://schemas.openxmlformats.org/officeDocument/2006/relationships/slide" Target="slides/slide1567.xml"/><Relationship Id="rId1668" Type="http://schemas.openxmlformats.org/officeDocument/2006/relationships/slide" Target="slides/slide1665.xml"/><Relationship Id="rId800" Type="http://schemas.openxmlformats.org/officeDocument/2006/relationships/slide" Target="slides/slide797.xml"/><Relationship Id="rId1223" Type="http://schemas.openxmlformats.org/officeDocument/2006/relationships/slide" Target="slides/slide1220.xml"/><Relationship Id="rId1430" Type="http://schemas.openxmlformats.org/officeDocument/2006/relationships/slide" Target="slides/slide1427.xml"/><Relationship Id="rId1528" Type="http://schemas.openxmlformats.org/officeDocument/2006/relationships/slide" Target="slides/slide1525.xml"/><Relationship Id="rId1735" Type="http://schemas.openxmlformats.org/officeDocument/2006/relationships/slide" Target="slides/slide1732.xml"/><Relationship Id="rId27" Type="http://schemas.openxmlformats.org/officeDocument/2006/relationships/slide" Target="slides/slide24.xml"/><Relationship Id="rId1802" Type="http://schemas.openxmlformats.org/officeDocument/2006/relationships/slide" Target="slides/slide1799.xml"/><Relationship Id="rId176" Type="http://schemas.openxmlformats.org/officeDocument/2006/relationships/slide" Target="slides/slide173.xml"/><Relationship Id="rId383" Type="http://schemas.openxmlformats.org/officeDocument/2006/relationships/slide" Target="slides/slide380.xml"/><Relationship Id="rId590" Type="http://schemas.openxmlformats.org/officeDocument/2006/relationships/slide" Target="slides/slide587.xml"/><Relationship Id="rId243" Type="http://schemas.openxmlformats.org/officeDocument/2006/relationships/slide" Target="slides/slide240.xml"/><Relationship Id="rId450" Type="http://schemas.openxmlformats.org/officeDocument/2006/relationships/slide" Target="slides/slide447.xml"/><Relationship Id="rId688" Type="http://schemas.openxmlformats.org/officeDocument/2006/relationships/slide" Target="slides/slide685.xml"/><Relationship Id="rId895" Type="http://schemas.openxmlformats.org/officeDocument/2006/relationships/slide" Target="slides/slide892.xml"/><Relationship Id="rId1080" Type="http://schemas.openxmlformats.org/officeDocument/2006/relationships/slide" Target="slides/slide1077.xml"/><Relationship Id="rId103" Type="http://schemas.openxmlformats.org/officeDocument/2006/relationships/slide" Target="slides/slide100.xml"/><Relationship Id="rId310" Type="http://schemas.openxmlformats.org/officeDocument/2006/relationships/slide" Target="slides/slide307.xml"/><Relationship Id="rId548" Type="http://schemas.openxmlformats.org/officeDocument/2006/relationships/slide" Target="slides/slide545.xml"/><Relationship Id="rId755" Type="http://schemas.openxmlformats.org/officeDocument/2006/relationships/slide" Target="slides/slide752.xml"/><Relationship Id="rId962" Type="http://schemas.openxmlformats.org/officeDocument/2006/relationships/slide" Target="slides/slide959.xml"/><Relationship Id="rId1178" Type="http://schemas.openxmlformats.org/officeDocument/2006/relationships/slide" Target="slides/slide1175.xml"/><Relationship Id="rId1385" Type="http://schemas.openxmlformats.org/officeDocument/2006/relationships/slide" Target="slides/slide1382.xml"/><Relationship Id="rId1592" Type="http://schemas.openxmlformats.org/officeDocument/2006/relationships/slide" Target="slides/slide1589.xml"/><Relationship Id="rId91" Type="http://schemas.openxmlformats.org/officeDocument/2006/relationships/slide" Target="slides/slide88.xml"/><Relationship Id="rId408" Type="http://schemas.openxmlformats.org/officeDocument/2006/relationships/slide" Target="slides/slide405.xml"/><Relationship Id="rId615" Type="http://schemas.openxmlformats.org/officeDocument/2006/relationships/slide" Target="slides/slide612.xml"/><Relationship Id="rId822" Type="http://schemas.openxmlformats.org/officeDocument/2006/relationships/slide" Target="slides/slide819.xml"/><Relationship Id="rId1038" Type="http://schemas.openxmlformats.org/officeDocument/2006/relationships/slide" Target="slides/slide1035.xml"/><Relationship Id="rId1245" Type="http://schemas.openxmlformats.org/officeDocument/2006/relationships/slide" Target="slides/slide1242.xml"/><Relationship Id="rId1452" Type="http://schemas.openxmlformats.org/officeDocument/2006/relationships/slide" Target="slides/slide1449.xml"/><Relationship Id="rId1105" Type="http://schemas.openxmlformats.org/officeDocument/2006/relationships/slide" Target="slides/slide1102.xml"/><Relationship Id="rId1312" Type="http://schemas.openxmlformats.org/officeDocument/2006/relationships/slide" Target="slides/slide1309.xml"/><Relationship Id="rId1757" Type="http://schemas.openxmlformats.org/officeDocument/2006/relationships/slide" Target="slides/slide1754.xml"/><Relationship Id="rId49" Type="http://schemas.openxmlformats.org/officeDocument/2006/relationships/slide" Target="slides/slide46.xml"/><Relationship Id="rId1617" Type="http://schemas.openxmlformats.org/officeDocument/2006/relationships/slide" Target="slides/slide1614.xml"/><Relationship Id="rId1824" Type="http://schemas.openxmlformats.org/officeDocument/2006/relationships/slide" Target="slides/slide1821.xml"/><Relationship Id="rId198" Type="http://schemas.openxmlformats.org/officeDocument/2006/relationships/slide" Target="slides/slide195.xml"/><Relationship Id="rId265" Type="http://schemas.openxmlformats.org/officeDocument/2006/relationships/slide" Target="slides/slide262.xml"/><Relationship Id="rId472" Type="http://schemas.openxmlformats.org/officeDocument/2006/relationships/slide" Target="slides/slide469.xml"/><Relationship Id="rId125" Type="http://schemas.openxmlformats.org/officeDocument/2006/relationships/slide" Target="slides/slide122.xml"/><Relationship Id="rId332" Type="http://schemas.openxmlformats.org/officeDocument/2006/relationships/slide" Target="slides/slide329.xml"/><Relationship Id="rId777" Type="http://schemas.openxmlformats.org/officeDocument/2006/relationships/slide" Target="slides/slide774.xml"/><Relationship Id="rId984" Type="http://schemas.openxmlformats.org/officeDocument/2006/relationships/slide" Target="slides/slide981.xml"/><Relationship Id="rId637" Type="http://schemas.openxmlformats.org/officeDocument/2006/relationships/slide" Target="slides/slide634.xml"/><Relationship Id="rId844" Type="http://schemas.openxmlformats.org/officeDocument/2006/relationships/slide" Target="slides/slide841.xml"/><Relationship Id="rId1267" Type="http://schemas.openxmlformats.org/officeDocument/2006/relationships/slide" Target="slides/slide1264.xml"/><Relationship Id="rId1474" Type="http://schemas.openxmlformats.org/officeDocument/2006/relationships/slide" Target="slides/slide1471.xml"/><Relationship Id="rId1681" Type="http://schemas.openxmlformats.org/officeDocument/2006/relationships/slide" Target="slides/slide1678.xml"/><Relationship Id="rId704" Type="http://schemas.openxmlformats.org/officeDocument/2006/relationships/slide" Target="slides/slide701.xml"/><Relationship Id="rId911" Type="http://schemas.openxmlformats.org/officeDocument/2006/relationships/slide" Target="slides/slide908.xml"/><Relationship Id="rId1127" Type="http://schemas.openxmlformats.org/officeDocument/2006/relationships/slide" Target="slides/slide1124.xml"/><Relationship Id="rId1334" Type="http://schemas.openxmlformats.org/officeDocument/2006/relationships/slide" Target="slides/slide1331.xml"/><Relationship Id="rId1541" Type="http://schemas.openxmlformats.org/officeDocument/2006/relationships/slide" Target="slides/slide1538.xml"/><Relationship Id="rId1779" Type="http://schemas.openxmlformats.org/officeDocument/2006/relationships/slide" Target="slides/slide1776.xml"/><Relationship Id="rId40" Type="http://schemas.openxmlformats.org/officeDocument/2006/relationships/slide" Target="slides/slide37.xml"/><Relationship Id="rId1401" Type="http://schemas.openxmlformats.org/officeDocument/2006/relationships/slide" Target="slides/slide1398.xml"/><Relationship Id="rId1639" Type="http://schemas.openxmlformats.org/officeDocument/2006/relationships/slide" Target="slides/slide1636.xml"/><Relationship Id="rId1706" Type="http://schemas.openxmlformats.org/officeDocument/2006/relationships/slide" Target="slides/slide1703.xml"/><Relationship Id="rId287" Type="http://schemas.openxmlformats.org/officeDocument/2006/relationships/slide" Target="slides/slide284.xml"/><Relationship Id="rId494" Type="http://schemas.openxmlformats.org/officeDocument/2006/relationships/slide" Target="slides/slide491.xml"/><Relationship Id="rId147" Type="http://schemas.openxmlformats.org/officeDocument/2006/relationships/slide" Target="slides/slide144.xml"/><Relationship Id="rId354" Type="http://schemas.openxmlformats.org/officeDocument/2006/relationships/slide" Target="slides/slide351.xml"/><Relationship Id="rId799" Type="http://schemas.openxmlformats.org/officeDocument/2006/relationships/slide" Target="slides/slide796.xml"/><Relationship Id="rId1191" Type="http://schemas.openxmlformats.org/officeDocument/2006/relationships/slide" Target="slides/slide1188.xml"/><Relationship Id="rId561" Type="http://schemas.openxmlformats.org/officeDocument/2006/relationships/slide" Target="slides/slide558.xml"/><Relationship Id="rId659" Type="http://schemas.openxmlformats.org/officeDocument/2006/relationships/slide" Target="slides/slide656.xml"/><Relationship Id="rId866" Type="http://schemas.openxmlformats.org/officeDocument/2006/relationships/slide" Target="slides/slide863.xml"/><Relationship Id="rId1289" Type="http://schemas.openxmlformats.org/officeDocument/2006/relationships/slide" Target="slides/slide1286.xml"/><Relationship Id="rId1496" Type="http://schemas.openxmlformats.org/officeDocument/2006/relationships/slide" Target="slides/slide1493.xml"/><Relationship Id="rId214" Type="http://schemas.openxmlformats.org/officeDocument/2006/relationships/slide" Target="slides/slide211.xml"/><Relationship Id="rId421" Type="http://schemas.openxmlformats.org/officeDocument/2006/relationships/slide" Target="slides/slide418.xml"/><Relationship Id="rId519" Type="http://schemas.openxmlformats.org/officeDocument/2006/relationships/slide" Target="slides/slide516.xml"/><Relationship Id="rId1051" Type="http://schemas.openxmlformats.org/officeDocument/2006/relationships/slide" Target="slides/slide1048.xml"/><Relationship Id="rId1149" Type="http://schemas.openxmlformats.org/officeDocument/2006/relationships/slide" Target="slides/slide1146.xml"/><Relationship Id="rId1356" Type="http://schemas.openxmlformats.org/officeDocument/2006/relationships/slide" Target="slides/slide1353.xml"/><Relationship Id="rId726" Type="http://schemas.openxmlformats.org/officeDocument/2006/relationships/slide" Target="slides/slide723.xml"/><Relationship Id="rId933" Type="http://schemas.openxmlformats.org/officeDocument/2006/relationships/slide" Target="slides/slide930.xml"/><Relationship Id="rId1009" Type="http://schemas.openxmlformats.org/officeDocument/2006/relationships/slide" Target="slides/slide1006.xml"/><Relationship Id="rId1563" Type="http://schemas.openxmlformats.org/officeDocument/2006/relationships/slide" Target="slides/slide1560.xml"/><Relationship Id="rId1770" Type="http://schemas.openxmlformats.org/officeDocument/2006/relationships/slide" Target="slides/slide1767.xml"/><Relationship Id="rId62" Type="http://schemas.openxmlformats.org/officeDocument/2006/relationships/slide" Target="slides/slide59.xml"/><Relationship Id="rId1216" Type="http://schemas.openxmlformats.org/officeDocument/2006/relationships/slide" Target="slides/slide1213.xml"/><Relationship Id="rId1423" Type="http://schemas.openxmlformats.org/officeDocument/2006/relationships/slide" Target="slides/slide1420.xml"/><Relationship Id="rId1630" Type="http://schemas.openxmlformats.org/officeDocument/2006/relationships/slide" Target="slides/slide1627.xml"/><Relationship Id="rId1728" Type="http://schemas.openxmlformats.org/officeDocument/2006/relationships/slide" Target="slides/slide1725.xml"/><Relationship Id="rId169" Type="http://schemas.openxmlformats.org/officeDocument/2006/relationships/slide" Target="slides/slide166.xml"/><Relationship Id="rId376" Type="http://schemas.openxmlformats.org/officeDocument/2006/relationships/slide" Target="slides/slide373.xml"/><Relationship Id="rId583" Type="http://schemas.openxmlformats.org/officeDocument/2006/relationships/slide" Target="slides/slide580.xml"/><Relationship Id="rId790" Type="http://schemas.openxmlformats.org/officeDocument/2006/relationships/slide" Target="slides/slide787.xml"/><Relationship Id="rId4" Type="http://schemas.openxmlformats.org/officeDocument/2006/relationships/slide" Target="slides/slide1.xml"/><Relationship Id="rId236" Type="http://schemas.openxmlformats.org/officeDocument/2006/relationships/slide" Target="slides/slide233.xml"/><Relationship Id="rId443" Type="http://schemas.openxmlformats.org/officeDocument/2006/relationships/slide" Target="slides/slide440.xml"/><Relationship Id="rId650" Type="http://schemas.openxmlformats.org/officeDocument/2006/relationships/slide" Target="slides/slide647.xml"/><Relationship Id="rId888" Type="http://schemas.openxmlformats.org/officeDocument/2006/relationships/slide" Target="slides/slide885.xml"/><Relationship Id="rId1073" Type="http://schemas.openxmlformats.org/officeDocument/2006/relationships/slide" Target="slides/slide1070.xml"/><Relationship Id="rId1280" Type="http://schemas.openxmlformats.org/officeDocument/2006/relationships/slide" Target="slides/slide1277.xml"/><Relationship Id="rId303" Type="http://schemas.openxmlformats.org/officeDocument/2006/relationships/slide" Target="slides/slide300.xml"/><Relationship Id="rId748" Type="http://schemas.openxmlformats.org/officeDocument/2006/relationships/slide" Target="slides/slide745.xml"/><Relationship Id="rId955" Type="http://schemas.openxmlformats.org/officeDocument/2006/relationships/slide" Target="slides/slide952.xml"/><Relationship Id="rId1140" Type="http://schemas.openxmlformats.org/officeDocument/2006/relationships/slide" Target="slides/slide1137.xml"/><Relationship Id="rId1378" Type="http://schemas.openxmlformats.org/officeDocument/2006/relationships/slide" Target="slides/slide1375.xml"/><Relationship Id="rId1585" Type="http://schemas.openxmlformats.org/officeDocument/2006/relationships/slide" Target="slides/slide1582.xml"/><Relationship Id="rId1792" Type="http://schemas.openxmlformats.org/officeDocument/2006/relationships/slide" Target="slides/slide1789.xml"/><Relationship Id="rId84" Type="http://schemas.openxmlformats.org/officeDocument/2006/relationships/slide" Target="slides/slide81.xml"/><Relationship Id="rId510" Type="http://schemas.openxmlformats.org/officeDocument/2006/relationships/slide" Target="slides/slide507.xml"/><Relationship Id="rId608" Type="http://schemas.openxmlformats.org/officeDocument/2006/relationships/slide" Target="slides/slide605.xml"/><Relationship Id="rId815" Type="http://schemas.openxmlformats.org/officeDocument/2006/relationships/slide" Target="slides/slide812.xml"/><Relationship Id="rId1238" Type="http://schemas.openxmlformats.org/officeDocument/2006/relationships/slide" Target="slides/slide1235.xml"/><Relationship Id="rId1445" Type="http://schemas.openxmlformats.org/officeDocument/2006/relationships/slide" Target="slides/slide1442.xml"/><Relationship Id="rId1652" Type="http://schemas.openxmlformats.org/officeDocument/2006/relationships/slide" Target="slides/slide1649.xml"/><Relationship Id="rId1000" Type="http://schemas.openxmlformats.org/officeDocument/2006/relationships/slide" Target="slides/slide997.xml"/><Relationship Id="rId1305" Type="http://schemas.openxmlformats.org/officeDocument/2006/relationships/slide" Target="slides/slide1302.xml"/><Relationship Id="rId1512" Type="http://schemas.openxmlformats.org/officeDocument/2006/relationships/slide" Target="slides/slide1509.xml"/><Relationship Id="rId1817" Type="http://schemas.openxmlformats.org/officeDocument/2006/relationships/slide" Target="slides/slide1814.xml"/><Relationship Id="rId11" Type="http://schemas.openxmlformats.org/officeDocument/2006/relationships/slide" Target="slides/slide8.xml"/><Relationship Id="rId398" Type="http://schemas.openxmlformats.org/officeDocument/2006/relationships/slide" Target="slides/slide395.xml"/><Relationship Id="rId160" Type="http://schemas.openxmlformats.org/officeDocument/2006/relationships/slide" Target="slides/slide157.xml"/><Relationship Id="rId258" Type="http://schemas.openxmlformats.org/officeDocument/2006/relationships/slide" Target="slides/slide255.xml"/><Relationship Id="rId465" Type="http://schemas.openxmlformats.org/officeDocument/2006/relationships/slide" Target="slides/slide462.xml"/><Relationship Id="rId672" Type="http://schemas.openxmlformats.org/officeDocument/2006/relationships/slide" Target="slides/slide669.xml"/><Relationship Id="rId1095" Type="http://schemas.openxmlformats.org/officeDocument/2006/relationships/slide" Target="slides/slide1092.xml"/><Relationship Id="rId118" Type="http://schemas.openxmlformats.org/officeDocument/2006/relationships/slide" Target="slides/slide115.xml"/><Relationship Id="rId325" Type="http://schemas.openxmlformats.org/officeDocument/2006/relationships/slide" Target="slides/slide322.xml"/><Relationship Id="rId532" Type="http://schemas.openxmlformats.org/officeDocument/2006/relationships/slide" Target="slides/slide529.xml"/><Relationship Id="rId977" Type="http://schemas.openxmlformats.org/officeDocument/2006/relationships/slide" Target="slides/slide974.xml"/><Relationship Id="rId1162" Type="http://schemas.openxmlformats.org/officeDocument/2006/relationships/slide" Target="slides/slide1159.xml"/><Relationship Id="rId837" Type="http://schemas.openxmlformats.org/officeDocument/2006/relationships/slide" Target="slides/slide834.xml"/><Relationship Id="rId1022" Type="http://schemas.openxmlformats.org/officeDocument/2006/relationships/slide" Target="slides/slide1019.xml"/><Relationship Id="rId1467" Type="http://schemas.openxmlformats.org/officeDocument/2006/relationships/slide" Target="slides/slide1464.xml"/><Relationship Id="rId1674" Type="http://schemas.openxmlformats.org/officeDocument/2006/relationships/slide" Target="slides/slide1671.xml"/><Relationship Id="rId904" Type="http://schemas.openxmlformats.org/officeDocument/2006/relationships/slide" Target="slides/slide901.xml"/><Relationship Id="rId1327" Type="http://schemas.openxmlformats.org/officeDocument/2006/relationships/slide" Target="slides/slide1324.xml"/><Relationship Id="rId1534" Type="http://schemas.openxmlformats.org/officeDocument/2006/relationships/slide" Target="slides/slide1531.xml"/><Relationship Id="rId1741" Type="http://schemas.openxmlformats.org/officeDocument/2006/relationships/slide" Target="slides/slide1738.xml"/><Relationship Id="rId33" Type="http://schemas.openxmlformats.org/officeDocument/2006/relationships/slide" Target="slides/slide30.xml"/><Relationship Id="rId1601" Type="http://schemas.openxmlformats.org/officeDocument/2006/relationships/slide" Target="slides/slide1598.xml"/><Relationship Id="rId182" Type="http://schemas.openxmlformats.org/officeDocument/2006/relationships/slide" Target="slides/slide179.xml"/><Relationship Id="rId487" Type="http://schemas.openxmlformats.org/officeDocument/2006/relationships/slide" Target="slides/slide484.xml"/><Relationship Id="rId610" Type="http://schemas.openxmlformats.org/officeDocument/2006/relationships/slide" Target="slides/slide607.xml"/><Relationship Id="rId694" Type="http://schemas.openxmlformats.org/officeDocument/2006/relationships/slide" Target="slides/slide691.xml"/><Relationship Id="rId708" Type="http://schemas.openxmlformats.org/officeDocument/2006/relationships/slide" Target="slides/slide705.xml"/><Relationship Id="rId915" Type="http://schemas.openxmlformats.org/officeDocument/2006/relationships/slide" Target="slides/slide912.xml"/><Relationship Id="rId1240" Type="http://schemas.openxmlformats.org/officeDocument/2006/relationships/slide" Target="slides/slide1237.xml"/><Relationship Id="rId1338" Type="http://schemas.openxmlformats.org/officeDocument/2006/relationships/slide" Target="slides/slide1335.xml"/><Relationship Id="rId1545" Type="http://schemas.openxmlformats.org/officeDocument/2006/relationships/slide" Target="slides/slide1542.xml"/><Relationship Id="rId347" Type="http://schemas.openxmlformats.org/officeDocument/2006/relationships/slide" Target="slides/slide344.xml"/><Relationship Id="rId999" Type="http://schemas.openxmlformats.org/officeDocument/2006/relationships/slide" Target="slides/slide996.xml"/><Relationship Id="rId1100" Type="http://schemas.openxmlformats.org/officeDocument/2006/relationships/slide" Target="slides/slide1097.xml"/><Relationship Id="rId1184" Type="http://schemas.openxmlformats.org/officeDocument/2006/relationships/slide" Target="slides/slide1181.xml"/><Relationship Id="rId1405" Type="http://schemas.openxmlformats.org/officeDocument/2006/relationships/slide" Target="slides/slide1402.xml"/><Relationship Id="rId1752" Type="http://schemas.openxmlformats.org/officeDocument/2006/relationships/slide" Target="slides/slide1749.xml"/><Relationship Id="rId44" Type="http://schemas.openxmlformats.org/officeDocument/2006/relationships/slide" Target="slides/slide41.xml"/><Relationship Id="rId554" Type="http://schemas.openxmlformats.org/officeDocument/2006/relationships/slide" Target="slides/slide551.xml"/><Relationship Id="rId761" Type="http://schemas.openxmlformats.org/officeDocument/2006/relationships/slide" Target="slides/slide758.xml"/><Relationship Id="rId859" Type="http://schemas.openxmlformats.org/officeDocument/2006/relationships/slide" Target="slides/slide856.xml"/><Relationship Id="rId1391" Type="http://schemas.openxmlformats.org/officeDocument/2006/relationships/slide" Target="slides/slide1388.xml"/><Relationship Id="rId1489" Type="http://schemas.openxmlformats.org/officeDocument/2006/relationships/slide" Target="slides/slide1486.xml"/><Relationship Id="rId1612" Type="http://schemas.openxmlformats.org/officeDocument/2006/relationships/slide" Target="slides/slide1609.xml"/><Relationship Id="rId1696" Type="http://schemas.openxmlformats.org/officeDocument/2006/relationships/slide" Target="slides/slide1693.xml"/><Relationship Id="rId193" Type="http://schemas.openxmlformats.org/officeDocument/2006/relationships/slide" Target="slides/slide190.xml"/><Relationship Id="rId207" Type="http://schemas.openxmlformats.org/officeDocument/2006/relationships/slide" Target="slides/slide204.xml"/><Relationship Id="rId414" Type="http://schemas.openxmlformats.org/officeDocument/2006/relationships/slide" Target="slides/slide411.xml"/><Relationship Id="rId498" Type="http://schemas.openxmlformats.org/officeDocument/2006/relationships/slide" Target="slides/slide495.xml"/><Relationship Id="rId621" Type="http://schemas.openxmlformats.org/officeDocument/2006/relationships/slide" Target="slides/slide618.xml"/><Relationship Id="rId1044" Type="http://schemas.openxmlformats.org/officeDocument/2006/relationships/slide" Target="slides/slide1041.xml"/><Relationship Id="rId1251" Type="http://schemas.openxmlformats.org/officeDocument/2006/relationships/slide" Target="slides/slide1248.xml"/><Relationship Id="rId1349" Type="http://schemas.openxmlformats.org/officeDocument/2006/relationships/slide" Target="slides/slide1346.xml"/><Relationship Id="rId260" Type="http://schemas.openxmlformats.org/officeDocument/2006/relationships/slide" Target="slides/slide257.xml"/><Relationship Id="rId719" Type="http://schemas.openxmlformats.org/officeDocument/2006/relationships/slide" Target="slides/slide716.xml"/><Relationship Id="rId926" Type="http://schemas.openxmlformats.org/officeDocument/2006/relationships/slide" Target="slides/slide923.xml"/><Relationship Id="rId1111" Type="http://schemas.openxmlformats.org/officeDocument/2006/relationships/slide" Target="slides/slide1108.xml"/><Relationship Id="rId1556" Type="http://schemas.openxmlformats.org/officeDocument/2006/relationships/slide" Target="slides/slide1553.xml"/><Relationship Id="rId1763" Type="http://schemas.openxmlformats.org/officeDocument/2006/relationships/slide" Target="slides/slide1760.xml"/><Relationship Id="rId55" Type="http://schemas.openxmlformats.org/officeDocument/2006/relationships/slide" Target="slides/slide52.xml"/><Relationship Id="rId120" Type="http://schemas.openxmlformats.org/officeDocument/2006/relationships/slide" Target="slides/slide117.xml"/><Relationship Id="rId358" Type="http://schemas.openxmlformats.org/officeDocument/2006/relationships/slide" Target="slides/slide355.xml"/><Relationship Id="rId565" Type="http://schemas.openxmlformats.org/officeDocument/2006/relationships/slide" Target="slides/slide562.xml"/><Relationship Id="rId772" Type="http://schemas.openxmlformats.org/officeDocument/2006/relationships/slide" Target="slides/slide769.xml"/><Relationship Id="rId1195" Type="http://schemas.openxmlformats.org/officeDocument/2006/relationships/slide" Target="slides/slide1192.xml"/><Relationship Id="rId1209" Type="http://schemas.openxmlformats.org/officeDocument/2006/relationships/slide" Target="slides/slide1206.xml"/><Relationship Id="rId1416" Type="http://schemas.openxmlformats.org/officeDocument/2006/relationships/slide" Target="slides/slide1413.xml"/><Relationship Id="rId1623" Type="http://schemas.openxmlformats.org/officeDocument/2006/relationships/slide" Target="slides/slide1620.xml"/><Relationship Id="rId1830" Type="http://schemas.openxmlformats.org/officeDocument/2006/relationships/font" Target="fonts/font3.fntdata"/><Relationship Id="rId218" Type="http://schemas.openxmlformats.org/officeDocument/2006/relationships/slide" Target="slides/slide215.xml"/><Relationship Id="rId425" Type="http://schemas.openxmlformats.org/officeDocument/2006/relationships/slide" Target="slides/slide422.xml"/><Relationship Id="rId632" Type="http://schemas.openxmlformats.org/officeDocument/2006/relationships/slide" Target="slides/slide629.xml"/><Relationship Id="rId1055" Type="http://schemas.openxmlformats.org/officeDocument/2006/relationships/slide" Target="slides/slide1052.xml"/><Relationship Id="rId1262" Type="http://schemas.openxmlformats.org/officeDocument/2006/relationships/slide" Target="slides/slide1259.xml"/><Relationship Id="rId271" Type="http://schemas.openxmlformats.org/officeDocument/2006/relationships/slide" Target="slides/slide268.xml"/><Relationship Id="rId937" Type="http://schemas.openxmlformats.org/officeDocument/2006/relationships/slide" Target="slides/slide934.xml"/><Relationship Id="rId1122" Type="http://schemas.openxmlformats.org/officeDocument/2006/relationships/slide" Target="slides/slide1119.xml"/><Relationship Id="rId1567" Type="http://schemas.openxmlformats.org/officeDocument/2006/relationships/slide" Target="slides/slide1564.xml"/><Relationship Id="rId1774" Type="http://schemas.openxmlformats.org/officeDocument/2006/relationships/slide" Target="slides/slide1771.xml"/><Relationship Id="rId66" Type="http://schemas.openxmlformats.org/officeDocument/2006/relationships/slide" Target="slides/slide63.xml"/><Relationship Id="rId131" Type="http://schemas.openxmlformats.org/officeDocument/2006/relationships/slide" Target="slides/slide128.xml"/><Relationship Id="rId369" Type="http://schemas.openxmlformats.org/officeDocument/2006/relationships/slide" Target="slides/slide366.xml"/><Relationship Id="rId576" Type="http://schemas.openxmlformats.org/officeDocument/2006/relationships/slide" Target="slides/slide573.xml"/><Relationship Id="rId783" Type="http://schemas.openxmlformats.org/officeDocument/2006/relationships/slide" Target="slides/slide780.xml"/><Relationship Id="rId990" Type="http://schemas.openxmlformats.org/officeDocument/2006/relationships/slide" Target="slides/slide987.xml"/><Relationship Id="rId1427" Type="http://schemas.openxmlformats.org/officeDocument/2006/relationships/slide" Target="slides/slide1424.xml"/><Relationship Id="rId1634" Type="http://schemas.openxmlformats.org/officeDocument/2006/relationships/slide" Target="slides/slide1631.xml"/><Relationship Id="rId229" Type="http://schemas.openxmlformats.org/officeDocument/2006/relationships/slide" Target="slides/slide226.xml"/><Relationship Id="rId436" Type="http://schemas.openxmlformats.org/officeDocument/2006/relationships/slide" Target="slides/slide433.xml"/><Relationship Id="rId643" Type="http://schemas.openxmlformats.org/officeDocument/2006/relationships/slide" Target="slides/slide640.xml"/><Relationship Id="rId1066" Type="http://schemas.openxmlformats.org/officeDocument/2006/relationships/slide" Target="slides/slide1063.xml"/><Relationship Id="rId1273" Type="http://schemas.openxmlformats.org/officeDocument/2006/relationships/slide" Target="slides/slide1270.xml"/><Relationship Id="rId1480" Type="http://schemas.openxmlformats.org/officeDocument/2006/relationships/slide" Target="slides/slide1477.xml"/><Relationship Id="rId850" Type="http://schemas.openxmlformats.org/officeDocument/2006/relationships/slide" Target="slides/slide847.xml"/><Relationship Id="rId948" Type="http://schemas.openxmlformats.org/officeDocument/2006/relationships/slide" Target="slides/slide945.xml"/><Relationship Id="rId1133" Type="http://schemas.openxmlformats.org/officeDocument/2006/relationships/slide" Target="slides/slide1130.xml"/><Relationship Id="rId1578" Type="http://schemas.openxmlformats.org/officeDocument/2006/relationships/slide" Target="slides/slide1575.xml"/><Relationship Id="rId1701" Type="http://schemas.openxmlformats.org/officeDocument/2006/relationships/slide" Target="slides/slide1698.xml"/><Relationship Id="rId1785" Type="http://schemas.openxmlformats.org/officeDocument/2006/relationships/slide" Target="slides/slide1782.xml"/><Relationship Id="rId77" Type="http://schemas.openxmlformats.org/officeDocument/2006/relationships/slide" Target="slides/slide74.xml"/><Relationship Id="rId282" Type="http://schemas.openxmlformats.org/officeDocument/2006/relationships/slide" Target="slides/slide279.xml"/><Relationship Id="rId503" Type="http://schemas.openxmlformats.org/officeDocument/2006/relationships/slide" Target="slides/slide500.xml"/><Relationship Id="rId587" Type="http://schemas.openxmlformats.org/officeDocument/2006/relationships/slide" Target="slides/slide584.xml"/><Relationship Id="rId710" Type="http://schemas.openxmlformats.org/officeDocument/2006/relationships/slide" Target="slides/slide707.xml"/><Relationship Id="rId808" Type="http://schemas.openxmlformats.org/officeDocument/2006/relationships/slide" Target="slides/slide805.xml"/><Relationship Id="rId1340" Type="http://schemas.openxmlformats.org/officeDocument/2006/relationships/slide" Target="slides/slide1337.xml"/><Relationship Id="rId1438" Type="http://schemas.openxmlformats.org/officeDocument/2006/relationships/slide" Target="slides/slide1435.xml"/><Relationship Id="rId1645" Type="http://schemas.openxmlformats.org/officeDocument/2006/relationships/slide" Target="slides/slide1642.xml"/><Relationship Id="rId8" Type="http://schemas.openxmlformats.org/officeDocument/2006/relationships/slide" Target="slides/slide5.xml"/><Relationship Id="rId142" Type="http://schemas.openxmlformats.org/officeDocument/2006/relationships/slide" Target="slides/slide139.xml"/><Relationship Id="rId447" Type="http://schemas.openxmlformats.org/officeDocument/2006/relationships/slide" Target="slides/slide444.xml"/><Relationship Id="rId794" Type="http://schemas.openxmlformats.org/officeDocument/2006/relationships/slide" Target="slides/slide791.xml"/><Relationship Id="rId1077" Type="http://schemas.openxmlformats.org/officeDocument/2006/relationships/slide" Target="slides/slide1074.xml"/><Relationship Id="rId1200" Type="http://schemas.openxmlformats.org/officeDocument/2006/relationships/slide" Target="slides/slide1197.xml"/><Relationship Id="rId654" Type="http://schemas.openxmlformats.org/officeDocument/2006/relationships/slide" Target="slides/slide651.xml"/><Relationship Id="rId861" Type="http://schemas.openxmlformats.org/officeDocument/2006/relationships/slide" Target="slides/slide858.xml"/><Relationship Id="rId959" Type="http://schemas.openxmlformats.org/officeDocument/2006/relationships/slide" Target="slides/slide956.xml"/><Relationship Id="rId1284" Type="http://schemas.openxmlformats.org/officeDocument/2006/relationships/slide" Target="slides/slide1281.xml"/><Relationship Id="rId1491" Type="http://schemas.openxmlformats.org/officeDocument/2006/relationships/slide" Target="slides/slide1488.xml"/><Relationship Id="rId1505" Type="http://schemas.openxmlformats.org/officeDocument/2006/relationships/slide" Target="slides/slide1502.xml"/><Relationship Id="rId1589" Type="http://schemas.openxmlformats.org/officeDocument/2006/relationships/slide" Target="slides/slide1586.xml"/><Relationship Id="rId1712" Type="http://schemas.openxmlformats.org/officeDocument/2006/relationships/slide" Target="slides/slide1709.xml"/><Relationship Id="rId293" Type="http://schemas.openxmlformats.org/officeDocument/2006/relationships/slide" Target="slides/slide290.xml"/><Relationship Id="rId307" Type="http://schemas.openxmlformats.org/officeDocument/2006/relationships/slide" Target="slides/slide304.xml"/><Relationship Id="rId514" Type="http://schemas.openxmlformats.org/officeDocument/2006/relationships/slide" Target="slides/slide511.xml"/><Relationship Id="rId721" Type="http://schemas.openxmlformats.org/officeDocument/2006/relationships/slide" Target="slides/slide718.xml"/><Relationship Id="rId1144" Type="http://schemas.openxmlformats.org/officeDocument/2006/relationships/slide" Target="slides/slide1141.xml"/><Relationship Id="rId1351" Type="http://schemas.openxmlformats.org/officeDocument/2006/relationships/slide" Target="slides/slide1348.xml"/><Relationship Id="rId1449" Type="http://schemas.openxmlformats.org/officeDocument/2006/relationships/slide" Target="slides/slide1446.xml"/><Relationship Id="rId1796" Type="http://schemas.openxmlformats.org/officeDocument/2006/relationships/slide" Target="slides/slide1793.xml"/><Relationship Id="rId88" Type="http://schemas.openxmlformats.org/officeDocument/2006/relationships/slide" Target="slides/slide85.xml"/><Relationship Id="rId153" Type="http://schemas.openxmlformats.org/officeDocument/2006/relationships/slide" Target="slides/slide150.xml"/><Relationship Id="rId360" Type="http://schemas.openxmlformats.org/officeDocument/2006/relationships/slide" Target="slides/slide357.xml"/><Relationship Id="rId598" Type="http://schemas.openxmlformats.org/officeDocument/2006/relationships/slide" Target="slides/slide595.xml"/><Relationship Id="rId819" Type="http://schemas.openxmlformats.org/officeDocument/2006/relationships/slide" Target="slides/slide816.xml"/><Relationship Id="rId1004" Type="http://schemas.openxmlformats.org/officeDocument/2006/relationships/slide" Target="slides/slide1001.xml"/><Relationship Id="rId1211" Type="http://schemas.openxmlformats.org/officeDocument/2006/relationships/slide" Target="slides/slide1208.xml"/><Relationship Id="rId1656" Type="http://schemas.openxmlformats.org/officeDocument/2006/relationships/slide" Target="slides/slide1653.xml"/><Relationship Id="rId220" Type="http://schemas.openxmlformats.org/officeDocument/2006/relationships/slide" Target="slides/slide217.xml"/><Relationship Id="rId458" Type="http://schemas.openxmlformats.org/officeDocument/2006/relationships/slide" Target="slides/slide455.xml"/><Relationship Id="rId665" Type="http://schemas.openxmlformats.org/officeDocument/2006/relationships/slide" Target="slides/slide662.xml"/><Relationship Id="rId872" Type="http://schemas.openxmlformats.org/officeDocument/2006/relationships/slide" Target="slides/slide869.xml"/><Relationship Id="rId1088" Type="http://schemas.openxmlformats.org/officeDocument/2006/relationships/slide" Target="slides/slide1085.xml"/><Relationship Id="rId1295" Type="http://schemas.openxmlformats.org/officeDocument/2006/relationships/slide" Target="slides/slide1292.xml"/><Relationship Id="rId1309" Type="http://schemas.openxmlformats.org/officeDocument/2006/relationships/slide" Target="slides/slide1306.xml"/><Relationship Id="rId1516" Type="http://schemas.openxmlformats.org/officeDocument/2006/relationships/slide" Target="slides/slide1513.xml"/><Relationship Id="rId1723" Type="http://schemas.openxmlformats.org/officeDocument/2006/relationships/slide" Target="slides/slide1720.xml"/><Relationship Id="rId15" Type="http://schemas.openxmlformats.org/officeDocument/2006/relationships/slide" Target="slides/slide12.xml"/><Relationship Id="rId318" Type="http://schemas.openxmlformats.org/officeDocument/2006/relationships/slide" Target="slides/slide315.xml"/><Relationship Id="rId525" Type="http://schemas.openxmlformats.org/officeDocument/2006/relationships/slide" Target="slides/slide522.xml"/><Relationship Id="rId732" Type="http://schemas.openxmlformats.org/officeDocument/2006/relationships/slide" Target="slides/slide729.xml"/><Relationship Id="rId1155" Type="http://schemas.openxmlformats.org/officeDocument/2006/relationships/slide" Target="slides/slide1152.xml"/><Relationship Id="rId1362" Type="http://schemas.openxmlformats.org/officeDocument/2006/relationships/slide" Target="slides/slide1359.xml"/><Relationship Id="rId99" Type="http://schemas.openxmlformats.org/officeDocument/2006/relationships/slide" Target="slides/slide96.xml"/><Relationship Id="rId164" Type="http://schemas.openxmlformats.org/officeDocument/2006/relationships/slide" Target="slides/slide161.xml"/><Relationship Id="rId371" Type="http://schemas.openxmlformats.org/officeDocument/2006/relationships/slide" Target="slides/slide368.xml"/><Relationship Id="rId1015" Type="http://schemas.openxmlformats.org/officeDocument/2006/relationships/slide" Target="slides/slide1012.xml"/><Relationship Id="rId1222" Type="http://schemas.openxmlformats.org/officeDocument/2006/relationships/slide" Target="slides/slide1219.xml"/><Relationship Id="rId1667" Type="http://schemas.openxmlformats.org/officeDocument/2006/relationships/slide" Target="slides/slide1664.xml"/><Relationship Id="rId469" Type="http://schemas.openxmlformats.org/officeDocument/2006/relationships/slide" Target="slides/slide466.xml"/><Relationship Id="rId676" Type="http://schemas.openxmlformats.org/officeDocument/2006/relationships/slide" Target="slides/slide673.xml"/><Relationship Id="rId883" Type="http://schemas.openxmlformats.org/officeDocument/2006/relationships/slide" Target="slides/slide880.xml"/><Relationship Id="rId1099" Type="http://schemas.openxmlformats.org/officeDocument/2006/relationships/slide" Target="slides/slide1096.xml"/><Relationship Id="rId1527" Type="http://schemas.openxmlformats.org/officeDocument/2006/relationships/slide" Target="slides/slide1524.xml"/><Relationship Id="rId1734" Type="http://schemas.openxmlformats.org/officeDocument/2006/relationships/slide" Target="slides/slide1731.xml"/><Relationship Id="rId26" Type="http://schemas.openxmlformats.org/officeDocument/2006/relationships/slide" Target="slides/slide23.xml"/><Relationship Id="rId231" Type="http://schemas.openxmlformats.org/officeDocument/2006/relationships/slide" Target="slides/slide228.xml"/><Relationship Id="rId329" Type="http://schemas.openxmlformats.org/officeDocument/2006/relationships/slide" Target="slides/slide326.xml"/><Relationship Id="rId536" Type="http://schemas.openxmlformats.org/officeDocument/2006/relationships/slide" Target="slides/slide533.xml"/><Relationship Id="rId1166" Type="http://schemas.openxmlformats.org/officeDocument/2006/relationships/slide" Target="slides/slide1163.xml"/><Relationship Id="rId1373" Type="http://schemas.openxmlformats.org/officeDocument/2006/relationships/slide" Target="slides/slide1370.xml"/><Relationship Id="rId175" Type="http://schemas.openxmlformats.org/officeDocument/2006/relationships/slide" Target="slides/slide172.xml"/><Relationship Id="rId743" Type="http://schemas.openxmlformats.org/officeDocument/2006/relationships/slide" Target="slides/slide740.xml"/><Relationship Id="rId950" Type="http://schemas.openxmlformats.org/officeDocument/2006/relationships/slide" Target="slides/slide947.xml"/><Relationship Id="rId1026" Type="http://schemas.openxmlformats.org/officeDocument/2006/relationships/slide" Target="slides/slide1023.xml"/><Relationship Id="rId1580" Type="http://schemas.openxmlformats.org/officeDocument/2006/relationships/slide" Target="slides/slide1577.xml"/><Relationship Id="rId1678" Type="http://schemas.openxmlformats.org/officeDocument/2006/relationships/slide" Target="slides/slide1675.xml"/><Relationship Id="rId1801" Type="http://schemas.openxmlformats.org/officeDocument/2006/relationships/slide" Target="slides/slide1798.xml"/><Relationship Id="rId382" Type="http://schemas.openxmlformats.org/officeDocument/2006/relationships/slide" Target="slides/slide379.xml"/><Relationship Id="rId603" Type="http://schemas.openxmlformats.org/officeDocument/2006/relationships/slide" Target="slides/slide600.xml"/><Relationship Id="rId687" Type="http://schemas.openxmlformats.org/officeDocument/2006/relationships/slide" Target="slides/slide684.xml"/><Relationship Id="rId810" Type="http://schemas.openxmlformats.org/officeDocument/2006/relationships/slide" Target="slides/slide807.xml"/><Relationship Id="rId908" Type="http://schemas.openxmlformats.org/officeDocument/2006/relationships/slide" Target="slides/slide905.xml"/><Relationship Id="rId1233" Type="http://schemas.openxmlformats.org/officeDocument/2006/relationships/slide" Target="slides/slide1230.xml"/><Relationship Id="rId1440" Type="http://schemas.openxmlformats.org/officeDocument/2006/relationships/slide" Target="slides/slide1437.xml"/><Relationship Id="rId1538" Type="http://schemas.openxmlformats.org/officeDocument/2006/relationships/slide" Target="slides/slide1535.xml"/><Relationship Id="rId242" Type="http://schemas.openxmlformats.org/officeDocument/2006/relationships/slide" Target="slides/slide239.xml"/><Relationship Id="rId894" Type="http://schemas.openxmlformats.org/officeDocument/2006/relationships/slide" Target="slides/slide891.xml"/><Relationship Id="rId1177" Type="http://schemas.openxmlformats.org/officeDocument/2006/relationships/slide" Target="slides/slide1174.xml"/><Relationship Id="rId1300" Type="http://schemas.openxmlformats.org/officeDocument/2006/relationships/slide" Target="slides/slide1297.xml"/><Relationship Id="rId1745" Type="http://schemas.openxmlformats.org/officeDocument/2006/relationships/slide" Target="slides/slide1742.xml"/><Relationship Id="rId37" Type="http://schemas.openxmlformats.org/officeDocument/2006/relationships/slide" Target="slides/slide34.xml"/><Relationship Id="rId102" Type="http://schemas.openxmlformats.org/officeDocument/2006/relationships/slide" Target="slides/slide99.xml"/><Relationship Id="rId547" Type="http://schemas.openxmlformats.org/officeDocument/2006/relationships/slide" Target="slides/slide544.xml"/><Relationship Id="rId754" Type="http://schemas.openxmlformats.org/officeDocument/2006/relationships/slide" Target="slides/slide751.xml"/><Relationship Id="rId961" Type="http://schemas.openxmlformats.org/officeDocument/2006/relationships/slide" Target="slides/slide958.xml"/><Relationship Id="rId1384" Type="http://schemas.openxmlformats.org/officeDocument/2006/relationships/slide" Target="slides/slide1381.xml"/><Relationship Id="rId1591" Type="http://schemas.openxmlformats.org/officeDocument/2006/relationships/slide" Target="slides/slide1588.xml"/><Relationship Id="rId1605" Type="http://schemas.openxmlformats.org/officeDocument/2006/relationships/slide" Target="slides/slide1602.xml"/><Relationship Id="rId1689" Type="http://schemas.openxmlformats.org/officeDocument/2006/relationships/slide" Target="slides/slide1686.xml"/><Relationship Id="rId1812" Type="http://schemas.openxmlformats.org/officeDocument/2006/relationships/slide" Target="slides/slide1809.xml"/><Relationship Id="rId90" Type="http://schemas.openxmlformats.org/officeDocument/2006/relationships/slide" Target="slides/slide87.xml"/><Relationship Id="rId186" Type="http://schemas.openxmlformats.org/officeDocument/2006/relationships/slide" Target="slides/slide183.xml"/><Relationship Id="rId393" Type="http://schemas.openxmlformats.org/officeDocument/2006/relationships/slide" Target="slides/slide390.xml"/><Relationship Id="rId407" Type="http://schemas.openxmlformats.org/officeDocument/2006/relationships/slide" Target="slides/slide404.xml"/><Relationship Id="rId614" Type="http://schemas.openxmlformats.org/officeDocument/2006/relationships/slide" Target="slides/slide611.xml"/><Relationship Id="rId821" Type="http://schemas.openxmlformats.org/officeDocument/2006/relationships/slide" Target="slides/slide818.xml"/><Relationship Id="rId1037" Type="http://schemas.openxmlformats.org/officeDocument/2006/relationships/slide" Target="slides/slide1034.xml"/><Relationship Id="rId1244" Type="http://schemas.openxmlformats.org/officeDocument/2006/relationships/slide" Target="slides/slide1241.xml"/><Relationship Id="rId1451" Type="http://schemas.openxmlformats.org/officeDocument/2006/relationships/slide" Target="slides/slide1448.xml"/><Relationship Id="rId253" Type="http://schemas.openxmlformats.org/officeDocument/2006/relationships/slide" Target="slides/slide250.xml"/><Relationship Id="rId460" Type="http://schemas.openxmlformats.org/officeDocument/2006/relationships/slide" Target="slides/slide457.xml"/><Relationship Id="rId698" Type="http://schemas.openxmlformats.org/officeDocument/2006/relationships/slide" Target="slides/slide695.xml"/><Relationship Id="rId919" Type="http://schemas.openxmlformats.org/officeDocument/2006/relationships/slide" Target="slides/slide916.xml"/><Relationship Id="rId1090" Type="http://schemas.openxmlformats.org/officeDocument/2006/relationships/slide" Target="slides/slide1087.xml"/><Relationship Id="rId1104" Type="http://schemas.openxmlformats.org/officeDocument/2006/relationships/slide" Target="slides/slide1101.xml"/><Relationship Id="rId1311" Type="http://schemas.openxmlformats.org/officeDocument/2006/relationships/slide" Target="slides/slide1308.xml"/><Relationship Id="rId1549" Type="http://schemas.openxmlformats.org/officeDocument/2006/relationships/slide" Target="slides/slide1546.xml"/><Relationship Id="rId1756" Type="http://schemas.openxmlformats.org/officeDocument/2006/relationships/slide" Target="slides/slide1753.xml"/><Relationship Id="rId48" Type="http://schemas.openxmlformats.org/officeDocument/2006/relationships/slide" Target="slides/slide45.xml"/><Relationship Id="rId113" Type="http://schemas.openxmlformats.org/officeDocument/2006/relationships/slide" Target="slides/slide110.xml"/><Relationship Id="rId320" Type="http://schemas.openxmlformats.org/officeDocument/2006/relationships/slide" Target="slides/slide317.xml"/><Relationship Id="rId558" Type="http://schemas.openxmlformats.org/officeDocument/2006/relationships/slide" Target="slides/slide555.xml"/><Relationship Id="rId765" Type="http://schemas.openxmlformats.org/officeDocument/2006/relationships/slide" Target="slides/slide762.xml"/><Relationship Id="rId972" Type="http://schemas.openxmlformats.org/officeDocument/2006/relationships/slide" Target="slides/slide969.xml"/><Relationship Id="rId1188" Type="http://schemas.openxmlformats.org/officeDocument/2006/relationships/slide" Target="slides/slide1185.xml"/><Relationship Id="rId1395" Type="http://schemas.openxmlformats.org/officeDocument/2006/relationships/slide" Target="slides/slide1392.xml"/><Relationship Id="rId1409" Type="http://schemas.openxmlformats.org/officeDocument/2006/relationships/slide" Target="slides/slide1406.xml"/><Relationship Id="rId1616" Type="http://schemas.openxmlformats.org/officeDocument/2006/relationships/slide" Target="slides/slide1613.xml"/><Relationship Id="rId1823" Type="http://schemas.openxmlformats.org/officeDocument/2006/relationships/slide" Target="slides/slide1820.xml"/><Relationship Id="rId197" Type="http://schemas.openxmlformats.org/officeDocument/2006/relationships/slide" Target="slides/slide194.xml"/><Relationship Id="rId418" Type="http://schemas.openxmlformats.org/officeDocument/2006/relationships/slide" Target="slides/slide415.xml"/><Relationship Id="rId625" Type="http://schemas.openxmlformats.org/officeDocument/2006/relationships/slide" Target="slides/slide622.xml"/><Relationship Id="rId832" Type="http://schemas.openxmlformats.org/officeDocument/2006/relationships/slide" Target="slides/slide829.xml"/><Relationship Id="rId1048" Type="http://schemas.openxmlformats.org/officeDocument/2006/relationships/slide" Target="slides/slide1045.xml"/><Relationship Id="rId1255" Type="http://schemas.openxmlformats.org/officeDocument/2006/relationships/slide" Target="slides/slide1252.xml"/><Relationship Id="rId1462" Type="http://schemas.openxmlformats.org/officeDocument/2006/relationships/slide" Target="slides/slide1459.xml"/><Relationship Id="rId264" Type="http://schemas.openxmlformats.org/officeDocument/2006/relationships/slide" Target="slides/slide261.xml"/><Relationship Id="rId471" Type="http://schemas.openxmlformats.org/officeDocument/2006/relationships/slide" Target="slides/slide468.xml"/><Relationship Id="rId1115" Type="http://schemas.openxmlformats.org/officeDocument/2006/relationships/slide" Target="slides/slide1112.xml"/><Relationship Id="rId1322" Type="http://schemas.openxmlformats.org/officeDocument/2006/relationships/slide" Target="slides/slide1319.xml"/><Relationship Id="rId1767" Type="http://schemas.openxmlformats.org/officeDocument/2006/relationships/slide" Target="slides/slide1764.xml"/><Relationship Id="rId59" Type="http://schemas.openxmlformats.org/officeDocument/2006/relationships/slide" Target="slides/slide56.xml"/><Relationship Id="rId124" Type="http://schemas.openxmlformats.org/officeDocument/2006/relationships/slide" Target="slides/slide121.xml"/><Relationship Id="rId569" Type="http://schemas.openxmlformats.org/officeDocument/2006/relationships/slide" Target="slides/slide566.xml"/><Relationship Id="rId776" Type="http://schemas.openxmlformats.org/officeDocument/2006/relationships/slide" Target="slides/slide773.xml"/><Relationship Id="rId983" Type="http://schemas.openxmlformats.org/officeDocument/2006/relationships/slide" Target="slides/slide980.xml"/><Relationship Id="rId1199" Type="http://schemas.openxmlformats.org/officeDocument/2006/relationships/slide" Target="slides/slide1196.xml"/><Relationship Id="rId1627" Type="http://schemas.openxmlformats.org/officeDocument/2006/relationships/slide" Target="slides/slide1624.xml"/><Relationship Id="rId1834" Type="http://schemas.openxmlformats.org/officeDocument/2006/relationships/presProps" Target="presProps.xml"/><Relationship Id="rId331" Type="http://schemas.openxmlformats.org/officeDocument/2006/relationships/slide" Target="slides/slide328.xml"/><Relationship Id="rId429" Type="http://schemas.openxmlformats.org/officeDocument/2006/relationships/slide" Target="slides/slide426.xml"/><Relationship Id="rId636" Type="http://schemas.openxmlformats.org/officeDocument/2006/relationships/slide" Target="slides/slide633.xml"/><Relationship Id="rId1059" Type="http://schemas.openxmlformats.org/officeDocument/2006/relationships/slide" Target="slides/slide1056.xml"/><Relationship Id="rId1266" Type="http://schemas.openxmlformats.org/officeDocument/2006/relationships/slide" Target="slides/slide1263.xml"/><Relationship Id="rId1473" Type="http://schemas.openxmlformats.org/officeDocument/2006/relationships/slide" Target="slides/slide1470.xml"/><Relationship Id="rId843" Type="http://schemas.openxmlformats.org/officeDocument/2006/relationships/slide" Target="slides/slide840.xml"/><Relationship Id="rId1126" Type="http://schemas.openxmlformats.org/officeDocument/2006/relationships/slide" Target="slides/slide1123.xml"/><Relationship Id="rId1680" Type="http://schemas.openxmlformats.org/officeDocument/2006/relationships/slide" Target="slides/slide1677.xml"/><Relationship Id="rId1778" Type="http://schemas.openxmlformats.org/officeDocument/2006/relationships/slide" Target="slides/slide1775.xml"/><Relationship Id="rId275" Type="http://schemas.openxmlformats.org/officeDocument/2006/relationships/slide" Target="slides/slide272.xml"/><Relationship Id="rId482" Type="http://schemas.openxmlformats.org/officeDocument/2006/relationships/slide" Target="slides/slide479.xml"/><Relationship Id="rId703" Type="http://schemas.openxmlformats.org/officeDocument/2006/relationships/slide" Target="slides/slide700.xml"/><Relationship Id="rId910" Type="http://schemas.openxmlformats.org/officeDocument/2006/relationships/slide" Target="slides/slide907.xml"/><Relationship Id="rId1333" Type="http://schemas.openxmlformats.org/officeDocument/2006/relationships/slide" Target="slides/slide1330.xml"/><Relationship Id="rId1540" Type="http://schemas.openxmlformats.org/officeDocument/2006/relationships/slide" Target="slides/slide1537.xml"/><Relationship Id="rId1638" Type="http://schemas.openxmlformats.org/officeDocument/2006/relationships/slide" Target="slides/slide1635.xml"/><Relationship Id="rId135" Type="http://schemas.openxmlformats.org/officeDocument/2006/relationships/slide" Target="slides/slide132.xml"/><Relationship Id="rId342" Type="http://schemas.openxmlformats.org/officeDocument/2006/relationships/slide" Target="slides/slide339.xml"/><Relationship Id="rId787" Type="http://schemas.openxmlformats.org/officeDocument/2006/relationships/slide" Target="slides/slide784.xml"/><Relationship Id="rId994" Type="http://schemas.openxmlformats.org/officeDocument/2006/relationships/slide" Target="slides/slide991.xml"/><Relationship Id="rId1400" Type="http://schemas.openxmlformats.org/officeDocument/2006/relationships/slide" Target="slides/slide1397.xml"/><Relationship Id="rId202" Type="http://schemas.openxmlformats.org/officeDocument/2006/relationships/slide" Target="slides/slide199.xml"/><Relationship Id="rId647" Type="http://schemas.openxmlformats.org/officeDocument/2006/relationships/slide" Target="slides/slide644.xml"/><Relationship Id="rId854" Type="http://schemas.openxmlformats.org/officeDocument/2006/relationships/slide" Target="slides/slide851.xml"/><Relationship Id="rId1277" Type="http://schemas.openxmlformats.org/officeDocument/2006/relationships/slide" Target="slides/slide1274.xml"/><Relationship Id="rId1484" Type="http://schemas.openxmlformats.org/officeDocument/2006/relationships/slide" Target="slides/slide1481.xml"/><Relationship Id="rId1691" Type="http://schemas.openxmlformats.org/officeDocument/2006/relationships/slide" Target="slides/slide1688.xml"/><Relationship Id="rId1705" Type="http://schemas.openxmlformats.org/officeDocument/2006/relationships/slide" Target="slides/slide1702.xml"/><Relationship Id="rId286" Type="http://schemas.openxmlformats.org/officeDocument/2006/relationships/slide" Target="slides/slide283.xml"/><Relationship Id="rId493" Type="http://schemas.openxmlformats.org/officeDocument/2006/relationships/slide" Target="slides/slide490.xml"/><Relationship Id="rId507" Type="http://schemas.openxmlformats.org/officeDocument/2006/relationships/slide" Target="slides/slide504.xml"/><Relationship Id="rId714" Type="http://schemas.openxmlformats.org/officeDocument/2006/relationships/slide" Target="slides/slide711.xml"/><Relationship Id="rId921" Type="http://schemas.openxmlformats.org/officeDocument/2006/relationships/slide" Target="slides/slide918.xml"/><Relationship Id="rId1137" Type="http://schemas.openxmlformats.org/officeDocument/2006/relationships/slide" Target="slides/slide1134.xml"/><Relationship Id="rId1344" Type="http://schemas.openxmlformats.org/officeDocument/2006/relationships/slide" Target="slides/slide1341.xml"/><Relationship Id="rId1551" Type="http://schemas.openxmlformats.org/officeDocument/2006/relationships/slide" Target="slides/slide1548.xml"/><Relationship Id="rId1789" Type="http://schemas.openxmlformats.org/officeDocument/2006/relationships/slide" Target="slides/slide1786.xml"/><Relationship Id="rId50" Type="http://schemas.openxmlformats.org/officeDocument/2006/relationships/slide" Target="slides/slide47.xml"/><Relationship Id="rId146" Type="http://schemas.openxmlformats.org/officeDocument/2006/relationships/slide" Target="slides/slide143.xml"/><Relationship Id="rId353" Type="http://schemas.openxmlformats.org/officeDocument/2006/relationships/slide" Target="slides/slide350.xml"/><Relationship Id="rId560" Type="http://schemas.openxmlformats.org/officeDocument/2006/relationships/slide" Target="slides/slide557.xml"/><Relationship Id="rId798" Type="http://schemas.openxmlformats.org/officeDocument/2006/relationships/slide" Target="slides/slide795.xml"/><Relationship Id="rId1190" Type="http://schemas.openxmlformats.org/officeDocument/2006/relationships/slide" Target="slides/slide1187.xml"/><Relationship Id="rId1204" Type="http://schemas.openxmlformats.org/officeDocument/2006/relationships/slide" Target="slides/slide1201.xml"/><Relationship Id="rId1411" Type="http://schemas.openxmlformats.org/officeDocument/2006/relationships/slide" Target="slides/slide1408.xml"/><Relationship Id="rId1649" Type="http://schemas.openxmlformats.org/officeDocument/2006/relationships/slide" Target="slides/slide1646.xml"/><Relationship Id="rId213" Type="http://schemas.openxmlformats.org/officeDocument/2006/relationships/slide" Target="slides/slide210.xml"/><Relationship Id="rId420" Type="http://schemas.openxmlformats.org/officeDocument/2006/relationships/slide" Target="slides/slide417.xml"/><Relationship Id="rId658" Type="http://schemas.openxmlformats.org/officeDocument/2006/relationships/slide" Target="slides/slide655.xml"/><Relationship Id="rId865" Type="http://schemas.openxmlformats.org/officeDocument/2006/relationships/slide" Target="slides/slide862.xml"/><Relationship Id="rId1050" Type="http://schemas.openxmlformats.org/officeDocument/2006/relationships/slide" Target="slides/slide1047.xml"/><Relationship Id="rId1288" Type="http://schemas.openxmlformats.org/officeDocument/2006/relationships/slide" Target="slides/slide1285.xml"/><Relationship Id="rId1495" Type="http://schemas.openxmlformats.org/officeDocument/2006/relationships/slide" Target="slides/slide1492.xml"/><Relationship Id="rId1509" Type="http://schemas.openxmlformats.org/officeDocument/2006/relationships/slide" Target="slides/slide1506.xml"/><Relationship Id="rId1716" Type="http://schemas.openxmlformats.org/officeDocument/2006/relationships/slide" Target="slides/slide1713.xml"/><Relationship Id="rId297" Type="http://schemas.openxmlformats.org/officeDocument/2006/relationships/slide" Target="slides/slide294.xml"/><Relationship Id="rId518" Type="http://schemas.openxmlformats.org/officeDocument/2006/relationships/slide" Target="slides/slide515.xml"/><Relationship Id="rId725" Type="http://schemas.openxmlformats.org/officeDocument/2006/relationships/slide" Target="slides/slide722.xml"/><Relationship Id="rId932" Type="http://schemas.openxmlformats.org/officeDocument/2006/relationships/slide" Target="slides/slide929.xml"/><Relationship Id="rId1148" Type="http://schemas.openxmlformats.org/officeDocument/2006/relationships/slide" Target="slides/slide1145.xml"/><Relationship Id="rId1355" Type="http://schemas.openxmlformats.org/officeDocument/2006/relationships/slide" Target="slides/slide1352.xml"/><Relationship Id="rId1562" Type="http://schemas.openxmlformats.org/officeDocument/2006/relationships/slide" Target="slides/slide1559.xml"/><Relationship Id="rId157" Type="http://schemas.openxmlformats.org/officeDocument/2006/relationships/slide" Target="slides/slide154.xml"/><Relationship Id="rId364" Type="http://schemas.openxmlformats.org/officeDocument/2006/relationships/slide" Target="slides/slide361.xml"/><Relationship Id="rId1008" Type="http://schemas.openxmlformats.org/officeDocument/2006/relationships/slide" Target="slides/slide1005.xml"/><Relationship Id="rId1215" Type="http://schemas.openxmlformats.org/officeDocument/2006/relationships/slide" Target="slides/slide1212.xml"/><Relationship Id="rId1422" Type="http://schemas.openxmlformats.org/officeDocument/2006/relationships/slide" Target="slides/slide1419.xml"/><Relationship Id="rId61" Type="http://schemas.openxmlformats.org/officeDocument/2006/relationships/slide" Target="slides/slide58.xml"/><Relationship Id="rId571" Type="http://schemas.openxmlformats.org/officeDocument/2006/relationships/slide" Target="slides/slide568.xml"/><Relationship Id="rId669" Type="http://schemas.openxmlformats.org/officeDocument/2006/relationships/slide" Target="slides/slide666.xml"/><Relationship Id="rId876" Type="http://schemas.openxmlformats.org/officeDocument/2006/relationships/slide" Target="slides/slide873.xml"/><Relationship Id="rId1299" Type="http://schemas.openxmlformats.org/officeDocument/2006/relationships/slide" Target="slides/slide1296.xml"/><Relationship Id="rId1727" Type="http://schemas.openxmlformats.org/officeDocument/2006/relationships/slide" Target="slides/slide1724.xml"/><Relationship Id="rId19" Type="http://schemas.openxmlformats.org/officeDocument/2006/relationships/slide" Target="slides/slide16.xml"/><Relationship Id="rId224" Type="http://schemas.openxmlformats.org/officeDocument/2006/relationships/slide" Target="slides/slide221.xml"/><Relationship Id="rId431" Type="http://schemas.openxmlformats.org/officeDocument/2006/relationships/slide" Target="slides/slide428.xml"/><Relationship Id="rId529" Type="http://schemas.openxmlformats.org/officeDocument/2006/relationships/slide" Target="slides/slide526.xml"/><Relationship Id="rId736" Type="http://schemas.openxmlformats.org/officeDocument/2006/relationships/slide" Target="slides/slide733.xml"/><Relationship Id="rId1061" Type="http://schemas.openxmlformats.org/officeDocument/2006/relationships/slide" Target="slides/slide1058.xml"/><Relationship Id="rId1159" Type="http://schemas.openxmlformats.org/officeDocument/2006/relationships/slide" Target="slides/slide1156.xml"/><Relationship Id="rId1366" Type="http://schemas.openxmlformats.org/officeDocument/2006/relationships/slide" Target="slides/slide1363.xml"/><Relationship Id="rId168" Type="http://schemas.openxmlformats.org/officeDocument/2006/relationships/slide" Target="slides/slide165.xml"/><Relationship Id="rId943" Type="http://schemas.openxmlformats.org/officeDocument/2006/relationships/slide" Target="slides/slide940.xml"/><Relationship Id="rId1019" Type="http://schemas.openxmlformats.org/officeDocument/2006/relationships/slide" Target="slides/slide1016.xml"/><Relationship Id="rId1573" Type="http://schemas.openxmlformats.org/officeDocument/2006/relationships/slide" Target="slides/slide1570.xml"/><Relationship Id="rId1780" Type="http://schemas.openxmlformats.org/officeDocument/2006/relationships/slide" Target="slides/slide1777.xml"/><Relationship Id="rId72" Type="http://schemas.openxmlformats.org/officeDocument/2006/relationships/slide" Target="slides/slide69.xml"/><Relationship Id="rId375" Type="http://schemas.openxmlformats.org/officeDocument/2006/relationships/slide" Target="slides/slide372.xml"/><Relationship Id="rId582" Type="http://schemas.openxmlformats.org/officeDocument/2006/relationships/slide" Target="slides/slide579.xml"/><Relationship Id="rId803" Type="http://schemas.openxmlformats.org/officeDocument/2006/relationships/slide" Target="slides/slide800.xml"/><Relationship Id="rId1226" Type="http://schemas.openxmlformats.org/officeDocument/2006/relationships/slide" Target="slides/slide1223.xml"/><Relationship Id="rId1433" Type="http://schemas.openxmlformats.org/officeDocument/2006/relationships/slide" Target="slides/slide1430.xml"/><Relationship Id="rId1640" Type="http://schemas.openxmlformats.org/officeDocument/2006/relationships/slide" Target="slides/slide1637.xml"/><Relationship Id="rId1738" Type="http://schemas.openxmlformats.org/officeDocument/2006/relationships/slide" Target="slides/slide1735.xml"/><Relationship Id="rId3" Type="http://schemas.openxmlformats.org/officeDocument/2006/relationships/slideMaster" Target="slideMasters/slideMaster3.xml"/><Relationship Id="rId235" Type="http://schemas.openxmlformats.org/officeDocument/2006/relationships/slide" Target="slides/slide232.xml"/><Relationship Id="rId442" Type="http://schemas.openxmlformats.org/officeDocument/2006/relationships/slide" Target="slides/slide439.xml"/><Relationship Id="rId887" Type="http://schemas.openxmlformats.org/officeDocument/2006/relationships/slide" Target="slides/slide884.xml"/><Relationship Id="rId1072" Type="http://schemas.openxmlformats.org/officeDocument/2006/relationships/slide" Target="slides/slide1069.xml"/><Relationship Id="rId1500" Type="http://schemas.openxmlformats.org/officeDocument/2006/relationships/slide" Target="slides/slide1497.xml"/><Relationship Id="rId302" Type="http://schemas.openxmlformats.org/officeDocument/2006/relationships/slide" Target="slides/slide299.xml"/><Relationship Id="rId747" Type="http://schemas.openxmlformats.org/officeDocument/2006/relationships/slide" Target="slides/slide744.xml"/><Relationship Id="rId954" Type="http://schemas.openxmlformats.org/officeDocument/2006/relationships/slide" Target="slides/slide951.xml"/><Relationship Id="rId1377" Type="http://schemas.openxmlformats.org/officeDocument/2006/relationships/slide" Target="slides/slide1374.xml"/><Relationship Id="rId1584" Type="http://schemas.openxmlformats.org/officeDocument/2006/relationships/slide" Target="slides/slide1581.xml"/><Relationship Id="rId1791" Type="http://schemas.openxmlformats.org/officeDocument/2006/relationships/slide" Target="slides/slide1788.xml"/><Relationship Id="rId1805" Type="http://schemas.openxmlformats.org/officeDocument/2006/relationships/slide" Target="slides/slide1802.xml"/><Relationship Id="rId83" Type="http://schemas.openxmlformats.org/officeDocument/2006/relationships/slide" Target="slides/slide80.xml"/><Relationship Id="rId179" Type="http://schemas.openxmlformats.org/officeDocument/2006/relationships/slide" Target="slides/slide176.xml"/><Relationship Id="rId386" Type="http://schemas.openxmlformats.org/officeDocument/2006/relationships/slide" Target="slides/slide383.xml"/><Relationship Id="rId593" Type="http://schemas.openxmlformats.org/officeDocument/2006/relationships/slide" Target="slides/slide590.xml"/><Relationship Id="rId607" Type="http://schemas.openxmlformats.org/officeDocument/2006/relationships/slide" Target="slides/slide604.xml"/><Relationship Id="rId814" Type="http://schemas.openxmlformats.org/officeDocument/2006/relationships/slide" Target="slides/slide811.xml"/><Relationship Id="rId1237" Type="http://schemas.openxmlformats.org/officeDocument/2006/relationships/slide" Target="slides/slide1234.xml"/><Relationship Id="rId1444" Type="http://schemas.openxmlformats.org/officeDocument/2006/relationships/slide" Target="slides/slide1441.xml"/><Relationship Id="rId1651" Type="http://schemas.openxmlformats.org/officeDocument/2006/relationships/slide" Target="slides/slide1648.xml"/><Relationship Id="rId246" Type="http://schemas.openxmlformats.org/officeDocument/2006/relationships/slide" Target="slides/slide243.xml"/><Relationship Id="rId453" Type="http://schemas.openxmlformats.org/officeDocument/2006/relationships/slide" Target="slides/slide450.xml"/><Relationship Id="rId660" Type="http://schemas.openxmlformats.org/officeDocument/2006/relationships/slide" Target="slides/slide657.xml"/><Relationship Id="rId898" Type="http://schemas.openxmlformats.org/officeDocument/2006/relationships/slide" Target="slides/slide895.xml"/><Relationship Id="rId1083" Type="http://schemas.openxmlformats.org/officeDocument/2006/relationships/slide" Target="slides/slide1080.xml"/><Relationship Id="rId1290" Type="http://schemas.openxmlformats.org/officeDocument/2006/relationships/slide" Target="slides/slide1287.xml"/><Relationship Id="rId1304" Type="http://schemas.openxmlformats.org/officeDocument/2006/relationships/slide" Target="slides/slide1301.xml"/><Relationship Id="rId1511" Type="http://schemas.openxmlformats.org/officeDocument/2006/relationships/slide" Target="slides/slide1508.xml"/><Relationship Id="rId1749" Type="http://schemas.openxmlformats.org/officeDocument/2006/relationships/slide" Target="slides/slide1746.xml"/><Relationship Id="rId106" Type="http://schemas.openxmlformats.org/officeDocument/2006/relationships/slide" Target="slides/slide103.xml"/><Relationship Id="rId313" Type="http://schemas.openxmlformats.org/officeDocument/2006/relationships/slide" Target="slides/slide310.xml"/><Relationship Id="rId758" Type="http://schemas.openxmlformats.org/officeDocument/2006/relationships/slide" Target="slides/slide755.xml"/><Relationship Id="rId965" Type="http://schemas.openxmlformats.org/officeDocument/2006/relationships/slide" Target="slides/slide962.xml"/><Relationship Id="rId1150" Type="http://schemas.openxmlformats.org/officeDocument/2006/relationships/slide" Target="slides/slide1147.xml"/><Relationship Id="rId1388" Type="http://schemas.openxmlformats.org/officeDocument/2006/relationships/slide" Target="slides/slide1385.xml"/><Relationship Id="rId1595" Type="http://schemas.openxmlformats.org/officeDocument/2006/relationships/slide" Target="slides/slide1592.xml"/><Relationship Id="rId1609" Type="http://schemas.openxmlformats.org/officeDocument/2006/relationships/slide" Target="slides/slide1606.xml"/><Relationship Id="rId1816" Type="http://schemas.openxmlformats.org/officeDocument/2006/relationships/slide" Target="slides/slide1813.xml"/><Relationship Id="rId10" Type="http://schemas.openxmlformats.org/officeDocument/2006/relationships/slide" Target="slides/slide7.xml"/><Relationship Id="rId94" Type="http://schemas.openxmlformats.org/officeDocument/2006/relationships/slide" Target="slides/slide91.xml"/><Relationship Id="rId397" Type="http://schemas.openxmlformats.org/officeDocument/2006/relationships/slide" Target="slides/slide394.xml"/><Relationship Id="rId520" Type="http://schemas.openxmlformats.org/officeDocument/2006/relationships/slide" Target="slides/slide517.xml"/><Relationship Id="rId618" Type="http://schemas.openxmlformats.org/officeDocument/2006/relationships/slide" Target="slides/slide615.xml"/><Relationship Id="rId825" Type="http://schemas.openxmlformats.org/officeDocument/2006/relationships/slide" Target="slides/slide822.xml"/><Relationship Id="rId1248" Type="http://schemas.openxmlformats.org/officeDocument/2006/relationships/slide" Target="slides/slide1245.xml"/><Relationship Id="rId1455" Type="http://schemas.openxmlformats.org/officeDocument/2006/relationships/slide" Target="slides/slide1452.xml"/><Relationship Id="rId1662" Type="http://schemas.openxmlformats.org/officeDocument/2006/relationships/slide" Target="slides/slide1659.xml"/><Relationship Id="rId257" Type="http://schemas.openxmlformats.org/officeDocument/2006/relationships/slide" Target="slides/slide254.xml"/><Relationship Id="rId464" Type="http://schemas.openxmlformats.org/officeDocument/2006/relationships/slide" Target="slides/slide461.xml"/><Relationship Id="rId1010" Type="http://schemas.openxmlformats.org/officeDocument/2006/relationships/slide" Target="slides/slide1007.xml"/><Relationship Id="rId1094" Type="http://schemas.openxmlformats.org/officeDocument/2006/relationships/slide" Target="slides/slide1091.xml"/><Relationship Id="rId1108" Type="http://schemas.openxmlformats.org/officeDocument/2006/relationships/slide" Target="slides/slide1105.xml"/><Relationship Id="rId1315" Type="http://schemas.openxmlformats.org/officeDocument/2006/relationships/slide" Target="slides/slide1312.xml"/><Relationship Id="rId117" Type="http://schemas.openxmlformats.org/officeDocument/2006/relationships/slide" Target="slides/slide114.xml"/><Relationship Id="rId671" Type="http://schemas.openxmlformats.org/officeDocument/2006/relationships/slide" Target="slides/slide668.xml"/><Relationship Id="rId769" Type="http://schemas.openxmlformats.org/officeDocument/2006/relationships/slide" Target="slides/slide766.xml"/><Relationship Id="rId976" Type="http://schemas.openxmlformats.org/officeDocument/2006/relationships/slide" Target="slides/slide973.xml"/><Relationship Id="rId1399" Type="http://schemas.openxmlformats.org/officeDocument/2006/relationships/slide" Target="slides/slide1396.xml"/><Relationship Id="rId324" Type="http://schemas.openxmlformats.org/officeDocument/2006/relationships/slide" Target="slides/slide321.xml"/><Relationship Id="rId531" Type="http://schemas.openxmlformats.org/officeDocument/2006/relationships/slide" Target="slides/slide528.xml"/><Relationship Id="rId629" Type="http://schemas.openxmlformats.org/officeDocument/2006/relationships/slide" Target="slides/slide626.xml"/><Relationship Id="rId1161" Type="http://schemas.openxmlformats.org/officeDocument/2006/relationships/slide" Target="slides/slide1158.xml"/><Relationship Id="rId1259" Type="http://schemas.openxmlformats.org/officeDocument/2006/relationships/slide" Target="slides/slide1256.xml"/><Relationship Id="rId1466" Type="http://schemas.openxmlformats.org/officeDocument/2006/relationships/slide" Target="slides/slide1463.xml"/><Relationship Id="rId836" Type="http://schemas.openxmlformats.org/officeDocument/2006/relationships/slide" Target="slides/slide833.xml"/><Relationship Id="rId1021" Type="http://schemas.openxmlformats.org/officeDocument/2006/relationships/slide" Target="slides/slide1018.xml"/><Relationship Id="rId1119" Type="http://schemas.openxmlformats.org/officeDocument/2006/relationships/slide" Target="slides/slide1116.xml"/><Relationship Id="rId1673" Type="http://schemas.openxmlformats.org/officeDocument/2006/relationships/slide" Target="slides/slide1670.xml"/><Relationship Id="rId903" Type="http://schemas.openxmlformats.org/officeDocument/2006/relationships/slide" Target="slides/slide900.xml"/><Relationship Id="rId1326" Type="http://schemas.openxmlformats.org/officeDocument/2006/relationships/slide" Target="slides/slide1323.xml"/><Relationship Id="rId1533" Type="http://schemas.openxmlformats.org/officeDocument/2006/relationships/slide" Target="slides/slide1530.xml"/><Relationship Id="rId1740" Type="http://schemas.openxmlformats.org/officeDocument/2006/relationships/slide" Target="slides/slide1737.xml"/><Relationship Id="rId32" Type="http://schemas.openxmlformats.org/officeDocument/2006/relationships/slide" Target="slides/slide29.xml"/><Relationship Id="rId1600" Type="http://schemas.openxmlformats.org/officeDocument/2006/relationships/slide" Target="slides/slide1597.xml"/><Relationship Id="rId181" Type="http://schemas.openxmlformats.org/officeDocument/2006/relationships/slide" Target="slides/slide178.xml"/><Relationship Id="rId279" Type="http://schemas.openxmlformats.org/officeDocument/2006/relationships/slide" Target="slides/slide276.xml"/><Relationship Id="rId486" Type="http://schemas.openxmlformats.org/officeDocument/2006/relationships/slide" Target="slides/slide483.xml"/><Relationship Id="rId693" Type="http://schemas.openxmlformats.org/officeDocument/2006/relationships/slide" Target="slides/slide690.xml"/><Relationship Id="rId139" Type="http://schemas.openxmlformats.org/officeDocument/2006/relationships/slide" Target="slides/slide136.xml"/><Relationship Id="rId346" Type="http://schemas.openxmlformats.org/officeDocument/2006/relationships/slide" Target="slides/slide343.xml"/><Relationship Id="rId553" Type="http://schemas.openxmlformats.org/officeDocument/2006/relationships/slide" Target="slides/slide550.xml"/><Relationship Id="rId760" Type="http://schemas.openxmlformats.org/officeDocument/2006/relationships/slide" Target="slides/slide757.xml"/><Relationship Id="rId998" Type="http://schemas.openxmlformats.org/officeDocument/2006/relationships/slide" Target="slides/slide995.xml"/><Relationship Id="rId1183" Type="http://schemas.openxmlformats.org/officeDocument/2006/relationships/slide" Target="slides/slide1180.xml"/><Relationship Id="rId1390" Type="http://schemas.openxmlformats.org/officeDocument/2006/relationships/slide" Target="slides/slide1387.xml"/><Relationship Id="rId206" Type="http://schemas.openxmlformats.org/officeDocument/2006/relationships/slide" Target="slides/slide203.xml"/><Relationship Id="rId413" Type="http://schemas.openxmlformats.org/officeDocument/2006/relationships/slide" Target="slides/slide410.xml"/><Relationship Id="rId858" Type="http://schemas.openxmlformats.org/officeDocument/2006/relationships/slide" Target="slides/slide855.xml"/><Relationship Id="rId1043" Type="http://schemas.openxmlformats.org/officeDocument/2006/relationships/slide" Target="slides/slide1040.xml"/><Relationship Id="rId1488" Type="http://schemas.openxmlformats.org/officeDocument/2006/relationships/slide" Target="slides/slide1485.xml"/><Relationship Id="rId1695" Type="http://schemas.openxmlformats.org/officeDocument/2006/relationships/slide" Target="slides/slide1692.xml"/><Relationship Id="rId620" Type="http://schemas.openxmlformats.org/officeDocument/2006/relationships/slide" Target="slides/slide617.xml"/><Relationship Id="rId718" Type="http://schemas.openxmlformats.org/officeDocument/2006/relationships/slide" Target="slides/slide715.xml"/><Relationship Id="rId925" Type="http://schemas.openxmlformats.org/officeDocument/2006/relationships/slide" Target="slides/slide922.xml"/><Relationship Id="rId1250" Type="http://schemas.openxmlformats.org/officeDocument/2006/relationships/slide" Target="slides/slide1247.xml"/><Relationship Id="rId1348" Type="http://schemas.openxmlformats.org/officeDocument/2006/relationships/slide" Target="slides/slide1345.xml"/><Relationship Id="rId1555" Type="http://schemas.openxmlformats.org/officeDocument/2006/relationships/slide" Target="slides/slide1552.xml"/><Relationship Id="rId1762" Type="http://schemas.openxmlformats.org/officeDocument/2006/relationships/slide" Target="slides/slide1759.xml"/><Relationship Id="rId1110" Type="http://schemas.openxmlformats.org/officeDocument/2006/relationships/slide" Target="slides/slide1107.xml"/><Relationship Id="rId1208" Type="http://schemas.openxmlformats.org/officeDocument/2006/relationships/slide" Target="slides/slide1205.xml"/><Relationship Id="rId1415" Type="http://schemas.openxmlformats.org/officeDocument/2006/relationships/slide" Target="slides/slide1412.xml"/><Relationship Id="rId54" Type="http://schemas.openxmlformats.org/officeDocument/2006/relationships/slide" Target="slides/slide51.xml"/><Relationship Id="rId1622" Type="http://schemas.openxmlformats.org/officeDocument/2006/relationships/slide" Target="slides/slide1619.xml"/><Relationship Id="rId270" Type="http://schemas.openxmlformats.org/officeDocument/2006/relationships/slide" Target="slides/slide267.xml"/><Relationship Id="rId130" Type="http://schemas.openxmlformats.org/officeDocument/2006/relationships/slide" Target="slides/slide127.xml"/><Relationship Id="rId368" Type="http://schemas.openxmlformats.org/officeDocument/2006/relationships/slide" Target="slides/slide365.xml"/><Relationship Id="rId575" Type="http://schemas.openxmlformats.org/officeDocument/2006/relationships/slide" Target="slides/slide572.xml"/><Relationship Id="rId782" Type="http://schemas.openxmlformats.org/officeDocument/2006/relationships/slide" Target="slides/slide779.xml"/><Relationship Id="rId228" Type="http://schemas.openxmlformats.org/officeDocument/2006/relationships/slide" Target="slides/slide225.xml"/><Relationship Id="rId435" Type="http://schemas.openxmlformats.org/officeDocument/2006/relationships/slide" Target="slides/slide432.xml"/><Relationship Id="rId642" Type="http://schemas.openxmlformats.org/officeDocument/2006/relationships/slide" Target="slides/slide639.xml"/><Relationship Id="rId1065" Type="http://schemas.openxmlformats.org/officeDocument/2006/relationships/slide" Target="slides/slide1062.xml"/><Relationship Id="rId1272" Type="http://schemas.openxmlformats.org/officeDocument/2006/relationships/slide" Target="slides/slide1269.xml"/><Relationship Id="rId502" Type="http://schemas.openxmlformats.org/officeDocument/2006/relationships/slide" Target="slides/slide499.xml"/><Relationship Id="rId947" Type="http://schemas.openxmlformats.org/officeDocument/2006/relationships/slide" Target="slides/slide944.xml"/><Relationship Id="rId1132" Type="http://schemas.openxmlformats.org/officeDocument/2006/relationships/slide" Target="slides/slide1129.xml"/><Relationship Id="rId1577" Type="http://schemas.openxmlformats.org/officeDocument/2006/relationships/slide" Target="slides/slide1574.xml"/><Relationship Id="rId1784" Type="http://schemas.openxmlformats.org/officeDocument/2006/relationships/slide" Target="slides/slide1781.xml"/><Relationship Id="rId76" Type="http://schemas.openxmlformats.org/officeDocument/2006/relationships/slide" Target="slides/slide73.xml"/><Relationship Id="rId807" Type="http://schemas.openxmlformats.org/officeDocument/2006/relationships/slide" Target="slides/slide804.xml"/><Relationship Id="rId1437" Type="http://schemas.openxmlformats.org/officeDocument/2006/relationships/slide" Target="slides/slide1434.xml"/><Relationship Id="rId1644" Type="http://schemas.openxmlformats.org/officeDocument/2006/relationships/slide" Target="slides/slide1641.xml"/><Relationship Id="rId1504" Type="http://schemas.openxmlformats.org/officeDocument/2006/relationships/slide" Target="slides/slide1501.xml"/><Relationship Id="rId1711" Type="http://schemas.openxmlformats.org/officeDocument/2006/relationships/slide" Target="slides/slide1708.xml"/><Relationship Id="rId292" Type="http://schemas.openxmlformats.org/officeDocument/2006/relationships/slide" Target="slides/slide289.xml"/><Relationship Id="rId1809" Type="http://schemas.openxmlformats.org/officeDocument/2006/relationships/slide" Target="slides/slide1806.xml"/><Relationship Id="rId597" Type="http://schemas.openxmlformats.org/officeDocument/2006/relationships/slide" Target="slides/slide594.xml"/><Relationship Id="rId152" Type="http://schemas.openxmlformats.org/officeDocument/2006/relationships/slide" Target="slides/slide149.xml"/><Relationship Id="rId457" Type="http://schemas.openxmlformats.org/officeDocument/2006/relationships/slide" Target="slides/slide454.xml"/><Relationship Id="rId1087" Type="http://schemas.openxmlformats.org/officeDocument/2006/relationships/slide" Target="slides/slide1084.xml"/><Relationship Id="rId1294" Type="http://schemas.openxmlformats.org/officeDocument/2006/relationships/slide" Target="slides/slide1291.xml"/><Relationship Id="rId664" Type="http://schemas.openxmlformats.org/officeDocument/2006/relationships/slide" Target="slides/slide661.xml"/><Relationship Id="rId871" Type="http://schemas.openxmlformats.org/officeDocument/2006/relationships/slide" Target="slides/slide868.xml"/><Relationship Id="rId969" Type="http://schemas.openxmlformats.org/officeDocument/2006/relationships/slide" Target="slides/slide966.xml"/><Relationship Id="rId1599" Type="http://schemas.openxmlformats.org/officeDocument/2006/relationships/slide" Target="slides/slide1596.xml"/><Relationship Id="rId317" Type="http://schemas.openxmlformats.org/officeDocument/2006/relationships/slide" Target="slides/slide314.xml"/><Relationship Id="rId524" Type="http://schemas.openxmlformats.org/officeDocument/2006/relationships/slide" Target="slides/slide521.xml"/><Relationship Id="rId731" Type="http://schemas.openxmlformats.org/officeDocument/2006/relationships/slide" Target="slides/slide728.xml"/><Relationship Id="rId1154" Type="http://schemas.openxmlformats.org/officeDocument/2006/relationships/slide" Target="slides/slide1151.xml"/><Relationship Id="rId1361" Type="http://schemas.openxmlformats.org/officeDocument/2006/relationships/slide" Target="slides/slide1358.xml"/><Relationship Id="rId1459" Type="http://schemas.openxmlformats.org/officeDocument/2006/relationships/slide" Target="slides/slide1456.xml"/><Relationship Id="rId98" Type="http://schemas.openxmlformats.org/officeDocument/2006/relationships/slide" Target="slides/slide95.xml"/><Relationship Id="rId829" Type="http://schemas.openxmlformats.org/officeDocument/2006/relationships/slide" Target="slides/slide826.xml"/><Relationship Id="rId1014" Type="http://schemas.openxmlformats.org/officeDocument/2006/relationships/slide" Target="slides/slide1011.xml"/><Relationship Id="rId1221" Type="http://schemas.openxmlformats.org/officeDocument/2006/relationships/slide" Target="slides/slide1218.xml"/><Relationship Id="rId1666" Type="http://schemas.openxmlformats.org/officeDocument/2006/relationships/slide" Target="slides/slide1663.xml"/><Relationship Id="rId1319" Type="http://schemas.openxmlformats.org/officeDocument/2006/relationships/slide" Target="slides/slide1316.xml"/><Relationship Id="rId1526" Type="http://schemas.openxmlformats.org/officeDocument/2006/relationships/slide" Target="slides/slide1523.xml"/><Relationship Id="rId1733" Type="http://schemas.openxmlformats.org/officeDocument/2006/relationships/slide" Target="slides/slide1730.xml"/><Relationship Id="rId25" Type="http://schemas.openxmlformats.org/officeDocument/2006/relationships/slide" Target="slides/slide22.xml"/><Relationship Id="rId1800" Type="http://schemas.openxmlformats.org/officeDocument/2006/relationships/slide" Target="slides/slide1797.xml"/><Relationship Id="rId174" Type="http://schemas.openxmlformats.org/officeDocument/2006/relationships/slide" Target="slides/slide171.xml"/><Relationship Id="rId381" Type="http://schemas.openxmlformats.org/officeDocument/2006/relationships/slide" Target="slides/slide378.xml"/><Relationship Id="rId241" Type="http://schemas.openxmlformats.org/officeDocument/2006/relationships/slide" Target="slides/slide238.xml"/><Relationship Id="rId479" Type="http://schemas.openxmlformats.org/officeDocument/2006/relationships/slide" Target="slides/slide476.xml"/><Relationship Id="rId686" Type="http://schemas.openxmlformats.org/officeDocument/2006/relationships/slide" Target="slides/slide683.xml"/><Relationship Id="rId893" Type="http://schemas.openxmlformats.org/officeDocument/2006/relationships/slide" Target="slides/slide890.xml"/><Relationship Id="rId339" Type="http://schemas.openxmlformats.org/officeDocument/2006/relationships/slide" Target="slides/slide336.xml"/><Relationship Id="rId546" Type="http://schemas.openxmlformats.org/officeDocument/2006/relationships/slide" Target="slides/slide543.xml"/><Relationship Id="rId753" Type="http://schemas.openxmlformats.org/officeDocument/2006/relationships/slide" Target="slides/slide750.xml"/><Relationship Id="rId1176" Type="http://schemas.openxmlformats.org/officeDocument/2006/relationships/slide" Target="slides/slide1173.xml"/><Relationship Id="rId1383" Type="http://schemas.openxmlformats.org/officeDocument/2006/relationships/slide" Target="slides/slide1380.xml"/><Relationship Id="rId101" Type="http://schemas.openxmlformats.org/officeDocument/2006/relationships/slide" Target="slides/slide98.xml"/><Relationship Id="rId406" Type="http://schemas.openxmlformats.org/officeDocument/2006/relationships/slide" Target="slides/slide403.xml"/><Relationship Id="rId960" Type="http://schemas.openxmlformats.org/officeDocument/2006/relationships/slide" Target="slides/slide957.xml"/><Relationship Id="rId1036" Type="http://schemas.openxmlformats.org/officeDocument/2006/relationships/slide" Target="slides/slide1033.xml"/><Relationship Id="rId1243" Type="http://schemas.openxmlformats.org/officeDocument/2006/relationships/slide" Target="slides/slide1240.xml"/><Relationship Id="rId1590" Type="http://schemas.openxmlformats.org/officeDocument/2006/relationships/slide" Target="slides/slide1587.xml"/><Relationship Id="rId1688" Type="http://schemas.openxmlformats.org/officeDocument/2006/relationships/slide" Target="slides/slide1685.xml"/><Relationship Id="rId613" Type="http://schemas.openxmlformats.org/officeDocument/2006/relationships/slide" Target="slides/slide610.xml"/><Relationship Id="rId820" Type="http://schemas.openxmlformats.org/officeDocument/2006/relationships/slide" Target="slides/slide817.xml"/><Relationship Id="rId918" Type="http://schemas.openxmlformats.org/officeDocument/2006/relationships/slide" Target="slides/slide915.xml"/><Relationship Id="rId1450" Type="http://schemas.openxmlformats.org/officeDocument/2006/relationships/slide" Target="slides/slide1447.xml"/><Relationship Id="rId1548" Type="http://schemas.openxmlformats.org/officeDocument/2006/relationships/slide" Target="slides/slide1545.xml"/><Relationship Id="rId1755" Type="http://schemas.openxmlformats.org/officeDocument/2006/relationships/slide" Target="slides/slide1752.xml"/><Relationship Id="rId1103" Type="http://schemas.openxmlformats.org/officeDocument/2006/relationships/slide" Target="slides/slide1100.xml"/><Relationship Id="rId1310" Type="http://schemas.openxmlformats.org/officeDocument/2006/relationships/slide" Target="slides/slide1307.xml"/><Relationship Id="rId1408" Type="http://schemas.openxmlformats.org/officeDocument/2006/relationships/slide" Target="slides/slide1405.xml"/><Relationship Id="rId47" Type="http://schemas.openxmlformats.org/officeDocument/2006/relationships/slide" Target="slides/slide44.xml"/><Relationship Id="rId1615" Type="http://schemas.openxmlformats.org/officeDocument/2006/relationships/slide" Target="slides/slide1612.xml"/><Relationship Id="rId1822" Type="http://schemas.openxmlformats.org/officeDocument/2006/relationships/slide" Target="slides/slide1819.xml"/><Relationship Id="rId196" Type="http://schemas.openxmlformats.org/officeDocument/2006/relationships/slide" Target="slides/slide193.xml"/><Relationship Id="rId263" Type="http://schemas.openxmlformats.org/officeDocument/2006/relationships/slide" Target="slides/slide260.xml"/><Relationship Id="rId470" Type="http://schemas.openxmlformats.org/officeDocument/2006/relationships/slide" Target="slides/slide467.xml"/><Relationship Id="rId123" Type="http://schemas.openxmlformats.org/officeDocument/2006/relationships/slide" Target="slides/slide120.xml"/><Relationship Id="rId330" Type="http://schemas.openxmlformats.org/officeDocument/2006/relationships/slide" Target="slides/slide327.xml"/><Relationship Id="rId568" Type="http://schemas.openxmlformats.org/officeDocument/2006/relationships/slide" Target="slides/slide565.xml"/><Relationship Id="rId775" Type="http://schemas.openxmlformats.org/officeDocument/2006/relationships/slide" Target="slides/slide772.xml"/><Relationship Id="rId982" Type="http://schemas.openxmlformats.org/officeDocument/2006/relationships/slide" Target="slides/slide979.xml"/><Relationship Id="rId1198" Type="http://schemas.openxmlformats.org/officeDocument/2006/relationships/slide" Target="slides/slide1195.xml"/><Relationship Id="rId428" Type="http://schemas.openxmlformats.org/officeDocument/2006/relationships/slide" Target="slides/slide425.xml"/><Relationship Id="rId635" Type="http://schemas.openxmlformats.org/officeDocument/2006/relationships/slide" Target="slides/slide632.xml"/><Relationship Id="rId842" Type="http://schemas.openxmlformats.org/officeDocument/2006/relationships/slide" Target="slides/slide839.xml"/><Relationship Id="rId1058" Type="http://schemas.openxmlformats.org/officeDocument/2006/relationships/slide" Target="slides/slide1055.xml"/><Relationship Id="rId1265" Type="http://schemas.openxmlformats.org/officeDocument/2006/relationships/slide" Target="slides/slide1262.xml"/><Relationship Id="rId1472" Type="http://schemas.openxmlformats.org/officeDocument/2006/relationships/slide" Target="slides/slide1469.xml"/><Relationship Id="rId702" Type="http://schemas.openxmlformats.org/officeDocument/2006/relationships/slide" Target="slides/slide699.xml"/><Relationship Id="rId1125" Type="http://schemas.openxmlformats.org/officeDocument/2006/relationships/slide" Target="slides/slide1122.xml"/><Relationship Id="rId1332" Type="http://schemas.openxmlformats.org/officeDocument/2006/relationships/slide" Target="slides/slide1329.xml"/><Relationship Id="rId1777" Type="http://schemas.openxmlformats.org/officeDocument/2006/relationships/slide" Target="slides/slide1774.xml"/><Relationship Id="rId69" Type="http://schemas.openxmlformats.org/officeDocument/2006/relationships/slide" Target="slides/slide66.xml"/><Relationship Id="rId1637" Type="http://schemas.openxmlformats.org/officeDocument/2006/relationships/slide" Target="slides/slide1634.xml"/><Relationship Id="rId1704" Type="http://schemas.openxmlformats.org/officeDocument/2006/relationships/slide" Target="slides/slide1701.xml"/><Relationship Id="rId285" Type="http://schemas.openxmlformats.org/officeDocument/2006/relationships/slide" Target="slides/slide282.xml"/><Relationship Id="rId492" Type="http://schemas.openxmlformats.org/officeDocument/2006/relationships/slide" Target="slides/slide489.xml"/><Relationship Id="rId797" Type="http://schemas.openxmlformats.org/officeDocument/2006/relationships/slide" Target="slides/slide794.xml"/><Relationship Id="rId145" Type="http://schemas.openxmlformats.org/officeDocument/2006/relationships/slide" Target="slides/slide142.xml"/><Relationship Id="rId352" Type="http://schemas.openxmlformats.org/officeDocument/2006/relationships/slide" Target="slides/slide349.xml"/><Relationship Id="rId1287" Type="http://schemas.openxmlformats.org/officeDocument/2006/relationships/slide" Target="slides/slide1284.xml"/><Relationship Id="rId212" Type="http://schemas.openxmlformats.org/officeDocument/2006/relationships/slide" Target="slides/slide209.xml"/><Relationship Id="rId657" Type="http://schemas.openxmlformats.org/officeDocument/2006/relationships/slide" Target="slides/slide654.xml"/><Relationship Id="rId864" Type="http://schemas.openxmlformats.org/officeDocument/2006/relationships/slide" Target="slides/slide861.xml"/><Relationship Id="rId1494" Type="http://schemas.openxmlformats.org/officeDocument/2006/relationships/slide" Target="slides/slide1491.xml"/><Relationship Id="rId1799" Type="http://schemas.openxmlformats.org/officeDocument/2006/relationships/slide" Target="slides/slide1796.xml"/><Relationship Id="rId517" Type="http://schemas.openxmlformats.org/officeDocument/2006/relationships/slide" Target="slides/slide514.xml"/><Relationship Id="rId724" Type="http://schemas.openxmlformats.org/officeDocument/2006/relationships/slide" Target="slides/slide721.xml"/><Relationship Id="rId931" Type="http://schemas.openxmlformats.org/officeDocument/2006/relationships/slide" Target="slides/slide928.xml"/><Relationship Id="rId1147" Type="http://schemas.openxmlformats.org/officeDocument/2006/relationships/slide" Target="slides/slide1144.xml"/><Relationship Id="rId1354" Type="http://schemas.openxmlformats.org/officeDocument/2006/relationships/slide" Target="slides/slide1351.xml"/><Relationship Id="rId1561" Type="http://schemas.openxmlformats.org/officeDocument/2006/relationships/slide" Target="slides/slide1558.xml"/><Relationship Id="rId60" Type="http://schemas.openxmlformats.org/officeDocument/2006/relationships/slide" Target="slides/slide57.xml"/><Relationship Id="rId1007" Type="http://schemas.openxmlformats.org/officeDocument/2006/relationships/slide" Target="slides/slide1004.xml"/><Relationship Id="rId1214" Type="http://schemas.openxmlformats.org/officeDocument/2006/relationships/slide" Target="slides/slide1211.xml"/><Relationship Id="rId1421" Type="http://schemas.openxmlformats.org/officeDocument/2006/relationships/slide" Target="slides/slide1418.xml"/><Relationship Id="rId1659" Type="http://schemas.openxmlformats.org/officeDocument/2006/relationships/slide" Target="slides/slide1656.xml"/><Relationship Id="rId1519" Type="http://schemas.openxmlformats.org/officeDocument/2006/relationships/slide" Target="slides/slide1516.xml"/><Relationship Id="rId1726" Type="http://schemas.openxmlformats.org/officeDocument/2006/relationships/slide" Target="slides/slide1723.xml"/><Relationship Id="rId18" Type="http://schemas.openxmlformats.org/officeDocument/2006/relationships/slide" Target="slides/slide15.xml"/><Relationship Id="rId167" Type="http://schemas.openxmlformats.org/officeDocument/2006/relationships/slide" Target="slides/slide164.xml"/><Relationship Id="rId374" Type="http://schemas.openxmlformats.org/officeDocument/2006/relationships/slide" Target="slides/slide371.xml"/><Relationship Id="rId581" Type="http://schemas.openxmlformats.org/officeDocument/2006/relationships/slide" Target="slides/slide578.xml"/><Relationship Id="rId234" Type="http://schemas.openxmlformats.org/officeDocument/2006/relationships/slide" Target="slides/slide231.xml"/><Relationship Id="rId679" Type="http://schemas.openxmlformats.org/officeDocument/2006/relationships/slide" Target="slides/slide676.xml"/><Relationship Id="rId886" Type="http://schemas.openxmlformats.org/officeDocument/2006/relationships/slide" Target="slides/slide883.xml"/><Relationship Id="rId2" Type="http://schemas.openxmlformats.org/officeDocument/2006/relationships/slideMaster" Target="slideMasters/slideMaster2.xml"/><Relationship Id="rId441" Type="http://schemas.openxmlformats.org/officeDocument/2006/relationships/slide" Target="slides/slide438.xml"/><Relationship Id="rId539" Type="http://schemas.openxmlformats.org/officeDocument/2006/relationships/slide" Target="slides/slide536.xml"/><Relationship Id="rId746" Type="http://schemas.openxmlformats.org/officeDocument/2006/relationships/slide" Target="slides/slide743.xml"/><Relationship Id="rId1071" Type="http://schemas.openxmlformats.org/officeDocument/2006/relationships/slide" Target="slides/slide1068.xml"/><Relationship Id="rId1169" Type="http://schemas.openxmlformats.org/officeDocument/2006/relationships/slide" Target="slides/slide1166.xml"/><Relationship Id="rId1376" Type="http://schemas.openxmlformats.org/officeDocument/2006/relationships/slide" Target="slides/slide1373.xml"/><Relationship Id="rId1583" Type="http://schemas.openxmlformats.org/officeDocument/2006/relationships/slide" Target="slides/slide1580.xml"/><Relationship Id="rId301" Type="http://schemas.openxmlformats.org/officeDocument/2006/relationships/slide" Target="slides/slide298.xml"/><Relationship Id="rId953" Type="http://schemas.openxmlformats.org/officeDocument/2006/relationships/slide" Target="slides/slide950.xml"/><Relationship Id="rId1029" Type="http://schemas.openxmlformats.org/officeDocument/2006/relationships/slide" Target="slides/slide1026.xml"/><Relationship Id="rId1236" Type="http://schemas.openxmlformats.org/officeDocument/2006/relationships/slide" Target="slides/slide1233.xml"/><Relationship Id="rId1790" Type="http://schemas.openxmlformats.org/officeDocument/2006/relationships/slide" Target="slides/slide1787.xml"/><Relationship Id="rId82" Type="http://schemas.openxmlformats.org/officeDocument/2006/relationships/slide" Target="slides/slide79.xml"/><Relationship Id="rId606" Type="http://schemas.openxmlformats.org/officeDocument/2006/relationships/slide" Target="slides/slide603.xml"/><Relationship Id="rId813" Type="http://schemas.openxmlformats.org/officeDocument/2006/relationships/slide" Target="slides/slide810.xml"/><Relationship Id="rId1443" Type="http://schemas.openxmlformats.org/officeDocument/2006/relationships/slide" Target="slides/slide1440.xml"/><Relationship Id="rId1650" Type="http://schemas.openxmlformats.org/officeDocument/2006/relationships/slide" Target="slides/slide1647.xml"/><Relationship Id="rId1748" Type="http://schemas.openxmlformats.org/officeDocument/2006/relationships/slide" Target="slides/slide1745.xml"/><Relationship Id="rId1303" Type="http://schemas.openxmlformats.org/officeDocument/2006/relationships/slide" Target="slides/slide1300.xml"/><Relationship Id="rId1510" Type="http://schemas.openxmlformats.org/officeDocument/2006/relationships/slide" Target="slides/slide1507.xml"/><Relationship Id="rId1608" Type="http://schemas.openxmlformats.org/officeDocument/2006/relationships/slide" Target="slides/slide1605.xml"/><Relationship Id="rId1815" Type="http://schemas.openxmlformats.org/officeDocument/2006/relationships/slide" Target="slides/slide1812.xml"/><Relationship Id="rId189" Type="http://schemas.openxmlformats.org/officeDocument/2006/relationships/slide" Target="slides/slide186.xml"/><Relationship Id="rId396" Type="http://schemas.openxmlformats.org/officeDocument/2006/relationships/slide" Target="slides/slide393.xml"/><Relationship Id="rId256" Type="http://schemas.openxmlformats.org/officeDocument/2006/relationships/slide" Target="slides/slide253.xml"/><Relationship Id="rId463" Type="http://schemas.openxmlformats.org/officeDocument/2006/relationships/slide" Target="slides/slide460.xml"/><Relationship Id="rId670" Type="http://schemas.openxmlformats.org/officeDocument/2006/relationships/slide" Target="slides/slide667.xml"/><Relationship Id="rId1093" Type="http://schemas.openxmlformats.org/officeDocument/2006/relationships/slide" Target="slides/slide1090.xml"/><Relationship Id="rId116" Type="http://schemas.openxmlformats.org/officeDocument/2006/relationships/slide" Target="slides/slide113.xml"/><Relationship Id="rId323" Type="http://schemas.openxmlformats.org/officeDocument/2006/relationships/slide" Target="slides/slide320.xml"/><Relationship Id="rId530" Type="http://schemas.openxmlformats.org/officeDocument/2006/relationships/slide" Target="slides/slide527.xml"/><Relationship Id="rId768" Type="http://schemas.openxmlformats.org/officeDocument/2006/relationships/slide" Target="slides/slide765.xml"/><Relationship Id="rId975" Type="http://schemas.openxmlformats.org/officeDocument/2006/relationships/slide" Target="slides/slide972.xml"/><Relationship Id="rId1160" Type="http://schemas.openxmlformats.org/officeDocument/2006/relationships/slide" Target="slides/slide1157.xml"/><Relationship Id="rId1398" Type="http://schemas.openxmlformats.org/officeDocument/2006/relationships/slide" Target="slides/slide1395.xml"/><Relationship Id="rId628" Type="http://schemas.openxmlformats.org/officeDocument/2006/relationships/slide" Target="slides/slide625.xml"/><Relationship Id="rId835" Type="http://schemas.openxmlformats.org/officeDocument/2006/relationships/slide" Target="slides/slide832.xml"/><Relationship Id="rId1258" Type="http://schemas.openxmlformats.org/officeDocument/2006/relationships/slide" Target="slides/slide1255.xml"/><Relationship Id="rId1465" Type="http://schemas.openxmlformats.org/officeDocument/2006/relationships/slide" Target="slides/slide1462.xml"/><Relationship Id="rId1672" Type="http://schemas.openxmlformats.org/officeDocument/2006/relationships/slide" Target="slides/slide1669.xml"/><Relationship Id="rId1020" Type="http://schemas.openxmlformats.org/officeDocument/2006/relationships/slide" Target="slides/slide1017.xml"/><Relationship Id="rId1118" Type="http://schemas.openxmlformats.org/officeDocument/2006/relationships/slide" Target="slides/slide1115.xml"/><Relationship Id="rId1325" Type="http://schemas.openxmlformats.org/officeDocument/2006/relationships/slide" Target="slides/slide1322.xml"/><Relationship Id="rId1532" Type="http://schemas.openxmlformats.org/officeDocument/2006/relationships/slide" Target="slides/slide1529.xml"/><Relationship Id="rId902" Type="http://schemas.openxmlformats.org/officeDocument/2006/relationships/slide" Target="slides/slide899.xml"/><Relationship Id="rId1837" Type="http://schemas.openxmlformats.org/officeDocument/2006/relationships/tableStyles" Target="tableStyles.xml"/><Relationship Id="rId31" Type="http://schemas.openxmlformats.org/officeDocument/2006/relationships/slide" Target="slides/slide28.xml"/><Relationship Id="rId180" Type="http://schemas.openxmlformats.org/officeDocument/2006/relationships/slide" Target="slides/slide177.xml"/><Relationship Id="rId278" Type="http://schemas.openxmlformats.org/officeDocument/2006/relationships/slide" Target="slides/slide275.xml"/><Relationship Id="rId485" Type="http://schemas.openxmlformats.org/officeDocument/2006/relationships/slide" Target="slides/slide482.xml"/><Relationship Id="rId692" Type="http://schemas.openxmlformats.org/officeDocument/2006/relationships/slide" Target="slides/slide689.xml"/><Relationship Id="rId138" Type="http://schemas.openxmlformats.org/officeDocument/2006/relationships/slide" Target="slides/slide135.xml"/><Relationship Id="rId345" Type="http://schemas.openxmlformats.org/officeDocument/2006/relationships/slide" Target="slides/slide342.xml"/><Relationship Id="rId552" Type="http://schemas.openxmlformats.org/officeDocument/2006/relationships/slide" Target="slides/slide549.xml"/><Relationship Id="rId997" Type="http://schemas.openxmlformats.org/officeDocument/2006/relationships/slide" Target="slides/slide994.xml"/><Relationship Id="rId1182" Type="http://schemas.openxmlformats.org/officeDocument/2006/relationships/slide" Target="slides/slide1179.xml"/><Relationship Id="rId205" Type="http://schemas.openxmlformats.org/officeDocument/2006/relationships/slide" Target="slides/slide202.xml"/><Relationship Id="rId412" Type="http://schemas.openxmlformats.org/officeDocument/2006/relationships/slide" Target="slides/slide409.xml"/><Relationship Id="rId857" Type="http://schemas.openxmlformats.org/officeDocument/2006/relationships/slide" Target="slides/slide854.xml"/><Relationship Id="rId1042" Type="http://schemas.openxmlformats.org/officeDocument/2006/relationships/slide" Target="slides/slide1039.xml"/><Relationship Id="rId1487" Type="http://schemas.openxmlformats.org/officeDocument/2006/relationships/slide" Target="slides/slide1484.xml"/><Relationship Id="rId1694" Type="http://schemas.openxmlformats.org/officeDocument/2006/relationships/slide" Target="slides/slide1691.xml"/><Relationship Id="rId717" Type="http://schemas.openxmlformats.org/officeDocument/2006/relationships/slide" Target="slides/slide714.xml"/><Relationship Id="rId924" Type="http://schemas.openxmlformats.org/officeDocument/2006/relationships/slide" Target="slides/slide921.xml"/><Relationship Id="rId1347" Type="http://schemas.openxmlformats.org/officeDocument/2006/relationships/slide" Target="slides/slide1344.xml"/><Relationship Id="rId1554" Type="http://schemas.openxmlformats.org/officeDocument/2006/relationships/slide" Target="slides/slide1551.xml"/><Relationship Id="rId1761" Type="http://schemas.openxmlformats.org/officeDocument/2006/relationships/slide" Target="slides/slide1758.xml"/><Relationship Id="rId53" Type="http://schemas.openxmlformats.org/officeDocument/2006/relationships/slide" Target="slides/slide50.xml"/><Relationship Id="rId1207" Type="http://schemas.openxmlformats.org/officeDocument/2006/relationships/slide" Target="slides/slide1204.xml"/><Relationship Id="rId1414" Type="http://schemas.openxmlformats.org/officeDocument/2006/relationships/slide" Target="slides/slide1411.xml"/><Relationship Id="rId1621" Type="http://schemas.openxmlformats.org/officeDocument/2006/relationships/slide" Target="slides/slide1618.xml"/><Relationship Id="rId1719" Type="http://schemas.openxmlformats.org/officeDocument/2006/relationships/slide" Target="slides/slide1716.xml"/><Relationship Id="rId367" Type="http://schemas.openxmlformats.org/officeDocument/2006/relationships/slide" Target="slides/slide364.xml"/><Relationship Id="rId574" Type="http://schemas.openxmlformats.org/officeDocument/2006/relationships/slide" Target="slides/slide571.xml"/><Relationship Id="rId227" Type="http://schemas.openxmlformats.org/officeDocument/2006/relationships/slide" Target="slides/slide224.xml"/><Relationship Id="rId781" Type="http://schemas.openxmlformats.org/officeDocument/2006/relationships/slide" Target="slides/slide778.xml"/><Relationship Id="rId879" Type="http://schemas.openxmlformats.org/officeDocument/2006/relationships/slide" Target="slides/slide876.xml"/><Relationship Id="rId434" Type="http://schemas.openxmlformats.org/officeDocument/2006/relationships/slide" Target="slides/slide431.xml"/><Relationship Id="rId641" Type="http://schemas.openxmlformats.org/officeDocument/2006/relationships/slide" Target="slides/slide638.xml"/><Relationship Id="rId739" Type="http://schemas.openxmlformats.org/officeDocument/2006/relationships/slide" Target="slides/slide736.xml"/><Relationship Id="rId1064" Type="http://schemas.openxmlformats.org/officeDocument/2006/relationships/slide" Target="slides/slide1061.xml"/><Relationship Id="rId1271" Type="http://schemas.openxmlformats.org/officeDocument/2006/relationships/slide" Target="slides/slide1268.xml"/><Relationship Id="rId1369" Type="http://schemas.openxmlformats.org/officeDocument/2006/relationships/slide" Target="slides/slide1366.xml"/><Relationship Id="rId1576" Type="http://schemas.openxmlformats.org/officeDocument/2006/relationships/slide" Target="slides/slide1573.xml"/><Relationship Id="rId501" Type="http://schemas.openxmlformats.org/officeDocument/2006/relationships/slide" Target="slides/slide498.xml"/><Relationship Id="rId946" Type="http://schemas.openxmlformats.org/officeDocument/2006/relationships/slide" Target="slides/slide943.xml"/><Relationship Id="rId1131" Type="http://schemas.openxmlformats.org/officeDocument/2006/relationships/slide" Target="slides/slide1128.xml"/><Relationship Id="rId1229" Type="http://schemas.openxmlformats.org/officeDocument/2006/relationships/slide" Target="slides/slide1226.xml"/><Relationship Id="rId1783" Type="http://schemas.openxmlformats.org/officeDocument/2006/relationships/slide" Target="slides/slide1780.xml"/><Relationship Id="rId75" Type="http://schemas.openxmlformats.org/officeDocument/2006/relationships/slide" Target="slides/slide72.xml"/><Relationship Id="rId806" Type="http://schemas.openxmlformats.org/officeDocument/2006/relationships/slide" Target="slides/slide803.xml"/><Relationship Id="rId1436" Type="http://schemas.openxmlformats.org/officeDocument/2006/relationships/slide" Target="slides/slide1433.xml"/><Relationship Id="rId1643" Type="http://schemas.openxmlformats.org/officeDocument/2006/relationships/slide" Target="slides/slide1640.xml"/><Relationship Id="rId1503" Type="http://schemas.openxmlformats.org/officeDocument/2006/relationships/slide" Target="slides/slide1500.xml"/><Relationship Id="rId1710" Type="http://schemas.openxmlformats.org/officeDocument/2006/relationships/slide" Target="slides/slide1707.xml"/><Relationship Id="rId291" Type="http://schemas.openxmlformats.org/officeDocument/2006/relationships/slide" Target="slides/slide288.xml"/><Relationship Id="rId1808" Type="http://schemas.openxmlformats.org/officeDocument/2006/relationships/slide" Target="slides/slide1805.xml"/><Relationship Id="rId151" Type="http://schemas.openxmlformats.org/officeDocument/2006/relationships/slide" Target="slides/slide148.xml"/><Relationship Id="rId389" Type="http://schemas.openxmlformats.org/officeDocument/2006/relationships/slide" Target="slides/slide386.xml"/><Relationship Id="rId596" Type="http://schemas.openxmlformats.org/officeDocument/2006/relationships/slide" Target="slides/slide593.xml"/><Relationship Id="rId249" Type="http://schemas.openxmlformats.org/officeDocument/2006/relationships/slide" Target="slides/slide246.xml"/><Relationship Id="rId456" Type="http://schemas.openxmlformats.org/officeDocument/2006/relationships/slide" Target="slides/slide453.xml"/><Relationship Id="rId663" Type="http://schemas.openxmlformats.org/officeDocument/2006/relationships/slide" Target="slides/slide660.xml"/><Relationship Id="rId870" Type="http://schemas.openxmlformats.org/officeDocument/2006/relationships/slide" Target="slides/slide867.xml"/><Relationship Id="rId1086" Type="http://schemas.openxmlformats.org/officeDocument/2006/relationships/slide" Target="slides/slide1083.xml"/><Relationship Id="rId1293" Type="http://schemas.openxmlformats.org/officeDocument/2006/relationships/slide" Target="slides/slide1290.xml"/><Relationship Id="rId109" Type="http://schemas.openxmlformats.org/officeDocument/2006/relationships/slide" Target="slides/slide106.xml"/><Relationship Id="rId316" Type="http://schemas.openxmlformats.org/officeDocument/2006/relationships/slide" Target="slides/slide313.xml"/><Relationship Id="rId523" Type="http://schemas.openxmlformats.org/officeDocument/2006/relationships/slide" Target="slides/slide520.xml"/><Relationship Id="rId968" Type="http://schemas.openxmlformats.org/officeDocument/2006/relationships/slide" Target="slides/slide965.xml"/><Relationship Id="rId1153" Type="http://schemas.openxmlformats.org/officeDocument/2006/relationships/slide" Target="slides/slide1150.xml"/><Relationship Id="rId1598" Type="http://schemas.openxmlformats.org/officeDocument/2006/relationships/slide" Target="slides/slide1595.xml"/><Relationship Id="rId97" Type="http://schemas.openxmlformats.org/officeDocument/2006/relationships/slide" Target="slides/slide94.xml"/><Relationship Id="rId730" Type="http://schemas.openxmlformats.org/officeDocument/2006/relationships/slide" Target="slides/slide727.xml"/><Relationship Id="rId828" Type="http://schemas.openxmlformats.org/officeDocument/2006/relationships/slide" Target="slides/slide825.xml"/><Relationship Id="rId1013" Type="http://schemas.openxmlformats.org/officeDocument/2006/relationships/slide" Target="slides/slide1010.xml"/><Relationship Id="rId1360" Type="http://schemas.openxmlformats.org/officeDocument/2006/relationships/slide" Target="slides/slide1357.xml"/><Relationship Id="rId1458" Type="http://schemas.openxmlformats.org/officeDocument/2006/relationships/slide" Target="slides/slide1455.xml"/><Relationship Id="rId1665" Type="http://schemas.openxmlformats.org/officeDocument/2006/relationships/slide" Target="slides/slide1662.xml"/><Relationship Id="rId1220" Type="http://schemas.openxmlformats.org/officeDocument/2006/relationships/slide" Target="slides/slide1217.xml"/><Relationship Id="rId1318" Type="http://schemas.openxmlformats.org/officeDocument/2006/relationships/slide" Target="slides/slide1315.xml"/><Relationship Id="rId1525" Type="http://schemas.openxmlformats.org/officeDocument/2006/relationships/slide" Target="slides/slide1522.xml"/><Relationship Id="rId1732" Type="http://schemas.openxmlformats.org/officeDocument/2006/relationships/slide" Target="slides/slide1729.xml"/><Relationship Id="rId24" Type="http://schemas.openxmlformats.org/officeDocument/2006/relationships/slide" Target="slides/slide21.xml"/><Relationship Id="rId173" Type="http://schemas.openxmlformats.org/officeDocument/2006/relationships/slide" Target="slides/slide170.xml"/><Relationship Id="rId380" Type="http://schemas.openxmlformats.org/officeDocument/2006/relationships/slide" Target="slides/slide377.xml"/><Relationship Id="rId240" Type="http://schemas.openxmlformats.org/officeDocument/2006/relationships/slide" Target="slides/slide237.xml"/><Relationship Id="rId478" Type="http://schemas.openxmlformats.org/officeDocument/2006/relationships/slide" Target="slides/slide475.xml"/><Relationship Id="rId685" Type="http://schemas.openxmlformats.org/officeDocument/2006/relationships/slide" Target="slides/slide682.xml"/><Relationship Id="rId892" Type="http://schemas.openxmlformats.org/officeDocument/2006/relationships/slide" Target="slides/slide889.xml"/><Relationship Id="rId100" Type="http://schemas.openxmlformats.org/officeDocument/2006/relationships/slide" Target="slides/slide97.xml"/><Relationship Id="rId338" Type="http://schemas.openxmlformats.org/officeDocument/2006/relationships/slide" Target="slides/slide335.xml"/><Relationship Id="rId545" Type="http://schemas.openxmlformats.org/officeDocument/2006/relationships/slide" Target="slides/slide542.xml"/><Relationship Id="rId752" Type="http://schemas.openxmlformats.org/officeDocument/2006/relationships/slide" Target="slides/slide749.xml"/><Relationship Id="rId1175" Type="http://schemas.openxmlformats.org/officeDocument/2006/relationships/slide" Target="slides/slide1172.xml"/><Relationship Id="rId1382" Type="http://schemas.openxmlformats.org/officeDocument/2006/relationships/slide" Target="slides/slide1379.xml"/><Relationship Id="rId405" Type="http://schemas.openxmlformats.org/officeDocument/2006/relationships/slide" Target="slides/slide402.xml"/><Relationship Id="rId612" Type="http://schemas.openxmlformats.org/officeDocument/2006/relationships/slide" Target="slides/slide609.xml"/><Relationship Id="rId1035" Type="http://schemas.openxmlformats.org/officeDocument/2006/relationships/slide" Target="slides/slide1032.xml"/><Relationship Id="rId1242" Type="http://schemas.openxmlformats.org/officeDocument/2006/relationships/slide" Target="slides/slide1239.xml"/><Relationship Id="rId1687" Type="http://schemas.openxmlformats.org/officeDocument/2006/relationships/slide" Target="slides/slide1684.xml"/><Relationship Id="rId917" Type="http://schemas.openxmlformats.org/officeDocument/2006/relationships/slide" Target="slides/slide914.xml"/><Relationship Id="rId1102" Type="http://schemas.openxmlformats.org/officeDocument/2006/relationships/slide" Target="slides/slide1099.xml"/><Relationship Id="rId1547" Type="http://schemas.openxmlformats.org/officeDocument/2006/relationships/slide" Target="slides/slide1544.xml"/><Relationship Id="rId1754" Type="http://schemas.openxmlformats.org/officeDocument/2006/relationships/slide" Target="slides/slide1751.xml"/><Relationship Id="rId46" Type="http://schemas.openxmlformats.org/officeDocument/2006/relationships/slide" Target="slides/slide43.xml"/><Relationship Id="rId1407" Type="http://schemas.openxmlformats.org/officeDocument/2006/relationships/slide" Target="slides/slide1404.xml"/><Relationship Id="rId1614" Type="http://schemas.openxmlformats.org/officeDocument/2006/relationships/slide" Target="slides/slide1611.xml"/><Relationship Id="rId1821" Type="http://schemas.openxmlformats.org/officeDocument/2006/relationships/slide" Target="slides/slide1818.xml"/><Relationship Id="rId195" Type="http://schemas.openxmlformats.org/officeDocument/2006/relationships/slide" Target="slides/slide192.xml"/><Relationship Id="rId262" Type="http://schemas.openxmlformats.org/officeDocument/2006/relationships/slide" Target="slides/slide259.xml"/><Relationship Id="rId567" Type="http://schemas.openxmlformats.org/officeDocument/2006/relationships/slide" Target="slides/slide564.xml"/><Relationship Id="rId1197" Type="http://schemas.openxmlformats.org/officeDocument/2006/relationships/slide" Target="slides/slide1194.xml"/><Relationship Id="rId122" Type="http://schemas.openxmlformats.org/officeDocument/2006/relationships/slide" Target="slides/slide119.xml"/><Relationship Id="rId774" Type="http://schemas.openxmlformats.org/officeDocument/2006/relationships/slide" Target="slides/slide771.xml"/><Relationship Id="rId981" Type="http://schemas.openxmlformats.org/officeDocument/2006/relationships/slide" Target="slides/slide978.xml"/><Relationship Id="rId1057" Type="http://schemas.openxmlformats.org/officeDocument/2006/relationships/slide" Target="slides/slide1054.xml"/><Relationship Id="rId427" Type="http://schemas.openxmlformats.org/officeDocument/2006/relationships/slide" Target="slides/slide424.xml"/><Relationship Id="rId634" Type="http://schemas.openxmlformats.org/officeDocument/2006/relationships/slide" Target="slides/slide631.xml"/><Relationship Id="rId841" Type="http://schemas.openxmlformats.org/officeDocument/2006/relationships/slide" Target="slides/slide838.xml"/><Relationship Id="rId1264" Type="http://schemas.openxmlformats.org/officeDocument/2006/relationships/slide" Target="slides/slide1261.xml"/><Relationship Id="rId1471" Type="http://schemas.openxmlformats.org/officeDocument/2006/relationships/slide" Target="slides/slide1468.xml"/><Relationship Id="rId1569" Type="http://schemas.openxmlformats.org/officeDocument/2006/relationships/slide" Target="slides/slide1566.xml"/><Relationship Id="rId701" Type="http://schemas.openxmlformats.org/officeDocument/2006/relationships/slide" Target="slides/slide698.xml"/><Relationship Id="rId939" Type="http://schemas.openxmlformats.org/officeDocument/2006/relationships/slide" Target="slides/slide936.xml"/><Relationship Id="rId1124" Type="http://schemas.openxmlformats.org/officeDocument/2006/relationships/slide" Target="slides/slide1121.xml"/><Relationship Id="rId1331" Type="http://schemas.openxmlformats.org/officeDocument/2006/relationships/slide" Target="slides/slide1328.xml"/><Relationship Id="rId1776" Type="http://schemas.openxmlformats.org/officeDocument/2006/relationships/slide" Target="slides/slide1773.xml"/><Relationship Id="rId68" Type="http://schemas.openxmlformats.org/officeDocument/2006/relationships/slide" Target="slides/slide65.xml"/><Relationship Id="rId1429" Type="http://schemas.openxmlformats.org/officeDocument/2006/relationships/slide" Target="slides/slide1426.xml"/><Relationship Id="rId1636" Type="http://schemas.openxmlformats.org/officeDocument/2006/relationships/slide" Target="slides/slide1633.xml"/><Relationship Id="rId1703" Type="http://schemas.openxmlformats.org/officeDocument/2006/relationships/slide" Target="slides/slide1700.xml"/><Relationship Id="rId284" Type="http://schemas.openxmlformats.org/officeDocument/2006/relationships/slide" Target="slides/slide281.xml"/><Relationship Id="rId491" Type="http://schemas.openxmlformats.org/officeDocument/2006/relationships/slide" Target="slides/slide488.xml"/><Relationship Id="rId144" Type="http://schemas.openxmlformats.org/officeDocument/2006/relationships/slide" Target="slides/slide141.xml"/><Relationship Id="rId589" Type="http://schemas.openxmlformats.org/officeDocument/2006/relationships/slide" Target="slides/slide586.xml"/><Relationship Id="rId796" Type="http://schemas.openxmlformats.org/officeDocument/2006/relationships/slide" Target="slides/slide793.xml"/><Relationship Id="rId351" Type="http://schemas.openxmlformats.org/officeDocument/2006/relationships/slide" Target="slides/slide348.xml"/><Relationship Id="rId449" Type="http://schemas.openxmlformats.org/officeDocument/2006/relationships/slide" Target="slides/slide446.xml"/><Relationship Id="rId656" Type="http://schemas.openxmlformats.org/officeDocument/2006/relationships/slide" Target="slides/slide653.xml"/><Relationship Id="rId863" Type="http://schemas.openxmlformats.org/officeDocument/2006/relationships/slide" Target="slides/slide860.xml"/><Relationship Id="rId1079" Type="http://schemas.openxmlformats.org/officeDocument/2006/relationships/slide" Target="slides/slide1076.xml"/><Relationship Id="rId1286" Type="http://schemas.openxmlformats.org/officeDocument/2006/relationships/slide" Target="slides/slide1283.xml"/><Relationship Id="rId1493" Type="http://schemas.openxmlformats.org/officeDocument/2006/relationships/slide" Target="slides/slide1490.xml"/><Relationship Id="rId211" Type="http://schemas.openxmlformats.org/officeDocument/2006/relationships/slide" Target="slides/slide208.xml"/><Relationship Id="rId309" Type="http://schemas.openxmlformats.org/officeDocument/2006/relationships/slide" Target="slides/slide306.xml"/><Relationship Id="rId516" Type="http://schemas.openxmlformats.org/officeDocument/2006/relationships/slide" Target="slides/slide513.xml"/><Relationship Id="rId1146" Type="http://schemas.openxmlformats.org/officeDocument/2006/relationships/slide" Target="slides/slide1143.xml"/><Relationship Id="rId1798" Type="http://schemas.openxmlformats.org/officeDocument/2006/relationships/slide" Target="slides/slide1795.xml"/><Relationship Id="rId723" Type="http://schemas.openxmlformats.org/officeDocument/2006/relationships/slide" Target="slides/slide720.xml"/><Relationship Id="rId930" Type="http://schemas.openxmlformats.org/officeDocument/2006/relationships/slide" Target="slides/slide927.xml"/><Relationship Id="rId1006" Type="http://schemas.openxmlformats.org/officeDocument/2006/relationships/slide" Target="slides/slide1003.xml"/><Relationship Id="rId1353" Type="http://schemas.openxmlformats.org/officeDocument/2006/relationships/slide" Target="slides/slide1350.xml"/><Relationship Id="rId1560" Type="http://schemas.openxmlformats.org/officeDocument/2006/relationships/slide" Target="slides/slide1557.xml"/><Relationship Id="rId1658" Type="http://schemas.openxmlformats.org/officeDocument/2006/relationships/slide" Target="slides/slide1655.xml"/><Relationship Id="rId1213" Type="http://schemas.openxmlformats.org/officeDocument/2006/relationships/slide" Target="slides/slide1210.xml"/><Relationship Id="rId1420" Type="http://schemas.openxmlformats.org/officeDocument/2006/relationships/slide" Target="slides/slide1417.xml"/><Relationship Id="rId1518" Type="http://schemas.openxmlformats.org/officeDocument/2006/relationships/slide" Target="slides/slide1515.xml"/><Relationship Id="rId1725" Type="http://schemas.openxmlformats.org/officeDocument/2006/relationships/slide" Target="slides/slide1722.xml"/><Relationship Id="rId17" Type="http://schemas.openxmlformats.org/officeDocument/2006/relationships/slide" Target="slides/slide14.xml"/><Relationship Id="rId166" Type="http://schemas.openxmlformats.org/officeDocument/2006/relationships/slide" Target="slides/slide163.xml"/><Relationship Id="rId373" Type="http://schemas.openxmlformats.org/officeDocument/2006/relationships/slide" Target="slides/slide370.xml"/><Relationship Id="rId580" Type="http://schemas.openxmlformats.org/officeDocument/2006/relationships/slide" Target="slides/slide577.xml"/><Relationship Id="rId1" Type="http://schemas.openxmlformats.org/officeDocument/2006/relationships/slideMaster" Target="slideMasters/slideMaster1.xml"/><Relationship Id="rId233" Type="http://schemas.openxmlformats.org/officeDocument/2006/relationships/slide" Target="slides/slide230.xml"/><Relationship Id="rId440" Type="http://schemas.openxmlformats.org/officeDocument/2006/relationships/slide" Target="slides/slide437.xml"/><Relationship Id="rId678" Type="http://schemas.openxmlformats.org/officeDocument/2006/relationships/slide" Target="slides/slide675.xml"/><Relationship Id="rId885" Type="http://schemas.openxmlformats.org/officeDocument/2006/relationships/slide" Target="slides/slide882.xml"/><Relationship Id="rId1070" Type="http://schemas.openxmlformats.org/officeDocument/2006/relationships/slide" Target="slides/slide1067.xml"/><Relationship Id="rId300" Type="http://schemas.openxmlformats.org/officeDocument/2006/relationships/slide" Target="slides/slide297.xml"/><Relationship Id="rId538" Type="http://schemas.openxmlformats.org/officeDocument/2006/relationships/slide" Target="slides/slide535.xml"/><Relationship Id="rId745" Type="http://schemas.openxmlformats.org/officeDocument/2006/relationships/slide" Target="slides/slide742.xml"/><Relationship Id="rId952" Type="http://schemas.openxmlformats.org/officeDocument/2006/relationships/slide" Target="slides/slide949.xml"/><Relationship Id="rId1168" Type="http://schemas.openxmlformats.org/officeDocument/2006/relationships/slide" Target="slides/slide1165.xml"/><Relationship Id="rId1375" Type="http://schemas.openxmlformats.org/officeDocument/2006/relationships/slide" Target="slides/slide1372.xml"/><Relationship Id="rId1582" Type="http://schemas.openxmlformats.org/officeDocument/2006/relationships/slide" Target="slides/slide1579.xml"/><Relationship Id="rId81" Type="http://schemas.openxmlformats.org/officeDocument/2006/relationships/slide" Target="slides/slide78.xml"/><Relationship Id="rId605" Type="http://schemas.openxmlformats.org/officeDocument/2006/relationships/slide" Target="slides/slide602.xml"/><Relationship Id="rId812" Type="http://schemas.openxmlformats.org/officeDocument/2006/relationships/slide" Target="slides/slide809.xml"/><Relationship Id="rId1028" Type="http://schemas.openxmlformats.org/officeDocument/2006/relationships/slide" Target="slides/slide1025.xml"/><Relationship Id="rId1235" Type="http://schemas.openxmlformats.org/officeDocument/2006/relationships/slide" Target="slides/slide1232.xml"/><Relationship Id="rId1442" Type="http://schemas.openxmlformats.org/officeDocument/2006/relationships/slide" Target="slides/slide1439.xml"/><Relationship Id="rId1302" Type="http://schemas.openxmlformats.org/officeDocument/2006/relationships/slide" Target="slides/slide1299.xml"/><Relationship Id="rId1747" Type="http://schemas.openxmlformats.org/officeDocument/2006/relationships/slide" Target="slides/slide1744.xml"/><Relationship Id="rId39" Type="http://schemas.openxmlformats.org/officeDocument/2006/relationships/slide" Target="slides/slide36.xml"/><Relationship Id="rId1607" Type="http://schemas.openxmlformats.org/officeDocument/2006/relationships/slide" Target="slides/slide1604.xml"/><Relationship Id="rId1814" Type="http://schemas.openxmlformats.org/officeDocument/2006/relationships/slide" Target="slides/slide1811.xml"/><Relationship Id="rId188" Type="http://schemas.openxmlformats.org/officeDocument/2006/relationships/slide" Target="slides/slide185.xml"/><Relationship Id="rId395" Type="http://schemas.openxmlformats.org/officeDocument/2006/relationships/slide" Target="slides/slide392.xml"/><Relationship Id="rId255" Type="http://schemas.openxmlformats.org/officeDocument/2006/relationships/slide" Target="slides/slide252.xml"/><Relationship Id="rId462" Type="http://schemas.openxmlformats.org/officeDocument/2006/relationships/slide" Target="slides/slide459.xml"/><Relationship Id="rId1092" Type="http://schemas.openxmlformats.org/officeDocument/2006/relationships/slide" Target="slides/slide1089.xml"/><Relationship Id="rId1397" Type="http://schemas.openxmlformats.org/officeDocument/2006/relationships/slide" Target="slides/slide1394.xml"/><Relationship Id="rId115" Type="http://schemas.openxmlformats.org/officeDocument/2006/relationships/slide" Target="slides/slide112.xml"/><Relationship Id="rId322" Type="http://schemas.openxmlformats.org/officeDocument/2006/relationships/slide" Target="slides/slide319.xml"/><Relationship Id="rId767" Type="http://schemas.openxmlformats.org/officeDocument/2006/relationships/slide" Target="slides/slide764.xml"/><Relationship Id="rId974" Type="http://schemas.openxmlformats.org/officeDocument/2006/relationships/slide" Target="slides/slide971.xml"/><Relationship Id="rId627" Type="http://schemas.openxmlformats.org/officeDocument/2006/relationships/slide" Target="slides/slide624.xml"/><Relationship Id="rId834" Type="http://schemas.openxmlformats.org/officeDocument/2006/relationships/slide" Target="slides/slide831.xml"/><Relationship Id="rId1257" Type="http://schemas.openxmlformats.org/officeDocument/2006/relationships/slide" Target="slides/slide1254.xml"/><Relationship Id="rId1464" Type="http://schemas.openxmlformats.org/officeDocument/2006/relationships/slide" Target="slides/slide1461.xml"/><Relationship Id="rId1671" Type="http://schemas.openxmlformats.org/officeDocument/2006/relationships/slide" Target="slides/slide1668.xml"/><Relationship Id="rId901" Type="http://schemas.openxmlformats.org/officeDocument/2006/relationships/slide" Target="slides/slide898.xml"/><Relationship Id="rId1117" Type="http://schemas.openxmlformats.org/officeDocument/2006/relationships/slide" Target="slides/slide1114.xml"/><Relationship Id="rId1324" Type="http://schemas.openxmlformats.org/officeDocument/2006/relationships/slide" Target="slides/slide1321.xml"/><Relationship Id="rId1531" Type="http://schemas.openxmlformats.org/officeDocument/2006/relationships/slide" Target="slides/slide1528.xml"/><Relationship Id="rId1769" Type="http://schemas.openxmlformats.org/officeDocument/2006/relationships/slide" Target="slides/slide1766.xml"/><Relationship Id="rId30" Type="http://schemas.openxmlformats.org/officeDocument/2006/relationships/slide" Target="slides/slide27.xml"/><Relationship Id="rId1629" Type="http://schemas.openxmlformats.org/officeDocument/2006/relationships/slide" Target="slides/slide1626.xml"/><Relationship Id="rId1836" Type="http://schemas.openxmlformats.org/officeDocument/2006/relationships/theme" Target="theme/theme1.xml"/><Relationship Id="rId277" Type="http://schemas.openxmlformats.org/officeDocument/2006/relationships/slide" Target="slides/slide274.xml"/><Relationship Id="rId484" Type="http://schemas.openxmlformats.org/officeDocument/2006/relationships/slide" Target="slides/slide481.xml"/><Relationship Id="rId137" Type="http://schemas.openxmlformats.org/officeDocument/2006/relationships/slide" Target="slides/slide134.xml"/><Relationship Id="rId344" Type="http://schemas.openxmlformats.org/officeDocument/2006/relationships/slide" Target="slides/slide341.xml"/><Relationship Id="rId691" Type="http://schemas.openxmlformats.org/officeDocument/2006/relationships/slide" Target="slides/slide688.xml"/><Relationship Id="rId789" Type="http://schemas.openxmlformats.org/officeDocument/2006/relationships/slide" Target="slides/slide786.xml"/><Relationship Id="rId996" Type="http://schemas.openxmlformats.org/officeDocument/2006/relationships/slide" Target="slides/slide993.xml"/><Relationship Id="rId551" Type="http://schemas.openxmlformats.org/officeDocument/2006/relationships/slide" Target="slides/slide548.xml"/><Relationship Id="rId649" Type="http://schemas.openxmlformats.org/officeDocument/2006/relationships/slide" Target="slides/slide646.xml"/><Relationship Id="rId856" Type="http://schemas.openxmlformats.org/officeDocument/2006/relationships/slide" Target="slides/slide853.xml"/><Relationship Id="rId1181" Type="http://schemas.openxmlformats.org/officeDocument/2006/relationships/slide" Target="slides/slide1178.xml"/><Relationship Id="rId1279" Type="http://schemas.openxmlformats.org/officeDocument/2006/relationships/slide" Target="slides/slide1276.xml"/><Relationship Id="rId1486" Type="http://schemas.openxmlformats.org/officeDocument/2006/relationships/slide" Target="slides/slide1483.xml"/><Relationship Id="rId204" Type="http://schemas.openxmlformats.org/officeDocument/2006/relationships/slide" Target="slides/slide201.xml"/><Relationship Id="rId411" Type="http://schemas.openxmlformats.org/officeDocument/2006/relationships/slide" Target="slides/slide408.xml"/><Relationship Id="rId509" Type="http://schemas.openxmlformats.org/officeDocument/2006/relationships/slide" Target="slides/slide506.xml"/><Relationship Id="rId1041" Type="http://schemas.openxmlformats.org/officeDocument/2006/relationships/slide" Target="slides/slide1038.xml"/><Relationship Id="rId1139" Type="http://schemas.openxmlformats.org/officeDocument/2006/relationships/slide" Target="slides/slide1136.xml"/><Relationship Id="rId1346" Type="http://schemas.openxmlformats.org/officeDocument/2006/relationships/slide" Target="slides/slide1343.xml"/><Relationship Id="rId1693" Type="http://schemas.openxmlformats.org/officeDocument/2006/relationships/slide" Target="slides/slide1690.xml"/><Relationship Id="rId716" Type="http://schemas.openxmlformats.org/officeDocument/2006/relationships/slide" Target="slides/slide713.xml"/><Relationship Id="rId923" Type="http://schemas.openxmlformats.org/officeDocument/2006/relationships/slide" Target="slides/slide920.xml"/><Relationship Id="rId1553" Type="http://schemas.openxmlformats.org/officeDocument/2006/relationships/slide" Target="slides/slide1550.xml"/><Relationship Id="rId1760" Type="http://schemas.openxmlformats.org/officeDocument/2006/relationships/slide" Target="slides/slide1757.xml"/><Relationship Id="rId52" Type="http://schemas.openxmlformats.org/officeDocument/2006/relationships/slide" Target="slides/slide49.xml"/><Relationship Id="rId1206" Type="http://schemas.openxmlformats.org/officeDocument/2006/relationships/slide" Target="slides/slide1203.xml"/><Relationship Id="rId1413" Type="http://schemas.openxmlformats.org/officeDocument/2006/relationships/slide" Target="slides/slide1410.xml"/><Relationship Id="rId1620" Type="http://schemas.openxmlformats.org/officeDocument/2006/relationships/slide" Target="slides/slide1617.xml"/><Relationship Id="rId1718" Type="http://schemas.openxmlformats.org/officeDocument/2006/relationships/slide" Target="slides/slide1715.xml"/><Relationship Id="rId299" Type="http://schemas.openxmlformats.org/officeDocument/2006/relationships/slide" Target="slides/slide296.xml"/><Relationship Id="rId159" Type="http://schemas.openxmlformats.org/officeDocument/2006/relationships/slide" Target="slides/slide156.xml"/><Relationship Id="rId366" Type="http://schemas.openxmlformats.org/officeDocument/2006/relationships/slide" Target="slides/slide363.xml"/><Relationship Id="rId573" Type="http://schemas.openxmlformats.org/officeDocument/2006/relationships/slide" Target="slides/slide570.xml"/><Relationship Id="rId780" Type="http://schemas.openxmlformats.org/officeDocument/2006/relationships/slide" Target="slides/slide777.xml"/><Relationship Id="rId226" Type="http://schemas.openxmlformats.org/officeDocument/2006/relationships/slide" Target="slides/slide223.xml"/><Relationship Id="rId433" Type="http://schemas.openxmlformats.org/officeDocument/2006/relationships/slide" Target="slides/slide430.xml"/><Relationship Id="rId878" Type="http://schemas.openxmlformats.org/officeDocument/2006/relationships/slide" Target="slides/slide875.xml"/><Relationship Id="rId1063" Type="http://schemas.openxmlformats.org/officeDocument/2006/relationships/slide" Target="slides/slide1060.xml"/><Relationship Id="rId1270" Type="http://schemas.openxmlformats.org/officeDocument/2006/relationships/slide" Target="slides/slide1267.xml"/><Relationship Id="rId640" Type="http://schemas.openxmlformats.org/officeDocument/2006/relationships/slide" Target="slides/slide637.xml"/><Relationship Id="rId738" Type="http://schemas.openxmlformats.org/officeDocument/2006/relationships/slide" Target="slides/slide735.xml"/><Relationship Id="rId945" Type="http://schemas.openxmlformats.org/officeDocument/2006/relationships/slide" Target="slides/slide942.xml"/><Relationship Id="rId1368" Type="http://schemas.openxmlformats.org/officeDocument/2006/relationships/slide" Target="slides/slide1365.xml"/><Relationship Id="rId1575" Type="http://schemas.openxmlformats.org/officeDocument/2006/relationships/slide" Target="slides/slide1572.xml"/><Relationship Id="rId1782" Type="http://schemas.openxmlformats.org/officeDocument/2006/relationships/slide" Target="slides/slide1779.xml"/><Relationship Id="rId74" Type="http://schemas.openxmlformats.org/officeDocument/2006/relationships/slide" Target="slides/slide71.xml"/><Relationship Id="rId500" Type="http://schemas.openxmlformats.org/officeDocument/2006/relationships/slide" Target="slides/slide497.xml"/><Relationship Id="rId805" Type="http://schemas.openxmlformats.org/officeDocument/2006/relationships/slide" Target="slides/slide802.xml"/><Relationship Id="rId1130" Type="http://schemas.openxmlformats.org/officeDocument/2006/relationships/slide" Target="slides/slide1127.xml"/><Relationship Id="rId1228" Type="http://schemas.openxmlformats.org/officeDocument/2006/relationships/slide" Target="slides/slide1225.xml"/><Relationship Id="rId1435" Type="http://schemas.openxmlformats.org/officeDocument/2006/relationships/slide" Target="slides/slide1432.xml"/><Relationship Id="rId1642" Type="http://schemas.openxmlformats.org/officeDocument/2006/relationships/slide" Target="slides/slide1639.xml"/><Relationship Id="rId1502" Type="http://schemas.openxmlformats.org/officeDocument/2006/relationships/slide" Target="slides/slide1499.xml"/><Relationship Id="rId1807" Type="http://schemas.openxmlformats.org/officeDocument/2006/relationships/slide" Target="slides/slide1804.xml"/><Relationship Id="rId290" Type="http://schemas.openxmlformats.org/officeDocument/2006/relationships/slide" Target="slides/slide287.xml"/><Relationship Id="rId388" Type="http://schemas.openxmlformats.org/officeDocument/2006/relationships/slide" Target="slides/slide385.xml"/><Relationship Id="rId150" Type="http://schemas.openxmlformats.org/officeDocument/2006/relationships/slide" Target="slides/slide147.xml"/><Relationship Id="rId595" Type="http://schemas.openxmlformats.org/officeDocument/2006/relationships/slide" Target="slides/slide592.xml"/><Relationship Id="rId248" Type="http://schemas.openxmlformats.org/officeDocument/2006/relationships/slide" Target="slides/slide245.xml"/><Relationship Id="rId455" Type="http://schemas.openxmlformats.org/officeDocument/2006/relationships/slide" Target="slides/slide452.xml"/><Relationship Id="rId662" Type="http://schemas.openxmlformats.org/officeDocument/2006/relationships/slide" Target="slides/slide659.xml"/><Relationship Id="rId1085" Type="http://schemas.openxmlformats.org/officeDocument/2006/relationships/slide" Target="slides/slide1082.xml"/><Relationship Id="rId1292" Type="http://schemas.openxmlformats.org/officeDocument/2006/relationships/slide" Target="slides/slide1289.xml"/><Relationship Id="rId108" Type="http://schemas.openxmlformats.org/officeDocument/2006/relationships/slide" Target="slides/slide105.xml"/><Relationship Id="rId315" Type="http://schemas.openxmlformats.org/officeDocument/2006/relationships/slide" Target="slides/slide312.xml"/><Relationship Id="rId522" Type="http://schemas.openxmlformats.org/officeDocument/2006/relationships/slide" Target="slides/slide519.xml"/><Relationship Id="rId967" Type="http://schemas.openxmlformats.org/officeDocument/2006/relationships/slide" Target="slides/slide964.xml"/><Relationship Id="rId1152" Type="http://schemas.openxmlformats.org/officeDocument/2006/relationships/slide" Target="slides/slide1149.xml"/><Relationship Id="rId1597" Type="http://schemas.openxmlformats.org/officeDocument/2006/relationships/slide" Target="slides/slide1594.xml"/><Relationship Id="rId96" Type="http://schemas.openxmlformats.org/officeDocument/2006/relationships/slide" Target="slides/slide93.xml"/><Relationship Id="rId827" Type="http://schemas.openxmlformats.org/officeDocument/2006/relationships/slide" Target="slides/slide824.xml"/><Relationship Id="rId1012" Type="http://schemas.openxmlformats.org/officeDocument/2006/relationships/slide" Target="slides/slide1009.xml"/><Relationship Id="rId1457" Type="http://schemas.openxmlformats.org/officeDocument/2006/relationships/slide" Target="slides/slide1454.xml"/><Relationship Id="rId1664" Type="http://schemas.openxmlformats.org/officeDocument/2006/relationships/slide" Target="slides/slide1661.xml"/><Relationship Id="rId1317" Type="http://schemas.openxmlformats.org/officeDocument/2006/relationships/slide" Target="slides/slide1314.xml"/><Relationship Id="rId1524" Type="http://schemas.openxmlformats.org/officeDocument/2006/relationships/slide" Target="slides/slide1521.xml"/><Relationship Id="rId1731" Type="http://schemas.openxmlformats.org/officeDocument/2006/relationships/slide" Target="slides/slide1728.xml"/><Relationship Id="rId23" Type="http://schemas.openxmlformats.org/officeDocument/2006/relationships/slide" Target="slides/slide20.xml"/><Relationship Id="rId1829" Type="http://schemas.openxmlformats.org/officeDocument/2006/relationships/font" Target="fonts/font2.fntdata"/><Relationship Id="rId172" Type="http://schemas.openxmlformats.org/officeDocument/2006/relationships/slide" Target="slides/slide169.xml"/><Relationship Id="rId477" Type="http://schemas.openxmlformats.org/officeDocument/2006/relationships/slide" Target="slides/slide474.xml"/><Relationship Id="rId684" Type="http://schemas.openxmlformats.org/officeDocument/2006/relationships/slide" Target="slides/slide681.xml"/><Relationship Id="rId337" Type="http://schemas.openxmlformats.org/officeDocument/2006/relationships/slide" Target="slides/slide334.xml"/><Relationship Id="rId891" Type="http://schemas.openxmlformats.org/officeDocument/2006/relationships/slide" Target="slides/slide888.xml"/><Relationship Id="rId989" Type="http://schemas.openxmlformats.org/officeDocument/2006/relationships/slide" Target="slides/slide986.xml"/><Relationship Id="rId544" Type="http://schemas.openxmlformats.org/officeDocument/2006/relationships/slide" Target="slides/slide541.xml"/><Relationship Id="rId751" Type="http://schemas.openxmlformats.org/officeDocument/2006/relationships/slide" Target="slides/slide748.xml"/><Relationship Id="rId849" Type="http://schemas.openxmlformats.org/officeDocument/2006/relationships/slide" Target="slides/slide846.xml"/><Relationship Id="rId1174" Type="http://schemas.openxmlformats.org/officeDocument/2006/relationships/slide" Target="slides/slide1171.xml"/><Relationship Id="rId1381" Type="http://schemas.openxmlformats.org/officeDocument/2006/relationships/slide" Target="slides/slide1378.xml"/><Relationship Id="rId1479" Type="http://schemas.openxmlformats.org/officeDocument/2006/relationships/slide" Target="slides/slide1476.xml"/><Relationship Id="rId1686" Type="http://schemas.openxmlformats.org/officeDocument/2006/relationships/slide" Target="slides/slide1683.xml"/><Relationship Id="rId404" Type="http://schemas.openxmlformats.org/officeDocument/2006/relationships/slide" Target="slides/slide401.xml"/><Relationship Id="rId611" Type="http://schemas.openxmlformats.org/officeDocument/2006/relationships/slide" Target="slides/slide608.xml"/><Relationship Id="rId1034" Type="http://schemas.openxmlformats.org/officeDocument/2006/relationships/slide" Target="slides/slide1031.xml"/><Relationship Id="rId1241" Type="http://schemas.openxmlformats.org/officeDocument/2006/relationships/slide" Target="slides/slide1238.xml"/><Relationship Id="rId1339" Type="http://schemas.openxmlformats.org/officeDocument/2006/relationships/slide" Target="slides/slide1336.xml"/><Relationship Id="rId709" Type="http://schemas.openxmlformats.org/officeDocument/2006/relationships/slide" Target="slides/slide706.xml"/><Relationship Id="rId916" Type="http://schemas.openxmlformats.org/officeDocument/2006/relationships/slide" Target="slides/slide913.xml"/><Relationship Id="rId1101" Type="http://schemas.openxmlformats.org/officeDocument/2006/relationships/slide" Target="slides/slide1098.xml"/><Relationship Id="rId1546" Type="http://schemas.openxmlformats.org/officeDocument/2006/relationships/slide" Target="slides/slide1543.xml"/><Relationship Id="rId1753" Type="http://schemas.openxmlformats.org/officeDocument/2006/relationships/slide" Target="slides/slide1750.xml"/><Relationship Id="rId45" Type="http://schemas.openxmlformats.org/officeDocument/2006/relationships/slide" Target="slides/slide42.xml"/><Relationship Id="rId1406" Type="http://schemas.openxmlformats.org/officeDocument/2006/relationships/slide" Target="slides/slide1403.xml"/><Relationship Id="rId1613" Type="http://schemas.openxmlformats.org/officeDocument/2006/relationships/slide" Target="slides/slide1610.xml"/><Relationship Id="rId1820" Type="http://schemas.openxmlformats.org/officeDocument/2006/relationships/slide" Target="slides/slide1817.xml"/><Relationship Id="rId194" Type="http://schemas.openxmlformats.org/officeDocument/2006/relationships/slide" Target="slides/slide191.xml"/><Relationship Id="rId261" Type="http://schemas.openxmlformats.org/officeDocument/2006/relationships/slide" Target="slides/slide258.xml"/><Relationship Id="rId499" Type="http://schemas.openxmlformats.org/officeDocument/2006/relationships/slide" Target="slides/slide496.xml"/><Relationship Id="rId359" Type="http://schemas.openxmlformats.org/officeDocument/2006/relationships/slide" Target="slides/slide356.xml"/><Relationship Id="rId566" Type="http://schemas.openxmlformats.org/officeDocument/2006/relationships/slide" Target="slides/slide563.xml"/><Relationship Id="rId773" Type="http://schemas.openxmlformats.org/officeDocument/2006/relationships/slide" Target="slides/slide770.xml"/><Relationship Id="rId1196" Type="http://schemas.openxmlformats.org/officeDocument/2006/relationships/slide" Target="slides/slide1193.xml"/><Relationship Id="rId121" Type="http://schemas.openxmlformats.org/officeDocument/2006/relationships/slide" Target="slides/slide118.xml"/><Relationship Id="rId219" Type="http://schemas.openxmlformats.org/officeDocument/2006/relationships/slide" Target="slides/slide216.xml"/><Relationship Id="rId426" Type="http://schemas.openxmlformats.org/officeDocument/2006/relationships/slide" Target="slides/slide423.xml"/><Relationship Id="rId633" Type="http://schemas.openxmlformats.org/officeDocument/2006/relationships/slide" Target="slides/slide630.xml"/><Relationship Id="rId980" Type="http://schemas.openxmlformats.org/officeDocument/2006/relationships/slide" Target="slides/slide977.xml"/><Relationship Id="rId1056" Type="http://schemas.openxmlformats.org/officeDocument/2006/relationships/slide" Target="slides/slide1053.xml"/><Relationship Id="rId1263" Type="http://schemas.openxmlformats.org/officeDocument/2006/relationships/slide" Target="slides/slide1260.xml"/><Relationship Id="rId840" Type="http://schemas.openxmlformats.org/officeDocument/2006/relationships/slide" Target="slides/slide837.xml"/><Relationship Id="rId938" Type="http://schemas.openxmlformats.org/officeDocument/2006/relationships/slide" Target="slides/slide935.xml"/><Relationship Id="rId1470" Type="http://schemas.openxmlformats.org/officeDocument/2006/relationships/slide" Target="slides/slide1467.xml"/><Relationship Id="rId1568" Type="http://schemas.openxmlformats.org/officeDocument/2006/relationships/slide" Target="slides/slide1565.xml"/><Relationship Id="rId1775" Type="http://schemas.openxmlformats.org/officeDocument/2006/relationships/slide" Target="slides/slide1772.xml"/><Relationship Id="rId67" Type="http://schemas.openxmlformats.org/officeDocument/2006/relationships/slide" Target="slides/slide64.xml"/><Relationship Id="rId700" Type="http://schemas.openxmlformats.org/officeDocument/2006/relationships/slide" Target="slides/slide697.xml"/><Relationship Id="rId1123" Type="http://schemas.openxmlformats.org/officeDocument/2006/relationships/slide" Target="slides/slide1120.xml"/><Relationship Id="rId1330" Type="http://schemas.openxmlformats.org/officeDocument/2006/relationships/slide" Target="slides/slide1327.xml"/><Relationship Id="rId1428" Type="http://schemas.openxmlformats.org/officeDocument/2006/relationships/slide" Target="slides/slide1425.xml"/><Relationship Id="rId1635" Type="http://schemas.openxmlformats.org/officeDocument/2006/relationships/slide" Target="slides/slide1632.xml"/><Relationship Id="rId1702" Type="http://schemas.openxmlformats.org/officeDocument/2006/relationships/slide" Target="slides/slide1699.xml"/><Relationship Id="rId283" Type="http://schemas.openxmlformats.org/officeDocument/2006/relationships/slide" Target="slides/slide280.xml"/><Relationship Id="rId490" Type="http://schemas.openxmlformats.org/officeDocument/2006/relationships/slide" Target="slides/slide487.xml"/><Relationship Id="rId143" Type="http://schemas.openxmlformats.org/officeDocument/2006/relationships/slide" Target="slides/slide140.xml"/><Relationship Id="rId350" Type="http://schemas.openxmlformats.org/officeDocument/2006/relationships/slide" Target="slides/slide347.xml"/><Relationship Id="rId588" Type="http://schemas.openxmlformats.org/officeDocument/2006/relationships/slide" Target="slides/slide585.xml"/><Relationship Id="rId795" Type="http://schemas.openxmlformats.org/officeDocument/2006/relationships/slide" Target="slides/slide792.xml"/><Relationship Id="rId9" Type="http://schemas.openxmlformats.org/officeDocument/2006/relationships/slide" Target="slides/slide6.xml"/><Relationship Id="rId210" Type="http://schemas.openxmlformats.org/officeDocument/2006/relationships/slide" Target="slides/slide207.xml"/><Relationship Id="rId448" Type="http://schemas.openxmlformats.org/officeDocument/2006/relationships/slide" Target="slides/slide445.xml"/><Relationship Id="rId655" Type="http://schemas.openxmlformats.org/officeDocument/2006/relationships/slide" Target="slides/slide652.xml"/><Relationship Id="rId862" Type="http://schemas.openxmlformats.org/officeDocument/2006/relationships/slide" Target="slides/slide859.xml"/><Relationship Id="rId1078" Type="http://schemas.openxmlformats.org/officeDocument/2006/relationships/slide" Target="slides/slide1075.xml"/><Relationship Id="rId1285" Type="http://schemas.openxmlformats.org/officeDocument/2006/relationships/slide" Target="slides/slide1282.xml"/><Relationship Id="rId1492" Type="http://schemas.openxmlformats.org/officeDocument/2006/relationships/slide" Target="slides/slide1489.xml"/><Relationship Id="rId308" Type="http://schemas.openxmlformats.org/officeDocument/2006/relationships/slide" Target="slides/slide305.xml"/><Relationship Id="rId515" Type="http://schemas.openxmlformats.org/officeDocument/2006/relationships/slide" Target="slides/slide512.xml"/><Relationship Id="rId722" Type="http://schemas.openxmlformats.org/officeDocument/2006/relationships/slide" Target="slides/slide719.xml"/><Relationship Id="rId1145" Type="http://schemas.openxmlformats.org/officeDocument/2006/relationships/slide" Target="slides/slide1142.xml"/><Relationship Id="rId1352" Type="http://schemas.openxmlformats.org/officeDocument/2006/relationships/slide" Target="slides/slide1349.xml"/><Relationship Id="rId1797" Type="http://schemas.openxmlformats.org/officeDocument/2006/relationships/slide" Target="slides/slide1794.xml"/><Relationship Id="rId89" Type="http://schemas.openxmlformats.org/officeDocument/2006/relationships/slide" Target="slides/slide86.xml"/><Relationship Id="rId1005" Type="http://schemas.openxmlformats.org/officeDocument/2006/relationships/slide" Target="slides/slide1002.xml"/><Relationship Id="rId1212" Type="http://schemas.openxmlformats.org/officeDocument/2006/relationships/slide" Target="slides/slide1209.xml"/><Relationship Id="rId1657" Type="http://schemas.openxmlformats.org/officeDocument/2006/relationships/slide" Target="slides/slide1654.xml"/><Relationship Id="rId1517" Type="http://schemas.openxmlformats.org/officeDocument/2006/relationships/slide" Target="slides/slide1514.xml"/><Relationship Id="rId1724" Type="http://schemas.openxmlformats.org/officeDocument/2006/relationships/slide" Target="slides/slide1721.xml"/><Relationship Id="rId16" Type="http://schemas.openxmlformats.org/officeDocument/2006/relationships/slide" Target="slides/slide13.xml"/><Relationship Id="rId165" Type="http://schemas.openxmlformats.org/officeDocument/2006/relationships/slide" Target="slides/slide162.xml"/><Relationship Id="rId372" Type="http://schemas.openxmlformats.org/officeDocument/2006/relationships/slide" Target="slides/slide369.xml"/><Relationship Id="rId677" Type="http://schemas.openxmlformats.org/officeDocument/2006/relationships/slide" Target="slides/slide674.xml"/><Relationship Id="rId232" Type="http://schemas.openxmlformats.org/officeDocument/2006/relationships/slide" Target="slides/slide229.xml"/><Relationship Id="rId884" Type="http://schemas.openxmlformats.org/officeDocument/2006/relationships/slide" Target="slides/slide881.xml"/><Relationship Id="rId537" Type="http://schemas.openxmlformats.org/officeDocument/2006/relationships/slide" Target="slides/slide534.xml"/><Relationship Id="rId744" Type="http://schemas.openxmlformats.org/officeDocument/2006/relationships/slide" Target="slides/slide741.xml"/><Relationship Id="rId951" Type="http://schemas.openxmlformats.org/officeDocument/2006/relationships/slide" Target="slides/slide948.xml"/><Relationship Id="rId1167" Type="http://schemas.openxmlformats.org/officeDocument/2006/relationships/slide" Target="slides/slide1164.xml"/><Relationship Id="rId1374" Type="http://schemas.openxmlformats.org/officeDocument/2006/relationships/slide" Target="slides/slide1371.xml"/><Relationship Id="rId1581" Type="http://schemas.openxmlformats.org/officeDocument/2006/relationships/slide" Target="slides/slide1578.xml"/><Relationship Id="rId1679" Type="http://schemas.openxmlformats.org/officeDocument/2006/relationships/slide" Target="slides/slide1676.xml"/><Relationship Id="rId80" Type="http://schemas.openxmlformats.org/officeDocument/2006/relationships/slide" Target="slides/slide77.xml"/><Relationship Id="rId604" Type="http://schemas.openxmlformats.org/officeDocument/2006/relationships/slide" Target="slides/slide601.xml"/><Relationship Id="rId811" Type="http://schemas.openxmlformats.org/officeDocument/2006/relationships/slide" Target="slides/slide808.xml"/><Relationship Id="rId1027" Type="http://schemas.openxmlformats.org/officeDocument/2006/relationships/slide" Target="slides/slide1024.xml"/><Relationship Id="rId1234" Type="http://schemas.openxmlformats.org/officeDocument/2006/relationships/slide" Target="slides/slide1231.xml"/><Relationship Id="rId1441" Type="http://schemas.openxmlformats.org/officeDocument/2006/relationships/slide" Target="slides/slide1438.xml"/><Relationship Id="rId909" Type="http://schemas.openxmlformats.org/officeDocument/2006/relationships/slide" Target="slides/slide906.xml"/><Relationship Id="rId1301" Type="http://schemas.openxmlformats.org/officeDocument/2006/relationships/slide" Target="slides/slide1298.xml"/><Relationship Id="rId1539" Type="http://schemas.openxmlformats.org/officeDocument/2006/relationships/slide" Target="slides/slide1536.xml"/><Relationship Id="rId1746" Type="http://schemas.openxmlformats.org/officeDocument/2006/relationships/slide" Target="slides/slide1743.xml"/><Relationship Id="rId38" Type="http://schemas.openxmlformats.org/officeDocument/2006/relationships/slide" Target="slides/slide35.xml"/><Relationship Id="rId1606" Type="http://schemas.openxmlformats.org/officeDocument/2006/relationships/slide" Target="slides/slide1603.xml"/><Relationship Id="rId1813" Type="http://schemas.openxmlformats.org/officeDocument/2006/relationships/slide" Target="slides/slide1810.xml"/><Relationship Id="rId187" Type="http://schemas.openxmlformats.org/officeDocument/2006/relationships/slide" Target="slides/slide184.xml"/><Relationship Id="rId394" Type="http://schemas.openxmlformats.org/officeDocument/2006/relationships/slide" Target="slides/slide391.xml"/><Relationship Id="rId254" Type="http://schemas.openxmlformats.org/officeDocument/2006/relationships/slide" Target="slides/slide251.xml"/><Relationship Id="rId699" Type="http://schemas.openxmlformats.org/officeDocument/2006/relationships/slide" Target="slides/slide696.xml"/><Relationship Id="rId1091" Type="http://schemas.openxmlformats.org/officeDocument/2006/relationships/slide" Target="slides/slide1088.xml"/><Relationship Id="rId114" Type="http://schemas.openxmlformats.org/officeDocument/2006/relationships/slide" Target="slides/slide111.xml"/><Relationship Id="rId461" Type="http://schemas.openxmlformats.org/officeDocument/2006/relationships/slide" Target="slides/slide458.xml"/><Relationship Id="rId559" Type="http://schemas.openxmlformats.org/officeDocument/2006/relationships/slide" Target="slides/slide556.xml"/><Relationship Id="rId766" Type="http://schemas.openxmlformats.org/officeDocument/2006/relationships/slide" Target="slides/slide763.xml"/><Relationship Id="rId1189" Type="http://schemas.openxmlformats.org/officeDocument/2006/relationships/slide" Target="slides/slide1186.xml"/><Relationship Id="rId1396" Type="http://schemas.openxmlformats.org/officeDocument/2006/relationships/slide" Target="slides/slide1393.xml"/><Relationship Id="rId321" Type="http://schemas.openxmlformats.org/officeDocument/2006/relationships/slide" Target="slides/slide318.xml"/><Relationship Id="rId419" Type="http://schemas.openxmlformats.org/officeDocument/2006/relationships/slide" Target="slides/slide416.xml"/><Relationship Id="rId626" Type="http://schemas.openxmlformats.org/officeDocument/2006/relationships/slide" Target="slides/slide623.xml"/><Relationship Id="rId973" Type="http://schemas.openxmlformats.org/officeDocument/2006/relationships/slide" Target="slides/slide970.xml"/><Relationship Id="rId1049" Type="http://schemas.openxmlformats.org/officeDocument/2006/relationships/slide" Target="slides/slide1046.xml"/><Relationship Id="rId1256" Type="http://schemas.openxmlformats.org/officeDocument/2006/relationships/slide" Target="slides/slide1253.xml"/><Relationship Id="rId833" Type="http://schemas.openxmlformats.org/officeDocument/2006/relationships/slide" Target="slides/slide830.xml"/><Relationship Id="rId1116" Type="http://schemas.openxmlformats.org/officeDocument/2006/relationships/slide" Target="slides/slide1113.xml"/><Relationship Id="rId1463" Type="http://schemas.openxmlformats.org/officeDocument/2006/relationships/slide" Target="slides/slide1460.xml"/><Relationship Id="rId1670" Type="http://schemas.openxmlformats.org/officeDocument/2006/relationships/slide" Target="slides/slide1667.xml"/><Relationship Id="rId1768" Type="http://schemas.openxmlformats.org/officeDocument/2006/relationships/slide" Target="slides/slide1765.xml"/><Relationship Id="rId900" Type="http://schemas.openxmlformats.org/officeDocument/2006/relationships/slide" Target="slides/slide897.xml"/><Relationship Id="rId1323" Type="http://schemas.openxmlformats.org/officeDocument/2006/relationships/slide" Target="slides/slide1320.xml"/><Relationship Id="rId1530" Type="http://schemas.openxmlformats.org/officeDocument/2006/relationships/slide" Target="slides/slide1527.xml"/><Relationship Id="rId1628" Type="http://schemas.openxmlformats.org/officeDocument/2006/relationships/slide" Target="slides/slide1625.xml"/><Relationship Id="rId1835" Type="http://schemas.openxmlformats.org/officeDocument/2006/relationships/viewProps" Target="viewProps.xml"/><Relationship Id="rId276" Type="http://schemas.openxmlformats.org/officeDocument/2006/relationships/slide" Target="slides/slide273.xml"/><Relationship Id="rId483" Type="http://schemas.openxmlformats.org/officeDocument/2006/relationships/slide" Target="slides/slide480.xml"/><Relationship Id="rId690" Type="http://schemas.openxmlformats.org/officeDocument/2006/relationships/slide" Target="slides/slide687.xml"/><Relationship Id="rId136" Type="http://schemas.openxmlformats.org/officeDocument/2006/relationships/slide" Target="slides/slide133.xml"/><Relationship Id="rId343" Type="http://schemas.openxmlformats.org/officeDocument/2006/relationships/slide" Target="slides/slide340.xml"/><Relationship Id="rId550" Type="http://schemas.openxmlformats.org/officeDocument/2006/relationships/slide" Target="slides/slide547.xml"/><Relationship Id="rId788" Type="http://schemas.openxmlformats.org/officeDocument/2006/relationships/slide" Target="slides/slide785.xml"/><Relationship Id="rId995" Type="http://schemas.openxmlformats.org/officeDocument/2006/relationships/slide" Target="slides/slide992.xml"/><Relationship Id="rId1180" Type="http://schemas.openxmlformats.org/officeDocument/2006/relationships/slide" Target="slides/slide1177.xml"/><Relationship Id="rId203" Type="http://schemas.openxmlformats.org/officeDocument/2006/relationships/slide" Target="slides/slide200.xml"/><Relationship Id="rId648" Type="http://schemas.openxmlformats.org/officeDocument/2006/relationships/slide" Target="slides/slide645.xml"/><Relationship Id="rId855" Type="http://schemas.openxmlformats.org/officeDocument/2006/relationships/slide" Target="slides/slide852.xml"/><Relationship Id="rId1040" Type="http://schemas.openxmlformats.org/officeDocument/2006/relationships/slide" Target="slides/slide1037.xml"/><Relationship Id="rId1278" Type="http://schemas.openxmlformats.org/officeDocument/2006/relationships/slide" Target="slides/slide1275.xml"/><Relationship Id="rId1485" Type="http://schemas.openxmlformats.org/officeDocument/2006/relationships/slide" Target="slides/slide1482.xml"/><Relationship Id="rId1692" Type="http://schemas.openxmlformats.org/officeDocument/2006/relationships/slide" Target="slides/slide1689.xml"/><Relationship Id="rId410" Type="http://schemas.openxmlformats.org/officeDocument/2006/relationships/slide" Target="slides/slide407.xml"/><Relationship Id="rId508" Type="http://schemas.openxmlformats.org/officeDocument/2006/relationships/slide" Target="slides/slide505.xml"/><Relationship Id="rId715" Type="http://schemas.openxmlformats.org/officeDocument/2006/relationships/slide" Target="slides/slide712.xml"/><Relationship Id="rId922" Type="http://schemas.openxmlformats.org/officeDocument/2006/relationships/slide" Target="slides/slide919.xml"/><Relationship Id="rId1138" Type="http://schemas.openxmlformats.org/officeDocument/2006/relationships/slide" Target="slides/slide1135.xml"/><Relationship Id="rId1345" Type="http://schemas.openxmlformats.org/officeDocument/2006/relationships/slide" Target="slides/slide1342.xml"/><Relationship Id="rId1552" Type="http://schemas.openxmlformats.org/officeDocument/2006/relationships/slide" Target="slides/slide1549.xml"/><Relationship Id="rId1205" Type="http://schemas.openxmlformats.org/officeDocument/2006/relationships/slide" Target="slides/slide1202.xml"/><Relationship Id="rId51" Type="http://schemas.openxmlformats.org/officeDocument/2006/relationships/slide" Target="slides/slide48.xml"/><Relationship Id="rId1412" Type="http://schemas.openxmlformats.org/officeDocument/2006/relationships/slide" Target="slides/slide1409.xml"/><Relationship Id="rId1717" Type="http://schemas.openxmlformats.org/officeDocument/2006/relationships/slide" Target="slides/slide1714.xml"/><Relationship Id="rId298" Type="http://schemas.openxmlformats.org/officeDocument/2006/relationships/slide" Target="slides/slide295.xml"/><Relationship Id="rId158" Type="http://schemas.openxmlformats.org/officeDocument/2006/relationships/slide" Target="slides/slide155.xml"/><Relationship Id="rId365" Type="http://schemas.openxmlformats.org/officeDocument/2006/relationships/slide" Target="slides/slide362.xml"/><Relationship Id="rId572" Type="http://schemas.openxmlformats.org/officeDocument/2006/relationships/slide" Target="slides/slide569.xml"/><Relationship Id="rId225" Type="http://schemas.openxmlformats.org/officeDocument/2006/relationships/slide" Target="slides/slide222.xml"/><Relationship Id="rId432" Type="http://schemas.openxmlformats.org/officeDocument/2006/relationships/slide" Target="slides/slide429.xml"/><Relationship Id="rId877" Type="http://schemas.openxmlformats.org/officeDocument/2006/relationships/slide" Target="slides/slide874.xml"/><Relationship Id="rId1062" Type="http://schemas.openxmlformats.org/officeDocument/2006/relationships/slide" Target="slides/slide1059.xml"/><Relationship Id="rId737" Type="http://schemas.openxmlformats.org/officeDocument/2006/relationships/slide" Target="slides/slide734.xml"/><Relationship Id="rId944" Type="http://schemas.openxmlformats.org/officeDocument/2006/relationships/slide" Target="slides/slide941.xml"/><Relationship Id="rId1367" Type="http://schemas.openxmlformats.org/officeDocument/2006/relationships/slide" Target="slides/slide1364.xml"/><Relationship Id="rId1574" Type="http://schemas.openxmlformats.org/officeDocument/2006/relationships/slide" Target="slides/slide1571.xml"/><Relationship Id="rId1781" Type="http://schemas.openxmlformats.org/officeDocument/2006/relationships/slide" Target="slides/slide1778.xml"/><Relationship Id="rId73" Type="http://schemas.openxmlformats.org/officeDocument/2006/relationships/slide" Target="slides/slide70.xml"/><Relationship Id="rId804" Type="http://schemas.openxmlformats.org/officeDocument/2006/relationships/slide" Target="slides/slide801.xml"/><Relationship Id="rId1227" Type="http://schemas.openxmlformats.org/officeDocument/2006/relationships/slide" Target="slides/slide1224.xml"/><Relationship Id="rId1434" Type="http://schemas.openxmlformats.org/officeDocument/2006/relationships/slide" Target="slides/slide1431.xml"/><Relationship Id="rId1641" Type="http://schemas.openxmlformats.org/officeDocument/2006/relationships/slide" Target="slides/slide1638.xml"/><Relationship Id="rId1501" Type="http://schemas.openxmlformats.org/officeDocument/2006/relationships/slide" Target="slides/slide1498.xml"/><Relationship Id="rId1739" Type="http://schemas.openxmlformats.org/officeDocument/2006/relationships/slide" Target="slides/slide1736.xml"/><Relationship Id="rId1806" Type="http://schemas.openxmlformats.org/officeDocument/2006/relationships/slide" Target="slides/slide1803.xml"/><Relationship Id="rId387" Type="http://schemas.openxmlformats.org/officeDocument/2006/relationships/slide" Target="slides/slide384.xml"/><Relationship Id="rId594" Type="http://schemas.openxmlformats.org/officeDocument/2006/relationships/slide" Target="slides/slide591.xml"/><Relationship Id="rId247" Type="http://schemas.openxmlformats.org/officeDocument/2006/relationships/slide" Target="slides/slide244.xml"/><Relationship Id="rId899" Type="http://schemas.openxmlformats.org/officeDocument/2006/relationships/slide" Target="slides/slide896.xml"/><Relationship Id="rId1084" Type="http://schemas.openxmlformats.org/officeDocument/2006/relationships/slide" Target="slides/slide1081.xml"/><Relationship Id="rId107" Type="http://schemas.openxmlformats.org/officeDocument/2006/relationships/slide" Target="slides/slide104.xml"/><Relationship Id="rId454" Type="http://schemas.openxmlformats.org/officeDocument/2006/relationships/slide" Target="slides/slide451.xml"/><Relationship Id="rId661" Type="http://schemas.openxmlformats.org/officeDocument/2006/relationships/slide" Target="slides/slide658.xml"/><Relationship Id="rId759" Type="http://schemas.openxmlformats.org/officeDocument/2006/relationships/slide" Target="slides/slide756.xml"/><Relationship Id="rId966" Type="http://schemas.openxmlformats.org/officeDocument/2006/relationships/slide" Target="slides/slide963.xml"/><Relationship Id="rId1291" Type="http://schemas.openxmlformats.org/officeDocument/2006/relationships/slide" Target="slides/slide1288.xml"/><Relationship Id="rId1389" Type="http://schemas.openxmlformats.org/officeDocument/2006/relationships/slide" Target="slides/slide1386.xml"/><Relationship Id="rId1596" Type="http://schemas.openxmlformats.org/officeDocument/2006/relationships/slide" Target="slides/slide1593.xml"/><Relationship Id="rId314" Type="http://schemas.openxmlformats.org/officeDocument/2006/relationships/slide" Target="slides/slide311.xml"/><Relationship Id="rId521" Type="http://schemas.openxmlformats.org/officeDocument/2006/relationships/slide" Target="slides/slide518.xml"/><Relationship Id="rId619" Type="http://schemas.openxmlformats.org/officeDocument/2006/relationships/slide" Target="slides/slide616.xml"/><Relationship Id="rId1151" Type="http://schemas.openxmlformats.org/officeDocument/2006/relationships/slide" Target="slides/slide1148.xml"/><Relationship Id="rId1249" Type="http://schemas.openxmlformats.org/officeDocument/2006/relationships/slide" Target="slides/slide1246.xml"/><Relationship Id="rId95" Type="http://schemas.openxmlformats.org/officeDocument/2006/relationships/slide" Target="slides/slide92.xml"/><Relationship Id="rId826" Type="http://schemas.openxmlformats.org/officeDocument/2006/relationships/slide" Target="slides/slide823.xml"/><Relationship Id="rId1011" Type="http://schemas.openxmlformats.org/officeDocument/2006/relationships/slide" Target="slides/slide1008.xml"/><Relationship Id="rId1109" Type="http://schemas.openxmlformats.org/officeDocument/2006/relationships/slide" Target="slides/slide1106.xml"/><Relationship Id="rId1456" Type="http://schemas.openxmlformats.org/officeDocument/2006/relationships/slide" Target="slides/slide1453.xml"/><Relationship Id="rId1663" Type="http://schemas.openxmlformats.org/officeDocument/2006/relationships/slide" Target="slides/slide1660.xml"/><Relationship Id="rId1316" Type="http://schemas.openxmlformats.org/officeDocument/2006/relationships/slide" Target="slides/slide1313.xml"/><Relationship Id="rId1523" Type="http://schemas.openxmlformats.org/officeDocument/2006/relationships/slide" Target="slides/slide1520.xml"/><Relationship Id="rId1730" Type="http://schemas.openxmlformats.org/officeDocument/2006/relationships/slide" Target="slides/slide1727.xml"/><Relationship Id="rId22" Type="http://schemas.openxmlformats.org/officeDocument/2006/relationships/slide" Target="slides/slide19.xml"/><Relationship Id="rId1828" Type="http://schemas.openxmlformats.org/officeDocument/2006/relationships/font" Target="fonts/font1.fntdata"/><Relationship Id="rId171" Type="http://schemas.openxmlformats.org/officeDocument/2006/relationships/slide" Target="slides/slide168.xml"/><Relationship Id="rId269" Type="http://schemas.openxmlformats.org/officeDocument/2006/relationships/slide" Target="slides/slide266.xml"/><Relationship Id="rId476" Type="http://schemas.openxmlformats.org/officeDocument/2006/relationships/slide" Target="slides/slide473.xml"/><Relationship Id="rId683" Type="http://schemas.openxmlformats.org/officeDocument/2006/relationships/slide" Target="slides/slide680.xml"/><Relationship Id="rId890" Type="http://schemas.openxmlformats.org/officeDocument/2006/relationships/slide" Target="slides/slide887.xml"/><Relationship Id="rId129" Type="http://schemas.openxmlformats.org/officeDocument/2006/relationships/slide" Target="slides/slide126.xml"/><Relationship Id="rId336" Type="http://schemas.openxmlformats.org/officeDocument/2006/relationships/slide" Target="slides/slide333.xml"/><Relationship Id="rId543" Type="http://schemas.openxmlformats.org/officeDocument/2006/relationships/slide" Target="slides/slide540.xml"/><Relationship Id="rId988" Type="http://schemas.openxmlformats.org/officeDocument/2006/relationships/slide" Target="slides/slide985.xml"/><Relationship Id="rId1173" Type="http://schemas.openxmlformats.org/officeDocument/2006/relationships/slide" Target="slides/slide1170.xml"/><Relationship Id="rId1380" Type="http://schemas.openxmlformats.org/officeDocument/2006/relationships/slide" Target="slides/slide1377.xml"/><Relationship Id="rId403" Type="http://schemas.openxmlformats.org/officeDocument/2006/relationships/slide" Target="slides/slide400.xml"/><Relationship Id="rId750" Type="http://schemas.openxmlformats.org/officeDocument/2006/relationships/slide" Target="slides/slide747.xml"/><Relationship Id="rId848" Type="http://schemas.openxmlformats.org/officeDocument/2006/relationships/slide" Target="slides/slide845.xml"/><Relationship Id="rId1033" Type="http://schemas.openxmlformats.org/officeDocument/2006/relationships/slide" Target="slides/slide1030.xml"/><Relationship Id="rId1478" Type="http://schemas.openxmlformats.org/officeDocument/2006/relationships/slide" Target="slides/slide1475.xml"/><Relationship Id="rId1685" Type="http://schemas.openxmlformats.org/officeDocument/2006/relationships/slide" Target="slides/slide168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Calibri" panose="020F0502020204030204" pitchFamily="34" charset="0"/>
                <a:cs typeface="Calibri" panose="020F0502020204030204" pitchFamily="34" charset="0"/>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Calibri" panose="020F0502020204030204" pitchFamily="34" charset="0"/>
                <a:cs typeface="Calibri" panose="020F0502020204030204" pitchFamily="34" charset="0"/>
              </a:defRPr>
            </a:lvl1pPr>
          </a:lstStyle>
          <a:p>
            <a:pPr>
              <a:defRPr/>
            </a:pPr>
            <a:fld id="{F62CA684-05E1-4EC4-A656-4974043E9EA5}" type="datetimeFigureOut">
              <a:rPr lang="en-US" smtClean="0"/>
              <a:pPr>
                <a:defRPr/>
              </a:pPr>
              <a:t>3/29/2024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Calibri" panose="020F0502020204030204" pitchFamily="34" charset="0"/>
                <a:cs typeface="Calibri" panose="020F0502020204030204" pitchFamily="34" charset="0"/>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cs typeface="Calibri" panose="020F0502020204030204" pitchFamily="34" charset="0"/>
              </a:defRPr>
            </a:lvl1pPr>
          </a:lstStyle>
          <a:p>
            <a:pPr>
              <a:defRPr/>
            </a:pPr>
            <a:fld id="{93BFFB77-5E1B-48E2-AABA-7D1610C95322}" type="slidenum">
              <a:rPr lang="en-US" altLang="en-US" smtClean="0"/>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93BFFB77-5E1B-48E2-AABA-7D1610C95322}" type="slidenum">
              <a:rPr lang="en-US" altLang="en-US" smtClean="0"/>
              <a:pPr>
                <a:defRPr/>
              </a:pPr>
              <a:t>4</a:t>
            </a:fld>
            <a:endParaRPr lang="en-US" altLang="en-US" dirty="0"/>
          </a:p>
        </p:txBody>
      </p:sp>
    </p:spTree>
    <p:extLst>
      <p:ext uri="{BB962C8B-B14F-4D97-AF65-F5344CB8AC3E}">
        <p14:creationId xmlns:p14="http://schemas.microsoft.com/office/powerpoint/2010/main" val="7482837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F00CAEB-1CC3-4CA2-9FD6-F5849B8F516B}" type="slidenum">
              <a:rPr kumimoji="0" lang="en-CA" sz="1200" b="0" i="0" u="none" strike="noStrike" kern="1200" cap="none" spc="0" normalizeH="0" baseline="0" noProof="0" smtClean="0">
                <a:ln>
                  <a:noFill/>
                </a:ln>
                <a:solidFill>
                  <a:prstClr val="black"/>
                </a:solidFill>
                <a:effectLst/>
                <a:uLnTx/>
                <a:uFillTx/>
                <a:latin typeface="Aptos" panose="0211000402020202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367</a:t>
            </a:fld>
            <a:endParaRPr kumimoji="0" lang="en-CA" sz="1200" b="0" i="0" u="none" strike="noStrike" kern="1200" cap="none" spc="0" normalizeH="0" baseline="0" noProof="0">
              <a:ln>
                <a:noFill/>
              </a:ln>
              <a:solidFill>
                <a:prstClr val="black"/>
              </a:solidFill>
              <a:effectLst/>
              <a:uLnTx/>
              <a:uFillTx/>
              <a:latin typeface="Aptos" panose="02110004020202020204"/>
              <a:ea typeface="+mn-ea"/>
              <a:cs typeface="+mn-cs"/>
            </a:endParaRPr>
          </a:p>
        </p:txBody>
      </p:sp>
    </p:spTree>
    <p:extLst>
      <p:ext uri="{BB962C8B-B14F-4D97-AF65-F5344CB8AC3E}">
        <p14:creationId xmlns:p14="http://schemas.microsoft.com/office/powerpoint/2010/main" val="37132219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pPr>
              <a:defRPr/>
            </a:pPr>
            <a:fld id="{2C2478C7-CB42-4509-BDE3-97C6F2F868BC}" type="slidenum">
              <a:rPr lang="ar-SA" altLang="en-US" smtClean="0"/>
              <a:pPr>
                <a:defRPr/>
              </a:pPr>
              <a:t>‹#›</a:t>
            </a:fld>
            <a:endParaRPr lang="en-US" altLang="en-US"/>
          </a:p>
        </p:txBody>
      </p:sp>
    </p:spTree>
    <p:extLst>
      <p:ext uri="{BB962C8B-B14F-4D97-AF65-F5344CB8AC3E}">
        <p14:creationId xmlns:p14="http://schemas.microsoft.com/office/powerpoint/2010/main" val="1326375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pPr>
              <a:defRPr/>
            </a:pPr>
            <a:fld id="{E2B3526E-6F05-47C2-AFDB-A36D53738831}" type="slidenum">
              <a:rPr lang="ar-SA" altLang="en-US" smtClean="0"/>
              <a:pPr>
                <a:defRPr/>
              </a:pPr>
              <a:t>‹#›</a:t>
            </a:fld>
            <a:endParaRPr lang="en-US" altLang="en-US"/>
          </a:p>
        </p:txBody>
      </p:sp>
    </p:spTree>
    <p:extLst>
      <p:ext uri="{BB962C8B-B14F-4D97-AF65-F5344CB8AC3E}">
        <p14:creationId xmlns:p14="http://schemas.microsoft.com/office/powerpoint/2010/main" val="27136847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pPr>
              <a:defRPr/>
            </a:pPr>
            <a:fld id="{3A80B7A3-1C28-458F-B991-A1C92C9C339B}" type="slidenum">
              <a:rPr lang="ar-SA" altLang="en-US" smtClean="0"/>
              <a:pPr>
                <a:defRPr/>
              </a:pPr>
              <a:t>‹#›</a:t>
            </a:fld>
            <a:endParaRPr lang="en-US" altLang="en-US"/>
          </a:p>
        </p:txBody>
      </p:sp>
    </p:spTree>
    <p:extLst>
      <p:ext uri="{BB962C8B-B14F-4D97-AF65-F5344CB8AC3E}">
        <p14:creationId xmlns:p14="http://schemas.microsoft.com/office/powerpoint/2010/main" val="54931831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1427163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fld id="{F81E7A3D-E83D-462E-8E22-65ED617997D8}" type="slidenum">
              <a:rPr lang="ar-SA" altLang="en-US" smtClean="0"/>
              <a:pPr/>
              <a:t>‹#›</a:t>
            </a:fld>
            <a:endParaRPr lang="en-US" altLang="en-US" dirty="0"/>
          </a:p>
        </p:txBody>
      </p:sp>
    </p:spTree>
    <p:extLst>
      <p:ext uri="{BB962C8B-B14F-4D97-AF65-F5344CB8AC3E}">
        <p14:creationId xmlns:p14="http://schemas.microsoft.com/office/powerpoint/2010/main" val="32604749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fld id="{483B47EA-5D2D-44B5-B00B-9EB09598820D}" type="slidenum">
              <a:rPr lang="ar-SA" altLang="en-US" smtClean="0"/>
              <a:pPr/>
              <a:t>‹#›</a:t>
            </a:fld>
            <a:endParaRPr lang="en-US" altLang="en-US" dirty="0"/>
          </a:p>
        </p:txBody>
      </p:sp>
    </p:spTree>
    <p:extLst>
      <p:ext uri="{BB962C8B-B14F-4D97-AF65-F5344CB8AC3E}">
        <p14:creationId xmlns:p14="http://schemas.microsoft.com/office/powerpoint/2010/main" val="29241965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fld id="{FB20D4B9-0318-455C-B9C1-8BB506B47616}" type="slidenum">
              <a:rPr lang="ar-SA" altLang="en-US" smtClean="0"/>
              <a:pPr/>
              <a:t>‹#›</a:t>
            </a:fld>
            <a:endParaRPr lang="en-US" altLang="en-US" dirty="0"/>
          </a:p>
        </p:txBody>
      </p:sp>
    </p:spTree>
    <p:extLst>
      <p:ext uri="{BB962C8B-B14F-4D97-AF65-F5344CB8AC3E}">
        <p14:creationId xmlns:p14="http://schemas.microsoft.com/office/powerpoint/2010/main" val="38510230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fld id="{43E22B72-9C01-4C25-8037-C40ED6758063}" type="slidenum">
              <a:rPr lang="ar-SA" altLang="en-US" smtClean="0"/>
              <a:pPr/>
              <a:t>‹#›</a:t>
            </a:fld>
            <a:endParaRPr lang="en-US" altLang="en-US" dirty="0"/>
          </a:p>
        </p:txBody>
      </p:sp>
    </p:spTree>
    <p:extLst>
      <p:ext uri="{BB962C8B-B14F-4D97-AF65-F5344CB8AC3E}">
        <p14:creationId xmlns:p14="http://schemas.microsoft.com/office/powerpoint/2010/main" val="1826143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fld id="{F4BCE551-000D-49CC-AA49-1672F102B6D5}" type="slidenum">
              <a:rPr lang="ar-SA" altLang="en-US" smtClean="0"/>
              <a:pPr/>
              <a:t>‹#›</a:t>
            </a:fld>
            <a:endParaRPr lang="en-US" altLang="en-US" dirty="0"/>
          </a:p>
        </p:txBody>
      </p:sp>
    </p:spTree>
    <p:extLst>
      <p:ext uri="{BB962C8B-B14F-4D97-AF65-F5344CB8AC3E}">
        <p14:creationId xmlns:p14="http://schemas.microsoft.com/office/powerpoint/2010/main" val="14208419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fld id="{D7341C89-0F5C-4636-A8F9-3DCE73C27E78}" type="slidenum">
              <a:rPr lang="ar-SA" altLang="en-US" smtClean="0"/>
              <a:pPr/>
              <a:t>‹#›</a:t>
            </a:fld>
            <a:endParaRPr lang="en-US" altLang="en-US" dirty="0"/>
          </a:p>
        </p:txBody>
      </p:sp>
    </p:spTree>
    <p:extLst>
      <p:ext uri="{BB962C8B-B14F-4D97-AF65-F5344CB8AC3E}">
        <p14:creationId xmlns:p14="http://schemas.microsoft.com/office/powerpoint/2010/main" val="8335381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fld id="{5F22DD61-5DCA-4840-B9D2-BB7CCF2A78EC}" type="slidenum">
              <a:rPr lang="ar-SA" altLang="en-US" smtClean="0"/>
              <a:pPr/>
              <a:t>‹#›</a:t>
            </a:fld>
            <a:endParaRPr lang="en-US" altLang="en-US" dirty="0"/>
          </a:p>
        </p:txBody>
      </p:sp>
    </p:spTree>
    <p:extLst>
      <p:ext uri="{BB962C8B-B14F-4D97-AF65-F5344CB8AC3E}">
        <p14:creationId xmlns:p14="http://schemas.microsoft.com/office/powerpoint/2010/main" val="19902353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pPr>
              <a:defRPr/>
            </a:pPr>
            <a:fld id="{A904F53A-9F58-4EA9-83FD-B447B34FBF32}" type="slidenum">
              <a:rPr lang="ar-SA" altLang="en-US" smtClean="0"/>
              <a:pPr>
                <a:defRPr/>
              </a:pPr>
              <a:t>‹#›</a:t>
            </a:fld>
            <a:endParaRPr lang="en-US" altLang="en-US"/>
          </a:p>
        </p:txBody>
      </p:sp>
    </p:spTree>
    <p:extLst>
      <p:ext uri="{BB962C8B-B14F-4D97-AF65-F5344CB8AC3E}">
        <p14:creationId xmlns:p14="http://schemas.microsoft.com/office/powerpoint/2010/main" val="40025473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fld id="{ABAE5E0F-40DD-47AB-8B4E-5124FC0C1773}" type="slidenum">
              <a:rPr lang="ar-SA" altLang="en-US" smtClean="0"/>
              <a:pPr/>
              <a:t>‹#›</a:t>
            </a:fld>
            <a:endParaRPr lang="en-US" altLang="en-US" dirty="0"/>
          </a:p>
        </p:txBody>
      </p:sp>
    </p:spTree>
    <p:extLst>
      <p:ext uri="{BB962C8B-B14F-4D97-AF65-F5344CB8AC3E}">
        <p14:creationId xmlns:p14="http://schemas.microsoft.com/office/powerpoint/2010/main" val="20592245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dirty="0"/>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fld id="{38105F36-3A88-4AA8-812E-AAAF0128834C}" type="slidenum">
              <a:rPr lang="ar-SA" altLang="en-US" smtClean="0"/>
              <a:pPr/>
              <a:t>‹#›</a:t>
            </a:fld>
            <a:endParaRPr lang="en-US" altLang="en-US" dirty="0"/>
          </a:p>
        </p:txBody>
      </p:sp>
    </p:spTree>
    <p:extLst>
      <p:ext uri="{BB962C8B-B14F-4D97-AF65-F5344CB8AC3E}">
        <p14:creationId xmlns:p14="http://schemas.microsoft.com/office/powerpoint/2010/main" val="15756689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fld id="{71B124E7-09F0-470F-9B26-84927EE972A3}" type="slidenum">
              <a:rPr lang="ar-SA" altLang="en-US" smtClean="0"/>
              <a:pPr/>
              <a:t>‹#›</a:t>
            </a:fld>
            <a:endParaRPr lang="en-US" altLang="en-US" dirty="0"/>
          </a:p>
        </p:txBody>
      </p:sp>
    </p:spTree>
    <p:extLst>
      <p:ext uri="{BB962C8B-B14F-4D97-AF65-F5344CB8AC3E}">
        <p14:creationId xmlns:p14="http://schemas.microsoft.com/office/powerpoint/2010/main" val="5401269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dirty="0"/>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fld id="{6278B95F-81EE-4EF0-BD0D-C29BC91CAADE}" type="slidenum">
              <a:rPr lang="ar-SA" altLang="en-US" smtClean="0"/>
              <a:pPr/>
              <a:t>‹#›</a:t>
            </a:fld>
            <a:endParaRPr lang="en-US" altLang="en-US" dirty="0"/>
          </a:p>
        </p:txBody>
      </p:sp>
    </p:spTree>
    <p:extLst>
      <p:ext uri="{BB962C8B-B14F-4D97-AF65-F5344CB8AC3E}">
        <p14:creationId xmlns:p14="http://schemas.microsoft.com/office/powerpoint/2010/main" val="9542849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dirty="0"/>
              <a:t>Click to edit Master text styles</a:t>
            </a:r>
          </a:p>
        </p:txBody>
      </p:sp>
    </p:spTree>
    <p:extLst>
      <p:ext uri="{BB962C8B-B14F-4D97-AF65-F5344CB8AC3E}">
        <p14:creationId xmlns:p14="http://schemas.microsoft.com/office/powerpoint/2010/main" val="3979327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lvl1pPr>
              <a:defRPr/>
            </a:lvl1p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4" name="Rectangle 4">
            <a:extLst>
              <a:ext uri="{FF2B5EF4-FFF2-40B4-BE49-F238E27FC236}">
                <a16:creationId xmlns:a16="http://schemas.microsoft.com/office/drawing/2014/main" id="{5CDB1E04-9C93-4F4E-87BA-65021A195A3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D3ABF13-3972-4E05-80EF-F338CA55946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E1CC7930-5A0A-43A1-A8B6-156859A97203}"/>
              </a:ext>
            </a:extLst>
          </p:cNvPr>
          <p:cNvSpPr>
            <a:spLocks noGrp="1" noChangeArrowheads="1"/>
          </p:cNvSpPr>
          <p:nvPr>
            <p:ph type="sldNum" sz="quarter" idx="12"/>
          </p:nvPr>
        </p:nvSpPr>
        <p:spPr>
          <a:ln/>
        </p:spPr>
        <p:txBody>
          <a:bodyPr/>
          <a:lstStyle>
            <a:lvl1pPr>
              <a:defRPr/>
            </a:lvl1pPr>
          </a:lstStyle>
          <a:p>
            <a:pPr>
              <a:defRPr/>
            </a:pPr>
            <a:fld id="{F22F070B-A29A-4E2E-BE60-51B51DD213BA}" type="slidenum">
              <a:rPr lang="ar-SA" smtClean="0"/>
              <a:pPr>
                <a:defRPr/>
              </a:pPr>
              <a:t>‹#›</a:t>
            </a:fld>
            <a:endParaRPr lang="en-US"/>
          </a:p>
        </p:txBody>
      </p:sp>
    </p:spTree>
    <p:extLst>
      <p:ext uri="{BB962C8B-B14F-4D97-AF65-F5344CB8AC3E}">
        <p14:creationId xmlns:p14="http://schemas.microsoft.com/office/powerpoint/2010/main" val="8140563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EF37F430-F16A-4C7B-B236-9408B533A456}"/>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8FCABDDC-AAFF-451C-9B1A-0AD808307B8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7E087BA-7129-41A6-A6CA-AE71B84D7C40}"/>
              </a:ext>
            </a:extLst>
          </p:cNvPr>
          <p:cNvSpPr>
            <a:spLocks noGrp="1" noChangeArrowheads="1"/>
          </p:cNvSpPr>
          <p:nvPr>
            <p:ph type="sldNum" sz="quarter" idx="12"/>
          </p:nvPr>
        </p:nvSpPr>
        <p:spPr>
          <a:ln/>
        </p:spPr>
        <p:txBody>
          <a:bodyPr/>
          <a:lstStyle>
            <a:lvl1pPr>
              <a:defRPr/>
            </a:lvl1pPr>
          </a:lstStyle>
          <a:p>
            <a:pPr>
              <a:defRPr/>
            </a:pPr>
            <a:fld id="{66B99437-0D58-4129-8E01-D07A90CDBF24}" type="slidenum">
              <a:rPr lang="ar-SA" smtClean="0"/>
              <a:pPr>
                <a:defRPr/>
              </a:pPr>
              <a:t>‹#›</a:t>
            </a:fld>
            <a:endParaRPr lang="en-US"/>
          </a:p>
        </p:txBody>
      </p:sp>
    </p:spTree>
    <p:extLst>
      <p:ext uri="{BB962C8B-B14F-4D97-AF65-F5344CB8AC3E}">
        <p14:creationId xmlns:p14="http://schemas.microsoft.com/office/powerpoint/2010/main" val="87676636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pPr>
              <a:defRPr/>
            </a:pPr>
            <a:fld id="{040C931B-E70E-40D2-A628-EFC97628D559}" type="slidenum">
              <a:rPr lang="ar-SA" smtClean="0"/>
              <a:pPr>
                <a:defRPr/>
              </a:pPr>
              <a:t>‹#›</a:t>
            </a:fld>
            <a:endParaRPr lang="en-US"/>
          </a:p>
        </p:txBody>
      </p:sp>
    </p:spTree>
    <p:extLst>
      <p:ext uri="{BB962C8B-B14F-4D97-AF65-F5344CB8AC3E}">
        <p14:creationId xmlns:p14="http://schemas.microsoft.com/office/powerpoint/2010/main" val="73741022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pPr>
              <a:defRPr/>
            </a:pPr>
            <a:fld id="{7661430F-58DC-4FE3-A6FA-D78CB6B99660}" type="slidenum">
              <a:rPr lang="ar-SA" smtClean="0"/>
              <a:pPr>
                <a:defRPr/>
              </a:pPr>
              <a:t>‹#›</a:t>
            </a:fld>
            <a:endParaRPr lang="en-US"/>
          </a:p>
        </p:txBody>
      </p:sp>
    </p:spTree>
    <p:extLst>
      <p:ext uri="{BB962C8B-B14F-4D97-AF65-F5344CB8AC3E}">
        <p14:creationId xmlns:p14="http://schemas.microsoft.com/office/powerpoint/2010/main" val="41981717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pPr>
              <a:defRPr/>
            </a:pPr>
            <a:fld id="{E68FC74F-5999-4CB2-96F9-143CC6E54124}" type="slidenum">
              <a:rPr lang="ar-SA" smtClean="0"/>
              <a:pPr>
                <a:defRPr/>
              </a:pPr>
              <a:t>‹#›</a:t>
            </a:fld>
            <a:endParaRPr lang="en-US"/>
          </a:p>
        </p:txBody>
      </p:sp>
    </p:spTree>
    <p:extLst>
      <p:ext uri="{BB962C8B-B14F-4D97-AF65-F5344CB8AC3E}">
        <p14:creationId xmlns:p14="http://schemas.microsoft.com/office/powerpoint/2010/main" val="383200769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242985DA-3725-4A28-B450-8CD0D854307C}"/>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98DB53C-B0ED-438B-B3D5-61AD3386505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3E02C7A-ED15-4DD4-BFFD-6670D4EAA7A5}"/>
              </a:ext>
            </a:extLst>
          </p:cNvPr>
          <p:cNvSpPr>
            <a:spLocks noGrp="1" noChangeArrowheads="1"/>
          </p:cNvSpPr>
          <p:nvPr>
            <p:ph type="sldNum" sz="quarter" idx="12"/>
          </p:nvPr>
        </p:nvSpPr>
        <p:spPr>
          <a:ln/>
        </p:spPr>
        <p:txBody>
          <a:bodyPr/>
          <a:lstStyle>
            <a:lvl1pPr>
              <a:defRPr/>
            </a:lvl1pPr>
          </a:lstStyle>
          <a:p>
            <a:pPr>
              <a:defRPr/>
            </a:pPr>
            <a:fld id="{7FCEA548-E21F-4201-87C2-EF08BE370D1E}" type="slidenum">
              <a:rPr lang="ar-SA" altLang="en-US" smtClean="0"/>
              <a:pPr>
                <a:defRPr/>
              </a:pPr>
              <a:t>‹#›</a:t>
            </a:fld>
            <a:endParaRPr lang="en-US" altLang="en-US"/>
          </a:p>
        </p:txBody>
      </p:sp>
    </p:spTree>
    <p:extLst>
      <p:ext uri="{BB962C8B-B14F-4D97-AF65-F5344CB8AC3E}">
        <p14:creationId xmlns:p14="http://schemas.microsoft.com/office/powerpoint/2010/main" val="525135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pPr>
              <a:defRPr/>
            </a:pPr>
            <a:fld id="{23CF14D5-AC68-43EF-BE94-3414BAC4B60B}" type="slidenum">
              <a:rPr lang="ar-SA" smtClean="0"/>
              <a:pPr>
                <a:defRPr/>
              </a:pPr>
              <a:t>‹#›</a:t>
            </a:fld>
            <a:endParaRPr lang="en-US"/>
          </a:p>
        </p:txBody>
      </p:sp>
    </p:spTree>
    <p:extLst>
      <p:ext uri="{BB962C8B-B14F-4D97-AF65-F5344CB8AC3E}">
        <p14:creationId xmlns:p14="http://schemas.microsoft.com/office/powerpoint/2010/main" val="388914885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pPr>
              <a:defRPr/>
            </a:pPr>
            <a:fld id="{22322E8F-F7F7-4CC3-9B0F-DEFEBB2C96D4}" type="slidenum">
              <a:rPr lang="ar-SA" smtClean="0"/>
              <a:pPr>
                <a:defRPr/>
              </a:pPr>
              <a:t>‹#›</a:t>
            </a:fld>
            <a:endParaRPr lang="en-US"/>
          </a:p>
        </p:txBody>
      </p:sp>
    </p:spTree>
    <p:extLst>
      <p:ext uri="{BB962C8B-B14F-4D97-AF65-F5344CB8AC3E}">
        <p14:creationId xmlns:p14="http://schemas.microsoft.com/office/powerpoint/2010/main" val="6343988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pPr>
              <a:defRPr/>
            </a:pPr>
            <a:fld id="{664FF771-8C06-4730-ADDA-0917123BD08C}" type="slidenum">
              <a:rPr lang="ar-SA" smtClean="0"/>
              <a:pPr>
                <a:defRPr/>
              </a:pPr>
              <a:t>‹#›</a:t>
            </a:fld>
            <a:endParaRPr lang="en-US"/>
          </a:p>
        </p:txBody>
      </p:sp>
    </p:spTree>
    <p:extLst>
      <p:ext uri="{BB962C8B-B14F-4D97-AF65-F5344CB8AC3E}">
        <p14:creationId xmlns:p14="http://schemas.microsoft.com/office/powerpoint/2010/main" val="373476749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pPr>
              <a:defRPr/>
            </a:pPr>
            <a:fld id="{56307DFB-11DB-483C-AC83-3CF045106A9A}" type="slidenum">
              <a:rPr lang="ar-SA" smtClean="0"/>
              <a:pPr>
                <a:defRPr/>
              </a:pPr>
              <a:t>‹#›</a:t>
            </a:fld>
            <a:endParaRPr lang="en-US"/>
          </a:p>
        </p:txBody>
      </p:sp>
    </p:spTree>
    <p:extLst>
      <p:ext uri="{BB962C8B-B14F-4D97-AF65-F5344CB8AC3E}">
        <p14:creationId xmlns:p14="http://schemas.microsoft.com/office/powerpoint/2010/main" val="180928723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40EF34D9-C97B-4F8D-AE79-DE53FCB0E9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419E6A-1FEF-4E4A-91CE-A51B6ED5BA8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8B74B8CD-3EFA-4299-8C61-38E73B16E85C}"/>
              </a:ext>
            </a:extLst>
          </p:cNvPr>
          <p:cNvSpPr>
            <a:spLocks noGrp="1" noChangeArrowheads="1"/>
          </p:cNvSpPr>
          <p:nvPr>
            <p:ph type="sldNum" sz="quarter" idx="12"/>
          </p:nvPr>
        </p:nvSpPr>
        <p:spPr>
          <a:ln/>
        </p:spPr>
        <p:txBody>
          <a:bodyPr/>
          <a:lstStyle>
            <a:lvl1pPr>
              <a:defRPr/>
            </a:lvl1pPr>
          </a:lstStyle>
          <a:p>
            <a:pPr>
              <a:defRPr/>
            </a:pPr>
            <a:fld id="{BDBDC5D8-CF0C-41D4-B7B6-AE34D8077BE5}" type="slidenum">
              <a:rPr lang="ar-SA" smtClean="0"/>
              <a:pPr>
                <a:defRPr/>
              </a:pPr>
              <a:t>‹#›</a:t>
            </a:fld>
            <a:endParaRPr lang="en-US"/>
          </a:p>
        </p:txBody>
      </p:sp>
    </p:spTree>
    <p:extLst>
      <p:ext uri="{BB962C8B-B14F-4D97-AF65-F5344CB8AC3E}">
        <p14:creationId xmlns:p14="http://schemas.microsoft.com/office/powerpoint/2010/main" val="64657198"/>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lvl1pPr>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a:extLst>
              <a:ext uri="{FF2B5EF4-FFF2-40B4-BE49-F238E27FC236}">
                <a16:creationId xmlns:a16="http://schemas.microsoft.com/office/drawing/2014/main" id="{F52BB6F7-5CB5-4E3F-8AF4-8419F96DDA3D}"/>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E2D3B6E-7A28-4BFA-95BA-BF7DD6EEBC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62C204B-C706-4C77-AAC2-A9DCFE47A307}"/>
              </a:ext>
            </a:extLst>
          </p:cNvPr>
          <p:cNvSpPr>
            <a:spLocks noGrp="1" noChangeArrowheads="1"/>
          </p:cNvSpPr>
          <p:nvPr>
            <p:ph type="sldNum" sz="quarter" idx="12"/>
          </p:nvPr>
        </p:nvSpPr>
        <p:spPr>
          <a:ln/>
        </p:spPr>
        <p:txBody>
          <a:bodyPr/>
          <a:lstStyle>
            <a:lvl1pPr>
              <a:defRPr/>
            </a:lvl1pPr>
          </a:lstStyle>
          <a:p>
            <a:pPr>
              <a:defRPr/>
            </a:pPr>
            <a:fld id="{B0BBCAD7-AE33-42F1-BD1C-BB8FA736C75F}" type="slidenum">
              <a:rPr lang="ar-SA" smtClean="0"/>
              <a:pPr>
                <a:defRPr/>
              </a:pPr>
              <a:t>‹#›</a:t>
            </a:fld>
            <a:endParaRPr lang="en-US"/>
          </a:p>
        </p:txBody>
      </p:sp>
    </p:spTree>
    <p:extLst>
      <p:ext uri="{BB962C8B-B14F-4D97-AF65-F5344CB8AC3E}">
        <p14:creationId xmlns:p14="http://schemas.microsoft.com/office/powerpoint/2010/main" val="1879598974"/>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DA0A2-AD51-881E-FFF7-C9FC09AB2BB4}"/>
              </a:ext>
            </a:extLst>
          </p:cNvPr>
          <p:cNvSpPr>
            <a:spLocks noGrp="1"/>
          </p:cNvSpPr>
          <p:nvPr>
            <p:ph type="title"/>
          </p:nvPr>
        </p:nvSpPr>
        <p:spPr>
          <a:xfrm>
            <a:off x="0" y="1219199"/>
            <a:ext cx="12192000" cy="1143000"/>
          </a:xfrm>
        </p:spPr>
        <p:txBody>
          <a:bodyPr/>
          <a:lstStyle>
            <a:lvl1pPr rtl="1">
              <a:defRPr sz="8000">
                <a:latin typeface="Arabic Typesetting" panose="03020402040406030203" pitchFamily="66" charset="-78"/>
                <a:cs typeface="Arabic Typesetting" panose="03020402040406030203" pitchFamily="66" charset="-78"/>
              </a:defRPr>
            </a:lvl1pPr>
          </a:lstStyle>
          <a:p>
            <a:r>
              <a:rPr lang="en-US" dirty="0"/>
              <a:t>Click to edit Master title style</a:t>
            </a:r>
            <a:endParaRPr lang="en-CA" dirty="0"/>
          </a:p>
        </p:txBody>
      </p:sp>
      <p:sp>
        <p:nvSpPr>
          <p:cNvPr id="9" name="Text Placeholder 8">
            <a:extLst>
              <a:ext uri="{FF2B5EF4-FFF2-40B4-BE49-F238E27FC236}">
                <a16:creationId xmlns:a16="http://schemas.microsoft.com/office/drawing/2014/main" id="{0D278284-CF32-85B2-B743-5591E8373852}"/>
              </a:ext>
            </a:extLst>
          </p:cNvPr>
          <p:cNvSpPr>
            <a:spLocks noGrp="1"/>
          </p:cNvSpPr>
          <p:nvPr>
            <p:ph type="body" sz="quarter" idx="10"/>
          </p:nvPr>
        </p:nvSpPr>
        <p:spPr>
          <a:xfrm>
            <a:off x="2171700" y="4495801"/>
            <a:ext cx="7848600" cy="1905000"/>
          </a:xfrm>
        </p:spPr>
        <p:txBody>
          <a:bodyPr/>
          <a:lstStyle>
            <a:lvl1pPr marL="0" indent="0" algn="ctr">
              <a:buNone/>
              <a:defRPr sz="3200"/>
            </a:lvl1pPr>
            <a:lvl2pPr marL="457200" indent="0">
              <a:buNone/>
              <a:defRPr sz="3200"/>
            </a:lvl2pPr>
            <a:lvl3pPr>
              <a:defRPr sz="3200"/>
            </a:lvl3pPr>
            <a:lvl4pPr>
              <a:defRPr sz="3200"/>
            </a:lvl4pPr>
            <a:lvl5pPr>
              <a:defRPr sz="3200"/>
            </a:lvl5pPr>
          </a:lstStyle>
          <a:p>
            <a:pPr lvl="0"/>
            <a:r>
              <a:rPr lang="en-US"/>
              <a:t>Click to edit Master text styles</a:t>
            </a:r>
          </a:p>
        </p:txBody>
      </p:sp>
    </p:spTree>
    <p:extLst>
      <p:ext uri="{BB962C8B-B14F-4D97-AF65-F5344CB8AC3E}">
        <p14:creationId xmlns:p14="http://schemas.microsoft.com/office/powerpoint/2010/main" val="272455998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Rectangle 4">
            <a:extLst>
              <a:ext uri="{FF2B5EF4-FFF2-40B4-BE49-F238E27FC236}">
                <a16:creationId xmlns:a16="http://schemas.microsoft.com/office/drawing/2014/main" id="{F12092FA-E61C-4F6C-BA59-26585948875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CC822F7D-330A-4CF3-A8D0-6209CFD1B9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D10388E-11D9-4277-9489-37016BD87ADA}"/>
              </a:ext>
            </a:extLst>
          </p:cNvPr>
          <p:cNvSpPr>
            <a:spLocks noGrp="1" noChangeArrowheads="1"/>
          </p:cNvSpPr>
          <p:nvPr>
            <p:ph type="sldNum" sz="quarter" idx="12"/>
          </p:nvPr>
        </p:nvSpPr>
        <p:spPr>
          <a:ln/>
        </p:spPr>
        <p:txBody>
          <a:bodyPr/>
          <a:lstStyle>
            <a:lvl1pPr>
              <a:defRPr/>
            </a:lvl1pPr>
          </a:lstStyle>
          <a:p>
            <a:pPr>
              <a:defRPr/>
            </a:pPr>
            <a:fld id="{E35A02DC-D70C-4BD5-84DA-5332136E37C8}" type="slidenum">
              <a:rPr lang="ar-SA" altLang="en-US" smtClean="0"/>
              <a:pPr>
                <a:defRPr/>
              </a:pPr>
              <a:t>‹#›</a:t>
            </a:fld>
            <a:endParaRPr lang="en-US" altLang="en-US"/>
          </a:p>
        </p:txBody>
      </p:sp>
    </p:spTree>
    <p:extLst>
      <p:ext uri="{BB962C8B-B14F-4D97-AF65-F5344CB8AC3E}">
        <p14:creationId xmlns:p14="http://schemas.microsoft.com/office/powerpoint/2010/main" val="4499114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4">
            <a:extLst>
              <a:ext uri="{FF2B5EF4-FFF2-40B4-BE49-F238E27FC236}">
                <a16:creationId xmlns:a16="http://schemas.microsoft.com/office/drawing/2014/main" id="{176F40A1-B697-4F34-91E0-9ADAD6589EA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D65ABE4F-2A8D-4FA2-AE62-232FF8E9B24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88C29A7A-6BDB-4894-A7EF-1EAE1EE4D093}"/>
              </a:ext>
            </a:extLst>
          </p:cNvPr>
          <p:cNvSpPr>
            <a:spLocks noGrp="1" noChangeArrowheads="1"/>
          </p:cNvSpPr>
          <p:nvPr>
            <p:ph type="sldNum" sz="quarter" idx="12"/>
          </p:nvPr>
        </p:nvSpPr>
        <p:spPr>
          <a:ln/>
        </p:spPr>
        <p:txBody>
          <a:bodyPr/>
          <a:lstStyle>
            <a:lvl1pPr>
              <a:defRPr/>
            </a:lvl1pPr>
          </a:lstStyle>
          <a:p>
            <a:pPr>
              <a:defRPr/>
            </a:pPr>
            <a:fld id="{07611F34-BBBF-47B8-A77D-8B3FEFAC79FF}" type="slidenum">
              <a:rPr lang="ar-SA" altLang="en-US" smtClean="0"/>
              <a:pPr>
                <a:defRPr/>
              </a:pPr>
              <a:t>‹#›</a:t>
            </a:fld>
            <a:endParaRPr lang="en-US" altLang="en-US"/>
          </a:p>
        </p:txBody>
      </p:sp>
    </p:spTree>
    <p:extLst>
      <p:ext uri="{BB962C8B-B14F-4D97-AF65-F5344CB8AC3E}">
        <p14:creationId xmlns:p14="http://schemas.microsoft.com/office/powerpoint/2010/main" val="635286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Rectangle 4">
            <a:extLst>
              <a:ext uri="{FF2B5EF4-FFF2-40B4-BE49-F238E27FC236}">
                <a16:creationId xmlns:a16="http://schemas.microsoft.com/office/drawing/2014/main" id="{D484766C-898A-454A-9A43-47A2FFDD5225}"/>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85FA8736-A817-46A9-BC41-8A723AA9D2A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DD1DB9D-71EF-4240-92E5-DBD43FACDE78}"/>
              </a:ext>
            </a:extLst>
          </p:cNvPr>
          <p:cNvSpPr>
            <a:spLocks noGrp="1" noChangeArrowheads="1"/>
          </p:cNvSpPr>
          <p:nvPr>
            <p:ph type="sldNum" sz="quarter" idx="12"/>
          </p:nvPr>
        </p:nvSpPr>
        <p:spPr>
          <a:ln/>
        </p:spPr>
        <p:txBody>
          <a:bodyPr/>
          <a:lstStyle>
            <a:lvl1pPr>
              <a:defRPr/>
            </a:lvl1pPr>
          </a:lstStyle>
          <a:p>
            <a:pPr>
              <a:defRPr/>
            </a:pPr>
            <a:fld id="{13A0C5EE-F82C-4CD5-B9DD-5FE0A70ADBEF}" type="slidenum">
              <a:rPr lang="ar-SA" altLang="en-US" smtClean="0"/>
              <a:pPr>
                <a:defRPr/>
              </a:pPr>
              <a:t>‹#›</a:t>
            </a:fld>
            <a:endParaRPr lang="en-US" altLang="en-US"/>
          </a:p>
        </p:txBody>
      </p:sp>
    </p:spTree>
    <p:extLst>
      <p:ext uri="{BB962C8B-B14F-4D97-AF65-F5344CB8AC3E}">
        <p14:creationId xmlns:p14="http://schemas.microsoft.com/office/powerpoint/2010/main" val="32483172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F7B182F-A89F-43BA-8466-F84CCC250901}"/>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8FDFA919-3BC9-4AF4-A9B0-28018595B4F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5A7B8ADD-E0E6-4D30-B96C-6119333EB106}"/>
              </a:ext>
            </a:extLst>
          </p:cNvPr>
          <p:cNvSpPr>
            <a:spLocks noGrp="1" noChangeArrowheads="1"/>
          </p:cNvSpPr>
          <p:nvPr>
            <p:ph type="sldNum" sz="quarter" idx="12"/>
          </p:nvPr>
        </p:nvSpPr>
        <p:spPr>
          <a:ln/>
        </p:spPr>
        <p:txBody>
          <a:bodyPr/>
          <a:lstStyle>
            <a:lvl1pPr>
              <a:defRPr/>
            </a:lvl1pPr>
          </a:lstStyle>
          <a:p>
            <a:pPr>
              <a:defRPr/>
            </a:pPr>
            <a:fld id="{6BCE09AB-649A-4CE0-A9F3-805BF16C4EE8}" type="slidenum">
              <a:rPr lang="ar-SA" altLang="en-US" smtClean="0"/>
              <a:pPr>
                <a:defRPr/>
              </a:pPr>
              <a:t>‹#›</a:t>
            </a:fld>
            <a:endParaRPr lang="en-US" altLang="en-US"/>
          </a:p>
        </p:txBody>
      </p:sp>
    </p:spTree>
    <p:extLst>
      <p:ext uri="{BB962C8B-B14F-4D97-AF65-F5344CB8AC3E}">
        <p14:creationId xmlns:p14="http://schemas.microsoft.com/office/powerpoint/2010/main" val="20351682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59DC5DA-E62F-4DF7-BC65-E3F5F14B85E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51CD00A1-9379-4730-95BC-B6170185E0C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AAFAF78-A28C-4AC3-9893-34E3C5A4D003}"/>
              </a:ext>
            </a:extLst>
          </p:cNvPr>
          <p:cNvSpPr>
            <a:spLocks noGrp="1" noChangeArrowheads="1"/>
          </p:cNvSpPr>
          <p:nvPr>
            <p:ph type="sldNum" sz="quarter" idx="12"/>
          </p:nvPr>
        </p:nvSpPr>
        <p:spPr>
          <a:ln/>
        </p:spPr>
        <p:txBody>
          <a:bodyPr/>
          <a:lstStyle>
            <a:lvl1pPr>
              <a:defRPr/>
            </a:lvl1pPr>
          </a:lstStyle>
          <a:p>
            <a:pPr>
              <a:defRPr/>
            </a:pPr>
            <a:fld id="{41E43CC3-05F3-4BC1-A330-E9233FFFA242}" type="slidenum">
              <a:rPr lang="ar-SA" altLang="en-US" smtClean="0"/>
              <a:pPr>
                <a:defRPr/>
              </a:pPr>
              <a:t>‹#›</a:t>
            </a:fld>
            <a:endParaRPr lang="en-US" altLang="en-US"/>
          </a:p>
        </p:txBody>
      </p:sp>
    </p:spTree>
    <p:extLst>
      <p:ext uri="{BB962C8B-B14F-4D97-AF65-F5344CB8AC3E}">
        <p14:creationId xmlns:p14="http://schemas.microsoft.com/office/powerpoint/2010/main" val="4972607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8FD11B4-93D6-48E9-B18E-00886AF307E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963232C-CAB8-40A0-B0DB-06B43A470EDC}"/>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EB0791F-CBA9-465D-B96B-70E2B6D44423}"/>
              </a:ext>
            </a:extLst>
          </p:cNvPr>
          <p:cNvSpPr>
            <a:spLocks noGrp="1" noChangeArrowheads="1"/>
          </p:cNvSpPr>
          <p:nvPr>
            <p:ph type="sldNum" sz="quarter" idx="12"/>
          </p:nvPr>
        </p:nvSpPr>
        <p:spPr>
          <a:ln/>
        </p:spPr>
        <p:txBody>
          <a:bodyPr/>
          <a:lstStyle>
            <a:lvl1pPr>
              <a:defRPr/>
            </a:lvl1pPr>
          </a:lstStyle>
          <a:p>
            <a:pPr>
              <a:defRPr/>
            </a:pPr>
            <a:fld id="{A63ACEB4-46B6-4F1F-90B1-5A3820D70715}" type="slidenum">
              <a:rPr lang="ar-SA" altLang="en-US" smtClean="0"/>
              <a:pPr>
                <a:defRPr/>
              </a:pPr>
              <a:t>‹#›</a:t>
            </a:fld>
            <a:endParaRPr lang="en-US" altLang="en-US"/>
          </a:p>
        </p:txBody>
      </p:sp>
    </p:spTree>
    <p:extLst>
      <p:ext uri="{BB962C8B-B14F-4D97-AF65-F5344CB8AC3E}">
        <p14:creationId xmlns:p14="http://schemas.microsoft.com/office/powerpoint/2010/main" val="31050864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fld id="{868B57B3-0B6E-4A30-B043-8C077CEC6461}" type="slidenum">
              <a:rPr lang="ar-SA" altLang="en-US" smtClean="0"/>
              <a:pPr>
                <a:defRPr/>
              </a:pPr>
              <a:t>‹#›</a:t>
            </a:fld>
            <a:endParaRPr lang="en-US" altLang="en-US" dirty="0"/>
          </a:p>
        </p:txBody>
      </p:sp>
    </p:spTree>
    <p:extLst>
      <p:ext uri="{BB962C8B-B14F-4D97-AF65-F5344CB8AC3E}">
        <p14:creationId xmlns:p14="http://schemas.microsoft.com/office/powerpoint/2010/main" val="20316560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dirty="0"/>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fld id="{0543D2D5-7C63-49C9-A11D-E57D636DA732}" type="slidenum">
              <a:rPr lang="ar-SA" altLang="en-US" smtClean="0"/>
              <a:pPr/>
              <a:t>‹#›</a:t>
            </a:fld>
            <a:endParaRPr lang="en-US" altLang="en-US" dirty="0"/>
          </a:p>
        </p:txBody>
      </p:sp>
    </p:spTree>
    <p:extLst>
      <p:ext uri="{BB962C8B-B14F-4D97-AF65-F5344CB8AC3E}">
        <p14:creationId xmlns:p14="http://schemas.microsoft.com/office/powerpoint/2010/main" val="1154695414"/>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hf hdr="0" ftr="0" dt="0"/>
  <p:txStyles>
    <p:titleStyle>
      <a:lvl1pPr algn="ctr" rtl="0" eaLnBrk="0" fontAlgn="base" hangingPunct="0">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0" fontAlgn="base" hangingPunct="0">
        <a:spcBef>
          <a:spcPct val="0"/>
        </a:spcBef>
        <a:spcAft>
          <a:spcPct val="0"/>
        </a:spcAft>
        <a:defRPr sz="4400">
          <a:solidFill>
            <a:srgbClr val="000066"/>
          </a:solidFill>
          <a:latin typeface="Arial" charset="0"/>
          <a:cs typeface="Arial" charset="0"/>
        </a:defRPr>
      </a:lvl2pPr>
      <a:lvl3pPr algn="ctr" rtl="0" eaLnBrk="0" fontAlgn="base" hangingPunct="0">
        <a:spcBef>
          <a:spcPct val="0"/>
        </a:spcBef>
        <a:spcAft>
          <a:spcPct val="0"/>
        </a:spcAft>
        <a:defRPr sz="4400">
          <a:solidFill>
            <a:srgbClr val="000066"/>
          </a:solidFill>
          <a:latin typeface="Arial" charset="0"/>
          <a:cs typeface="Arial" charset="0"/>
        </a:defRPr>
      </a:lvl3pPr>
      <a:lvl4pPr algn="ctr" rtl="0" eaLnBrk="0" fontAlgn="base" hangingPunct="0">
        <a:spcBef>
          <a:spcPct val="0"/>
        </a:spcBef>
        <a:spcAft>
          <a:spcPct val="0"/>
        </a:spcAft>
        <a:defRPr sz="4400">
          <a:solidFill>
            <a:srgbClr val="000066"/>
          </a:solidFill>
          <a:latin typeface="Arial" charset="0"/>
          <a:cs typeface="Arial" charset="0"/>
        </a:defRPr>
      </a:lvl4pPr>
      <a:lvl5pPr algn="ctr" rtl="0" eaLnBrk="0" fontAlgn="base" hangingPunct="0">
        <a:spcBef>
          <a:spcPct val="0"/>
        </a:spcBef>
        <a:spcAft>
          <a:spcPct val="0"/>
        </a:spcAft>
        <a:defRPr sz="4400">
          <a:solidFill>
            <a:srgbClr val="000066"/>
          </a:solidFill>
          <a:latin typeface="Arial" charset="0"/>
          <a:cs typeface="Arial" charset="0"/>
        </a:defRPr>
      </a:lvl5pPr>
      <a:lvl6pPr marL="457200" algn="ctr" rtl="0" fontAlgn="base">
        <a:spcBef>
          <a:spcPct val="0"/>
        </a:spcBef>
        <a:spcAft>
          <a:spcPct val="0"/>
        </a:spcAft>
        <a:defRPr sz="4400">
          <a:solidFill>
            <a:srgbClr val="000066"/>
          </a:solidFill>
          <a:latin typeface="Arial" charset="0"/>
          <a:cs typeface="Arial" charset="0"/>
        </a:defRPr>
      </a:lvl6pPr>
      <a:lvl7pPr marL="914400" algn="ctr" rtl="0" fontAlgn="base">
        <a:spcBef>
          <a:spcPct val="0"/>
        </a:spcBef>
        <a:spcAft>
          <a:spcPct val="0"/>
        </a:spcAft>
        <a:defRPr sz="4400">
          <a:solidFill>
            <a:srgbClr val="000066"/>
          </a:solidFill>
          <a:latin typeface="Arial" charset="0"/>
          <a:cs typeface="Arial" charset="0"/>
        </a:defRPr>
      </a:lvl7pPr>
      <a:lvl8pPr marL="1371600" algn="ctr" rtl="0" fontAlgn="base">
        <a:spcBef>
          <a:spcPct val="0"/>
        </a:spcBef>
        <a:spcAft>
          <a:spcPct val="0"/>
        </a:spcAft>
        <a:defRPr sz="4400">
          <a:solidFill>
            <a:srgbClr val="000066"/>
          </a:solidFill>
          <a:latin typeface="Arial" charset="0"/>
          <a:cs typeface="Arial" charset="0"/>
        </a:defRPr>
      </a:lvl8pPr>
      <a:lvl9pPr marL="1828800" algn="ctr" rtl="0" fontAlgn="base">
        <a:spcBef>
          <a:spcPct val="0"/>
        </a:spcBef>
        <a:spcAft>
          <a:spcPct val="0"/>
        </a:spcAft>
        <a:defRPr sz="4400">
          <a:solidFill>
            <a:srgbClr val="000066"/>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0" fontAlgn="base" hangingPunct="0">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0" fontAlgn="base" hangingPunct="0">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0" fontAlgn="base" hangingPunct="0">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fontAlgn="base">
        <a:spcBef>
          <a:spcPct val="20000"/>
        </a:spcBef>
        <a:spcAft>
          <a:spcPct val="0"/>
        </a:spcAft>
        <a:buChar char="»"/>
        <a:defRPr sz="2000">
          <a:solidFill>
            <a:srgbClr val="000066"/>
          </a:solidFill>
          <a:latin typeface="+mn-lt"/>
          <a:cs typeface="+mn-cs"/>
        </a:defRPr>
      </a:lvl6pPr>
      <a:lvl7pPr marL="2971800" indent="-228600" algn="l" rtl="0" fontAlgn="base">
        <a:spcBef>
          <a:spcPct val="20000"/>
        </a:spcBef>
        <a:spcAft>
          <a:spcPct val="0"/>
        </a:spcAft>
        <a:buChar char="»"/>
        <a:defRPr sz="2000">
          <a:solidFill>
            <a:srgbClr val="000066"/>
          </a:solidFill>
          <a:latin typeface="+mn-lt"/>
          <a:cs typeface="+mn-cs"/>
        </a:defRPr>
      </a:lvl7pPr>
      <a:lvl8pPr marL="3429000" indent="-228600" algn="l" rtl="0" fontAlgn="base">
        <a:spcBef>
          <a:spcPct val="20000"/>
        </a:spcBef>
        <a:spcAft>
          <a:spcPct val="0"/>
        </a:spcAft>
        <a:buChar char="»"/>
        <a:defRPr sz="2000">
          <a:solidFill>
            <a:srgbClr val="000066"/>
          </a:solidFill>
          <a:latin typeface="+mn-lt"/>
          <a:cs typeface="+mn-cs"/>
        </a:defRPr>
      </a:lvl8pPr>
      <a:lvl9pPr marL="3886200" indent="-228600" algn="l" rtl="0" fontAlgn="base">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4405A52-8C2E-40A2-8620-AAFB51FB3057}"/>
              </a:ext>
            </a:extLst>
          </p:cNvPr>
          <p:cNvSpPr>
            <a:spLocks noGrp="1" noChangeArrowheads="1"/>
          </p:cNvSpPr>
          <p:nvPr>
            <p:ph type="title"/>
          </p:nvPr>
        </p:nvSpPr>
        <p:spPr bwMode="auto">
          <a:xfrm>
            <a:off x="609600" y="274638"/>
            <a:ext cx="109728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US" altLang="en-US" dirty="0"/>
          </a:p>
        </p:txBody>
      </p:sp>
      <p:sp>
        <p:nvSpPr>
          <p:cNvPr id="1027" name="Rectangle 3">
            <a:extLst>
              <a:ext uri="{FF2B5EF4-FFF2-40B4-BE49-F238E27FC236}">
                <a16:creationId xmlns:a16="http://schemas.microsoft.com/office/drawing/2014/main" id="{5E1A9FA4-1C7D-46F2-8CF7-948B1921E71E}"/>
              </a:ext>
            </a:extLst>
          </p:cNvPr>
          <p:cNvSpPr>
            <a:spLocks noGrp="1" noChangeArrowheads="1"/>
          </p:cNvSpPr>
          <p:nvPr>
            <p:ph type="body" idx="1"/>
          </p:nvPr>
        </p:nvSpPr>
        <p:spPr bwMode="auto">
          <a:xfrm>
            <a:off x="609600" y="1600201"/>
            <a:ext cx="109728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028" name="Rectangle 4">
            <a:extLst>
              <a:ext uri="{FF2B5EF4-FFF2-40B4-BE49-F238E27FC236}">
                <a16:creationId xmlns:a16="http://schemas.microsoft.com/office/drawing/2014/main" id="{B138A590-10C0-4C1A-8545-4901061CC0FB}"/>
              </a:ext>
            </a:extLst>
          </p:cNvPr>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a:p>
        </p:txBody>
      </p:sp>
      <p:sp>
        <p:nvSpPr>
          <p:cNvPr id="1029" name="Rectangle 5">
            <a:extLst>
              <a:ext uri="{FF2B5EF4-FFF2-40B4-BE49-F238E27FC236}">
                <a16:creationId xmlns:a16="http://schemas.microsoft.com/office/drawing/2014/main" id="{E3836F13-8176-4C82-A792-F06ED1C87252}"/>
              </a:ext>
            </a:extLst>
          </p:cNvPr>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endParaRPr lang="en-US"/>
          </a:p>
        </p:txBody>
      </p:sp>
      <p:sp>
        <p:nvSpPr>
          <p:cNvPr id="1030" name="Rectangle 6">
            <a:extLst>
              <a:ext uri="{FF2B5EF4-FFF2-40B4-BE49-F238E27FC236}">
                <a16:creationId xmlns:a16="http://schemas.microsoft.com/office/drawing/2014/main" id="{F3DF23F8-A0C4-4683-B9D8-078DC22E9607}"/>
              </a:ext>
            </a:extLst>
          </p:cNvPr>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0066"/>
                </a:solidFill>
                <a:latin typeface="Calibri Light" panose="020F0302020204030204" pitchFamily="34" charset="0"/>
                <a:cs typeface="Calibri Light" panose="020F0302020204030204" pitchFamily="34" charset="0"/>
              </a:defRPr>
            </a:lvl1pPr>
          </a:lstStyle>
          <a:p>
            <a:pPr>
              <a:defRPr/>
            </a:pPr>
            <a:fld id="{E778444E-E1E0-4734-A2EB-CE3398C3C909}" type="slidenum">
              <a:rPr lang="ar-SA" smtClean="0"/>
              <a:pPr>
                <a:defRPr/>
              </a:pPr>
              <a:t>‹#›</a:t>
            </a:fld>
            <a:endParaRPr lang="en-US"/>
          </a:p>
        </p:txBody>
      </p:sp>
    </p:spTree>
    <p:extLst>
      <p:ext uri="{BB962C8B-B14F-4D97-AF65-F5344CB8AC3E}">
        <p14:creationId xmlns:p14="http://schemas.microsoft.com/office/powerpoint/2010/main" val="29103131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ransition>
    <p:fade/>
  </p:transition>
  <p:txStyles>
    <p:title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p:titleStyle>
    <p:bodyStyle>
      <a:lvl1pPr marL="342900" indent="-342900" algn="l" rtl="0" eaLnBrk="1" fontAlgn="base" hangingPunct="1">
        <a:spcBef>
          <a:spcPct val="20000"/>
        </a:spcBef>
        <a:spcAft>
          <a:spcPct val="0"/>
        </a:spcAft>
        <a:buChar char="•"/>
        <a:defRPr sz="3200">
          <a:solidFill>
            <a:srgbClr val="000066"/>
          </a:solidFill>
          <a:latin typeface="Calibri Light" panose="020F0302020204030204" pitchFamily="34" charset="0"/>
          <a:ea typeface="+mn-ea"/>
          <a:cs typeface="Calibri Light" panose="020F0302020204030204" pitchFamily="34" charset="0"/>
        </a:defRPr>
      </a:lvl1pPr>
      <a:lvl2pPr marL="742950" indent="-285750" algn="l" rtl="0" eaLnBrk="1" fontAlgn="base" hangingPunct="1">
        <a:spcBef>
          <a:spcPct val="20000"/>
        </a:spcBef>
        <a:spcAft>
          <a:spcPct val="0"/>
        </a:spcAft>
        <a:buChar char="–"/>
        <a:defRPr sz="28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24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20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10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0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4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4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5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5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6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26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2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2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3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xml"/><Relationship Id="rId1" Type="http://schemas.openxmlformats.org/officeDocument/2006/relationships/tags" Target="../tags/tag1.xml"/></Relationships>
</file>

<file path=ppt/slides/_rels/slide13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xml"/><Relationship Id="rId1" Type="http://schemas.openxmlformats.org/officeDocument/2006/relationships/tags" Target="../tags/tag3.xml"/></Relationships>
</file>

<file path=ppt/slides/_rels/slide13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xml"/><Relationship Id="rId1" Type="http://schemas.openxmlformats.org/officeDocument/2006/relationships/tags" Target="../tags/tag5.xml"/></Relationships>
</file>

<file path=ppt/slides/_rels/slide13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xml"/><Relationship Id="rId1" Type="http://schemas.openxmlformats.org/officeDocument/2006/relationships/tags" Target="../tags/tag7.xml"/></Relationships>
</file>

<file path=ppt/slides/_rels/slide13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xml"/><Relationship Id="rId1" Type="http://schemas.openxmlformats.org/officeDocument/2006/relationships/tags" Target="../tags/tag9.xml"/></Relationships>
</file>

<file path=ppt/slides/_rels/slide13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xml"/><Relationship Id="rId1" Type="http://schemas.openxmlformats.org/officeDocument/2006/relationships/tags" Target="../tags/tag11.xml"/></Relationships>
</file>

<file path=ppt/slides/_rels/slide13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4.xml"/><Relationship Id="rId1" Type="http://schemas.openxmlformats.org/officeDocument/2006/relationships/tags" Target="../tags/tag13.xml"/></Relationships>
</file>

<file path=ppt/slides/_rels/slide13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6.xml"/><Relationship Id="rId1" Type="http://schemas.openxmlformats.org/officeDocument/2006/relationships/tags" Target="../tags/tag15.xml"/></Relationships>
</file>

<file path=ppt/slides/_rels/slide13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8.xml"/><Relationship Id="rId1" Type="http://schemas.openxmlformats.org/officeDocument/2006/relationships/tags" Target="../tags/tag17.xml"/></Relationships>
</file>

<file path=ppt/slides/_rels/slide13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0.xml"/><Relationship Id="rId1" Type="http://schemas.openxmlformats.org/officeDocument/2006/relationships/tags" Target="../tags/tag19.xml"/></Relationships>
</file>

<file path=ppt/slides/_rels/slide14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2.xml"/><Relationship Id="rId1" Type="http://schemas.openxmlformats.org/officeDocument/2006/relationships/tags" Target="../tags/tag21.xml"/></Relationships>
</file>

<file path=ppt/slides/_rels/slide14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4.xml"/><Relationship Id="rId1" Type="http://schemas.openxmlformats.org/officeDocument/2006/relationships/tags" Target="../tags/tag23.xml"/></Relationships>
</file>

<file path=ppt/slides/_rels/slide14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6.xml"/><Relationship Id="rId1" Type="http://schemas.openxmlformats.org/officeDocument/2006/relationships/tags" Target="../tags/tag25.xml"/></Relationships>
</file>

<file path=ppt/slides/_rels/slide14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28.xml"/><Relationship Id="rId1" Type="http://schemas.openxmlformats.org/officeDocument/2006/relationships/tags" Target="../tags/tag27.xml"/></Relationships>
</file>

<file path=ppt/slides/_rels/slide14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0.xml"/><Relationship Id="rId1" Type="http://schemas.openxmlformats.org/officeDocument/2006/relationships/tags" Target="../tags/tag29.xml"/></Relationships>
</file>

<file path=ppt/slides/_rels/slide14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2.xml"/><Relationship Id="rId1" Type="http://schemas.openxmlformats.org/officeDocument/2006/relationships/tags" Target="../tags/tag31.xml"/></Relationships>
</file>

<file path=ppt/slides/_rels/slide14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4.xml"/><Relationship Id="rId1" Type="http://schemas.openxmlformats.org/officeDocument/2006/relationships/tags" Target="../tags/tag33.xml"/></Relationships>
</file>

<file path=ppt/slides/_rels/slide14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6.xml"/><Relationship Id="rId1" Type="http://schemas.openxmlformats.org/officeDocument/2006/relationships/tags" Target="../tags/tag35.xml"/></Relationships>
</file>

<file path=ppt/slides/_rels/slide14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38.xml"/><Relationship Id="rId1" Type="http://schemas.openxmlformats.org/officeDocument/2006/relationships/tags" Target="../tags/tag37.xml"/></Relationships>
</file>

<file path=ppt/slides/_rels/slide14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4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0.xml"/><Relationship Id="rId1" Type="http://schemas.openxmlformats.org/officeDocument/2006/relationships/tags" Target="../tags/tag39.xml"/></Relationships>
</file>

<file path=ppt/slides/_rels/slide15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2.xml"/><Relationship Id="rId1" Type="http://schemas.openxmlformats.org/officeDocument/2006/relationships/tags" Target="../tags/tag41.xml"/></Relationships>
</file>

<file path=ppt/slides/_rels/slide15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4.xml"/><Relationship Id="rId1" Type="http://schemas.openxmlformats.org/officeDocument/2006/relationships/tags" Target="../tags/tag43.xml"/></Relationships>
</file>

<file path=ppt/slides/_rels/slide15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6.xml"/><Relationship Id="rId1" Type="http://schemas.openxmlformats.org/officeDocument/2006/relationships/tags" Target="../tags/tag45.xml"/></Relationships>
</file>

<file path=ppt/slides/_rels/slide15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48.xml"/><Relationship Id="rId1" Type="http://schemas.openxmlformats.org/officeDocument/2006/relationships/tags" Target="../tags/tag47.xml"/></Relationships>
</file>

<file path=ppt/slides/_rels/slide15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4" Type="http://schemas.openxmlformats.org/officeDocument/2006/relationships/slideLayout" Target="../slideLayouts/slideLayout12.xml"/></Relationships>
</file>

<file path=ppt/slides/_rels/slide15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3.xml"/><Relationship Id="rId1" Type="http://schemas.openxmlformats.org/officeDocument/2006/relationships/tags" Target="../tags/tag52.xml"/></Relationships>
</file>

<file path=ppt/slides/_rels/slide15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5.xml"/><Relationship Id="rId1" Type="http://schemas.openxmlformats.org/officeDocument/2006/relationships/tags" Target="../tags/tag54.xml"/></Relationships>
</file>

<file path=ppt/slides/_rels/slide15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7.xml"/><Relationship Id="rId1" Type="http://schemas.openxmlformats.org/officeDocument/2006/relationships/tags" Target="../tags/tag56.xml"/></Relationships>
</file>

<file path=ppt/slides/_rels/slide15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59.xml"/><Relationship Id="rId1" Type="http://schemas.openxmlformats.org/officeDocument/2006/relationships/tags" Target="../tags/tag58.xml"/></Relationships>
</file>

<file path=ppt/slides/_rels/slide15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5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1.xml"/><Relationship Id="rId1" Type="http://schemas.openxmlformats.org/officeDocument/2006/relationships/tags" Target="../tags/tag60.xml"/></Relationships>
</file>

<file path=ppt/slides/_rels/slide16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3.xml"/><Relationship Id="rId1" Type="http://schemas.openxmlformats.org/officeDocument/2006/relationships/tags" Target="../tags/tag62.xml"/></Relationships>
</file>

<file path=ppt/slides/_rels/slide16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5.xml"/><Relationship Id="rId1" Type="http://schemas.openxmlformats.org/officeDocument/2006/relationships/tags" Target="../tags/tag64.xml"/></Relationships>
</file>

<file path=ppt/slides/_rels/slide16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7.xml"/><Relationship Id="rId1" Type="http://schemas.openxmlformats.org/officeDocument/2006/relationships/tags" Target="../tags/tag66.xml"/></Relationships>
</file>

<file path=ppt/slides/_rels/slide16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69.xml"/><Relationship Id="rId1" Type="http://schemas.openxmlformats.org/officeDocument/2006/relationships/tags" Target="../tags/tag68.xml"/></Relationships>
</file>

<file path=ppt/slides/_rels/slide16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1.xml"/><Relationship Id="rId1" Type="http://schemas.openxmlformats.org/officeDocument/2006/relationships/tags" Target="../tags/tag70.xml"/></Relationships>
</file>

<file path=ppt/slides/_rels/slide16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3.xml"/><Relationship Id="rId1" Type="http://schemas.openxmlformats.org/officeDocument/2006/relationships/tags" Target="../tags/tag72.xml"/></Relationships>
</file>

<file path=ppt/slides/_rels/slide16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tags" Target="../tags/tag74.xml"/></Relationships>
</file>

<file path=ppt/slides/_rels/slide16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7.xml"/><Relationship Id="rId1" Type="http://schemas.openxmlformats.org/officeDocument/2006/relationships/tags" Target="../tags/tag76.xml"/></Relationships>
</file>

<file path=ppt/slides/_rels/slide16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9.xml"/><Relationship Id="rId1" Type="http://schemas.openxmlformats.org/officeDocument/2006/relationships/tags" Target="../tags/tag78.xml"/></Relationships>
</file>

<file path=ppt/slides/_rels/slide16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6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1.xml"/><Relationship Id="rId1" Type="http://schemas.openxmlformats.org/officeDocument/2006/relationships/tags" Target="../tags/tag80.xml"/></Relationships>
</file>

<file path=ppt/slides/_rels/slide17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3.xml"/><Relationship Id="rId1" Type="http://schemas.openxmlformats.org/officeDocument/2006/relationships/tags" Target="../tags/tag82.xml"/></Relationships>
</file>

<file path=ppt/slides/_rels/slide17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5.xml"/><Relationship Id="rId1" Type="http://schemas.openxmlformats.org/officeDocument/2006/relationships/tags" Target="../tags/tag84.xml"/></Relationships>
</file>

<file path=ppt/slides/_rels/slide17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2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7.xml"/><Relationship Id="rId1" Type="http://schemas.openxmlformats.org/officeDocument/2006/relationships/tags" Target="../tags/tag86.xml"/></Relationships>
</file>

<file path=ppt/slides/_rels/slide173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89.xml"/><Relationship Id="rId1" Type="http://schemas.openxmlformats.org/officeDocument/2006/relationships/tags" Target="../tags/tag88.xml"/></Relationships>
</file>

<file path=ppt/slides/_rels/slide17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4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1.xml"/><Relationship Id="rId1" Type="http://schemas.openxmlformats.org/officeDocument/2006/relationships/tags" Target="../tags/tag90.xml"/></Relationships>
</file>

<file path=ppt/slides/_rels/slide175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3.xml"/><Relationship Id="rId1" Type="http://schemas.openxmlformats.org/officeDocument/2006/relationships/tags" Target="../tags/tag92.xml"/></Relationships>
</file>

<file path=ppt/slides/_rels/slide17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5.xml"/><Relationship Id="rId1" Type="http://schemas.openxmlformats.org/officeDocument/2006/relationships/tags" Target="../tags/tag94.xml"/></Relationships>
</file>

<file path=ppt/slides/_rels/slide177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7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7.xml"/><Relationship Id="rId1" Type="http://schemas.openxmlformats.org/officeDocument/2006/relationships/tags" Target="../tags/tag96.xml"/></Relationships>
</file>

<file path=ppt/slides/_rels/slide17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8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99.xml"/><Relationship Id="rId1" Type="http://schemas.openxmlformats.org/officeDocument/2006/relationships/tags" Target="../tags/tag98.xml"/></Relationships>
</file>

<file path=ppt/slides/_rels/slide179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79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1.xml"/><Relationship Id="rId1" Type="http://schemas.openxmlformats.org/officeDocument/2006/relationships/tags" Target="../tags/tag100.xml"/></Relationships>
</file>

<file path=ppt/slides/_rels/slide180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0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3.xml"/><Relationship Id="rId1" Type="http://schemas.openxmlformats.org/officeDocument/2006/relationships/tags" Target="../tags/tag102.xml"/></Relationships>
</file>

<file path=ppt/slides/_rels/slide18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5.xml"/><Relationship Id="rId1" Type="http://schemas.openxmlformats.org/officeDocument/2006/relationships/tags" Target="../tags/tag104.xml"/></Relationships>
</file>

<file path=ppt/slides/_rels/slide182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2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2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2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7.xml"/><Relationship Id="rId1" Type="http://schemas.openxmlformats.org/officeDocument/2006/relationships/tags" Target="../tags/tag106.xml"/></Relationships>
</file>

<file path=ppt/slides/_rels/slide18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09.xml"/><Relationship Id="rId1" Type="http://schemas.openxmlformats.org/officeDocument/2006/relationships/tags" Target="../tags/tag108.xml"/></Relationships>
</file>

<file path=ppt/slides/_rels/slide185.xml.rels><?xml version="1.0" encoding="UTF-8" standalone="yes"?>
<Relationships xmlns="http://schemas.openxmlformats.org/package/2006/relationships"><Relationship Id="rId3" Type="http://schemas.openxmlformats.org/officeDocument/2006/relationships/tags" Target="../tags/tag11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4.xml"/><Relationship Id="rId1" Type="http://schemas.openxmlformats.org/officeDocument/2006/relationships/tags" Target="../tags/tag113.xml"/></Relationships>
</file>

<file path=ppt/slides/_rels/slide18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6.xml"/><Relationship Id="rId1" Type="http://schemas.openxmlformats.org/officeDocument/2006/relationships/tags" Target="../tags/tag115.xml"/></Relationships>
</file>

<file path=ppt/slides/_rels/slide188.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8.xml"/><Relationship Id="rId1" Type="http://schemas.openxmlformats.org/officeDocument/2006/relationships/tags" Target="../tags/tag117.xml"/></Relationships>
</file>

<file path=ppt/slides/_rels/slide189.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0.xml"/><Relationship Id="rId1" Type="http://schemas.openxmlformats.org/officeDocument/2006/relationships/tags" Target="../tags/tag11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0.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2.xml"/><Relationship Id="rId1" Type="http://schemas.openxmlformats.org/officeDocument/2006/relationships/tags" Target="../tags/tag121.xml"/></Relationships>
</file>

<file path=ppt/slides/_rels/slide19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4.xml"/><Relationship Id="rId1" Type="http://schemas.openxmlformats.org/officeDocument/2006/relationships/tags" Target="../tags/tag123.xml"/></Relationships>
</file>

<file path=ppt/slides/_rels/slide192.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6.xml"/><Relationship Id="rId1" Type="http://schemas.openxmlformats.org/officeDocument/2006/relationships/tags" Target="../tags/tag125.xml"/></Relationships>
</file>

<file path=ppt/slides/_rels/slide19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28.xml"/><Relationship Id="rId1" Type="http://schemas.openxmlformats.org/officeDocument/2006/relationships/tags" Target="../tags/tag12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slide" Target="slide66.xml"/><Relationship Id="rId13" Type="http://schemas.openxmlformats.org/officeDocument/2006/relationships/slide" Target="slide419.xml"/><Relationship Id="rId18" Type="http://schemas.openxmlformats.org/officeDocument/2006/relationships/slide" Target="slide607.xml"/><Relationship Id="rId3" Type="http://schemas.openxmlformats.org/officeDocument/2006/relationships/slide" Target="slide6.xml"/><Relationship Id="rId7" Type="http://schemas.openxmlformats.org/officeDocument/2006/relationships/slide" Target="slide80.xml"/><Relationship Id="rId12" Type="http://schemas.openxmlformats.org/officeDocument/2006/relationships/slide" Target="slide96.xml"/><Relationship Id="rId17" Type="http://schemas.openxmlformats.org/officeDocument/2006/relationships/slide" Target="slide1010.xml"/><Relationship Id="rId2" Type="http://schemas.openxmlformats.org/officeDocument/2006/relationships/slide" Target="slide5.xml"/><Relationship Id="rId16" Type="http://schemas.openxmlformats.org/officeDocument/2006/relationships/slide" Target="slide790.xml"/><Relationship Id="rId1" Type="http://schemas.openxmlformats.org/officeDocument/2006/relationships/slideLayout" Target="../slideLayouts/slideLayout2.xml"/><Relationship Id="rId6" Type="http://schemas.openxmlformats.org/officeDocument/2006/relationships/slide" Target="slide42.xml"/><Relationship Id="rId11" Type="http://schemas.openxmlformats.org/officeDocument/2006/relationships/slide" Target="slide195.xml"/><Relationship Id="rId5" Type="http://schemas.openxmlformats.org/officeDocument/2006/relationships/slide" Target="slide9.xml"/><Relationship Id="rId15" Type="http://schemas.openxmlformats.org/officeDocument/2006/relationships/slide" Target="slide364.xml"/><Relationship Id="rId10" Type="http://schemas.openxmlformats.org/officeDocument/2006/relationships/slide" Target="slide1263.xml"/><Relationship Id="rId4" Type="http://schemas.openxmlformats.org/officeDocument/2006/relationships/slide" Target="slide8.xml"/><Relationship Id="rId9" Type="http://schemas.openxmlformats.org/officeDocument/2006/relationships/slide" Target="slide322.xml"/><Relationship Id="rId14" Type="http://schemas.openxmlformats.org/officeDocument/2006/relationships/slide" Target="slide58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slide" Target="slide9.xml"/><Relationship Id="rId13" Type="http://schemas.openxmlformats.org/officeDocument/2006/relationships/slide" Target="slide322.xml"/><Relationship Id="rId3" Type="http://schemas.openxmlformats.org/officeDocument/2006/relationships/slide" Target="slide244.xml"/><Relationship Id="rId7" Type="http://schemas.openxmlformats.org/officeDocument/2006/relationships/slide" Target="slide8.xml"/><Relationship Id="rId12" Type="http://schemas.openxmlformats.org/officeDocument/2006/relationships/slide" Target="slide195.xml"/><Relationship Id="rId2" Type="http://schemas.openxmlformats.org/officeDocument/2006/relationships/slide" Target="slide293.xml"/><Relationship Id="rId16" Type="http://schemas.openxmlformats.org/officeDocument/2006/relationships/slide" Target="slide581.xml"/><Relationship Id="rId1" Type="http://schemas.openxmlformats.org/officeDocument/2006/relationships/slideLayout" Target="../slideLayouts/slideLayout2.xml"/><Relationship Id="rId6" Type="http://schemas.openxmlformats.org/officeDocument/2006/relationships/slide" Target="slide6.xml"/><Relationship Id="rId11" Type="http://schemas.openxmlformats.org/officeDocument/2006/relationships/slide" Target="slide66.xml"/><Relationship Id="rId5" Type="http://schemas.openxmlformats.org/officeDocument/2006/relationships/slide" Target="slide5.xml"/><Relationship Id="rId15" Type="http://schemas.openxmlformats.org/officeDocument/2006/relationships/slide" Target="slide419.xml"/><Relationship Id="rId10" Type="http://schemas.openxmlformats.org/officeDocument/2006/relationships/slide" Target="slide80.xml"/><Relationship Id="rId4" Type="http://schemas.openxmlformats.org/officeDocument/2006/relationships/slide" Target="slide128.xml"/><Relationship Id="rId9" Type="http://schemas.openxmlformats.org/officeDocument/2006/relationships/slide" Target="slide42.xml"/><Relationship Id="rId14" Type="http://schemas.openxmlformats.org/officeDocument/2006/relationships/slide" Target="slide9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8" Type="http://schemas.openxmlformats.org/officeDocument/2006/relationships/slide" Target="slide322.xml"/><Relationship Id="rId3" Type="http://schemas.openxmlformats.org/officeDocument/2006/relationships/slide" Target="slide5.xml"/><Relationship Id="rId7" Type="http://schemas.openxmlformats.org/officeDocument/2006/relationships/slide" Target="slide19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slide" Target="slide80.xml"/><Relationship Id="rId11" Type="http://schemas.openxmlformats.org/officeDocument/2006/relationships/slide" Target="slide607.xml"/><Relationship Id="rId5" Type="http://schemas.openxmlformats.org/officeDocument/2006/relationships/slide" Target="slide42.xml"/><Relationship Id="rId10" Type="http://schemas.openxmlformats.org/officeDocument/2006/relationships/slide" Target="slide437.xml"/><Relationship Id="rId4" Type="http://schemas.openxmlformats.org/officeDocument/2006/relationships/slide" Target="slide9.xml"/><Relationship Id="rId9" Type="http://schemas.openxmlformats.org/officeDocument/2006/relationships/slide" Target="slide41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5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0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6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6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7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8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8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0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4.xml"/></Relationships>
</file>

<file path=ppt/slides/_rels/slide9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7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7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8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9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565921" y="2492896"/>
            <a:ext cx="3523722"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أعمال للَيْلَةُ الْقَدْرِ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5213234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 وَبُعْدَ </a:t>
            </a:r>
            <a:r>
              <a:rPr lang="ar-SA" dirty="0" err="1"/>
              <a:t>ٱلْمَعْصِيَةِ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remoteness from disobedience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وَتَظَاهُرَ الزَّمَانِ عَلَيْنَا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about vicissitudes of time against 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فَصَلِّ عَلٰى مُحَمَّدٍ </a:t>
            </a:r>
            <a:r>
              <a:rPr lang="ar-SA" dirty="0" err="1"/>
              <a:t>وَآلِهِ</a:t>
            </a:r>
            <a:r>
              <a:rPr lang="ar-SA" dirty="0"/>
              <a:t> [آلِ مُحَمَّدٍ]</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do) send blessings on Muhammad and on his Household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وَأَعِنَّا عَلٰى ذٰلِكَ بِفَتْحٍ مِنْكَ تُعَجِّلُهُ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help us overcome all that through victory from You that You expedite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وَبِضُرٍّ تَكْشِفُهُ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through relieving us from our injuries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وَنَصْرٍ تُعِزُّهُ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through Your help that You confirm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وَسُلْطَانِ حَقٍّ تُظْهِرُهُ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through bringing in the rule of justice and fair play,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وَرَحْمَةٍ مِنْكَ تُجَلِّلُنَاهَا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through mercy that You expand over 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وَعَافِيَةٍ مِنْكَ تُلْبِسُنَاهَا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through good health that You cover us with,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بِرَحْمَتِكَ يَا أَرْحَمَ الرَّاحِمِينَ.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Out of Your mercy, O the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6973356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وَصِدْقَ </a:t>
            </a:r>
            <a:r>
              <a:rPr lang="ar-SA" dirty="0" err="1"/>
              <a:t>ٱلنِّيّةِ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true intention,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266433" y="2492896"/>
            <a:ext cx="2122696"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کمیل</a:t>
            </a:r>
            <a:endParaRPr kumimoji="0" lang="en-CA"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2997675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27075773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2.xml><?xml version="1.0" encoding="utf-8"?>
<p:sld xmlns:a="http://schemas.openxmlformats.org/drawingml/2006/main" xmlns:r="http://schemas.openxmlformats.org/officeDocument/2006/relationships" xmlns:p="http://schemas.openxmlformats.org/presentationml/2006/main">
  <p:cSld>
    <p:bg>
      <p:bgPr>
        <a:solidFill>
          <a:srgbClr val="DAEDEF"/>
        </a:solidFill>
        <a:effectLst/>
      </p:bgPr>
    </p:bg>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بِرَحْمَتِكَ الَّتِي وَسِعَتْ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5065998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وَبِقُوَّتِكَ </a:t>
            </a:r>
            <a:r>
              <a:rPr lang="ar-SA" dirty="0" err="1"/>
              <a:t>الَّتِی</a:t>
            </a:r>
            <a:r>
              <a:rPr lang="ar-SA" dirty="0"/>
              <a:t> قَهَرْتَ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strength, through which You dominate all things,</a:t>
            </a:r>
          </a:p>
        </p:txBody>
      </p:sp>
    </p:spTree>
    <p:extLst>
      <p:ext uri="{BB962C8B-B14F-4D97-AF65-F5344CB8AC3E}">
        <p14:creationId xmlns:p14="http://schemas.microsoft.com/office/powerpoint/2010/main" val="1798588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وَخَضَعَ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which all things are humble</a:t>
            </a:r>
          </a:p>
        </p:txBody>
      </p:sp>
    </p:spTree>
    <p:extLst>
      <p:ext uri="{BB962C8B-B14F-4D97-AF65-F5344CB8AC3E}">
        <p14:creationId xmlns:p14="http://schemas.microsoft.com/office/powerpoint/2010/main" val="32944147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وَذَلَّ لَهَا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which all things are lowly;</a:t>
            </a:r>
          </a:p>
        </p:txBody>
      </p:sp>
    </p:spTree>
    <p:extLst>
      <p:ext uri="{BB962C8B-B14F-4D97-AF65-F5344CB8AC3E}">
        <p14:creationId xmlns:p14="http://schemas.microsoft.com/office/powerpoint/2010/main" val="23969375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وَبِجَبَرُوتِكَ </a:t>
            </a:r>
            <a:r>
              <a:rPr lang="ar-SA" dirty="0" err="1"/>
              <a:t>الَّتِی</a:t>
            </a:r>
            <a:r>
              <a:rPr lang="ar-SA" dirty="0"/>
              <a:t> غَلَبْتَ بِهَا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invincibility through which You overwhelm all things,</a:t>
            </a:r>
          </a:p>
        </p:txBody>
      </p:sp>
    </p:spTree>
    <p:extLst>
      <p:ext uri="{BB962C8B-B14F-4D97-AF65-F5344CB8AC3E}">
        <p14:creationId xmlns:p14="http://schemas.microsoft.com/office/powerpoint/2010/main" val="28810911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وَبِعِزَّتِكَ </a:t>
            </a:r>
            <a:r>
              <a:rPr lang="ar-SA" dirty="0" err="1"/>
              <a:t>الَّتِی</a:t>
            </a:r>
            <a:r>
              <a:rPr lang="ar-SA" dirty="0"/>
              <a:t> لَا </a:t>
            </a:r>
            <a:r>
              <a:rPr lang="ar-SA" dirty="0" err="1"/>
              <a:t>یَقُومُ</a:t>
            </a:r>
            <a:r>
              <a:rPr lang="ar-SA" dirty="0"/>
              <a:t> لَهَا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which nothing can resist;</a:t>
            </a:r>
          </a:p>
        </p:txBody>
      </p:sp>
    </p:spTree>
    <p:extLst>
      <p:ext uri="{BB962C8B-B14F-4D97-AF65-F5344CB8AC3E}">
        <p14:creationId xmlns:p14="http://schemas.microsoft.com/office/powerpoint/2010/main" val="2774942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وَبِعَظَمَتِكَ </a:t>
            </a:r>
            <a:r>
              <a:rPr lang="ar-SA" dirty="0" err="1"/>
              <a:t>الَّتِی</a:t>
            </a:r>
            <a:r>
              <a:rPr lang="ar-SA" dirty="0"/>
              <a:t> مَلَأَتْ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tremendousness, which has filled all things;</a:t>
            </a:r>
          </a:p>
        </p:txBody>
      </p:sp>
    </p:spTree>
    <p:extLst>
      <p:ext uri="{BB962C8B-B14F-4D97-AF65-F5344CB8AC3E}">
        <p14:creationId xmlns:p14="http://schemas.microsoft.com/office/powerpoint/2010/main" val="33577198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وَعِرْفَانَ </a:t>
            </a:r>
            <a:r>
              <a:rPr lang="ar-SA" dirty="0" err="1"/>
              <a:t>ٱلْحُرْمَةِ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identification of sanctity.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وَبِسُلْطَانِكَ الَّذِي عَلَا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by Your force, which towers over all things;</a:t>
            </a:r>
          </a:p>
        </p:txBody>
      </p:sp>
    </p:spTree>
    <p:extLst>
      <p:ext uri="{BB962C8B-B14F-4D97-AF65-F5344CB8AC3E}">
        <p14:creationId xmlns:p14="http://schemas.microsoft.com/office/powerpoint/2010/main" val="10571849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وَبِوَجْهِكَ الْبَاقِي بَعْدَ فَنَاءِ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face, which subsists after the annihilation of all things,</a:t>
            </a:r>
          </a:p>
        </p:txBody>
      </p:sp>
    </p:spTree>
    <p:extLst>
      <p:ext uri="{BB962C8B-B14F-4D97-AF65-F5344CB8AC3E}">
        <p14:creationId xmlns:p14="http://schemas.microsoft.com/office/powerpoint/2010/main" val="30554463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وَبِأَسْمَائِكَ </a:t>
            </a:r>
            <a:r>
              <a:rPr lang="ar-SA" dirty="0" err="1"/>
              <a:t>الَّتِی</a:t>
            </a:r>
            <a:r>
              <a:rPr lang="ar-SA" dirty="0"/>
              <a:t> مَلَأَتْ أَرْكَانَ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Names, which have filled the foundations of all things;</a:t>
            </a:r>
          </a:p>
        </p:txBody>
      </p:sp>
    </p:spTree>
    <p:extLst>
      <p:ext uri="{BB962C8B-B14F-4D97-AF65-F5344CB8AC3E}">
        <p14:creationId xmlns:p14="http://schemas.microsoft.com/office/powerpoint/2010/main" val="416363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وَبِعِلْمِكَ الَّذِي أَحَاطَ بِكُلِّ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Your knowledge, which encompasses all things;</a:t>
            </a:r>
          </a:p>
        </p:txBody>
      </p:sp>
    </p:spTree>
    <p:extLst>
      <p:ext uri="{BB962C8B-B14F-4D97-AF65-F5344CB8AC3E}">
        <p14:creationId xmlns:p14="http://schemas.microsoft.com/office/powerpoint/2010/main" val="22374388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وَبِنُورِ وَجْهِكَ الَّذِي أَضَاءَ لَهُ كُلُّ </a:t>
            </a:r>
            <a:r>
              <a:rPr lang="ar-SA" dirty="0" err="1"/>
              <a:t>شَىْءٍ</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the light of Your face, through which all things are illumined!</a:t>
            </a:r>
          </a:p>
        </p:txBody>
      </p:sp>
    </p:spTree>
    <p:extLst>
      <p:ext uri="{BB962C8B-B14F-4D97-AF65-F5344CB8AC3E}">
        <p14:creationId xmlns:p14="http://schemas.microsoft.com/office/powerpoint/2010/main" val="26647661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یَا</a:t>
            </a:r>
            <a:r>
              <a:rPr lang="ar-SA" dirty="0"/>
              <a:t> قُدُّوسُ</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 All-holy!</a:t>
            </a:r>
          </a:p>
        </p:txBody>
      </p:sp>
    </p:spTree>
    <p:extLst>
      <p:ext uri="{BB962C8B-B14F-4D97-AF65-F5344CB8AC3E}">
        <p14:creationId xmlns:p14="http://schemas.microsoft.com/office/powerpoint/2010/main" val="30721599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أَوَّلَ الْأَوَّلِينَ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First of those who are first</a:t>
            </a:r>
          </a:p>
        </p:txBody>
      </p:sp>
    </p:spTree>
    <p:extLst>
      <p:ext uri="{BB962C8B-B14F-4D97-AF65-F5344CB8AC3E}">
        <p14:creationId xmlns:p14="http://schemas.microsoft.com/office/powerpoint/2010/main" val="8640772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آخِرَ </a:t>
            </a:r>
            <a:r>
              <a:rPr lang="ar-SA" dirty="0" err="1"/>
              <a:t>الْآخِرِینَ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Last of those who are last!</a:t>
            </a:r>
          </a:p>
        </p:txBody>
      </p:sp>
    </p:spTree>
    <p:extLst>
      <p:ext uri="{BB962C8B-B14F-4D97-AF65-F5344CB8AC3E}">
        <p14:creationId xmlns:p14="http://schemas.microsoft.com/office/powerpoint/2010/main" val="250255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تَهْتِكُ الْعِصَمَ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tear apart safeguards!</a:t>
            </a:r>
          </a:p>
        </p:txBody>
      </p:sp>
    </p:spTree>
    <p:extLst>
      <p:ext uri="{BB962C8B-B14F-4D97-AF65-F5344CB8AC3E}">
        <p14:creationId xmlns:p14="http://schemas.microsoft.com/office/powerpoint/2010/main" val="2643325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adversities!</a:t>
            </a:r>
          </a:p>
        </p:txBody>
      </p:sp>
    </p:spTree>
    <p:extLst>
      <p:ext uri="{BB962C8B-B14F-4D97-AF65-F5344CB8AC3E}">
        <p14:creationId xmlns:p14="http://schemas.microsoft.com/office/powerpoint/2010/main" val="13588060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وَاكْرِمْنَا </a:t>
            </a:r>
            <a:r>
              <a:rPr lang="ar-SA" dirty="0" err="1"/>
              <a:t>بِٱلْهُدَىٰ</a:t>
            </a:r>
            <a:r>
              <a:rPr lang="ar-SA" dirty="0"/>
              <a:t> </a:t>
            </a:r>
            <a:r>
              <a:rPr lang="ar-SA" dirty="0" err="1"/>
              <a:t>وَٱلاِسْتِقَامَةِ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(Please do) honor us with true guidance and straightforwardness,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a:t>
            </a:r>
            <a:r>
              <a:rPr lang="ar-SA" dirty="0" err="1"/>
              <a:t>تُغَیِّرُ</a:t>
            </a:r>
            <a:r>
              <a:rPr lang="ar-SA" dirty="0"/>
              <a:t>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alter blessings!</a:t>
            </a:r>
          </a:p>
        </p:txBody>
      </p:sp>
    </p:spTree>
    <p:extLst>
      <p:ext uri="{BB962C8B-B14F-4D97-AF65-F5344CB8AC3E}">
        <p14:creationId xmlns:p14="http://schemas.microsoft.com/office/powerpoint/2010/main" val="1705457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تَحْبِسُ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hold back supplication!</a:t>
            </a:r>
          </a:p>
        </p:txBody>
      </p:sp>
    </p:spTree>
    <p:extLst>
      <p:ext uri="{BB962C8B-B14F-4D97-AF65-F5344CB8AC3E}">
        <p14:creationId xmlns:p14="http://schemas.microsoft.com/office/powerpoint/2010/main" val="2002953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الذُّنُوبَ </a:t>
            </a:r>
            <a:r>
              <a:rPr lang="ar-SA" dirty="0" err="1"/>
              <a:t>الَّتِی</a:t>
            </a:r>
            <a:r>
              <a:rPr lang="ar-SA" dirty="0"/>
              <a:t> تُنْزِلُ الْبَلَاءَ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those sins which draw down tribulation!</a:t>
            </a:r>
          </a:p>
        </p:txBody>
      </p:sp>
    </p:spTree>
    <p:extLst>
      <p:ext uri="{BB962C8B-B14F-4D97-AF65-F5344CB8AC3E}">
        <p14:creationId xmlns:p14="http://schemas.microsoft.com/office/powerpoint/2010/main" val="6694240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اغْفِرْ لِي كُلَّ ذَنْبٍ أَذْنَبْتُهُ وَكُلَّ </a:t>
            </a:r>
            <a:r>
              <a:rPr lang="ar-SA" dirty="0" err="1"/>
              <a:t>خَطِیئَةٍ</a:t>
            </a:r>
            <a:r>
              <a:rPr lang="ar-SA" dirty="0"/>
              <a:t> أَخْطَأْتُهَا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forgive me every sin I have committed and every mistake I have made!</a:t>
            </a:r>
          </a:p>
        </p:txBody>
      </p:sp>
    </p:spTree>
    <p:extLst>
      <p:ext uri="{BB962C8B-B14F-4D97-AF65-F5344CB8AC3E}">
        <p14:creationId xmlns:p14="http://schemas.microsoft.com/office/powerpoint/2010/main" val="36844394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أَتَقَرَّبُ </a:t>
            </a:r>
            <a:r>
              <a:rPr lang="ar-SA" dirty="0" err="1"/>
              <a:t>إِلَیْكَ</a:t>
            </a:r>
            <a:r>
              <a:rPr lang="ar-SA" dirty="0"/>
              <a:t> بِذِكْرِكَ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seek nearness to You through remembrance of You,</a:t>
            </a:r>
          </a:p>
        </p:txBody>
      </p:sp>
    </p:spTree>
    <p:extLst>
      <p:ext uri="{BB962C8B-B14F-4D97-AF65-F5344CB8AC3E}">
        <p14:creationId xmlns:p14="http://schemas.microsoft.com/office/powerpoint/2010/main" val="13158886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وَاَسْتَشْفِعُ بِكَ </a:t>
            </a:r>
            <a:r>
              <a:rPr lang="ar-SA" dirty="0" err="1"/>
              <a:t>إِلَی</a:t>
            </a:r>
            <a:r>
              <a:rPr lang="ar-SA" dirty="0"/>
              <a:t> نَفْسِكَ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seek intercession from You with Yourself,</a:t>
            </a:r>
          </a:p>
        </p:txBody>
      </p:sp>
    </p:spTree>
    <p:extLst>
      <p:ext uri="{BB962C8B-B14F-4D97-AF65-F5344CB8AC3E}">
        <p14:creationId xmlns:p14="http://schemas.microsoft.com/office/powerpoint/2010/main" val="13605684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وَأَسْأَلُكَ بِجُودِكَ أَنْ </a:t>
            </a:r>
            <a:r>
              <a:rPr lang="ar-SA" dirty="0" err="1"/>
              <a:t>تُدْنِيَنى</a:t>
            </a:r>
            <a:r>
              <a:rPr lang="ar-SA" dirty="0"/>
              <a:t> مِنْ قُرْبِكَ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through Your munificence to bring me near to Your proximity,</a:t>
            </a:r>
          </a:p>
        </p:txBody>
      </p:sp>
    </p:spTree>
    <p:extLst>
      <p:ext uri="{BB962C8B-B14F-4D97-AF65-F5344CB8AC3E}">
        <p14:creationId xmlns:p14="http://schemas.microsoft.com/office/powerpoint/2010/main" val="790175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تُوزِعَنِي شُكْرَكَ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provide me with gratitude toward You</a:t>
            </a:r>
          </a:p>
        </p:txBody>
      </p:sp>
    </p:spTree>
    <p:extLst>
      <p:ext uri="{BB962C8B-B14F-4D97-AF65-F5344CB8AC3E}">
        <p14:creationId xmlns:p14="http://schemas.microsoft.com/office/powerpoint/2010/main" val="352608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تُلْهِمَنِي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inspire me with Your remembrance.</a:t>
            </a:r>
          </a:p>
        </p:txBody>
      </p:sp>
    </p:spTree>
    <p:extLst>
      <p:ext uri="{BB962C8B-B14F-4D97-AF65-F5344CB8AC3E}">
        <p14:creationId xmlns:p14="http://schemas.microsoft.com/office/powerpoint/2010/main" val="9436713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إِنِّي أَسْأَلُكَ سُؤَالَ خَاضِعٍ مُّتَذَلِّلٍ خَاشِعٍ</a:t>
            </a:r>
            <a:br>
              <a:rPr lang="ar-SA" dirty="0"/>
            </a:br>
            <a:r>
              <a:rPr lang="ar-SA" dirty="0"/>
              <a:t>أَنْ تُسَامِحَنِي وَتَرْحَمَنِي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verily I ask You with the asking of a submissive, abased and lowly man to show me forbearance, to have mercy on me</a:t>
            </a:r>
          </a:p>
        </p:txBody>
      </p:sp>
    </p:spTree>
    <p:extLst>
      <p:ext uri="{BB962C8B-B14F-4D97-AF65-F5344CB8AC3E}">
        <p14:creationId xmlns:p14="http://schemas.microsoft.com/office/powerpoint/2010/main" val="35085265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وَسَدِّدْ الْسِنَتَنَا </a:t>
            </a:r>
            <a:r>
              <a:rPr lang="ar-SA" dirty="0" err="1"/>
              <a:t>بِٱلصَّوَابِ</a:t>
            </a:r>
            <a:r>
              <a:rPr lang="ar-SA" dirty="0"/>
              <a:t> </a:t>
            </a:r>
            <a:r>
              <a:rPr lang="ar-SA" dirty="0" err="1"/>
              <a:t>وَٱلْحِكْمَةِ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dedicate our tongues to truth and wisdom,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وَتَجْعَلَنِي بِقِسْمِكَ </a:t>
            </a:r>
            <a:r>
              <a:rPr lang="ar-SA" dirty="0" err="1"/>
              <a:t>رَاضِیاً</a:t>
            </a:r>
            <a:r>
              <a:rPr lang="ar-SA" dirty="0"/>
              <a:t> قَانِعاً</a:t>
            </a:r>
            <a:br>
              <a:rPr lang="ar-SA" dirty="0"/>
            </a:br>
            <a:r>
              <a:rPr lang="ar-SA" dirty="0" err="1"/>
              <a:t>وَفِی</a:t>
            </a:r>
            <a:r>
              <a:rPr lang="ar-SA" dirty="0"/>
              <a:t> </a:t>
            </a:r>
            <a:r>
              <a:rPr lang="ar-SA" dirty="0" err="1"/>
              <a:t>جَمِیعِ</a:t>
            </a:r>
            <a:r>
              <a:rPr lang="ar-SA" dirty="0"/>
              <a:t> الْأَحْوَالِ مُتَوَاضِعاً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 make me satisfied and content with Your appointment and [make me] humble in every state.</a:t>
            </a:r>
          </a:p>
        </p:txBody>
      </p:sp>
    </p:spTree>
    <p:extLst>
      <p:ext uri="{BB962C8B-B14F-4D97-AF65-F5344CB8AC3E}">
        <p14:creationId xmlns:p14="http://schemas.microsoft.com/office/powerpoint/2010/main" val="4820090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وَأَسْأَلُكَ سُؤَالَ مَنِ اشْتَدَّتْ فَاقَتُهُ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the question of one whose indigence is extreme,</a:t>
            </a:r>
          </a:p>
        </p:txBody>
      </p:sp>
    </p:spTree>
    <p:extLst>
      <p:ext uri="{BB962C8B-B14F-4D97-AF65-F5344CB8AC3E}">
        <p14:creationId xmlns:p14="http://schemas.microsoft.com/office/powerpoint/2010/main" val="1270134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وَأَنْزَلَ بِكَ عِنْدَ الشَّدَائِدِ حَاجَتَهُ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 has stated to You in difficulties his need</a:t>
            </a:r>
          </a:p>
        </p:txBody>
      </p:sp>
    </p:spTree>
    <p:extLst>
      <p:ext uri="{BB962C8B-B14F-4D97-AF65-F5344CB8AC3E}">
        <p14:creationId xmlns:p14="http://schemas.microsoft.com/office/powerpoint/2010/main" val="23553014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وَعَظُمَ </a:t>
            </a:r>
            <a:r>
              <a:rPr lang="ar-SA" dirty="0" err="1"/>
              <a:t>فِیمَا</a:t>
            </a:r>
            <a:r>
              <a:rPr lang="ar-SA" dirty="0"/>
              <a:t> عِنْدَكَ رَغْبَتُهُ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desire for what is with You has become great.</a:t>
            </a:r>
          </a:p>
        </p:txBody>
      </p:sp>
    </p:spTree>
    <p:extLst>
      <p:ext uri="{BB962C8B-B14F-4D97-AF65-F5344CB8AC3E}">
        <p14:creationId xmlns:p14="http://schemas.microsoft.com/office/powerpoint/2010/main" val="39251362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سُلْطَانُكَ وَعَلَا مَكَانُكَ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Your force is tremendous, Your place is lofty,</a:t>
            </a:r>
          </a:p>
        </p:txBody>
      </p:sp>
    </p:spTree>
    <p:extLst>
      <p:ext uri="{BB962C8B-B14F-4D97-AF65-F5344CB8AC3E}">
        <p14:creationId xmlns:p14="http://schemas.microsoft.com/office/powerpoint/2010/main" val="742685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وَخَفِـيَ مَكْرُكَ وَظَهَرَ أَمْرُكَ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deception is hidden, Your command is manifest,</a:t>
            </a:r>
          </a:p>
        </p:txBody>
      </p:sp>
    </p:spTree>
    <p:extLst>
      <p:ext uri="{BB962C8B-B14F-4D97-AF65-F5344CB8AC3E}">
        <p14:creationId xmlns:p14="http://schemas.microsoft.com/office/powerpoint/2010/main" val="14896096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وَغَلَبَ قَهْرُكَ وَجَرَتْ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Your domination is overwhelming, Your power is unhindered</a:t>
            </a:r>
          </a:p>
        </p:txBody>
      </p:sp>
    </p:spTree>
    <p:extLst>
      <p:ext uri="{BB962C8B-B14F-4D97-AF65-F5344CB8AC3E}">
        <p14:creationId xmlns:p14="http://schemas.microsoft.com/office/powerpoint/2010/main" val="11676708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a:t>
            </a:r>
            <a:r>
              <a:rPr lang="ar-SA" dirty="0" err="1"/>
              <a:t>یُمْكِنُ</a:t>
            </a:r>
            <a:r>
              <a:rPr lang="ar-SA" dirty="0"/>
              <a:t> الْفِرَارُ مِنْ حُكُومَتِكَ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escape from Your governance is impossible.</a:t>
            </a:r>
          </a:p>
        </p:txBody>
      </p:sp>
    </p:spTree>
    <p:extLst>
      <p:ext uri="{BB962C8B-B14F-4D97-AF65-F5344CB8AC3E}">
        <p14:creationId xmlns:p14="http://schemas.microsoft.com/office/powerpoint/2010/main" val="474868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لَا أَجِدُ لِذُنُوبِي غَافِراً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find no forgiver of my sins,</a:t>
            </a:r>
          </a:p>
        </p:txBody>
      </p:sp>
    </p:spTree>
    <p:extLst>
      <p:ext uri="{BB962C8B-B14F-4D97-AF65-F5344CB8AC3E}">
        <p14:creationId xmlns:p14="http://schemas.microsoft.com/office/powerpoint/2010/main" val="1729914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لِقَبَائِحِي سَاتِراً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concealer of my ugly acts</a:t>
            </a:r>
          </a:p>
        </p:txBody>
      </p:sp>
    </p:spTree>
    <p:extLst>
      <p:ext uri="{BB962C8B-B14F-4D97-AF65-F5344CB8AC3E}">
        <p14:creationId xmlns:p14="http://schemas.microsoft.com/office/powerpoint/2010/main" val="26216907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وَٱمْلَا</a:t>
            </a:r>
            <a:r>
              <a:rPr lang="ar-SA" dirty="0"/>
              <a:t> قُلُوبَنَا </a:t>
            </a:r>
            <a:r>
              <a:rPr lang="ar-SA" dirty="0" err="1"/>
              <a:t>بِٱلْعِلْمِ</a:t>
            </a:r>
            <a:r>
              <a:rPr lang="ar-SA" dirty="0"/>
              <a:t> </a:t>
            </a:r>
            <a:r>
              <a:rPr lang="ar-SA" dirty="0" err="1"/>
              <a:t>وَٱلْمَعْرِفَةِ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fill our hearts with knowledge and learning,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لِشَيءٍ مِنْ عَمَلِيَ </a:t>
            </a:r>
            <a:r>
              <a:rPr lang="ar-SA" dirty="0" err="1"/>
              <a:t>الْقَبِیحِ</a:t>
            </a:r>
            <a:r>
              <a:rPr lang="ar-SA" dirty="0"/>
              <a:t> بِالْحَسَنِ مُبَدِّلاً </a:t>
            </a:r>
            <a:r>
              <a:rPr lang="ar-SA" dirty="0" err="1"/>
              <a:t>غَیرَكَ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transformer of any of my ugly acts into good acts but You</a:t>
            </a:r>
          </a:p>
        </p:txBody>
      </p:sp>
    </p:spTree>
    <p:extLst>
      <p:ext uri="{BB962C8B-B14F-4D97-AF65-F5344CB8AC3E}">
        <p14:creationId xmlns:p14="http://schemas.microsoft.com/office/powerpoint/2010/main" val="14157922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إِلٰهَ </a:t>
            </a:r>
            <a:r>
              <a:rPr lang="ar-SA" dirty="0" err="1"/>
              <a:t>اِلَّا</a:t>
            </a:r>
            <a:r>
              <a:rPr lang="ar-SA" dirty="0"/>
              <a:t> أَنْتَ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There is no god but You!</a:t>
            </a:r>
          </a:p>
        </p:txBody>
      </p:sp>
    </p:spTree>
    <p:extLst>
      <p:ext uri="{BB962C8B-B14F-4D97-AF65-F5344CB8AC3E}">
        <p14:creationId xmlns:p14="http://schemas.microsoft.com/office/powerpoint/2010/main" val="3958778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سُبْحَانَكَ وَبِحَمْدِكَ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Glory be to You, and Thine is the praise!</a:t>
            </a:r>
          </a:p>
        </p:txBody>
      </p:sp>
    </p:spTree>
    <p:extLst>
      <p:ext uri="{BB962C8B-B14F-4D97-AF65-F5344CB8AC3E}">
        <p14:creationId xmlns:p14="http://schemas.microsoft.com/office/powerpoint/2010/main" val="3033122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ظَلَمْتُ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wronged myself,</a:t>
            </a:r>
          </a:p>
        </p:txBody>
      </p:sp>
    </p:spTree>
    <p:extLst>
      <p:ext uri="{BB962C8B-B14F-4D97-AF65-F5344CB8AC3E}">
        <p14:creationId xmlns:p14="http://schemas.microsoft.com/office/powerpoint/2010/main" val="27222993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وَتَجَرَّأْتُ بِجَهْلِي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have been audacious in my ignorance</a:t>
            </a:r>
          </a:p>
        </p:txBody>
      </p:sp>
    </p:spTree>
    <p:extLst>
      <p:ext uri="{BB962C8B-B14F-4D97-AF65-F5344CB8AC3E}">
        <p14:creationId xmlns:p14="http://schemas.microsoft.com/office/powerpoint/2010/main" val="21331204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وَسَكَنْتُ إِلَي </a:t>
            </a:r>
            <a:r>
              <a:rPr lang="ar-SA" dirty="0" err="1"/>
              <a:t>قَدِیمِ</a:t>
            </a:r>
            <a:r>
              <a:rPr lang="ar-SA" dirty="0"/>
              <a:t> ذِكْرِكَ لِي وَمَنِّكَ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009614" y="4495801"/>
            <a:ext cx="8172772" cy="1905000"/>
          </a:xfrm>
        </p:spPr>
        <p:txBody>
          <a:bodyPr/>
          <a:lstStyle/>
          <a:p>
            <a:r>
              <a:rPr lang="en-US" dirty="0"/>
              <a:t>And I have depended upon Your ancient remembrance of me and Your favor toward me.</a:t>
            </a:r>
          </a:p>
        </p:txBody>
      </p:sp>
    </p:spTree>
    <p:extLst>
      <p:ext uri="{BB962C8B-B14F-4D97-AF65-F5344CB8AC3E}">
        <p14:creationId xmlns:p14="http://schemas.microsoft.com/office/powerpoint/2010/main" val="38297744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O my Protector!</a:t>
            </a:r>
          </a:p>
        </p:txBody>
      </p:sp>
    </p:spTree>
    <p:extLst>
      <p:ext uri="{BB962C8B-B14F-4D97-AF65-F5344CB8AC3E}">
        <p14:creationId xmlns:p14="http://schemas.microsoft.com/office/powerpoint/2010/main" val="3430009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كَمْ مِّنْ </a:t>
            </a:r>
            <a:r>
              <a:rPr lang="ar-SA" dirty="0" err="1"/>
              <a:t>قَبِیحٍ</a:t>
            </a:r>
            <a:r>
              <a:rPr lang="ar-SA" dirty="0"/>
              <a:t>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ugly things You hast concealed!</a:t>
            </a:r>
          </a:p>
        </p:txBody>
      </p:sp>
    </p:spTree>
    <p:extLst>
      <p:ext uri="{BB962C8B-B14F-4D97-AF65-F5344CB8AC3E}">
        <p14:creationId xmlns:p14="http://schemas.microsoft.com/office/powerpoint/2010/main" val="2778494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فَادِحٍ مِّنَ الْبَلَاءِ أَقَلْتَهُ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How many burdensome tribulations You hast abolished!</a:t>
            </a:r>
          </a:p>
        </p:txBody>
      </p:sp>
    </p:spTree>
    <p:extLst>
      <p:ext uri="{BB962C8B-B14F-4D97-AF65-F5344CB8AC3E}">
        <p14:creationId xmlns:p14="http://schemas.microsoft.com/office/powerpoint/2010/main" val="30214529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عِثَارٍ وَقَيْتَهُ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stumbles You hast prevented!</a:t>
            </a:r>
          </a:p>
        </p:txBody>
      </p:sp>
    </p:spTree>
    <p:extLst>
      <p:ext uri="{BB962C8B-B14F-4D97-AF65-F5344CB8AC3E}">
        <p14:creationId xmlns:p14="http://schemas.microsoft.com/office/powerpoint/2010/main" val="30326864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وَطَهِّرْ بُطُونَنَا مِنَ </a:t>
            </a:r>
            <a:r>
              <a:rPr lang="ar-SA" dirty="0" err="1"/>
              <a:t>ٱلْحَرَامِ</a:t>
            </a:r>
            <a:r>
              <a:rPr lang="ar-SA" dirty="0"/>
              <a:t> </a:t>
            </a:r>
            <a:r>
              <a:rPr lang="ar-SA" dirty="0" err="1"/>
              <a:t>وَٱلشُّبْهَةِ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purify our stomachs from illegally and suspiciously gotten food,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مَّكْرُوهٍ دَفَعْتَهُ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many ordeals You hast repelled!</a:t>
            </a:r>
          </a:p>
        </p:txBody>
      </p:sp>
    </p:spTree>
    <p:extLst>
      <p:ext uri="{BB962C8B-B14F-4D97-AF65-F5344CB8AC3E}">
        <p14:creationId xmlns:p14="http://schemas.microsoft.com/office/powerpoint/2010/main" val="7181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وَكَمْ مِّنْ ثَنَاءٍ </a:t>
            </a:r>
            <a:r>
              <a:rPr lang="ar-SA" dirty="0" err="1"/>
              <a:t>جَمِیلٍ</a:t>
            </a:r>
            <a:r>
              <a:rPr lang="ar-SA" dirty="0"/>
              <a:t> لَسْتُ أَهْلاً لَهُ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how much beautiful praise, for which I was unworthy, You hast spread abroad!</a:t>
            </a:r>
          </a:p>
        </p:txBody>
      </p:sp>
    </p:spTree>
    <p:extLst>
      <p:ext uri="{BB962C8B-B14F-4D97-AF65-F5344CB8AC3E}">
        <p14:creationId xmlns:p14="http://schemas.microsoft.com/office/powerpoint/2010/main" val="41860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عَظُمَ بَلَائِي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tribulation is tremendous,</a:t>
            </a:r>
          </a:p>
        </p:txBody>
      </p:sp>
    </p:spTree>
    <p:extLst>
      <p:ext uri="{BB962C8B-B14F-4D97-AF65-F5344CB8AC3E}">
        <p14:creationId xmlns:p14="http://schemas.microsoft.com/office/powerpoint/2010/main" val="1736455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وَأَفْرَطَ بِي سُوءُ حَالِي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bad state is excessive,</a:t>
            </a:r>
          </a:p>
        </p:txBody>
      </p:sp>
    </p:spTree>
    <p:extLst>
      <p:ext uri="{BB962C8B-B14F-4D97-AF65-F5344CB8AC3E}">
        <p14:creationId xmlns:p14="http://schemas.microsoft.com/office/powerpoint/2010/main" val="385330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وَقَصُرَتْ بِي أَعْمَالِي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acts are inadequate,</a:t>
            </a:r>
          </a:p>
        </p:txBody>
      </p:sp>
    </p:spTree>
    <p:extLst>
      <p:ext uri="{BB962C8B-B14F-4D97-AF65-F5344CB8AC3E}">
        <p14:creationId xmlns:p14="http://schemas.microsoft.com/office/powerpoint/2010/main" val="38155369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وَقَعَدَتْ بِي أَغْلَالِي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fetters have tied me down,</a:t>
            </a:r>
          </a:p>
        </p:txBody>
      </p:sp>
    </p:spTree>
    <p:extLst>
      <p:ext uri="{BB962C8B-B14F-4D97-AF65-F5344CB8AC3E}">
        <p14:creationId xmlns:p14="http://schemas.microsoft.com/office/powerpoint/2010/main" val="4007648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وَحَبَسَنِي عَنْ نَفْعِي بُعْدُ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far-fetched hopes have held me back from my gain</a:t>
            </a:r>
          </a:p>
        </p:txBody>
      </p:sp>
    </p:spTree>
    <p:extLst>
      <p:ext uri="{BB962C8B-B14F-4D97-AF65-F5344CB8AC3E}">
        <p14:creationId xmlns:p14="http://schemas.microsoft.com/office/powerpoint/2010/main" val="36333386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وَخَدَعَتْنِي </a:t>
            </a:r>
            <a:r>
              <a:rPr lang="ar-SA" dirty="0" err="1"/>
              <a:t>الدُّنْیَا</a:t>
            </a:r>
            <a:r>
              <a:rPr lang="ar-SA" dirty="0"/>
              <a:t> بِغُرُورِهَا وَنَفْسِي </a:t>
            </a:r>
            <a:r>
              <a:rPr lang="ar-SA" dirty="0" err="1"/>
              <a:t>بِجِنَایَتِهَا</a:t>
            </a:r>
            <a:r>
              <a:rPr lang="ar-SA" dirty="0"/>
              <a:t> وَمِطَالِي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901602" y="4495801"/>
            <a:ext cx="8388796" cy="1905000"/>
          </a:xfrm>
        </p:spPr>
        <p:txBody>
          <a:bodyPr/>
          <a:lstStyle/>
          <a:p>
            <a:r>
              <a:rPr lang="en-US" dirty="0"/>
              <a:t>And this world with its delusions, my own soul with its offences and my delay have deceived me.</a:t>
            </a:r>
          </a:p>
        </p:txBody>
      </p:sp>
    </p:spTree>
    <p:extLst>
      <p:ext uri="{BB962C8B-B14F-4D97-AF65-F5344CB8AC3E}">
        <p14:creationId xmlns:p14="http://schemas.microsoft.com/office/powerpoint/2010/main" val="3182128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فَأَسْأَلُكَ بِعِزَّتِكَ</a:t>
            </a:r>
            <a:br>
              <a:rPr lang="ar-SA" dirty="0"/>
            </a:br>
            <a:r>
              <a:rPr lang="ar-SA" dirty="0"/>
              <a:t>أَنْ </a:t>
            </a:r>
            <a:r>
              <a:rPr lang="ar-SA" dirty="0" err="1"/>
              <a:t>لَّایَحْجُبَ</a:t>
            </a:r>
            <a:r>
              <a:rPr lang="ar-SA" dirty="0"/>
              <a:t> عَنْكَ دُعَائِي سُوءُ عَمَلِي وَفِعَالِي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my Master! So I ask You by </a:t>
            </a:r>
            <a:r>
              <a:rPr lang="en-US" dirty="0" err="1"/>
              <a:t>Your</a:t>
            </a:r>
            <a:r>
              <a:rPr lang="en-US" dirty="0"/>
              <a:t> might not to let my evil works and acts veil my supplication from You,</a:t>
            </a:r>
          </a:p>
        </p:txBody>
      </p:sp>
    </p:spTree>
    <p:extLst>
      <p:ext uri="{BB962C8B-B14F-4D97-AF65-F5344CB8AC3E}">
        <p14:creationId xmlns:p14="http://schemas.microsoft.com/office/powerpoint/2010/main" val="1201067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تَفْضَحْنِي بِخَفِـيِّ مَا اطَّلَعْتَ عَلَيهِ مِنْ سِرِّي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disgrace me through the hidden things You know of my secrets</a:t>
            </a:r>
          </a:p>
        </p:txBody>
      </p:sp>
    </p:spTree>
    <p:extLst>
      <p:ext uri="{BB962C8B-B14F-4D97-AF65-F5344CB8AC3E}">
        <p14:creationId xmlns:p14="http://schemas.microsoft.com/office/powerpoint/2010/main" val="7141155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وَٱكْفُفْ</a:t>
            </a:r>
            <a:r>
              <a:rPr lang="ar-SA" dirty="0"/>
              <a:t> ايْدِيَنَا عَنِ </a:t>
            </a:r>
            <a:r>
              <a:rPr lang="ar-SA" dirty="0" err="1"/>
              <a:t>ٱلظُّلْمِ</a:t>
            </a:r>
            <a:r>
              <a:rPr lang="ar-SA" dirty="0"/>
              <a:t> </a:t>
            </a:r>
            <a:r>
              <a:rPr lang="ar-SA" dirty="0" err="1"/>
              <a:t>وَٱلسَّرِقَةِ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withhold our hands from oppression and larceny,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تُعَاجِلْنِي بِالْعُقُوبَةِ </a:t>
            </a:r>
            <a:r>
              <a:rPr lang="ar-SA" dirty="0" err="1"/>
              <a:t>عَلَی</a:t>
            </a:r>
            <a:r>
              <a:rPr lang="ar-SA" dirty="0"/>
              <a:t> مَا عَمِلْتُهُ </a:t>
            </a:r>
            <a:r>
              <a:rPr lang="ar-SA" dirty="0" err="1"/>
              <a:t>فِی</a:t>
            </a:r>
            <a:r>
              <a:rPr lang="ar-SA" dirty="0"/>
              <a:t> خَلَوَاتِي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not to hasten me to punishment for what I have done in private:</a:t>
            </a:r>
          </a:p>
        </p:txBody>
      </p:sp>
    </p:spTree>
    <p:extLst>
      <p:ext uri="{BB962C8B-B14F-4D97-AF65-F5344CB8AC3E}">
        <p14:creationId xmlns:p14="http://schemas.microsoft.com/office/powerpoint/2010/main" val="28856491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سُوءِ فِعْلِي وَإِسَاءَتِي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evil acts in secrecy and my misdeeds</a:t>
            </a:r>
          </a:p>
        </p:txBody>
      </p:sp>
    </p:spTree>
    <p:extLst>
      <p:ext uri="{BB962C8B-B14F-4D97-AF65-F5344CB8AC3E}">
        <p14:creationId xmlns:p14="http://schemas.microsoft.com/office/powerpoint/2010/main" val="27808932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وَدَوَامِ تَفْرِيطِي وَجَهَالَتِي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continuous negligence and my ignorance</a:t>
            </a:r>
          </a:p>
        </p:txBody>
      </p:sp>
    </p:spTree>
    <p:extLst>
      <p:ext uri="{BB962C8B-B14F-4D97-AF65-F5344CB8AC3E}">
        <p14:creationId xmlns:p14="http://schemas.microsoft.com/office/powerpoint/2010/main" val="2250143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وَكَثْرَةِ شَهَوَاتِي وَغَفْلَتِي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manifold passions and my forgetfulness.</a:t>
            </a:r>
          </a:p>
        </p:txBody>
      </p:sp>
    </p:spTree>
    <p:extLst>
      <p:ext uri="{BB962C8B-B14F-4D97-AF65-F5344CB8AC3E}">
        <p14:creationId xmlns:p14="http://schemas.microsoft.com/office/powerpoint/2010/main" val="19624382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 اللّٰهُمَّ بِعِزَّتِكَ لِي فِي كُلِّ الْأَحْوَالِ </a:t>
            </a:r>
            <a:r>
              <a:rPr lang="ar-SA" dirty="0" err="1"/>
              <a:t>رَءُوفاً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by </a:t>
            </a:r>
            <a:r>
              <a:rPr lang="en-US" dirty="0" err="1"/>
              <a:t>Your</a:t>
            </a:r>
            <a:r>
              <a:rPr lang="en-US" dirty="0"/>
              <a:t> might, O Allah, be kind to me in all states</a:t>
            </a:r>
          </a:p>
        </p:txBody>
      </p:sp>
    </p:spTree>
    <p:extLst>
      <p:ext uri="{BB962C8B-B14F-4D97-AF65-F5344CB8AC3E}">
        <p14:creationId xmlns:p14="http://schemas.microsoft.com/office/powerpoint/2010/main" val="34060895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وَعَلَيَّ فِي جَمِيعِ الْأُمُورِ عَطُوفاً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in all affairs!</a:t>
            </a:r>
          </a:p>
        </p:txBody>
      </p:sp>
    </p:spTree>
    <p:extLst>
      <p:ext uri="{BB962C8B-B14F-4D97-AF65-F5344CB8AC3E}">
        <p14:creationId xmlns:p14="http://schemas.microsoft.com/office/powerpoint/2010/main" val="36178567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إِلٰهِي وَرَبِّي</a:t>
            </a:r>
            <a:br>
              <a:rPr lang="ar-SA" dirty="0"/>
            </a:br>
            <a:r>
              <a:rPr lang="ar-SA" dirty="0"/>
              <a:t>مَنْ لِي </a:t>
            </a:r>
            <a:r>
              <a:rPr lang="ar-SA" dirty="0" err="1"/>
              <a:t>غَیرُكَ</a:t>
            </a:r>
            <a:r>
              <a:rPr lang="ar-SA" dirty="0"/>
              <a:t> أَسْأَلُهُ كَشْفَ ضُرِّي </a:t>
            </a:r>
            <a:r>
              <a:rPr lang="ar-SA" dirty="0" err="1"/>
              <a:t>وَٱلنَّظَرَ</a:t>
            </a:r>
            <a:r>
              <a:rPr lang="ar-SA" dirty="0"/>
              <a:t>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Lord! Have I any but You from whom to ask removal of my affliction and regard for my affairs!</a:t>
            </a:r>
          </a:p>
        </p:txBody>
      </p:sp>
    </p:spTree>
    <p:extLst>
      <p:ext uri="{BB962C8B-B14F-4D97-AF65-F5344CB8AC3E}">
        <p14:creationId xmlns:p14="http://schemas.microsoft.com/office/powerpoint/2010/main" val="32622141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إِلٰهِي وَمَولَايَ</a:t>
            </a:r>
            <a:br>
              <a:rPr lang="ar-SA" dirty="0"/>
            </a:br>
            <a:r>
              <a:rPr lang="ar-SA" dirty="0" err="1"/>
              <a:t>أَجْرَیتَ</a:t>
            </a:r>
            <a:r>
              <a:rPr lang="ar-SA" dirty="0"/>
              <a:t> </a:t>
            </a:r>
            <a:r>
              <a:rPr lang="ar-SA" dirty="0" err="1"/>
              <a:t>عَلَیَّ</a:t>
            </a:r>
            <a:r>
              <a:rPr lang="ar-SA" dirty="0"/>
              <a:t> حُكْماَ</a:t>
            </a:r>
            <a:r>
              <a:rPr lang="ar-AE" dirty="0"/>
              <a:t>نِ</a:t>
            </a:r>
            <a:r>
              <a:rPr lang="ar-SA" dirty="0"/>
              <a:t> اتَّبَعْتُ فِيهِ </a:t>
            </a:r>
            <a:r>
              <a:rPr lang="ar-SA" dirty="0" err="1"/>
              <a:t>هَوٰی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Protector! You put into effect through me a decree in which I followed the caprice of my own soul</a:t>
            </a:r>
          </a:p>
        </p:txBody>
      </p:sp>
    </p:spTree>
    <p:extLst>
      <p:ext uri="{BB962C8B-B14F-4D97-AF65-F5344CB8AC3E}">
        <p14:creationId xmlns:p14="http://schemas.microsoft.com/office/powerpoint/2010/main" val="1367030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 أَحْتَرِسْ فِيهِ مِنْ </a:t>
            </a:r>
            <a:r>
              <a:rPr lang="ar-SA" dirty="0" err="1"/>
              <a:t>تَزْیِینِ</a:t>
            </a:r>
            <a:r>
              <a:rPr lang="ar-SA" dirty="0"/>
              <a:t> عَدُوِّي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did not remain wary of adorning my enemy.</a:t>
            </a:r>
          </a:p>
        </p:txBody>
      </p:sp>
    </p:spTree>
    <p:extLst>
      <p:ext uri="{BB962C8B-B14F-4D97-AF65-F5344CB8AC3E}">
        <p14:creationId xmlns:p14="http://schemas.microsoft.com/office/powerpoint/2010/main" val="34971908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فَغَرَّنِي بِمَا </a:t>
            </a:r>
            <a:r>
              <a:rPr lang="ar-SA" dirty="0" err="1"/>
              <a:t>أَهْوَی</a:t>
            </a:r>
            <a:r>
              <a:rPr lang="ar-SA" dirty="0"/>
              <a:t> وَأَسْعَدَهُ </a:t>
            </a:r>
            <a:r>
              <a:rPr lang="ar-SA" dirty="0" err="1"/>
              <a:t>عَلَی</a:t>
            </a:r>
            <a:r>
              <a:rPr lang="ar-SA" dirty="0"/>
              <a:t> ذَلِكَ الْقَضَاءُ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he deluded me through my soul's caprice and therein destiny favored him</a:t>
            </a:r>
          </a:p>
        </p:txBody>
      </p:sp>
    </p:spTree>
    <p:extLst>
      <p:ext uri="{BB962C8B-B14F-4D97-AF65-F5344CB8AC3E}">
        <p14:creationId xmlns:p14="http://schemas.microsoft.com/office/powerpoint/2010/main" val="2933926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وَٱغْضُضْ</a:t>
            </a:r>
            <a:r>
              <a:rPr lang="ar-SA" dirty="0"/>
              <a:t> ابْصَارَنَا عَنِ </a:t>
            </a:r>
            <a:r>
              <a:rPr lang="ar-SA" dirty="0" err="1"/>
              <a:t>ٱلْفُجُورِ</a:t>
            </a:r>
            <a:r>
              <a:rPr lang="ar-SA" dirty="0"/>
              <a:t> </a:t>
            </a:r>
            <a:r>
              <a:rPr lang="ar-SA" dirty="0" err="1"/>
              <a:t>وَٱلْخِيَانَةِ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turn our sights away from licentiousness and treachery,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فَتَجَاوَزْتُ بِمَا </a:t>
            </a:r>
            <a:r>
              <a:rPr lang="ar-SA" dirty="0" err="1"/>
              <a:t>جَرٰی</a:t>
            </a:r>
            <a:r>
              <a:rPr lang="ar-SA" dirty="0"/>
              <a:t> عَلَيَّ مِنْ ذَلِكَ بَعْضَ حُدُودِكَ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in what was put into effect through me in that situation, I transgressed some of Your statutes</a:t>
            </a:r>
          </a:p>
        </p:txBody>
      </p:sp>
    </p:spTree>
    <p:extLst>
      <p:ext uri="{BB962C8B-B14F-4D97-AF65-F5344CB8AC3E}">
        <p14:creationId xmlns:p14="http://schemas.microsoft.com/office/powerpoint/2010/main" val="36723334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وَخَالَفْتُ بَعْضَ أَوَامِرِكَ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disobeyed some of Your commands.</a:t>
            </a:r>
          </a:p>
        </p:txBody>
      </p:sp>
    </p:spTree>
    <p:extLst>
      <p:ext uri="{BB962C8B-B14F-4D97-AF65-F5344CB8AC3E}">
        <p14:creationId xmlns:p14="http://schemas.microsoft.com/office/powerpoint/2010/main" val="35996962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فَلَكَ الْحَمْدُ عَلَيَّ </a:t>
            </a:r>
            <a:r>
              <a:rPr lang="ar-SA" dirty="0" err="1"/>
              <a:t>فِی</a:t>
            </a:r>
            <a:r>
              <a:rPr lang="ar-SA" dirty="0"/>
              <a:t> </a:t>
            </a:r>
            <a:r>
              <a:rPr lang="ar-SA" dirty="0" err="1"/>
              <a:t>جَمِیعِ</a:t>
            </a:r>
            <a:r>
              <a:rPr lang="ar-SA" dirty="0"/>
              <a:t> ذَلِكَ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Thine is the argument against me in all of that</a:t>
            </a:r>
          </a:p>
        </p:txBody>
      </p:sp>
    </p:spTree>
    <p:extLst>
      <p:ext uri="{BB962C8B-B14F-4D97-AF65-F5344CB8AC3E}">
        <p14:creationId xmlns:p14="http://schemas.microsoft.com/office/powerpoint/2010/main" val="826300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حُجَّةَ لِي </a:t>
            </a:r>
            <a:r>
              <a:rPr lang="ar-SA" dirty="0" err="1"/>
              <a:t>فِیمَا</a:t>
            </a:r>
            <a:r>
              <a:rPr lang="ar-SA" dirty="0"/>
              <a:t> </a:t>
            </a:r>
            <a:r>
              <a:rPr lang="ar-SA" dirty="0" err="1"/>
              <a:t>جَرٰی</a:t>
            </a:r>
            <a:r>
              <a:rPr lang="ar-SA" dirty="0"/>
              <a:t> عَلَيَّ </a:t>
            </a:r>
            <a:r>
              <a:rPr lang="ar-SA" dirty="0" err="1"/>
              <a:t>فِیهِ</a:t>
            </a:r>
            <a:r>
              <a:rPr lang="ar-SA" dirty="0"/>
              <a:t> قَضَاؤُكَ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have no argument in what Your destiny put into effect through me therein</a:t>
            </a:r>
          </a:p>
        </p:txBody>
      </p:sp>
    </p:spTree>
    <p:extLst>
      <p:ext uri="{BB962C8B-B14F-4D97-AF65-F5344CB8AC3E}">
        <p14:creationId xmlns:p14="http://schemas.microsoft.com/office/powerpoint/2010/main" val="8998386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وَأَلْزَمَنِي حُكْمُكَ وَبَلَاؤُكَ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in what Your decree and Your tribulation imposed upon me.</a:t>
            </a:r>
          </a:p>
        </p:txBody>
      </p:sp>
    </p:spTree>
    <p:extLst>
      <p:ext uri="{BB962C8B-B14F-4D97-AF65-F5344CB8AC3E}">
        <p14:creationId xmlns:p14="http://schemas.microsoft.com/office/powerpoint/2010/main" val="8588345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وَقَدْ </a:t>
            </a:r>
            <a:r>
              <a:rPr lang="ar-SA" dirty="0" err="1"/>
              <a:t>أَتَیتُكَ</a:t>
            </a:r>
            <a:r>
              <a:rPr lang="ar-SA" dirty="0"/>
              <a:t> </a:t>
            </a:r>
            <a:r>
              <a:rPr lang="ar-SA" dirty="0" err="1"/>
              <a:t>یَاإِلٰهِي</a:t>
            </a:r>
            <a:r>
              <a:rPr lang="ar-SA" dirty="0"/>
              <a:t> بَعْدَ تَقْصِيرِي </a:t>
            </a:r>
            <a:r>
              <a:rPr lang="ar-SA" dirty="0" err="1"/>
              <a:t>وَإِسْرَافِی</a:t>
            </a:r>
            <a:r>
              <a:rPr lang="ar-SA" dirty="0"/>
              <a:t> </a:t>
            </a:r>
            <a:r>
              <a:rPr lang="ar-SA" dirty="0" err="1"/>
              <a:t>عَلٰی</a:t>
            </a:r>
            <a:r>
              <a:rPr lang="ar-SA" dirty="0"/>
              <a:t> نَفْسِي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793590" y="4495801"/>
            <a:ext cx="8604820" cy="1905000"/>
          </a:xfrm>
        </p:spPr>
        <p:txBody>
          <a:bodyPr/>
          <a:lstStyle/>
          <a:p>
            <a:r>
              <a:rPr lang="en-US" dirty="0"/>
              <a:t>Now I have come to You, My God, after my shortcoming and my immoderation toward myself,</a:t>
            </a:r>
          </a:p>
        </p:txBody>
      </p:sp>
    </p:spTree>
    <p:extLst>
      <p:ext uri="{BB962C8B-B14F-4D97-AF65-F5344CB8AC3E}">
        <p14:creationId xmlns:p14="http://schemas.microsoft.com/office/powerpoint/2010/main" val="15541753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مُعْتَذِراً نَّادِماً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Proffering my excuse, regretful,</a:t>
            </a:r>
          </a:p>
        </p:txBody>
      </p:sp>
    </p:spTree>
    <p:extLst>
      <p:ext uri="{BB962C8B-B14F-4D97-AF65-F5344CB8AC3E}">
        <p14:creationId xmlns:p14="http://schemas.microsoft.com/office/powerpoint/2010/main" val="44445412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مُنْكَسِراً </a:t>
            </a:r>
            <a:r>
              <a:rPr lang="ar-SA" dirty="0" err="1"/>
              <a:t>مُّسْتَقِیلاً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Broken, apologizing,</a:t>
            </a:r>
          </a:p>
        </p:txBody>
      </p:sp>
    </p:spTree>
    <p:extLst>
      <p:ext uri="{BB962C8B-B14F-4D97-AF65-F5344CB8AC3E}">
        <p14:creationId xmlns:p14="http://schemas.microsoft.com/office/powerpoint/2010/main" val="225902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مُسْتَغْفِراً مُّنِيباً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Asking forgiveness, repenting,</a:t>
            </a:r>
          </a:p>
        </p:txBody>
      </p:sp>
    </p:spTree>
    <p:extLst>
      <p:ext uri="{BB962C8B-B14F-4D97-AF65-F5344CB8AC3E}">
        <p14:creationId xmlns:p14="http://schemas.microsoft.com/office/powerpoint/2010/main" val="25075568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مُقِرّاً مُذْعِناً مُعْتَرِفاً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Acknowledging, submissive, confessing.</a:t>
            </a:r>
          </a:p>
        </p:txBody>
      </p:sp>
    </p:spTree>
    <p:extLst>
      <p:ext uri="{BB962C8B-B14F-4D97-AF65-F5344CB8AC3E}">
        <p14:creationId xmlns:p14="http://schemas.microsoft.com/office/powerpoint/2010/main" val="8634181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وَٱسْدُدْ</a:t>
            </a:r>
            <a:r>
              <a:rPr lang="ar-SA" dirty="0"/>
              <a:t> اسْمَاعَنَا عَنِ </a:t>
            </a:r>
            <a:r>
              <a:rPr lang="ar-SA" dirty="0" err="1"/>
              <a:t>ٱللَّغْوِ</a:t>
            </a:r>
            <a:r>
              <a:rPr lang="ar-SA" dirty="0"/>
              <a:t> </a:t>
            </a:r>
            <a:r>
              <a:rPr lang="ar-SA" dirty="0" err="1"/>
              <a:t>وَٱلْغِيبَةِ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block our hearings against vainness and backbiting,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لَا أَجِدُ مَفَرّاً مِمَّا كَانَ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find no place to flee from what occurred through me,</a:t>
            </a:r>
          </a:p>
        </p:txBody>
      </p:sp>
    </p:spTree>
    <p:extLst>
      <p:ext uri="{BB962C8B-B14F-4D97-AF65-F5344CB8AC3E}">
        <p14:creationId xmlns:p14="http://schemas.microsoft.com/office/powerpoint/2010/main" val="667256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مَفْزَعاً أَتَوَجَّهُ إِلَيهِ </a:t>
            </a:r>
            <a:r>
              <a:rPr lang="ar-SA" dirty="0" err="1"/>
              <a:t>فِی</a:t>
            </a:r>
            <a:r>
              <a:rPr lang="ar-SA" dirty="0"/>
              <a:t> أَمْرِي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any place of escape to which I may turn in my affairs,</a:t>
            </a:r>
          </a:p>
        </p:txBody>
      </p:sp>
    </p:spTree>
    <p:extLst>
      <p:ext uri="{BB962C8B-B14F-4D97-AF65-F5344CB8AC3E}">
        <p14:creationId xmlns:p14="http://schemas.microsoft.com/office/powerpoint/2010/main" val="3970571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غَیرَ</a:t>
            </a:r>
            <a:r>
              <a:rPr lang="ar-SA" dirty="0"/>
              <a:t> قَبُولِكَ عُذْرِي</a:t>
            </a:r>
            <a:br>
              <a:rPr lang="ar-SA" dirty="0"/>
            </a:br>
            <a:r>
              <a:rPr lang="ar-SA" dirty="0"/>
              <a:t>وَإِدْخَالِكَ </a:t>
            </a:r>
            <a:r>
              <a:rPr lang="ar-SA" dirty="0" err="1"/>
              <a:t>اِيَّاىَ</a:t>
            </a:r>
            <a:r>
              <a:rPr lang="ar-SA" dirty="0"/>
              <a:t> </a:t>
            </a:r>
            <a:r>
              <a:rPr lang="ar-SA" dirty="0" err="1"/>
              <a:t>فِی</a:t>
            </a:r>
            <a:r>
              <a:rPr lang="ar-SA" dirty="0"/>
              <a:t> سَعَةِ 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829594" y="4495801"/>
            <a:ext cx="8532812" cy="1905000"/>
          </a:xfrm>
        </p:spPr>
        <p:txBody>
          <a:bodyPr/>
          <a:lstStyle/>
          <a:p>
            <a:r>
              <a:rPr lang="en-US" dirty="0"/>
              <a:t>Other than Your acceptance of my excuse and Your entering me into the compass of Your mercy.</a:t>
            </a:r>
          </a:p>
        </p:txBody>
      </p:sp>
    </p:spTree>
    <p:extLst>
      <p:ext uri="{BB962C8B-B14F-4D97-AF65-F5344CB8AC3E}">
        <p14:creationId xmlns:p14="http://schemas.microsoft.com/office/powerpoint/2010/main" val="1399429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فَاقْبَلْ عُذْرِي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so accept my excuse,</a:t>
            </a:r>
          </a:p>
        </p:txBody>
      </p:sp>
    </p:spTree>
    <p:extLst>
      <p:ext uri="{BB962C8B-B14F-4D97-AF65-F5344CB8AC3E}">
        <p14:creationId xmlns:p14="http://schemas.microsoft.com/office/powerpoint/2010/main" val="2205942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وَارْحَمْ شِدَّةَ ضُرِّي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the severity of my affliction</a:t>
            </a:r>
          </a:p>
        </p:txBody>
      </p:sp>
    </p:spTree>
    <p:extLst>
      <p:ext uri="{BB962C8B-B14F-4D97-AF65-F5344CB8AC3E}">
        <p14:creationId xmlns:p14="http://schemas.microsoft.com/office/powerpoint/2010/main" val="40211044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وَفُكَّنِي مِنْ شَدِّ وَثَاقِي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release me from the tightness of my fetters,</a:t>
            </a:r>
          </a:p>
        </p:txBody>
      </p:sp>
    </p:spTree>
    <p:extLst>
      <p:ext uri="{BB962C8B-B14F-4D97-AF65-F5344CB8AC3E}">
        <p14:creationId xmlns:p14="http://schemas.microsoft.com/office/powerpoint/2010/main" val="12655946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ارْحَمْ ضَعْفَ بَدَنِي</a:t>
            </a:r>
            <a:br>
              <a:rPr lang="ar-SA" dirty="0"/>
            </a:br>
            <a:r>
              <a:rPr lang="ar-SA" dirty="0"/>
              <a:t>وَرِقَّةَ جِلْدِي وَدِقَّةَ عَظْمِي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have mercy upon the weakness of my body, the thinness of my skin and the frailty of my bones.</a:t>
            </a:r>
          </a:p>
        </p:txBody>
      </p:sp>
    </p:spTree>
    <p:extLst>
      <p:ext uri="{BB962C8B-B14F-4D97-AF65-F5344CB8AC3E}">
        <p14:creationId xmlns:p14="http://schemas.microsoft.com/office/powerpoint/2010/main" val="527942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بَدَأَ خَلْقِي وَذِكرِي</a:t>
            </a:r>
            <a:br>
              <a:rPr lang="ar-SA" dirty="0"/>
            </a:br>
            <a:r>
              <a:rPr lang="ar-SA" dirty="0" err="1"/>
              <a:t>وَتَرْبِيَتِی</a:t>
            </a:r>
            <a:r>
              <a:rPr lang="ar-SA" dirty="0"/>
              <a:t> وَبِرِّي </a:t>
            </a:r>
            <a:r>
              <a:rPr lang="ar-SA" dirty="0" err="1"/>
              <a:t>وَتَغْذِیَتِی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505558" y="4495801"/>
            <a:ext cx="9180884" cy="1905000"/>
          </a:xfrm>
        </p:spPr>
        <p:txBody>
          <a:bodyPr/>
          <a:lstStyle/>
          <a:p>
            <a:r>
              <a:rPr lang="en-US" dirty="0"/>
              <a:t>O You who gave rise to my creation, to the remembrance of me, to the nurture of me, to goodness toward me and to nourishment on me,</a:t>
            </a:r>
          </a:p>
        </p:txBody>
      </p:sp>
    </p:spTree>
    <p:extLst>
      <p:ext uri="{BB962C8B-B14F-4D97-AF65-F5344CB8AC3E}">
        <p14:creationId xmlns:p14="http://schemas.microsoft.com/office/powerpoint/2010/main" val="905510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هَبْنِي لِابْتِدَاءِ كَرَمِكَ وَسَالِفِ بِرِّكَ 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Bestow upon me for the sake of Your having given rise [to me] with generosity and Your previous goodness to me!</a:t>
            </a:r>
          </a:p>
        </p:txBody>
      </p:sp>
    </p:spTree>
    <p:extLst>
      <p:ext uri="{BB962C8B-B14F-4D97-AF65-F5344CB8AC3E}">
        <p14:creationId xmlns:p14="http://schemas.microsoft.com/office/powerpoint/2010/main" val="1124426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وَرَبِّي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my Master and my Lord!</a:t>
            </a:r>
          </a:p>
        </p:txBody>
      </p:sp>
    </p:spTree>
    <p:extLst>
      <p:ext uri="{BB962C8B-B14F-4D97-AF65-F5344CB8AC3E}">
        <p14:creationId xmlns:p14="http://schemas.microsoft.com/office/powerpoint/2010/main" val="3297055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وَتَفَضَّلْ </a:t>
            </a:r>
            <a:r>
              <a:rPr lang="ar-SA" dirty="0" err="1"/>
              <a:t>عَلَىٰ</a:t>
            </a:r>
            <a:r>
              <a:rPr lang="ar-SA" dirty="0"/>
              <a:t> عُلَمَائِنَا </a:t>
            </a:r>
            <a:r>
              <a:rPr lang="ar-SA" dirty="0" err="1"/>
              <a:t>بِٱلزُّهْدِ</a:t>
            </a:r>
            <a:r>
              <a:rPr lang="ar-SA" dirty="0"/>
              <a:t> </a:t>
            </a:r>
            <a:r>
              <a:rPr lang="ar-SA" dirty="0" err="1"/>
              <a:t>وَٱلنَّصِيحَةِ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confer upon our scholars with asceticism and advice,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أَتُرَاكَ </a:t>
            </a:r>
            <a:r>
              <a:rPr lang="ar-SA" dirty="0"/>
              <a:t>مُعَذِّبِي بِنَارِكَ بَعْدَ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Can You see Yourself tormenting me with Your fire after I have professed Your Unity</a:t>
            </a:r>
          </a:p>
        </p:txBody>
      </p:sp>
    </p:spTree>
    <p:extLst>
      <p:ext uri="{BB962C8B-B14F-4D97-AF65-F5344CB8AC3E}">
        <p14:creationId xmlns:p14="http://schemas.microsoft.com/office/powerpoint/2010/main" val="2832597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وَبَعْدَ مَا </a:t>
            </a:r>
            <a:r>
              <a:rPr lang="ar-SA" dirty="0" err="1"/>
              <a:t>انْطَوٰی</a:t>
            </a:r>
            <a:r>
              <a:rPr lang="ar-SA" dirty="0"/>
              <a:t> عَلَيهِ قَلْبِي مِنْ مَّعْرِفَتِكَ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knowledge of You my heart has embraced,</a:t>
            </a:r>
          </a:p>
        </p:txBody>
      </p:sp>
    </p:spTree>
    <p:extLst>
      <p:ext uri="{BB962C8B-B14F-4D97-AF65-F5344CB8AC3E}">
        <p14:creationId xmlns:p14="http://schemas.microsoft.com/office/powerpoint/2010/main" val="3626678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وَلَهِجَ بِهِ لِسَانِي مِنْ ذِكْرِكَ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remembrance of You my tongue has constantly mentioned</a:t>
            </a:r>
          </a:p>
        </p:txBody>
      </p:sp>
    </p:spTree>
    <p:extLst>
      <p:ext uri="{BB962C8B-B14F-4D97-AF65-F5344CB8AC3E}">
        <p14:creationId xmlns:p14="http://schemas.microsoft.com/office/powerpoint/2010/main" val="29054392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وَاعْتَقَدَهُ </a:t>
            </a:r>
            <a:r>
              <a:rPr lang="ar-SA" dirty="0" err="1"/>
              <a:t>ضَمِیرِي</a:t>
            </a:r>
            <a:r>
              <a:rPr lang="ar-SA" dirty="0"/>
              <a:t> مِنْ حُبِّكَ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love of You to which my mind has clung,</a:t>
            </a:r>
          </a:p>
        </p:txBody>
      </p:sp>
    </p:spTree>
    <p:extLst>
      <p:ext uri="{BB962C8B-B14F-4D97-AF65-F5344CB8AC3E}">
        <p14:creationId xmlns:p14="http://schemas.microsoft.com/office/powerpoint/2010/main" val="1950314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وَبَعْدَ صِدْقِ </a:t>
            </a:r>
            <a:r>
              <a:rPr lang="ar-SA" dirty="0" err="1"/>
              <a:t>اعْتِرَافِی</a:t>
            </a:r>
            <a:r>
              <a:rPr lang="ar-SA" dirty="0"/>
              <a:t> وَدُعَائِي</a:t>
            </a:r>
            <a:br>
              <a:rPr lang="ar-SA" dirty="0"/>
            </a:br>
            <a:r>
              <a:rPr lang="ar-SA" dirty="0"/>
              <a:t>خَاضِع</a:t>
            </a:r>
            <a:r>
              <a:rPr lang="ar-IQ" dirty="0"/>
              <a:t>َ</a:t>
            </a:r>
            <a:r>
              <a:rPr lang="ar-SA" dirty="0"/>
              <a:t>ا ل</a:t>
            </a:r>
            <a:r>
              <a:rPr lang="ar-IQ" dirty="0"/>
              <a:t>ِّ</a:t>
            </a:r>
            <a:r>
              <a:rPr lang="ar-SA" dirty="0" err="1"/>
              <a:t>رُبُوبِیَّتِكَ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after the sincerity of my confession and my supplication, humble before Your lordship?</a:t>
            </a:r>
          </a:p>
        </p:txBody>
      </p:sp>
    </p:spTree>
    <p:extLst>
      <p:ext uri="{BB962C8B-B14F-4D97-AF65-F5344CB8AC3E}">
        <p14:creationId xmlns:p14="http://schemas.microsoft.com/office/powerpoint/2010/main" val="62492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هَيْهاتَ أَنْتَ أَكْرَمُ مِنْ أَنْ </a:t>
            </a:r>
            <a:r>
              <a:rPr lang="ar-SA" dirty="0" err="1"/>
              <a:t>تُضَیِّعَ</a:t>
            </a:r>
            <a:r>
              <a:rPr lang="ar-SA" dirty="0"/>
              <a:t> مَنْ ر</a:t>
            </a:r>
            <a:r>
              <a:rPr lang="ar-IQ" dirty="0"/>
              <a:t>َّ</a:t>
            </a:r>
            <a:r>
              <a:rPr lang="ar-SA" dirty="0"/>
              <a:t>بَّيْتَهُ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You are more generous than that You should squander him whom You have nurtured,</a:t>
            </a:r>
          </a:p>
        </p:txBody>
      </p:sp>
    </p:spTree>
    <p:extLst>
      <p:ext uri="{BB962C8B-B14F-4D97-AF65-F5344CB8AC3E}">
        <p14:creationId xmlns:p14="http://schemas.microsoft.com/office/powerpoint/2010/main" val="399495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أَوْ تُبْعِدَ مَنْ </a:t>
            </a:r>
            <a:r>
              <a:rPr lang="ar-SA" dirty="0" err="1"/>
              <a:t>أَدْنَی</a:t>
            </a:r>
            <a:r>
              <a:rPr lang="ar-IQ" dirty="0"/>
              <a:t>ْ</a:t>
            </a:r>
            <a:r>
              <a:rPr lang="ar-SA" dirty="0"/>
              <a:t>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banish him whom You have brought nigh,</a:t>
            </a:r>
          </a:p>
        </p:txBody>
      </p:sp>
    </p:spTree>
    <p:extLst>
      <p:ext uri="{BB962C8B-B14F-4D97-AF65-F5344CB8AC3E}">
        <p14:creationId xmlns:p14="http://schemas.microsoft.com/office/powerpoint/2010/main" val="11066370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تُشَرِّدَ مَنْ </a:t>
            </a:r>
            <a:r>
              <a:rPr lang="ar-SA" dirty="0" err="1"/>
              <a:t>آوَی</a:t>
            </a:r>
            <a:r>
              <a:rPr lang="ar-IQ" dirty="0"/>
              <a:t>ْ</a:t>
            </a:r>
            <a:r>
              <a:rPr lang="ar-SA" dirty="0"/>
              <a:t>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drive away him whom You have given an abode</a:t>
            </a:r>
          </a:p>
        </p:txBody>
      </p:sp>
    </p:spTree>
    <p:extLst>
      <p:ext uri="{BB962C8B-B14F-4D97-AF65-F5344CB8AC3E}">
        <p14:creationId xmlns:p14="http://schemas.microsoft.com/office/powerpoint/2010/main" val="39438828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تُسَلِّمَ إِلَي الْبَلَاءِ مَنْ </a:t>
            </a:r>
            <a:r>
              <a:rPr lang="ar-SA" dirty="0" err="1"/>
              <a:t>كَفَیْتَهُ</a:t>
            </a:r>
            <a:r>
              <a:rPr lang="ar-SA" dirty="0"/>
              <a:t> وَرَحِمْتَهُ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submit to tribulation him whom You have spared and shown mercy.</a:t>
            </a:r>
          </a:p>
        </p:txBody>
      </p:sp>
    </p:spTree>
    <p:extLst>
      <p:ext uri="{BB962C8B-B14F-4D97-AF65-F5344CB8AC3E}">
        <p14:creationId xmlns:p14="http://schemas.microsoft.com/office/powerpoint/2010/main" val="22613393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وَلَي</a:t>
            </a:r>
            <a:r>
              <a:rPr lang="ar-IQ" dirty="0"/>
              <a:t>ْ</a:t>
            </a:r>
            <a:r>
              <a:rPr lang="ar-SA" dirty="0"/>
              <a:t>تَ شِعْرِي </a:t>
            </a:r>
            <a:r>
              <a:rPr lang="ar-SA" dirty="0" err="1"/>
              <a:t>یَا</a:t>
            </a:r>
            <a:r>
              <a:rPr lang="ar-SA" dirty="0"/>
              <a:t> </a:t>
            </a:r>
            <a:r>
              <a:rPr lang="ar-SA" dirty="0" err="1"/>
              <a:t>سَیِّدِي</a:t>
            </a:r>
            <a:r>
              <a:rPr lang="ar-SA" dirty="0"/>
              <a:t> وَإِلٰهِي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Would that I knew, my Master, My God and my Protector,</a:t>
            </a:r>
          </a:p>
        </p:txBody>
      </p:sp>
    </p:spTree>
    <p:extLst>
      <p:ext uri="{BB962C8B-B14F-4D97-AF65-F5344CB8AC3E}">
        <p14:creationId xmlns:p14="http://schemas.microsoft.com/office/powerpoint/2010/main" val="25198343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ٱلْمُتَعَلِّمِينَ</a:t>
            </a:r>
            <a:r>
              <a:rPr lang="ar-SA" dirty="0"/>
              <a:t> </a:t>
            </a:r>
            <a:r>
              <a:rPr lang="ar-SA" dirty="0" err="1"/>
              <a:t>بِٱلْجُهْدِ</a:t>
            </a:r>
            <a:r>
              <a:rPr lang="ar-SA" dirty="0"/>
              <a:t> </a:t>
            </a:r>
            <a:r>
              <a:rPr lang="ar-SA" dirty="0" err="1"/>
              <a:t>وَٱلرَّغْبَةِ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learners with hard work and desire (to learning),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أَتُسَلِّطُ النَّارَ </a:t>
            </a:r>
            <a:r>
              <a:rPr lang="ar-SA" dirty="0" err="1"/>
              <a:t>عَلٰی</a:t>
            </a:r>
            <a:r>
              <a:rPr lang="ar-SA" dirty="0"/>
              <a:t> وُجُوهٍ خَرَّتْ لِعَظَمَتِكَ سَاجِدَةً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You will give the Fire dominion over faces fallen down prostrate before Your Tremendousness,</a:t>
            </a:r>
          </a:p>
        </p:txBody>
      </p:sp>
    </p:spTree>
    <p:extLst>
      <p:ext uri="{BB962C8B-B14F-4D97-AF65-F5344CB8AC3E}">
        <p14:creationId xmlns:p14="http://schemas.microsoft.com/office/powerpoint/2010/main" val="42854912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أَلْسُنٍ نَطَقَتْ </a:t>
            </a:r>
            <a:r>
              <a:rPr lang="ar-SA" dirty="0" err="1"/>
              <a:t>بِتَوحِی</a:t>
            </a:r>
            <a:r>
              <a:rPr lang="ar-IQ" dirty="0"/>
              <a:t>ْ</a:t>
            </a:r>
            <a:r>
              <a:rPr lang="ar-SA" dirty="0"/>
              <a:t>دِكَ صَادِقَةً</a:t>
            </a:r>
            <a:br>
              <a:rPr lang="ar-SA" dirty="0"/>
            </a:br>
            <a:r>
              <a:rPr lang="ar-SA" dirty="0"/>
              <a:t>وَبِشُكْرِكَ مَادِحَةً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tongues voicing sincerely the profession of Your Unity and giving thanks to You in praise,</a:t>
            </a:r>
          </a:p>
        </p:txBody>
      </p:sp>
    </p:spTree>
    <p:extLst>
      <p:ext uri="{BB962C8B-B14F-4D97-AF65-F5344CB8AC3E}">
        <p14:creationId xmlns:p14="http://schemas.microsoft.com/office/powerpoint/2010/main" val="2829636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قُلُوبِ</a:t>
            </a:r>
            <a:r>
              <a:rPr lang="ar-AE" dirty="0"/>
              <a:t>نِ</a:t>
            </a:r>
            <a:r>
              <a:rPr lang="ar-SA" dirty="0"/>
              <a:t> اعْتَرَفَتْ </a:t>
            </a:r>
            <a:r>
              <a:rPr lang="ar-SA" dirty="0" err="1"/>
              <a:t>بِـإِلٰهِیَّتِكَ</a:t>
            </a:r>
            <a:r>
              <a:rPr lang="ar-SA" dirty="0"/>
              <a:t> مُحَقِّقَةً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hearts acknowledging Your Divinity through verification,</a:t>
            </a:r>
          </a:p>
        </p:txBody>
      </p:sp>
    </p:spTree>
    <p:extLst>
      <p:ext uri="{BB962C8B-B14F-4D97-AF65-F5344CB8AC3E}">
        <p14:creationId xmlns:p14="http://schemas.microsoft.com/office/powerpoint/2010/main" val="8206809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ضَمَائِرَ حَوَتْ مِنَ الْعِلْمِ بِكَ</a:t>
            </a:r>
            <a:br>
              <a:rPr lang="ar-SA" dirty="0"/>
            </a:br>
            <a:r>
              <a:rPr lang="ar-SA" dirty="0" err="1"/>
              <a:t>حَتّٰی</a:t>
            </a:r>
            <a:r>
              <a:rPr lang="ar-SA" dirty="0"/>
              <a:t> صَارَتْ خَاشِعَةً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minds encompassing knowledge of You until they have become humble</a:t>
            </a:r>
          </a:p>
        </p:txBody>
      </p:sp>
    </p:spTree>
    <p:extLst>
      <p:ext uri="{BB962C8B-B14F-4D97-AF65-F5344CB8AC3E}">
        <p14:creationId xmlns:p14="http://schemas.microsoft.com/office/powerpoint/2010/main" val="3473289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وَعَلٰی</a:t>
            </a:r>
            <a:r>
              <a:rPr lang="ar-SA" dirty="0"/>
              <a:t> جَوَارِحَ سَعَتْ </a:t>
            </a:r>
            <a:r>
              <a:rPr lang="ar-SA" dirty="0" err="1"/>
              <a:t>إِلٰی</a:t>
            </a:r>
            <a:r>
              <a:rPr lang="ar-SA" dirty="0"/>
              <a:t> أَوْطَانِ تَعَبُّدِكَ طَائِعَةً</a:t>
            </a:r>
            <a:br>
              <a:rPr lang="ar-SA" dirty="0"/>
            </a:br>
            <a:r>
              <a:rPr lang="ar-SA" dirty="0"/>
              <a:t>وَأَشَارَتْ بِاسْتِغْفَارِكَ مُذْعِنَةً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over bodily members speeding to the places of Your worship in obedience and beckoning for Your forgiveness in submission.</a:t>
            </a:r>
          </a:p>
        </p:txBody>
      </p:sp>
    </p:spTree>
    <p:extLst>
      <p:ext uri="{BB962C8B-B14F-4D97-AF65-F5344CB8AC3E}">
        <p14:creationId xmlns:p14="http://schemas.microsoft.com/office/powerpoint/2010/main" val="9097359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مَا هٰكَذَا الظَّنُّ بِكَ وَلَا أُخْبِرْنَا بِفَضْلِكَ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 such opinion is held of You! Nor has such been reported - thanks to Your bounty — concerning You,</a:t>
            </a:r>
          </a:p>
        </p:txBody>
      </p:sp>
    </p:spTree>
    <p:extLst>
      <p:ext uri="{BB962C8B-B14F-4D97-AF65-F5344CB8AC3E}">
        <p14:creationId xmlns:p14="http://schemas.microsoft.com/office/powerpoint/2010/main" val="3689873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كَرِیمُ</a:t>
            </a:r>
            <a:r>
              <a:rPr lang="ar-SA" dirty="0"/>
              <a:t>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All-generous! My Lord,</a:t>
            </a:r>
          </a:p>
        </p:txBody>
      </p:sp>
    </p:spTree>
    <p:extLst>
      <p:ext uri="{BB962C8B-B14F-4D97-AF65-F5344CB8AC3E}">
        <p14:creationId xmlns:p14="http://schemas.microsoft.com/office/powerpoint/2010/main" val="3727433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وَأَنْتَ تَعْلَمُ </a:t>
            </a:r>
            <a:r>
              <a:rPr lang="ar-SA" dirty="0" err="1"/>
              <a:t>ضَعْفِى</a:t>
            </a:r>
            <a:r>
              <a:rPr lang="ar-SA" dirty="0"/>
              <a:t> عَنْ قَلِيلٍ</a:t>
            </a:r>
            <a:br>
              <a:rPr lang="ar-SA" dirty="0"/>
            </a:br>
            <a:r>
              <a:rPr lang="ar-SA" dirty="0"/>
              <a:t>مِّنْ بَلَاءِ </a:t>
            </a:r>
            <a:r>
              <a:rPr lang="ar-SA" dirty="0" err="1"/>
              <a:t>الدُّنْیَا</a:t>
            </a:r>
            <a:r>
              <a:rPr lang="ar-SA" dirty="0"/>
              <a:t> وَعُقُوبَاتِهَا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knowest my weakness before a little of this world's tribulations and punishments,</a:t>
            </a:r>
          </a:p>
        </p:txBody>
      </p:sp>
    </p:spTree>
    <p:extLst>
      <p:ext uri="{BB962C8B-B14F-4D97-AF65-F5344CB8AC3E}">
        <p14:creationId xmlns:p14="http://schemas.microsoft.com/office/powerpoint/2010/main" val="12207955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a:t>
            </a:r>
            <a:r>
              <a:rPr lang="ar-SA" dirty="0" err="1"/>
              <a:t>یَجْرِي</a:t>
            </a:r>
            <a:r>
              <a:rPr lang="ar-SA" dirty="0"/>
              <a:t> </a:t>
            </a:r>
            <a:r>
              <a:rPr lang="ar-SA" dirty="0" err="1"/>
              <a:t>فِیهَا</a:t>
            </a:r>
            <a:r>
              <a:rPr lang="ar-SA" dirty="0"/>
              <a:t> مِنَ الْمَكَارِهِ </a:t>
            </a:r>
            <a:r>
              <a:rPr lang="ar-SA" dirty="0" err="1"/>
              <a:t>عَلٰی</a:t>
            </a:r>
            <a:r>
              <a:rPr lang="ar-SA" dirty="0"/>
              <a:t> أَهْلِهَا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before those ordeals which befall its inhabitants,</a:t>
            </a:r>
          </a:p>
        </p:txBody>
      </p:sp>
    </p:spTree>
    <p:extLst>
      <p:ext uri="{BB962C8B-B14F-4D97-AF65-F5344CB8AC3E}">
        <p14:creationId xmlns:p14="http://schemas.microsoft.com/office/powerpoint/2010/main" val="18105558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عَلٰی</a:t>
            </a:r>
            <a:r>
              <a:rPr lang="ar-SA" dirty="0"/>
              <a:t> أَنَّ ذَلِكَ بَلَاءٌ وَمَكرُوهٌ</a:t>
            </a:r>
            <a:br>
              <a:rPr lang="ar-SA" dirty="0"/>
            </a:br>
            <a:r>
              <a:rPr lang="ar-SA" dirty="0"/>
              <a:t>قَلِيلٌ مَكثُهُ </a:t>
            </a:r>
            <a:r>
              <a:rPr lang="ar-SA" dirty="0" err="1"/>
              <a:t>یَسِيرٌ</a:t>
            </a:r>
            <a:r>
              <a:rPr lang="ar-SA" dirty="0"/>
              <a:t> بَقَاؤُهُ </a:t>
            </a:r>
            <a:r>
              <a:rPr lang="ar-SA" dirty="0" err="1"/>
              <a:t>قَصِیرٌ</a:t>
            </a:r>
            <a:r>
              <a:rPr lang="ar-SA" dirty="0"/>
              <a:t> 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Even though it is a tribulation and ordeal whose stay is short, whose subsistence is but little and, whose period is but fleeting.</a:t>
            </a:r>
          </a:p>
        </p:txBody>
      </p:sp>
    </p:spTree>
    <p:extLst>
      <p:ext uri="{BB962C8B-B14F-4D97-AF65-F5344CB8AC3E}">
        <p14:creationId xmlns:p14="http://schemas.microsoft.com/office/powerpoint/2010/main" val="16729065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ٱلْمُسْتَمِعِينَ</a:t>
            </a:r>
            <a:r>
              <a:rPr lang="ar-SA" dirty="0"/>
              <a:t> </a:t>
            </a:r>
            <a:r>
              <a:rPr lang="ar-SA" dirty="0" err="1"/>
              <a:t>بِٱلاِتِّبَاعِ</a:t>
            </a:r>
            <a:r>
              <a:rPr lang="ar-SA" dirty="0"/>
              <a:t> </a:t>
            </a:r>
            <a:r>
              <a:rPr lang="ar-SA" dirty="0" err="1"/>
              <a:t>وَٱلْمَوْعِظَةِ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listeners with following and learning (lessons),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احْتِمَالِي لِبَلَاءِ الْآخِرَةِ</a:t>
            </a:r>
            <a:br>
              <a:rPr lang="ar-SA" dirty="0"/>
            </a:br>
            <a:r>
              <a:rPr lang="ar-SA" dirty="0"/>
              <a:t>وَجَلِيلِ وُقُوعِ الْمَكَارِهِ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how can I endure the tribulations of the next world and the great ordeals that occur within it?</a:t>
            </a:r>
          </a:p>
        </p:txBody>
      </p:sp>
    </p:spTree>
    <p:extLst>
      <p:ext uri="{BB962C8B-B14F-4D97-AF65-F5344CB8AC3E}">
        <p14:creationId xmlns:p14="http://schemas.microsoft.com/office/powerpoint/2010/main" val="2413470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بَلَاءٌ تَطُولُ مُدَّتُهُ </a:t>
            </a:r>
            <a:r>
              <a:rPr lang="ar-SA" dirty="0" err="1"/>
              <a:t>وَیَدُومُ</a:t>
            </a:r>
            <a:r>
              <a:rPr lang="ar-SA" dirty="0"/>
              <a:t> مَقَامُهُ</a:t>
            </a:r>
            <a:br>
              <a:rPr lang="ar-SA" dirty="0"/>
            </a:br>
            <a:r>
              <a:rPr lang="ar-SA" dirty="0" err="1"/>
              <a:t>وَلَایُخَفَّفُ</a:t>
            </a:r>
            <a:r>
              <a:rPr lang="ar-SA" dirty="0"/>
              <a:t> عَنْ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it is a tribulation whose period is long, whose station endures and whose sufferers are given no respite,</a:t>
            </a:r>
          </a:p>
        </p:txBody>
      </p:sp>
    </p:spTree>
    <p:extLst>
      <p:ext uri="{BB962C8B-B14F-4D97-AF65-F5344CB8AC3E}">
        <p14:creationId xmlns:p14="http://schemas.microsoft.com/office/powerpoint/2010/main" val="14800386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لِأَنَّهُ </a:t>
            </a:r>
            <a:r>
              <a:rPr lang="ar-SA" dirty="0" err="1"/>
              <a:t>لَایَكُونُ</a:t>
            </a:r>
            <a:r>
              <a:rPr lang="ar-SA" dirty="0"/>
              <a:t> </a:t>
            </a:r>
            <a:r>
              <a:rPr lang="ar-SA" dirty="0" err="1"/>
              <a:t>اِلّا</a:t>
            </a:r>
            <a:r>
              <a:rPr lang="ar-SA" dirty="0"/>
              <a:t> عَنْ غَضَبِكَ وَانْتِقَامِكَ وَسَخَطِكَ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Since it only occurs as a result of Your wrath, Your vengeance and Your anger,</a:t>
            </a:r>
          </a:p>
        </p:txBody>
      </p:sp>
    </p:spTree>
    <p:extLst>
      <p:ext uri="{BB962C8B-B14F-4D97-AF65-F5344CB8AC3E}">
        <p14:creationId xmlns:p14="http://schemas.microsoft.com/office/powerpoint/2010/main" val="42106452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 وَهٰذَا مَا لَا تَقُومُ لَهُ السَّمٰواتُ وَالْأَرْضُ</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these cannot be withstood by the heavens and the earth.</a:t>
            </a:r>
          </a:p>
        </p:txBody>
      </p:sp>
    </p:spTree>
    <p:extLst>
      <p:ext uri="{BB962C8B-B14F-4D97-AF65-F5344CB8AC3E}">
        <p14:creationId xmlns:p14="http://schemas.microsoft.com/office/powerpoint/2010/main" val="33679581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فَكَیفَ</a:t>
            </a:r>
            <a:r>
              <a:rPr lang="ar-SA" dirty="0"/>
              <a:t> 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Master, so what about me?!</a:t>
            </a:r>
          </a:p>
        </p:txBody>
      </p:sp>
    </p:spTree>
    <p:extLst>
      <p:ext uri="{BB962C8B-B14F-4D97-AF65-F5344CB8AC3E}">
        <p14:creationId xmlns:p14="http://schemas.microsoft.com/office/powerpoint/2010/main" val="859854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وَأَنَا عَبْدُكَ </a:t>
            </a:r>
            <a:r>
              <a:rPr lang="ar-SA" dirty="0" err="1"/>
              <a:t>الضَّعِیفُ</a:t>
            </a:r>
            <a:r>
              <a:rPr lang="ar-SA" dirty="0"/>
              <a:t> الذَّلِيلُ</a:t>
            </a:r>
            <a:br>
              <a:rPr lang="ar-SA" dirty="0"/>
            </a:br>
            <a:r>
              <a:rPr lang="ar-SA" dirty="0" err="1"/>
              <a:t>الْحَقِیرُ</a:t>
            </a:r>
            <a:r>
              <a:rPr lang="ar-SA" dirty="0"/>
              <a:t> </a:t>
            </a:r>
            <a:r>
              <a:rPr lang="ar-SA" dirty="0" err="1"/>
              <a:t>الْمِسْكِینُ</a:t>
            </a:r>
            <a:r>
              <a:rPr lang="ar-SA" dirty="0"/>
              <a:t> </a:t>
            </a:r>
            <a:r>
              <a:rPr lang="ar-SA" dirty="0" err="1"/>
              <a:t>الْمُسْتَكِینُ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I am Your weak, lowly, base, wretched and miserable slave.</a:t>
            </a:r>
          </a:p>
        </p:txBody>
      </p:sp>
    </p:spTree>
    <p:extLst>
      <p:ext uri="{BB962C8B-B14F-4D97-AF65-F5344CB8AC3E}">
        <p14:creationId xmlns:p14="http://schemas.microsoft.com/office/powerpoint/2010/main" val="14716864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وَرَبِّي </a:t>
            </a:r>
            <a:r>
              <a:rPr lang="ar-SA" dirty="0" err="1"/>
              <a:t>وَسَیِّدِي</a:t>
            </a:r>
            <a:r>
              <a:rPr lang="ar-SA" dirty="0"/>
              <a:t> وَمَولَاي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Lord! My Master! My Protector!</a:t>
            </a:r>
          </a:p>
        </p:txBody>
      </p:sp>
    </p:spTree>
    <p:extLst>
      <p:ext uri="{BB962C8B-B14F-4D97-AF65-F5344CB8AC3E}">
        <p14:creationId xmlns:p14="http://schemas.microsoft.com/office/powerpoint/2010/main" val="4484663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لِأَيِّ الْأُمُورِ </a:t>
            </a:r>
            <a:r>
              <a:rPr lang="ar-SA" dirty="0" err="1"/>
              <a:t>إِلَیكَ</a:t>
            </a:r>
            <a:r>
              <a:rPr lang="ar-SA" dirty="0"/>
              <a:t> أَشْكُو</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which things would I complain to You?</a:t>
            </a:r>
          </a:p>
        </p:txBody>
      </p:sp>
    </p:spTree>
    <p:extLst>
      <p:ext uri="{BB962C8B-B14F-4D97-AF65-F5344CB8AC3E}">
        <p14:creationId xmlns:p14="http://schemas.microsoft.com/office/powerpoint/2010/main" val="1902918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وَلِمَا مِنْهَا أَضِجُّ وَأَبْكِي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 which of them would I lament and weep?</a:t>
            </a:r>
          </a:p>
        </p:txBody>
      </p:sp>
    </p:spTree>
    <p:extLst>
      <p:ext uri="{BB962C8B-B14F-4D97-AF65-F5344CB8AC3E}">
        <p14:creationId xmlns:p14="http://schemas.microsoft.com/office/powerpoint/2010/main" val="41974175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لِأَلِيمِ الْعَذَابِ وَشِدَّتِهِ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the pain and severity of chastisement?</a:t>
            </a:r>
          </a:p>
        </p:txBody>
      </p:sp>
    </p:spTree>
    <p:extLst>
      <p:ext uri="{BB962C8B-B14F-4D97-AF65-F5344CB8AC3E}">
        <p14:creationId xmlns:p14="http://schemas.microsoft.com/office/powerpoint/2010/main" val="13078904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مَرْضَىٰ</a:t>
            </a:r>
            <a:r>
              <a:rPr lang="ar-SA" dirty="0"/>
              <a:t> </a:t>
            </a:r>
            <a:r>
              <a:rPr lang="ar-SA" dirty="0" err="1"/>
              <a:t>ٱلْمُسْلِمِينَ</a:t>
            </a:r>
            <a:r>
              <a:rPr lang="ar-SA" dirty="0"/>
              <a:t> </a:t>
            </a:r>
            <a:r>
              <a:rPr lang="ar-SA" dirty="0" err="1"/>
              <a:t>بِٱلشِّفَاءِ</a:t>
            </a:r>
            <a:r>
              <a:rPr lang="ar-SA" dirty="0"/>
              <a:t> </a:t>
            </a:r>
            <a:r>
              <a:rPr lang="ar-SA" dirty="0" err="1"/>
              <a:t>وَٱلرَّاحَةِ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Muslim patients with cure and comfort,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لِطُولِ الْبَلَاءِ وَمُدَّتِهِ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for the length and period of tribulation?</a:t>
            </a:r>
          </a:p>
        </p:txBody>
      </p:sp>
    </p:spTree>
    <p:extLst>
      <p:ext uri="{BB962C8B-B14F-4D97-AF65-F5344CB8AC3E}">
        <p14:creationId xmlns:p14="http://schemas.microsoft.com/office/powerpoint/2010/main" val="336322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فَلَئِنْ </a:t>
            </a:r>
            <a:r>
              <a:rPr lang="ar-SA" dirty="0" err="1"/>
              <a:t>صَیَّرْتَنِي</a:t>
            </a:r>
            <a:r>
              <a:rPr lang="ar-SA" dirty="0"/>
              <a:t> لِلْعُقُوبَاتِ مَعَ أَعْدَائِكَ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if You take me to the punishments with Your enemies,</a:t>
            </a:r>
          </a:p>
        </p:txBody>
      </p:sp>
    </p:spTree>
    <p:extLst>
      <p:ext uri="{BB962C8B-B14F-4D97-AF65-F5344CB8AC3E}">
        <p14:creationId xmlns:p14="http://schemas.microsoft.com/office/powerpoint/2010/main" val="10121767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وَجَمَعْتَ </a:t>
            </a:r>
            <a:r>
              <a:rPr lang="ar-SA" dirty="0" err="1"/>
              <a:t>بَینِي</a:t>
            </a:r>
            <a:r>
              <a:rPr lang="ar-SA" dirty="0"/>
              <a:t> </a:t>
            </a:r>
            <a:r>
              <a:rPr lang="ar-SA" dirty="0" err="1"/>
              <a:t>وَبَینَ</a:t>
            </a:r>
            <a:r>
              <a:rPr lang="ar-SA" dirty="0"/>
              <a:t> أَهْلِ بَلَائِكَ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me with the people of Your tribulation</a:t>
            </a:r>
          </a:p>
        </p:txBody>
      </p:sp>
    </p:spTree>
    <p:extLst>
      <p:ext uri="{BB962C8B-B14F-4D97-AF65-F5344CB8AC3E}">
        <p14:creationId xmlns:p14="http://schemas.microsoft.com/office/powerpoint/2010/main" val="31959562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وَفَرَّقْتَ </a:t>
            </a:r>
            <a:r>
              <a:rPr lang="ar-SA" dirty="0" err="1"/>
              <a:t>بَینِي</a:t>
            </a:r>
            <a:r>
              <a:rPr lang="ar-SA" dirty="0"/>
              <a:t> </a:t>
            </a:r>
            <a:r>
              <a:rPr lang="ar-SA" dirty="0" err="1"/>
              <a:t>وَبَینَ</a:t>
            </a:r>
            <a:r>
              <a:rPr lang="ar-SA" dirty="0"/>
              <a:t> أَحِبَّائِكَ وَأَوْلِيائِكَ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separate me from Your friends and saints,</a:t>
            </a:r>
          </a:p>
        </p:txBody>
      </p:sp>
    </p:spTree>
    <p:extLst>
      <p:ext uri="{BB962C8B-B14F-4D97-AF65-F5344CB8AC3E}">
        <p14:creationId xmlns:p14="http://schemas.microsoft.com/office/powerpoint/2010/main" val="828820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فَهَبْنِي </a:t>
            </a:r>
            <a:r>
              <a:rPr lang="ar-SA" dirty="0" err="1"/>
              <a:t>یَا</a:t>
            </a:r>
            <a:r>
              <a:rPr lang="ar-SA" dirty="0"/>
              <a:t> إِلٰهِي </a:t>
            </a:r>
            <a:r>
              <a:rPr lang="ar-SA" dirty="0" err="1"/>
              <a:t>وَسَیِّدِي</a:t>
            </a:r>
            <a:r>
              <a:rPr lang="ar-SA" dirty="0"/>
              <a:t> وَمَولَايَ وَرَبِّي</a:t>
            </a:r>
            <a:br>
              <a:rPr lang="ar-SA" dirty="0"/>
            </a:br>
            <a:r>
              <a:rPr lang="ar-SA" dirty="0"/>
              <a:t>صَبَرْتُ </a:t>
            </a:r>
            <a:r>
              <a:rPr lang="ar-SA" dirty="0" err="1"/>
              <a:t>عَلٰی</a:t>
            </a:r>
            <a:r>
              <a:rPr lang="ar-SA" dirty="0"/>
              <a:t> عَذَابِكَ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Then suppose, My God, my Master, my Protector, and my Lord, that I am able to endure Your chastisement,</a:t>
            </a:r>
          </a:p>
        </p:txBody>
      </p:sp>
    </p:spTree>
    <p:extLst>
      <p:ext uri="{BB962C8B-B14F-4D97-AF65-F5344CB8AC3E}">
        <p14:creationId xmlns:p14="http://schemas.microsoft.com/office/powerpoint/2010/main" val="22147104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a:t>
            </a:r>
            <a:r>
              <a:rPr lang="ar-SA" dirty="0" err="1"/>
              <a:t>عَلَی</a:t>
            </a:r>
            <a:r>
              <a:rPr lang="ar-SA" dirty="0"/>
              <a:t> فِرَاقِكَ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separation from You?</a:t>
            </a:r>
          </a:p>
        </p:txBody>
      </p:sp>
    </p:spTree>
    <p:extLst>
      <p:ext uri="{BB962C8B-B14F-4D97-AF65-F5344CB8AC3E}">
        <p14:creationId xmlns:p14="http://schemas.microsoft.com/office/powerpoint/2010/main" val="186901041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وَهَبْنِي صَبَرْتُ </a:t>
            </a:r>
            <a:r>
              <a:rPr lang="ar-SA" dirty="0" err="1"/>
              <a:t>عَلٰی</a:t>
            </a:r>
            <a:r>
              <a:rPr lang="ar-SA" dirty="0"/>
              <a:t> حَرِّ نَارِكَ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suppose that I am able to endure the heat of Your fire,</a:t>
            </a:r>
          </a:p>
        </p:txBody>
      </p:sp>
    </p:spTree>
    <p:extLst>
      <p:ext uri="{BB962C8B-B14F-4D97-AF65-F5344CB8AC3E}">
        <p14:creationId xmlns:p14="http://schemas.microsoft.com/office/powerpoint/2010/main" val="14453155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فَكَیْفَ</a:t>
            </a:r>
            <a:r>
              <a:rPr lang="ar-SA" dirty="0"/>
              <a:t> أَصْبِرُ عَنِ النَّظَرِ </a:t>
            </a:r>
            <a:r>
              <a:rPr lang="ar-SA" dirty="0" err="1"/>
              <a:t>إِلٰی</a:t>
            </a:r>
            <a:r>
              <a:rPr lang="ar-SA" dirty="0"/>
              <a:t> كَرَامَتِكَ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how can I endure not gazing upon Your generosity?</a:t>
            </a:r>
          </a:p>
        </p:txBody>
      </p:sp>
    </p:spTree>
    <p:extLst>
      <p:ext uri="{BB962C8B-B14F-4D97-AF65-F5344CB8AC3E}">
        <p14:creationId xmlns:p14="http://schemas.microsoft.com/office/powerpoint/2010/main" val="4195008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أَسْكُنُ </a:t>
            </a:r>
            <a:r>
              <a:rPr lang="ar-SA" dirty="0" err="1"/>
              <a:t>فِی</a:t>
            </a:r>
            <a:r>
              <a:rPr lang="ar-SA" dirty="0"/>
              <a:t> النَّارِ وَرَجَائِي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can I dwell in the Fire while my hope is Your pardon?</a:t>
            </a:r>
          </a:p>
        </p:txBody>
      </p:sp>
    </p:spTree>
    <p:extLst>
      <p:ext uri="{BB962C8B-B14F-4D97-AF65-F5344CB8AC3E}">
        <p14:creationId xmlns:p14="http://schemas.microsoft.com/office/powerpoint/2010/main" val="3187547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a:t>
            </a:r>
            <a:r>
              <a:rPr lang="ar-SA" dirty="0" err="1"/>
              <a:t>یَا</a:t>
            </a:r>
            <a:r>
              <a:rPr lang="ar-SA" dirty="0"/>
              <a:t> </a:t>
            </a:r>
            <a:r>
              <a:rPr lang="ar-SA" dirty="0" err="1"/>
              <a:t>سَیِّدِي</a:t>
            </a:r>
            <a:r>
              <a:rPr lang="ar-SA" dirty="0"/>
              <a:t> وَمَولَايَ</a:t>
            </a:r>
            <a:br>
              <a:rPr lang="ar-SA" dirty="0"/>
            </a:br>
            <a:r>
              <a:rPr lang="ar-SA" dirty="0"/>
              <a:t>أُقْسِمُ صَادِقاً لَئِنْ تَرَكتَنِي نَاطِقاً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my Master and my protector, I swear sincerely, if You leave me with speech,</a:t>
            </a:r>
          </a:p>
        </p:txBody>
      </p:sp>
    </p:spTree>
    <p:extLst>
      <p:ext uri="{BB962C8B-B14F-4D97-AF65-F5344CB8AC3E}">
        <p14:creationId xmlns:p14="http://schemas.microsoft.com/office/powerpoint/2010/main" val="18967906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مَوْتَاهُمْ </a:t>
            </a:r>
            <a:r>
              <a:rPr lang="ar-SA" dirty="0" err="1"/>
              <a:t>بِٱلرَّافَةِ</a:t>
            </a:r>
            <a:r>
              <a:rPr lang="ar-SA" dirty="0"/>
              <a:t> </a:t>
            </a:r>
            <a:r>
              <a:rPr lang="ar-SA" dirty="0" err="1"/>
              <a:t>وَٱلرَّحْمَةِ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dead Muslims with kindness and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لَأَضِجَّنَّ</a:t>
            </a:r>
            <a:r>
              <a:rPr lang="ar-SA" dirty="0"/>
              <a:t> </a:t>
            </a:r>
            <a:r>
              <a:rPr lang="ar-SA" dirty="0" err="1"/>
              <a:t>إِلَیْكَ</a:t>
            </a:r>
            <a:r>
              <a:rPr lang="ar-SA" dirty="0"/>
              <a:t> </a:t>
            </a:r>
            <a:r>
              <a:rPr lang="ar-SA" dirty="0" err="1"/>
              <a:t>بَیْنَ</a:t>
            </a:r>
            <a:r>
              <a:rPr lang="ar-SA" dirty="0"/>
              <a:t> أَهْلِهَا </a:t>
            </a:r>
            <a:r>
              <a:rPr lang="ar-SA" dirty="0" err="1"/>
              <a:t>ضَجِیجَ</a:t>
            </a:r>
            <a:r>
              <a:rPr lang="ar-SA" dirty="0"/>
              <a:t> الْآمِلِينَ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lament to You from the midst of the Fire's inhabitants with lamentation of the hopeful;</a:t>
            </a:r>
          </a:p>
        </p:txBody>
      </p:sp>
    </p:spTree>
    <p:extLst>
      <p:ext uri="{BB962C8B-B14F-4D97-AF65-F5344CB8AC3E}">
        <p14:creationId xmlns:p14="http://schemas.microsoft.com/office/powerpoint/2010/main" val="4287822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وَلَأَصْرُخَنَّ</a:t>
            </a:r>
            <a:r>
              <a:rPr lang="ar-SA" dirty="0"/>
              <a:t> </a:t>
            </a:r>
            <a:r>
              <a:rPr lang="ar-SA" dirty="0" err="1"/>
              <a:t>إِلَیْكَ</a:t>
            </a:r>
            <a:r>
              <a:rPr lang="ar-SA" dirty="0"/>
              <a:t> صُرَاخَ </a:t>
            </a:r>
            <a:r>
              <a:rPr lang="ar-SA" dirty="0" err="1"/>
              <a:t>الْمُسْتَصْرِخِینَ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cry to You with the cry of those crying for help;</a:t>
            </a:r>
          </a:p>
        </p:txBody>
      </p:sp>
    </p:spTree>
    <p:extLst>
      <p:ext uri="{BB962C8B-B14F-4D97-AF65-F5344CB8AC3E}">
        <p14:creationId xmlns:p14="http://schemas.microsoft.com/office/powerpoint/2010/main" val="152096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وَلَأَبْكِیَنَّ</a:t>
            </a:r>
            <a:r>
              <a:rPr lang="ar-SA" dirty="0"/>
              <a:t> </a:t>
            </a:r>
            <a:r>
              <a:rPr lang="ar-SA" dirty="0" err="1"/>
              <a:t>عَلَیْكَ</a:t>
            </a:r>
            <a:r>
              <a:rPr lang="ar-SA" dirty="0"/>
              <a:t> بُكَاءَ </a:t>
            </a:r>
            <a:r>
              <a:rPr lang="ar-SA" dirty="0" err="1"/>
              <a:t>الْفَاقِدِینَ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will weep to You with the weeping of the bereft;</a:t>
            </a:r>
          </a:p>
        </p:txBody>
      </p:sp>
    </p:spTree>
    <p:extLst>
      <p:ext uri="{BB962C8B-B14F-4D97-AF65-F5344CB8AC3E}">
        <p14:creationId xmlns:p14="http://schemas.microsoft.com/office/powerpoint/2010/main" val="30186860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وَلَأُنَادِيَنَّكَ</a:t>
            </a:r>
            <a:r>
              <a:rPr lang="ar-SA" dirty="0"/>
              <a:t> </a:t>
            </a:r>
            <a:r>
              <a:rPr lang="ar-SA" dirty="0" err="1"/>
              <a:t>أَینَ</a:t>
            </a:r>
            <a:r>
              <a:rPr lang="ar-SA" dirty="0"/>
              <a:t> كُنْتَ </a:t>
            </a:r>
            <a:r>
              <a:rPr lang="ar-SA" dirty="0" err="1"/>
              <a:t>یَا</a:t>
            </a:r>
            <a:r>
              <a:rPr lang="ar-SA" dirty="0"/>
              <a:t> وَلِيَّ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will call to You, Where art You, O Sponsor of the believers,</a:t>
            </a:r>
          </a:p>
        </p:txBody>
      </p:sp>
    </p:spTree>
    <p:extLst>
      <p:ext uri="{BB962C8B-B14F-4D97-AF65-F5344CB8AC3E}">
        <p14:creationId xmlns:p14="http://schemas.microsoft.com/office/powerpoint/2010/main" val="25861745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غَایَةَ</a:t>
            </a:r>
            <a:r>
              <a:rPr lang="ar-SA" dirty="0"/>
              <a:t> آمَالِ </a:t>
            </a:r>
            <a:r>
              <a:rPr lang="ar-SA" dirty="0" err="1"/>
              <a:t>الْعَارِفِینَ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Goal of the hopes of Your knowers,</a:t>
            </a:r>
          </a:p>
        </p:txBody>
      </p:sp>
    </p:spTree>
    <p:extLst>
      <p:ext uri="{BB962C8B-B14F-4D97-AF65-F5344CB8AC3E}">
        <p14:creationId xmlns:p14="http://schemas.microsoft.com/office/powerpoint/2010/main" val="26379268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غِیَاثَ</a:t>
            </a:r>
            <a:r>
              <a:rPr lang="ar-SA" dirty="0"/>
              <a:t> </a:t>
            </a:r>
            <a:r>
              <a:rPr lang="ar-SA" dirty="0" err="1"/>
              <a:t>الْمُسْتَغِیثِینَ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Aid of those who seek assistance,</a:t>
            </a:r>
          </a:p>
        </p:txBody>
      </p:sp>
    </p:spTree>
    <p:extLst>
      <p:ext uri="{BB962C8B-B14F-4D97-AF65-F5344CB8AC3E}">
        <p14:creationId xmlns:p14="http://schemas.microsoft.com/office/powerpoint/2010/main" val="14359608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حَبِیبَ</a:t>
            </a:r>
            <a:r>
              <a:rPr lang="ar-SA" dirty="0"/>
              <a:t> قُلُوبِ </a:t>
            </a:r>
            <a:r>
              <a:rPr lang="ar-SA" dirty="0" err="1"/>
              <a:t>الصَّادِقِینَ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Friend of the hearts of the sincere</a:t>
            </a:r>
          </a:p>
        </p:txBody>
      </p:sp>
    </p:spTree>
    <p:extLst>
      <p:ext uri="{BB962C8B-B14F-4D97-AF65-F5344CB8AC3E}">
        <p14:creationId xmlns:p14="http://schemas.microsoft.com/office/powerpoint/2010/main" val="3609023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وَیَا</a:t>
            </a:r>
            <a:r>
              <a:rPr lang="ar-SA" dirty="0"/>
              <a:t> إِلٰهَ </a:t>
            </a:r>
            <a:r>
              <a:rPr lang="ar-SA" dirty="0" err="1"/>
              <a:t>الْعَالَمِینَ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O God of all the world's inhabitants!</a:t>
            </a:r>
          </a:p>
        </p:txBody>
      </p:sp>
    </p:spTree>
    <p:extLst>
      <p:ext uri="{BB962C8B-B14F-4D97-AF65-F5344CB8AC3E}">
        <p14:creationId xmlns:p14="http://schemas.microsoft.com/office/powerpoint/2010/main" val="175101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أَفَتُرَاكَ سُبْحَانَكَ </a:t>
            </a:r>
            <a:r>
              <a:rPr lang="ar-SA" dirty="0" err="1"/>
              <a:t>یَا</a:t>
            </a:r>
            <a:r>
              <a:rPr lang="ar-SA" dirty="0"/>
              <a:t> إِلٰهِي وَبِحَمْدِكَ</a:t>
            </a:r>
            <a:br>
              <a:rPr lang="ar-SA" dirty="0"/>
            </a:br>
            <a:r>
              <a:rPr lang="ar-SA" dirty="0"/>
              <a:t>تَسْمَعُ </a:t>
            </a:r>
            <a:r>
              <a:rPr lang="ar-SA" dirty="0" err="1"/>
              <a:t>فِیهَا</a:t>
            </a:r>
            <a:r>
              <a:rPr lang="ar-SA" dirty="0"/>
              <a:t> صَوْتَ عَبْدٍ مُسْلِمٍ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829594" y="4495801"/>
            <a:ext cx="8532812" cy="1905000"/>
          </a:xfrm>
        </p:spPr>
        <p:txBody>
          <a:bodyPr/>
          <a:lstStyle/>
          <a:p>
            <a:r>
              <a:rPr lang="en-US" dirty="0"/>
              <a:t>Can You see Yourself — Glory be to You My God, and Thine is the praise — hearing within the Fire the voice of a slave surrendered to You,</a:t>
            </a:r>
          </a:p>
        </p:txBody>
      </p:sp>
    </p:spTree>
    <p:extLst>
      <p:ext uri="{BB962C8B-B14F-4D97-AF65-F5344CB8AC3E}">
        <p14:creationId xmlns:p14="http://schemas.microsoft.com/office/powerpoint/2010/main" val="4182178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سُجِنَ </a:t>
            </a:r>
            <a:r>
              <a:rPr lang="ar-SA" dirty="0" err="1"/>
              <a:t>فِیهَا</a:t>
            </a:r>
            <a:r>
              <a:rPr lang="ar-SA" dirty="0"/>
              <a:t> بِمُخَالَفَتِهِ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Imprisoned there because of his violations,</a:t>
            </a:r>
          </a:p>
        </p:txBody>
      </p:sp>
    </p:spTree>
    <p:extLst>
      <p:ext uri="{BB962C8B-B14F-4D97-AF65-F5344CB8AC3E}">
        <p14:creationId xmlns:p14="http://schemas.microsoft.com/office/powerpoint/2010/main" val="6753543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مَشَايِخِنَا </a:t>
            </a:r>
            <a:r>
              <a:rPr lang="ar-SA" dirty="0" err="1"/>
              <a:t>بِٱلْوَقَارِ</a:t>
            </a:r>
            <a:r>
              <a:rPr lang="ar-SA" dirty="0"/>
              <a:t> </a:t>
            </a:r>
            <a:r>
              <a:rPr lang="ar-SA" dirty="0" err="1"/>
              <a:t>وَٱلسَّكِينَةِ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our aged people with somberness and gentleness,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وَذَاقَ طَعْمَ عَذَابِهَا </a:t>
            </a:r>
            <a:r>
              <a:rPr lang="ar-SA" dirty="0" err="1"/>
              <a:t>بِمَعْصِیَتِهِ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Tasting the favor of its torment because of his disobedience,</a:t>
            </a:r>
          </a:p>
        </p:txBody>
      </p:sp>
    </p:spTree>
    <p:extLst>
      <p:ext uri="{BB962C8B-B14F-4D97-AF65-F5344CB8AC3E}">
        <p14:creationId xmlns:p14="http://schemas.microsoft.com/office/powerpoint/2010/main" val="32435915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وَحُبِسَ </a:t>
            </a:r>
            <a:r>
              <a:rPr lang="ar-SA" dirty="0" err="1"/>
              <a:t>بَینَ</a:t>
            </a:r>
            <a:r>
              <a:rPr lang="ar-SA" dirty="0"/>
              <a:t> أَطْبَاقِهَا بِجُرْمِهِ </a:t>
            </a:r>
            <a:r>
              <a:rPr lang="ar-SA" dirty="0" err="1"/>
              <a:t>وَجَرِیرَتِهِ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confined within its levels because of his sin and crime,</a:t>
            </a:r>
          </a:p>
        </p:txBody>
      </p:sp>
    </p:spTree>
    <p:extLst>
      <p:ext uri="{BB962C8B-B14F-4D97-AF65-F5344CB8AC3E}">
        <p14:creationId xmlns:p14="http://schemas.microsoft.com/office/powerpoint/2010/main" val="34009442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وَهُوَ </a:t>
            </a:r>
            <a:r>
              <a:rPr lang="ar-SA" dirty="0" err="1"/>
              <a:t>یَضِجُّ</a:t>
            </a:r>
            <a:r>
              <a:rPr lang="ar-SA" dirty="0"/>
              <a:t> </a:t>
            </a:r>
            <a:r>
              <a:rPr lang="ar-SA" dirty="0" err="1"/>
              <a:t>إِلَیْكَ</a:t>
            </a:r>
            <a:r>
              <a:rPr lang="ar-SA" dirty="0"/>
              <a:t> </a:t>
            </a:r>
            <a:r>
              <a:rPr lang="ar-SA" dirty="0" err="1"/>
              <a:t>ضَجِیجَ</a:t>
            </a:r>
            <a:r>
              <a:rPr lang="ar-SA" dirty="0"/>
              <a:t> مُؤَمِّلٍ لِرَحْمَتِكَ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While he laments to You with the lament of one hopeful for Your mercy,</a:t>
            </a:r>
          </a:p>
        </p:txBody>
      </p:sp>
    </p:spTree>
    <p:extLst>
      <p:ext uri="{BB962C8B-B14F-4D97-AF65-F5344CB8AC3E}">
        <p14:creationId xmlns:p14="http://schemas.microsoft.com/office/powerpoint/2010/main" val="3778098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وَیُنَادِیكَ</a:t>
            </a:r>
            <a:r>
              <a:rPr lang="ar-SA" dirty="0"/>
              <a:t> بِلِسَانِ أَهْلِ </a:t>
            </a:r>
            <a:r>
              <a:rPr lang="ar-SA" dirty="0" err="1"/>
              <a:t>تَوحِیدِكَ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calls to You with the tongue of those who profess Your Unity</a:t>
            </a:r>
          </a:p>
        </p:txBody>
      </p:sp>
    </p:spTree>
    <p:extLst>
      <p:ext uri="{BB962C8B-B14F-4D97-AF65-F5344CB8AC3E}">
        <p14:creationId xmlns:p14="http://schemas.microsoft.com/office/powerpoint/2010/main" val="11529266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وَیَتَوَسَّلُ</a:t>
            </a:r>
            <a:r>
              <a:rPr lang="ar-SA" dirty="0"/>
              <a:t> </a:t>
            </a:r>
            <a:r>
              <a:rPr lang="ar-SA" dirty="0" err="1"/>
              <a:t>إِلَیْكَ</a:t>
            </a:r>
            <a:r>
              <a:rPr lang="ar-SA" dirty="0"/>
              <a:t> بِرُبُوبِيَّتِكَ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entreats You by Your lordship!</a:t>
            </a:r>
          </a:p>
        </p:txBody>
      </p:sp>
    </p:spTree>
    <p:extLst>
      <p:ext uri="{BB962C8B-B14F-4D97-AF65-F5344CB8AC3E}">
        <p14:creationId xmlns:p14="http://schemas.microsoft.com/office/powerpoint/2010/main" val="15500520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مَولَايَ </a:t>
            </a:r>
            <a:r>
              <a:rPr lang="ar-SA" dirty="0" err="1"/>
              <a:t>فَكَیفَ</a:t>
            </a:r>
            <a:r>
              <a:rPr lang="ar-SA" dirty="0"/>
              <a:t> </a:t>
            </a:r>
            <a:r>
              <a:rPr lang="ar-SA" dirty="0" err="1"/>
              <a:t>یَبْقَی</a:t>
            </a:r>
            <a:r>
              <a:rPr lang="ar-SA" dirty="0"/>
              <a:t> </a:t>
            </a:r>
            <a:r>
              <a:rPr lang="ar-SA" dirty="0" err="1"/>
              <a:t>فِی</a:t>
            </a:r>
            <a:r>
              <a:rPr lang="ar-SA" dirty="0"/>
              <a:t> الْعَذَابِ</a:t>
            </a:r>
            <a:br>
              <a:rPr lang="ar-SA" dirty="0"/>
            </a:br>
            <a:r>
              <a:rPr lang="ar-SA" dirty="0"/>
              <a:t>وَهُوَ يَرْجُوا مَا سَلَفَ مِنْ حِلْمِكَ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Protector, so how should he remain in the chastisement, while he has hope for Your previous clemency?</a:t>
            </a:r>
          </a:p>
        </p:txBody>
      </p:sp>
    </p:spTree>
    <p:extLst>
      <p:ext uri="{BB962C8B-B14F-4D97-AF65-F5344CB8AC3E}">
        <p14:creationId xmlns:p14="http://schemas.microsoft.com/office/powerpoint/2010/main" val="25417835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تُؤْلِمُهُ النَّارُ وَهُوَ يَأمُلُ فَضْلَكَ وَرَحْمَتَكَ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the Fire cause him pain while he expects Your bounty and mercy?</a:t>
            </a:r>
          </a:p>
        </p:txBody>
      </p:sp>
    </p:spTree>
    <p:extLst>
      <p:ext uri="{BB962C8B-B14F-4D97-AF65-F5344CB8AC3E}">
        <p14:creationId xmlns:p14="http://schemas.microsoft.com/office/powerpoint/2010/main" val="33392109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يُحْرِقُهُ </a:t>
            </a:r>
            <a:r>
              <a:rPr lang="ar-SA" dirty="0" err="1"/>
              <a:t>لَهِیبُهَا</a:t>
            </a:r>
            <a:r>
              <a:rPr lang="ar-SA" dirty="0"/>
              <a:t> وَأَنْتَ تَسْمَعُ صَوْتَهُ </a:t>
            </a:r>
            <a:r>
              <a:rPr lang="ar-SA" dirty="0" err="1"/>
              <a:t>وَتَرٰی</a:t>
            </a:r>
            <a:r>
              <a:rPr lang="ar-SA" dirty="0"/>
              <a:t> مَكَانَهُ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flames burn him, while You hear his voice and see his place?</a:t>
            </a:r>
          </a:p>
        </p:txBody>
      </p:sp>
    </p:spTree>
    <p:extLst>
      <p:ext uri="{BB962C8B-B14F-4D97-AF65-F5344CB8AC3E}">
        <p14:creationId xmlns:p14="http://schemas.microsoft.com/office/powerpoint/2010/main" val="1408708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یَشْتَمِلُ</a:t>
            </a:r>
            <a:r>
              <a:rPr lang="ar-SA" dirty="0"/>
              <a:t> </a:t>
            </a:r>
            <a:r>
              <a:rPr lang="ar-SA" dirty="0" err="1"/>
              <a:t>عَلَیهِ</a:t>
            </a:r>
            <a:r>
              <a:rPr lang="ar-SA" dirty="0"/>
              <a:t> </a:t>
            </a:r>
            <a:r>
              <a:rPr lang="ar-SA" dirty="0" err="1"/>
              <a:t>زَفِیرُهَا</a:t>
            </a:r>
            <a:r>
              <a:rPr lang="ar-SA" dirty="0"/>
              <a:t> وَأَنْتَ تَعْلَمُ ضَعْفَهُ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groaning encompass him, while You know his weakness?</a:t>
            </a:r>
          </a:p>
        </p:txBody>
      </p:sp>
    </p:spTree>
    <p:extLst>
      <p:ext uri="{BB962C8B-B14F-4D97-AF65-F5344CB8AC3E}">
        <p14:creationId xmlns:p14="http://schemas.microsoft.com/office/powerpoint/2010/main" val="243897023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یَتَقَلْقَلُ</a:t>
            </a:r>
            <a:r>
              <a:rPr lang="ar-SA" dirty="0"/>
              <a:t> </a:t>
            </a:r>
            <a:r>
              <a:rPr lang="ar-SA" dirty="0" err="1"/>
              <a:t>بَیْنَ</a:t>
            </a:r>
            <a:r>
              <a:rPr lang="ar-SA" dirty="0"/>
              <a:t> أَطْبَاقِهَا وَأَنْتَ تَعْلَمُ صِدْقَهُ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be convulsed among its levels, while You know his sincerity?</a:t>
            </a:r>
          </a:p>
        </p:txBody>
      </p:sp>
    </p:spTree>
    <p:extLst>
      <p:ext uri="{BB962C8B-B14F-4D97-AF65-F5344CB8AC3E}">
        <p14:creationId xmlns:p14="http://schemas.microsoft.com/office/powerpoint/2010/main" val="3884529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ٱلشَّبَابِ</a:t>
            </a:r>
            <a:r>
              <a:rPr lang="ar-SA" dirty="0"/>
              <a:t> </a:t>
            </a:r>
            <a:r>
              <a:rPr lang="ar-SA" dirty="0" err="1"/>
              <a:t>بِٱلإِنَابَةِ</a:t>
            </a:r>
            <a:r>
              <a:rPr lang="ar-SA" dirty="0"/>
              <a:t> </a:t>
            </a:r>
            <a:r>
              <a:rPr lang="ar-SA" dirty="0" err="1"/>
              <a:t>وَٱلتَّوْبَةِ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youths with turning (to You) and repentance,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تَزْجُرُهُ زَبَانِيَتُهَا وَهُوَ </a:t>
            </a:r>
            <a:r>
              <a:rPr lang="ar-SA" dirty="0" err="1"/>
              <a:t>یُنَادِیكَ</a:t>
            </a:r>
            <a:r>
              <a:rPr lang="ar-SA" dirty="0"/>
              <a:t> </a:t>
            </a:r>
            <a:r>
              <a:rPr lang="ar-SA" dirty="0" err="1"/>
              <a:t>یَا</a:t>
            </a:r>
            <a:r>
              <a:rPr lang="ar-SA" dirty="0"/>
              <a:t> رَبَّهُ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its keepers torture him while he calls out to You, O Lord?</a:t>
            </a:r>
          </a:p>
        </p:txBody>
      </p:sp>
    </p:spTree>
    <p:extLst>
      <p:ext uri="{BB962C8B-B14F-4D97-AF65-F5344CB8AC3E}">
        <p14:creationId xmlns:p14="http://schemas.microsoft.com/office/powerpoint/2010/main" val="2983018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أَمْ </a:t>
            </a:r>
            <a:r>
              <a:rPr lang="ar-SA" dirty="0" err="1"/>
              <a:t>كَیْفَ</a:t>
            </a:r>
            <a:r>
              <a:rPr lang="ar-SA" dirty="0"/>
              <a:t> </a:t>
            </a:r>
            <a:r>
              <a:rPr lang="ar-SA" dirty="0" err="1"/>
              <a:t>یَرْجُو</a:t>
            </a:r>
            <a:r>
              <a:rPr lang="ar-SA" dirty="0"/>
              <a:t> فَضْلَكَ </a:t>
            </a:r>
            <a:r>
              <a:rPr lang="ar-SA" dirty="0" err="1"/>
              <a:t>فِی</a:t>
            </a:r>
            <a:r>
              <a:rPr lang="ar-SA" dirty="0"/>
              <a:t> عِتْقِهِ مِنْهَا فَتَتْرُكُهُ </a:t>
            </a:r>
            <a:r>
              <a:rPr lang="ar-SA" dirty="0" err="1"/>
              <a:t>فِیهَا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how should he have hope of Your bounty in freeing him from it, while You abandon him within it?</a:t>
            </a:r>
          </a:p>
        </p:txBody>
      </p:sp>
    </p:spTree>
    <p:extLst>
      <p:ext uri="{BB962C8B-B14F-4D97-AF65-F5344CB8AC3E}">
        <p14:creationId xmlns:p14="http://schemas.microsoft.com/office/powerpoint/2010/main" val="157380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هَیْهَاتَ</a:t>
            </a:r>
            <a:r>
              <a:rPr lang="ar-SA" dirty="0"/>
              <a:t> مَا ذٰلِكَ الظَّنُّ بِكَ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Far be it from You! That is not what is expected of You,</a:t>
            </a:r>
          </a:p>
        </p:txBody>
      </p:sp>
    </p:spTree>
    <p:extLst>
      <p:ext uri="{BB962C8B-B14F-4D97-AF65-F5344CB8AC3E}">
        <p14:creationId xmlns:p14="http://schemas.microsoft.com/office/powerpoint/2010/main" val="34180358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الْمَعْرُوفُ مِنْ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what is well-known of Your bounty,</a:t>
            </a:r>
          </a:p>
        </p:txBody>
      </p:sp>
    </p:spTree>
    <p:extLst>
      <p:ext uri="{BB962C8B-B14F-4D97-AF65-F5344CB8AC3E}">
        <p14:creationId xmlns:p14="http://schemas.microsoft.com/office/powerpoint/2010/main" val="18069129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مُشْبِهٌ لِمَا عَامَلْتَ بِهِ </a:t>
            </a:r>
            <a:r>
              <a:rPr lang="ar-SA" dirty="0" err="1"/>
              <a:t>الْمُوَحِّدِینَ</a:t>
            </a:r>
            <a:br>
              <a:rPr lang="ar-SA" dirty="0"/>
            </a:br>
            <a:r>
              <a:rPr lang="ar-SA" dirty="0"/>
              <a:t>مِنْ بِرِّكَ وَإِحْسَانِكَ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Nor it is similar to the goodness and kindness You hast shown to those who profess Your Unity.</a:t>
            </a:r>
          </a:p>
        </p:txBody>
      </p:sp>
    </p:spTree>
    <p:extLst>
      <p:ext uri="{BB962C8B-B14F-4D97-AF65-F5344CB8AC3E}">
        <p14:creationId xmlns:p14="http://schemas.microsoft.com/office/powerpoint/2010/main" val="934914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فَبِالْیقِینِ</a:t>
            </a:r>
            <a:r>
              <a:rPr lang="ar-SA" dirty="0"/>
              <a:t> أَقْطَعُ لَوْ لَا مَا حَكَمْتَ بِهِ</a:t>
            </a:r>
            <a:br>
              <a:rPr lang="ar-SA" dirty="0"/>
            </a:br>
            <a:r>
              <a:rPr lang="ar-SA" dirty="0"/>
              <a:t>مِنْ </a:t>
            </a:r>
            <a:r>
              <a:rPr lang="ar-SA" dirty="0" err="1"/>
              <a:t>تَعْذِیبِ</a:t>
            </a:r>
            <a:r>
              <a:rPr lang="ar-SA" dirty="0"/>
              <a:t> </a:t>
            </a:r>
            <a:r>
              <a:rPr lang="ar-SA" dirty="0" err="1"/>
              <a:t>جَاحِدِیكَ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I declare with certainty that were it not for what You hast decreed concerning the chastisement of Your deniers</a:t>
            </a:r>
          </a:p>
        </p:txBody>
      </p:sp>
    </p:spTree>
    <p:extLst>
      <p:ext uri="{BB962C8B-B14F-4D97-AF65-F5344CB8AC3E}">
        <p14:creationId xmlns:p14="http://schemas.microsoft.com/office/powerpoint/2010/main" val="2172633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وَقَضَیْتَ</a:t>
            </a:r>
            <a:r>
              <a:rPr lang="ar-SA" dirty="0"/>
              <a:t> بِهِ مِنْ إِخْلَادِ </a:t>
            </a:r>
            <a:r>
              <a:rPr lang="ar-SA" dirty="0" err="1"/>
              <a:t>مُعَانِدِیكَ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what You hast foreordained concerning the everlasting home of those who stubbornly resist,</a:t>
            </a:r>
          </a:p>
        </p:txBody>
      </p:sp>
    </p:spTree>
    <p:extLst>
      <p:ext uri="{BB962C8B-B14F-4D97-AF65-F5344CB8AC3E}">
        <p14:creationId xmlns:p14="http://schemas.microsoft.com/office/powerpoint/2010/main" val="35474878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لَجَعَلْتَ النَّارَ كُلَّهَا بَرْدًا وَسَلَاماً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You wouldst make the Fire, all of it, coolness and safety,</a:t>
            </a:r>
          </a:p>
        </p:txBody>
      </p:sp>
    </p:spTree>
    <p:extLst>
      <p:ext uri="{BB962C8B-B14F-4D97-AF65-F5344CB8AC3E}">
        <p14:creationId xmlns:p14="http://schemas.microsoft.com/office/powerpoint/2010/main" val="24233839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وَمَا كَانَ لِأَحَدٍ </a:t>
            </a:r>
            <a:r>
              <a:rPr lang="ar-SA" dirty="0" err="1"/>
              <a:t>فیهَا</a:t>
            </a:r>
            <a:r>
              <a:rPr lang="ar-SA" dirty="0"/>
              <a:t> مَقَرًّا وَلَا مُقَاماً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no one would have a place of rest or abode within it.</a:t>
            </a:r>
          </a:p>
        </p:txBody>
      </p:sp>
    </p:spTree>
    <p:extLst>
      <p:ext uri="{BB962C8B-B14F-4D97-AF65-F5344CB8AC3E}">
        <p14:creationId xmlns:p14="http://schemas.microsoft.com/office/powerpoint/2010/main" val="4151872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لٰكِنَّكَ تَقَدَّسَتْ أَسْمَاؤُكَ</a:t>
            </a:r>
            <a:br>
              <a:rPr lang="ar-SA" dirty="0"/>
            </a:br>
            <a:r>
              <a:rPr lang="ar-SA" dirty="0"/>
              <a:t>أَقْسَمْتَ أَنْ تَمْلَأَهَا مِنَ </a:t>
            </a:r>
            <a:r>
              <a:rPr lang="ar-SA" dirty="0" err="1"/>
              <a:t>الْكَافِرِینَ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You—holy are Your Names—hast sworn that You will fill it with the unbelievers,</a:t>
            </a:r>
          </a:p>
        </p:txBody>
      </p:sp>
    </p:spTree>
    <p:extLst>
      <p:ext uri="{BB962C8B-B14F-4D97-AF65-F5344CB8AC3E}">
        <p14:creationId xmlns:p14="http://schemas.microsoft.com/office/powerpoint/2010/main" val="3737348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ٱلنِّسَاءِ</a:t>
            </a:r>
            <a:r>
              <a:rPr lang="ar-SA" dirty="0"/>
              <a:t> </a:t>
            </a:r>
            <a:r>
              <a:rPr lang="ar-SA" dirty="0" err="1"/>
              <a:t>بِٱلْحَيَاءِ</a:t>
            </a:r>
            <a:r>
              <a:rPr lang="ar-SA" dirty="0"/>
              <a:t> </a:t>
            </a:r>
            <a:r>
              <a:rPr lang="ar-SA" dirty="0" err="1"/>
              <a:t>وَٱلْعِفَّةِ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women with shyness and chastity,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مِنَ الْجِنَّةِ وَالنَّاسِ </a:t>
            </a:r>
            <a:r>
              <a:rPr lang="ar-SA" dirty="0" err="1"/>
              <a:t>أَجْمَعِینَ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Both Jinn and men together,</a:t>
            </a:r>
          </a:p>
        </p:txBody>
      </p:sp>
    </p:spTree>
    <p:extLst>
      <p:ext uri="{BB962C8B-B14F-4D97-AF65-F5344CB8AC3E}">
        <p14:creationId xmlns:p14="http://schemas.microsoft.com/office/powerpoint/2010/main" val="2515593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تُخَلِّدَ </a:t>
            </a:r>
            <a:r>
              <a:rPr lang="ar-SA" dirty="0" err="1"/>
              <a:t>فِیهَا</a:t>
            </a:r>
            <a:r>
              <a:rPr lang="ar-SA" dirty="0"/>
              <a:t> </a:t>
            </a:r>
            <a:r>
              <a:rPr lang="ar-SA" dirty="0" err="1"/>
              <a:t>الْمُعَانِدِینَ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that You wilt place those who stubbornly resist therein forever.</a:t>
            </a:r>
          </a:p>
        </p:txBody>
      </p:sp>
    </p:spTree>
    <p:extLst>
      <p:ext uri="{BB962C8B-B14F-4D97-AF65-F5344CB8AC3E}">
        <p14:creationId xmlns:p14="http://schemas.microsoft.com/office/powerpoint/2010/main" val="1055830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وَأَنْتَ جَلَّ ثَنَاؤُكَ قُلْتَ مُبْتَدِئاً</a:t>
            </a:r>
            <a:br>
              <a:rPr lang="ar-SA" dirty="0"/>
            </a:br>
            <a:r>
              <a:rPr lang="ar-SA" dirty="0"/>
              <a:t>وَتَطَوَّلْتَ بِالْإِنْعَامِ مُتَكَرِّماً: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majestic is Your eulogy— said at the beginning and were gracious through kindness as a favor,</a:t>
            </a:r>
          </a:p>
        </p:txBody>
      </p:sp>
    </p:spTree>
    <p:extLst>
      <p:ext uri="{BB962C8B-B14F-4D97-AF65-F5344CB8AC3E}">
        <p14:creationId xmlns:p14="http://schemas.microsoft.com/office/powerpoint/2010/main" val="8255056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اَفَمَنْ</a:t>
            </a:r>
            <a:r>
              <a:rPr lang="ar-SA" dirty="0"/>
              <a:t> كَانَ مُؤْمِناً كَمَنْ كَانَ فَاسِقاً </a:t>
            </a:r>
            <a:r>
              <a:rPr lang="ar-SA" dirty="0" err="1"/>
              <a:t>لَایَسْتَوُونَ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What? Is he who has been believer like unto him who has been ungodly? They are not equal [Holy Quran 32:18]</a:t>
            </a:r>
          </a:p>
        </p:txBody>
      </p:sp>
    </p:spTree>
    <p:extLst>
      <p:ext uri="{BB962C8B-B14F-4D97-AF65-F5344CB8AC3E}">
        <p14:creationId xmlns:p14="http://schemas.microsoft.com/office/powerpoint/2010/main" val="33813351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pPr rtl="1"/>
            <a:r>
              <a:rPr lang="ar-SA" dirty="0"/>
              <a:t>إِلٰهِي </a:t>
            </a:r>
            <a:r>
              <a:rPr lang="ar-SA" dirty="0" err="1"/>
              <a:t>وَسَیِّدِي</a:t>
            </a:r>
            <a:r>
              <a:rPr lang="ar-SA" dirty="0"/>
              <a:t> </a:t>
            </a:r>
            <a:r>
              <a:rPr lang="ar-SA" dirty="0" err="1"/>
              <a:t>فَأَسْئَلُكَ</a:t>
            </a:r>
            <a:r>
              <a:rPr lang="ar-SA" dirty="0"/>
              <a:t> بِالْقُدْرَةِ </a:t>
            </a:r>
            <a:r>
              <a:rPr lang="ar-SA" dirty="0" err="1"/>
              <a:t>الَّتِی</a:t>
            </a:r>
            <a:r>
              <a:rPr lang="ar-SA" dirty="0"/>
              <a:t> قَدَّرْتَهَا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and my Master! So I ask You by the power You hast apportioned</a:t>
            </a:r>
          </a:p>
        </p:txBody>
      </p:sp>
    </p:spTree>
    <p:extLst>
      <p:ext uri="{BB962C8B-B14F-4D97-AF65-F5344CB8AC3E}">
        <p14:creationId xmlns:p14="http://schemas.microsoft.com/office/powerpoint/2010/main" val="38561375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وَبِالْقَضِيَّةِ </a:t>
            </a:r>
            <a:r>
              <a:rPr lang="ar-SA" dirty="0" err="1"/>
              <a:t>الَّتِی</a:t>
            </a:r>
            <a:r>
              <a:rPr lang="ar-SA" dirty="0"/>
              <a:t> حَتَمْتَها وَحَكَمْتَها</a:t>
            </a:r>
            <a:br>
              <a:rPr lang="ar-SA" dirty="0"/>
            </a:br>
            <a:r>
              <a:rPr lang="ar-SA" dirty="0"/>
              <a:t>وَغَلَبْتَ مَنْ </a:t>
            </a:r>
            <a:r>
              <a:rPr lang="ar-SA" dirty="0" err="1"/>
              <a:t>عَلَیْهِ</a:t>
            </a:r>
            <a:r>
              <a:rPr lang="ar-SA" dirty="0"/>
              <a:t> </a:t>
            </a:r>
            <a:r>
              <a:rPr lang="ar-SA" dirty="0" err="1"/>
              <a:t>اَجْرَيْتَها</a:t>
            </a:r>
            <a:r>
              <a:rPr lang="ar-SA" dirty="0"/>
              <a:t>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1721582" y="4495801"/>
            <a:ext cx="8748836" cy="1905000"/>
          </a:xfrm>
        </p:spPr>
        <p:txBody>
          <a:bodyPr/>
          <a:lstStyle/>
          <a:p>
            <a:r>
              <a:rPr lang="en-US" dirty="0"/>
              <a:t>And by the decision which You hast determined and imposed and through which You hast overcome him toward whom it has been put into effect,</a:t>
            </a:r>
          </a:p>
        </p:txBody>
      </p:sp>
    </p:spTree>
    <p:extLst>
      <p:ext uri="{BB962C8B-B14F-4D97-AF65-F5344CB8AC3E}">
        <p14:creationId xmlns:p14="http://schemas.microsoft.com/office/powerpoint/2010/main" val="1348979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تَهَبَ لِي </a:t>
            </a:r>
            <a:r>
              <a:rPr lang="ar-SA" dirty="0" err="1"/>
              <a:t>فِی</a:t>
            </a:r>
            <a:r>
              <a:rPr lang="ar-SA" dirty="0"/>
              <a:t> هٰذِهِ </a:t>
            </a:r>
            <a:r>
              <a:rPr lang="ar-SA" dirty="0" err="1"/>
              <a:t>اللَّیلَةِ</a:t>
            </a:r>
            <a:r>
              <a:rPr lang="ar-SA" dirty="0"/>
              <a:t> </a:t>
            </a:r>
            <a:r>
              <a:rPr lang="ar-SA" dirty="0" err="1"/>
              <a:t>وَفِی</a:t>
            </a:r>
            <a:r>
              <a:rPr lang="ar-SA" dirty="0"/>
              <a:t> هٰذِهِ السّاعَةِ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a:t>
            </a:r>
            <a:r>
              <a:rPr lang="en-US" dirty="0" err="1"/>
              <a:t>forgivest</a:t>
            </a:r>
            <a:r>
              <a:rPr lang="en-US" dirty="0"/>
              <a:t> me in this night and at this hour</a:t>
            </a:r>
          </a:p>
        </p:txBody>
      </p:sp>
    </p:spTree>
    <p:extLst>
      <p:ext uri="{BB962C8B-B14F-4D97-AF65-F5344CB8AC3E}">
        <p14:creationId xmlns:p14="http://schemas.microsoft.com/office/powerpoint/2010/main" val="3939133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كُلَّ جُرْمٍ أَجْرَمْتُهُ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Every offence I have committed,</a:t>
            </a:r>
          </a:p>
        </p:txBody>
      </p:sp>
    </p:spTree>
    <p:extLst>
      <p:ext uri="{BB962C8B-B14F-4D97-AF65-F5344CB8AC3E}">
        <p14:creationId xmlns:p14="http://schemas.microsoft.com/office/powerpoint/2010/main" val="12881028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ذَنْبٍ أَذْنَبْتُهُ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sin I have performed,</a:t>
            </a:r>
          </a:p>
        </p:txBody>
      </p:sp>
    </p:spTree>
    <p:extLst>
      <p:ext uri="{BB962C8B-B14F-4D97-AF65-F5344CB8AC3E}">
        <p14:creationId xmlns:p14="http://schemas.microsoft.com/office/powerpoint/2010/main" val="1764891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قَبِيحٍ أَسْرَرْتُهُ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ugly thing I have concealed</a:t>
            </a:r>
          </a:p>
        </p:txBody>
      </p:sp>
    </p:spTree>
    <p:extLst>
      <p:ext uri="{BB962C8B-B14F-4D97-AF65-F5344CB8AC3E}">
        <p14:creationId xmlns:p14="http://schemas.microsoft.com/office/powerpoint/2010/main" val="3110904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ٱلاغْنِيَاءِ</a:t>
            </a:r>
            <a:r>
              <a:rPr lang="ar-SA" dirty="0"/>
              <a:t> </a:t>
            </a:r>
            <a:r>
              <a:rPr lang="ar-SA" dirty="0" err="1"/>
              <a:t>بِٱلتَّوَاضُعِ</a:t>
            </a:r>
            <a:r>
              <a:rPr lang="ar-SA" dirty="0"/>
              <a:t> </a:t>
            </a:r>
            <a:r>
              <a:rPr lang="ar-SA" dirty="0" err="1"/>
              <a:t>وَٱلسَّعَةِ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rich with modesty and ample giving,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جَهْلٍ عَمِلْتُهُ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folly I have enacted</a:t>
            </a:r>
          </a:p>
        </p:txBody>
      </p:sp>
    </p:spTree>
    <p:extLst>
      <p:ext uri="{BB962C8B-B14F-4D97-AF65-F5344CB8AC3E}">
        <p14:creationId xmlns:p14="http://schemas.microsoft.com/office/powerpoint/2010/main" val="7860132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كَتَمْتُهُ أَوْ أَعْلَنْتُهُ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Whether I have hidden or announced it,</a:t>
            </a:r>
          </a:p>
        </p:txBody>
      </p:sp>
    </p:spTree>
    <p:extLst>
      <p:ext uri="{BB962C8B-B14F-4D97-AF65-F5344CB8AC3E}">
        <p14:creationId xmlns:p14="http://schemas.microsoft.com/office/powerpoint/2010/main" val="4223025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أَخْفَیتُهُ</a:t>
            </a:r>
            <a:r>
              <a:rPr lang="ar-SA" dirty="0"/>
              <a:t> أَوْ أَظْهَرْتُهُ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I have concealed it or manifested it</a:t>
            </a:r>
          </a:p>
        </p:txBody>
      </p:sp>
    </p:spTree>
    <p:extLst>
      <p:ext uri="{BB962C8B-B14F-4D97-AF65-F5344CB8AC3E}">
        <p14:creationId xmlns:p14="http://schemas.microsoft.com/office/powerpoint/2010/main" val="39579918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وَكُلَّ </a:t>
            </a:r>
            <a:r>
              <a:rPr lang="ar-SA" dirty="0" err="1"/>
              <a:t>سَیِّئَةٍ</a:t>
            </a:r>
            <a:r>
              <a:rPr lang="ar-SA" dirty="0"/>
              <a:t> أَمَرْتَ بِإِثْباتِهَا الْكِرَامَ </a:t>
            </a:r>
            <a:r>
              <a:rPr lang="ar-SA" dirty="0" err="1"/>
              <a:t>الْكَاتِبِینَ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every evil act which You have commanded the Noble Writers to record,</a:t>
            </a:r>
          </a:p>
        </p:txBody>
      </p:sp>
    </p:spTree>
    <p:extLst>
      <p:ext uri="{BB962C8B-B14F-4D97-AF65-F5344CB8AC3E}">
        <p14:creationId xmlns:p14="http://schemas.microsoft.com/office/powerpoint/2010/main" val="2110059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اَلَّذِینَ</a:t>
            </a:r>
            <a:r>
              <a:rPr lang="ar-SA" dirty="0"/>
              <a:t> وَكَّلْتَهُمْ بِحِفْظِ ما </a:t>
            </a:r>
            <a:r>
              <a:rPr lang="ar-SA" dirty="0" err="1"/>
              <a:t>یَكُونُ</a:t>
            </a:r>
            <a:r>
              <a:rPr lang="ar-SA" dirty="0"/>
              <a:t>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Those whom You have appointed to watch over what appears from me</a:t>
            </a:r>
          </a:p>
        </p:txBody>
      </p:sp>
    </p:spTree>
    <p:extLst>
      <p:ext uri="{BB962C8B-B14F-4D97-AF65-F5344CB8AC3E}">
        <p14:creationId xmlns:p14="http://schemas.microsoft.com/office/powerpoint/2010/main" val="8579975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وَجَعَلْتَهُمْ شُهُوداً عَلَيَّ مَعَ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whom You have made, along with my bodily members, witness against me.</a:t>
            </a:r>
          </a:p>
        </p:txBody>
      </p:sp>
    </p:spTree>
    <p:extLst>
      <p:ext uri="{BB962C8B-B14F-4D97-AF65-F5344CB8AC3E}">
        <p14:creationId xmlns:p14="http://schemas.microsoft.com/office/powerpoint/2010/main" val="16460458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وَكُنْتَ أَنْتَ </a:t>
            </a:r>
            <a:r>
              <a:rPr lang="ar-SA" dirty="0" err="1"/>
              <a:t>الرَّقِیبَ</a:t>
            </a:r>
            <a:r>
              <a:rPr lang="ar-SA" dirty="0"/>
              <a:t> عَلَيَّ مِنْ وَرَائِهِمْ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You were Yourself the Watcher over me from behind them,</a:t>
            </a:r>
          </a:p>
        </p:txBody>
      </p:sp>
    </p:spTree>
    <p:extLst>
      <p:ext uri="{BB962C8B-B14F-4D97-AF65-F5344CB8AC3E}">
        <p14:creationId xmlns:p14="http://schemas.microsoft.com/office/powerpoint/2010/main" val="30905448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وَالشَّاهِدَ لِمَا خَفِيَ عَنْهُمْ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Witness of what is hidden from them</a:t>
            </a:r>
          </a:p>
        </p:txBody>
      </p:sp>
    </p:spTree>
    <p:extLst>
      <p:ext uri="{BB962C8B-B14F-4D97-AF65-F5344CB8AC3E}">
        <p14:creationId xmlns:p14="http://schemas.microsoft.com/office/powerpoint/2010/main" val="268627107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وَبِرَحْمَتِكَ </a:t>
            </a:r>
            <a:r>
              <a:rPr lang="ar-SA" dirty="0" err="1"/>
              <a:t>أَخْفَیْتَهُ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But through Your mercy You concealed it</a:t>
            </a:r>
          </a:p>
        </p:txBody>
      </p:sp>
    </p:spTree>
    <p:extLst>
      <p:ext uri="{BB962C8B-B14F-4D97-AF65-F5344CB8AC3E}">
        <p14:creationId xmlns:p14="http://schemas.microsoft.com/office/powerpoint/2010/main" val="39700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وَبِفَضْلِكَ سَتَرْتَهُ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through Your bounty You veiled it.</a:t>
            </a:r>
          </a:p>
        </p:txBody>
      </p:sp>
    </p:spTree>
    <p:extLst>
      <p:ext uri="{BB962C8B-B14F-4D97-AF65-F5344CB8AC3E}">
        <p14:creationId xmlns:p14="http://schemas.microsoft.com/office/powerpoint/2010/main" val="3418158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ٱلْفُقَرَاءِ</a:t>
            </a:r>
            <a:r>
              <a:rPr lang="ar-SA" dirty="0"/>
              <a:t> </a:t>
            </a:r>
            <a:r>
              <a:rPr lang="ar-SA" dirty="0" err="1"/>
              <a:t>بِٱلصَّبْرِ</a:t>
            </a:r>
            <a:r>
              <a:rPr lang="ar-SA" dirty="0"/>
              <a:t> </a:t>
            </a:r>
            <a:r>
              <a:rPr lang="ar-SA" dirty="0" err="1"/>
              <a:t>وَٱلْقَنَاعَةِ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poor with patience and satisfaction,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وَأَنْ تُوَفِّرَ حَظِّي مِنْ كُلِّ </a:t>
            </a:r>
            <a:r>
              <a:rPr lang="ar-SA" dirty="0" err="1"/>
              <a:t>خَیْرٍ</a:t>
            </a:r>
            <a:r>
              <a:rPr lang="ar-SA" dirty="0"/>
              <a:t> </a:t>
            </a:r>
            <a:r>
              <a:rPr lang="ar-SA" dirty="0" err="1"/>
              <a:t>اَنْزَلْتَهُ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 ask You] that You bestow upon me an abundant share of every good You send down,</a:t>
            </a:r>
          </a:p>
        </p:txBody>
      </p:sp>
    </p:spTree>
    <p:extLst>
      <p:ext uri="{BB962C8B-B14F-4D97-AF65-F5344CB8AC3E}">
        <p14:creationId xmlns:p14="http://schemas.microsoft.com/office/powerpoint/2010/main" val="32653628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إِحْسانٍ فَضَّلْتَهُ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kindness You confer,</a:t>
            </a:r>
          </a:p>
        </p:txBody>
      </p:sp>
    </p:spTree>
    <p:extLst>
      <p:ext uri="{BB962C8B-B14F-4D97-AF65-F5344CB8AC3E}">
        <p14:creationId xmlns:p14="http://schemas.microsoft.com/office/powerpoint/2010/main" val="1411774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بِرٍّ نَشَرْتَهُ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goodness You unfold,</a:t>
            </a:r>
          </a:p>
        </p:txBody>
      </p:sp>
    </p:spTree>
    <p:extLst>
      <p:ext uri="{BB962C8B-B14F-4D97-AF65-F5344CB8AC3E}">
        <p14:creationId xmlns:p14="http://schemas.microsoft.com/office/powerpoint/2010/main" val="1969477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رِزْقٍ بَسَطْتَهُ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provision You spread out,</a:t>
            </a:r>
          </a:p>
        </p:txBody>
      </p:sp>
    </p:spTree>
    <p:extLst>
      <p:ext uri="{BB962C8B-B14F-4D97-AF65-F5344CB8AC3E}">
        <p14:creationId xmlns:p14="http://schemas.microsoft.com/office/powerpoint/2010/main" val="33571905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اَوْ</a:t>
            </a:r>
            <a:r>
              <a:rPr lang="ar-SA" dirty="0"/>
              <a:t> ذَنْبٍ تَغْفِرُهُ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sin You forgive,</a:t>
            </a:r>
          </a:p>
        </p:txBody>
      </p:sp>
    </p:spTree>
    <p:extLst>
      <p:ext uri="{BB962C8B-B14F-4D97-AF65-F5344CB8AC3E}">
        <p14:creationId xmlns:p14="http://schemas.microsoft.com/office/powerpoint/2010/main" val="1634350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أَوْ </a:t>
            </a:r>
            <a:r>
              <a:rPr lang="ar-SA" dirty="0" err="1"/>
              <a:t>خَطَإٍ</a:t>
            </a:r>
            <a:r>
              <a:rPr lang="ar-SA" dirty="0"/>
              <a:t> تَسْتُرُهُ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Or error You </a:t>
            </a:r>
            <a:r>
              <a:rPr lang="en-US" dirty="0" err="1"/>
              <a:t>covere</a:t>
            </a:r>
            <a:r>
              <a:rPr lang="en-US" dirty="0"/>
              <a:t>.</a:t>
            </a:r>
          </a:p>
        </p:txBody>
      </p:sp>
    </p:spTree>
    <p:extLst>
      <p:ext uri="{BB962C8B-B14F-4D97-AF65-F5344CB8AC3E}">
        <p14:creationId xmlns:p14="http://schemas.microsoft.com/office/powerpoint/2010/main" val="4942655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4983773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إِلٰهِي </a:t>
            </a:r>
            <a:r>
              <a:rPr lang="ar-SA" dirty="0" err="1"/>
              <a:t>وَسَیِّدِي</a:t>
            </a:r>
            <a:r>
              <a:rPr lang="ar-SA" dirty="0"/>
              <a:t> وَمَولَايَ وَمالِكَ رِقِّي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God! My Master! My Protector! Owner of my bondage!</a:t>
            </a:r>
          </a:p>
        </p:txBody>
      </p:sp>
    </p:spTree>
    <p:extLst>
      <p:ext uri="{BB962C8B-B14F-4D97-AF65-F5344CB8AC3E}">
        <p14:creationId xmlns:p14="http://schemas.microsoft.com/office/powerpoint/2010/main" val="36858681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بِیَدِهِ</a:t>
            </a:r>
            <a:r>
              <a:rPr lang="ar-SA" dirty="0"/>
              <a:t> </a:t>
            </a:r>
            <a:r>
              <a:rPr lang="ar-SA" dirty="0" err="1"/>
              <a:t>ناصِیَتِی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in whose hand is my forelock!</a:t>
            </a:r>
          </a:p>
        </p:txBody>
      </p:sp>
    </p:spTree>
    <p:extLst>
      <p:ext uri="{BB962C8B-B14F-4D97-AF65-F5344CB8AC3E}">
        <p14:creationId xmlns:p14="http://schemas.microsoft.com/office/powerpoint/2010/main" val="35991537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عَلِيمًا بِضُرِّي </a:t>
            </a:r>
            <a:r>
              <a:rPr lang="ar-SA" dirty="0" err="1"/>
              <a:t>وَمَسْكَنَتِی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knows my affliction and my misery!</a:t>
            </a:r>
          </a:p>
        </p:txBody>
      </p:sp>
    </p:spTree>
    <p:extLst>
      <p:ext uri="{BB962C8B-B14F-4D97-AF65-F5344CB8AC3E}">
        <p14:creationId xmlns:p14="http://schemas.microsoft.com/office/powerpoint/2010/main" val="4404478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إِنّي أَسْأَلُكَ بِكِتَابِكَ المُنْزَلِ وَمَا فِيهِ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I beseech You in the name of Your revealed Book and that which is in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ٱلْغُزَاةِ</a:t>
            </a:r>
            <a:r>
              <a:rPr lang="ar-SA" dirty="0"/>
              <a:t> </a:t>
            </a:r>
            <a:r>
              <a:rPr lang="ar-SA" dirty="0" err="1"/>
              <a:t>بِٱلنَّصْرِ</a:t>
            </a:r>
            <a:r>
              <a:rPr lang="ar-SA" dirty="0"/>
              <a:t> </a:t>
            </a:r>
            <a:r>
              <a:rPr lang="ar-SA" dirty="0" err="1"/>
              <a:t>وَٱلْغَلَبَةِ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warriors with triumph and supremacy,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خَبِیراً</a:t>
            </a:r>
            <a:r>
              <a:rPr lang="ar-SA" dirty="0"/>
              <a:t> بِفَقْرِي </a:t>
            </a:r>
            <a:r>
              <a:rPr lang="ar-SA" dirty="0" err="1"/>
              <a:t>وَفاقَتِی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 is aware of my poverty and indigence!</a:t>
            </a:r>
          </a:p>
        </p:txBody>
      </p:sp>
    </p:spTree>
    <p:extLst>
      <p:ext uri="{BB962C8B-B14F-4D97-AF65-F5344CB8AC3E}">
        <p14:creationId xmlns:p14="http://schemas.microsoft.com/office/powerpoint/2010/main" val="19453366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721588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أَسْئَلُكَ بِحَقِّكَ وَقُدْسِكَ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 ask You by Your Truth and Your Holiness</a:t>
            </a:r>
          </a:p>
        </p:txBody>
      </p:sp>
    </p:spTree>
    <p:extLst>
      <p:ext uri="{BB962C8B-B14F-4D97-AF65-F5344CB8AC3E}">
        <p14:creationId xmlns:p14="http://schemas.microsoft.com/office/powerpoint/2010/main" val="9302762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وَأَعْظَمِ صِفاتِكَ وَأَسْماَئِكَ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greatest of Your Attributes and Names,</a:t>
            </a:r>
          </a:p>
        </p:txBody>
      </p:sp>
    </p:spTree>
    <p:extLst>
      <p:ext uri="{BB962C8B-B14F-4D97-AF65-F5344CB8AC3E}">
        <p14:creationId xmlns:p14="http://schemas.microsoft.com/office/powerpoint/2010/main" val="635476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أَنْ تَجْعَلَ أَوْقاتِي مِنَ </a:t>
            </a:r>
            <a:r>
              <a:rPr lang="ar-SA" dirty="0" err="1"/>
              <a:t>اللَّیلِ</a:t>
            </a:r>
            <a:r>
              <a:rPr lang="ar-SA" dirty="0"/>
              <a:t> وَالنَّهارِ بِذِكْرِكَ مَعْمُورَةً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That You make my times in the night and the day inhabited by Your remembrance,</a:t>
            </a:r>
          </a:p>
        </p:txBody>
      </p:sp>
    </p:spTree>
    <p:extLst>
      <p:ext uri="{BB962C8B-B14F-4D97-AF65-F5344CB8AC3E}">
        <p14:creationId xmlns:p14="http://schemas.microsoft.com/office/powerpoint/2010/main" val="38385322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وَبِخِدْمَتِكَ مَوْصُولَةً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joined to Your service</a:t>
            </a:r>
          </a:p>
        </p:txBody>
      </p:sp>
    </p:spTree>
    <p:extLst>
      <p:ext uri="{BB962C8B-B14F-4D97-AF65-F5344CB8AC3E}">
        <p14:creationId xmlns:p14="http://schemas.microsoft.com/office/powerpoint/2010/main" val="41072561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وَأَعْمالِي عِنْدَكَ مَقْبُولَةً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works acceptable to You,</a:t>
            </a:r>
          </a:p>
        </p:txBody>
      </p:sp>
    </p:spTree>
    <p:extLst>
      <p:ext uri="{BB962C8B-B14F-4D97-AF65-F5344CB8AC3E}">
        <p14:creationId xmlns:p14="http://schemas.microsoft.com/office/powerpoint/2010/main" val="10172463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تَكُونَ أَعْمالِي وَأَوْرادِي كُلُّها وِرْداً وَاحِداً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my works and my litanies may all be a single litany</a:t>
            </a:r>
          </a:p>
        </p:txBody>
      </p:sp>
    </p:spTree>
    <p:extLst>
      <p:ext uri="{BB962C8B-B14F-4D97-AF65-F5344CB8AC3E}">
        <p14:creationId xmlns:p14="http://schemas.microsoft.com/office/powerpoint/2010/main" val="39840017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وَحَالِي </a:t>
            </a:r>
            <a:r>
              <a:rPr lang="ar-SA" dirty="0" err="1"/>
              <a:t>فِی</a:t>
            </a:r>
            <a:r>
              <a:rPr lang="ar-SA" dirty="0"/>
              <a:t> خِدْمَتِكَ سَرْمَداً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occupation with Your service everlasting.</a:t>
            </a:r>
          </a:p>
        </p:txBody>
      </p:sp>
    </p:spTree>
    <p:extLst>
      <p:ext uri="{BB962C8B-B14F-4D97-AF65-F5344CB8AC3E}">
        <p14:creationId xmlns:p14="http://schemas.microsoft.com/office/powerpoint/2010/main" val="20577224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سَیِّدِي</a:t>
            </a:r>
            <a:r>
              <a:rPr lang="ar-SA" dirty="0"/>
              <a:t> </a:t>
            </a:r>
            <a:r>
              <a:rPr lang="ar-SA" dirty="0" err="1"/>
              <a:t>یَا</a:t>
            </a:r>
            <a:r>
              <a:rPr lang="ar-SA" dirty="0"/>
              <a:t> مَنْ </a:t>
            </a:r>
            <a:r>
              <a:rPr lang="ar-SA" dirty="0" err="1"/>
              <a:t>عَلَیهِ</a:t>
            </a:r>
            <a:r>
              <a:rPr lang="ar-SA" dirty="0"/>
              <a:t> مُعَوَّلِي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Master! O He upon whom I depend!</a:t>
            </a:r>
          </a:p>
        </p:txBody>
      </p:sp>
    </p:spTree>
    <p:extLst>
      <p:ext uri="{BB962C8B-B14F-4D97-AF65-F5344CB8AC3E}">
        <p14:creationId xmlns:p14="http://schemas.microsoft.com/office/powerpoint/2010/main" val="10863986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ٱلاسَرَاءِ</a:t>
            </a:r>
            <a:r>
              <a:rPr lang="ar-SA" dirty="0"/>
              <a:t> </a:t>
            </a:r>
            <a:r>
              <a:rPr lang="ar-SA" dirty="0" err="1"/>
              <a:t>بِٱلْخَلاَصِ</a:t>
            </a:r>
            <a:r>
              <a:rPr lang="ar-SA" dirty="0"/>
              <a:t> </a:t>
            </a:r>
            <a:r>
              <a:rPr lang="ar-SA" dirty="0" err="1"/>
              <a:t>وَٱلرَّاحَةِ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prisoners with release and comfort,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a:t>
            </a:r>
            <a:r>
              <a:rPr lang="ar-SA" dirty="0" err="1"/>
              <a:t>إِلَیْهِ</a:t>
            </a:r>
            <a:r>
              <a:rPr lang="ar-SA" dirty="0"/>
              <a:t> شَكَوْتُ أَحْوالِي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to whom I complain about my states!</a:t>
            </a:r>
          </a:p>
        </p:txBody>
      </p:sp>
    </p:spTree>
    <p:extLst>
      <p:ext uri="{BB962C8B-B14F-4D97-AF65-F5344CB8AC3E}">
        <p14:creationId xmlns:p14="http://schemas.microsoft.com/office/powerpoint/2010/main" val="33823005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رَبِّ </a:t>
            </a:r>
            <a:r>
              <a:rPr lang="ar-SA" dirty="0" err="1"/>
              <a:t>یَا</a:t>
            </a:r>
            <a:r>
              <a:rPr lang="ar-SA" dirty="0"/>
              <a:t> رَبِّ </a:t>
            </a:r>
            <a:r>
              <a:rPr lang="ar-SA" dirty="0" err="1"/>
              <a:t>یَا</a:t>
            </a:r>
            <a:r>
              <a:rPr lang="ar-SA" dirty="0"/>
              <a:t> رَبِّ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My Lord! My Lord! My Lord!</a:t>
            </a:r>
          </a:p>
        </p:txBody>
      </p:sp>
    </p:spTree>
    <p:extLst>
      <p:ext uri="{BB962C8B-B14F-4D97-AF65-F5344CB8AC3E}">
        <p14:creationId xmlns:p14="http://schemas.microsoft.com/office/powerpoint/2010/main" val="9252041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قَوِّ </a:t>
            </a:r>
            <a:r>
              <a:rPr lang="ar-SA" dirty="0" err="1"/>
              <a:t>عَلٰی</a:t>
            </a:r>
            <a:r>
              <a:rPr lang="ar-SA" dirty="0"/>
              <a:t> خِدْمَتِكَ جَوَارِحِي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Strengthen my bodily members in Your service,</a:t>
            </a:r>
          </a:p>
        </p:txBody>
      </p:sp>
    </p:spTree>
    <p:extLst>
      <p:ext uri="{BB962C8B-B14F-4D97-AF65-F5344CB8AC3E}">
        <p14:creationId xmlns:p14="http://schemas.microsoft.com/office/powerpoint/2010/main" val="2852612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وَاشْدُدْ</a:t>
            </a:r>
            <a:r>
              <a:rPr lang="ar-SA" dirty="0"/>
              <a:t> </a:t>
            </a:r>
            <a:r>
              <a:rPr lang="ar-SA" dirty="0" err="1"/>
              <a:t>عَلَی</a:t>
            </a:r>
            <a:r>
              <a:rPr lang="ar-SA" dirty="0"/>
              <a:t> </a:t>
            </a:r>
            <a:r>
              <a:rPr lang="ar-SA" dirty="0" err="1"/>
              <a:t>الْعَزِیمَةِ</a:t>
            </a:r>
            <a:r>
              <a:rPr lang="ar-SA" dirty="0"/>
              <a:t> جَوَانِحِي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fortify my ribs in determination</a:t>
            </a:r>
          </a:p>
        </p:txBody>
      </p:sp>
    </p:spTree>
    <p:extLst>
      <p:ext uri="{BB962C8B-B14F-4D97-AF65-F5344CB8AC3E}">
        <p14:creationId xmlns:p14="http://schemas.microsoft.com/office/powerpoint/2010/main" val="3515735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وَهَبْ لِيَ الْجِدَّ </a:t>
            </a:r>
            <a:r>
              <a:rPr lang="ar-SA" dirty="0" err="1"/>
              <a:t>فِی</a:t>
            </a:r>
            <a:r>
              <a:rPr lang="ar-SA" dirty="0"/>
              <a:t> </a:t>
            </a:r>
            <a:r>
              <a:rPr lang="ar-SA" dirty="0" err="1"/>
              <a:t>خَشْیَتِكَ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bestow upon me earnestness in my fear of You</a:t>
            </a:r>
          </a:p>
        </p:txBody>
      </p:sp>
    </p:spTree>
    <p:extLst>
      <p:ext uri="{BB962C8B-B14F-4D97-AF65-F5344CB8AC3E}">
        <p14:creationId xmlns:p14="http://schemas.microsoft.com/office/powerpoint/2010/main" val="14886999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وَالدَّوَامَ </a:t>
            </a:r>
            <a:r>
              <a:rPr lang="ar-SA" dirty="0" err="1"/>
              <a:t>فِی</a:t>
            </a:r>
            <a:r>
              <a:rPr lang="ar-SA" dirty="0"/>
              <a:t> </a:t>
            </a:r>
            <a:r>
              <a:rPr lang="ar-SA" dirty="0" err="1"/>
              <a:t>الإِتِّصَالِ</a:t>
            </a:r>
            <a:r>
              <a:rPr lang="ar-SA" dirty="0"/>
              <a:t> بِخِدْمَتِكَ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continuity in my being joined to Your service</a:t>
            </a:r>
            <a:endParaRPr lang="ar-SA" dirty="0"/>
          </a:p>
        </p:txBody>
      </p:sp>
    </p:spTree>
    <p:extLst>
      <p:ext uri="{BB962C8B-B14F-4D97-AF65-F5344CB8AC3E}">
        <p14:creationId xmlns:p14="http://schemas.microsoft.com/office/powerpoint/2010/main" val="12932290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حَتّٰی</a:t>
            </a:r>
            <a:r>
              <a:rPr lang="ar-SA" dirty="0"/>
              <a:t> أَسْرَحَ </a:t>
            </a:r>
            <a:r>
              <a:rPr lang="ar-SA" dirty="0" err="1"/>
              <a:t>إِلَیْكَ</a:t>
            </a:r>
            <a:r>
              <a:rPr lang="ar-SA" dirty="0"/>
              <a:t> </a:t>
            </a:r>
            <a:r>
              <a:rPr lang="ar-SA" dirty="0" err="1"/>
              <a:t>فِی</a:t>
            </a:r>
            <a:r>
              <a:rPr lang="ar-SA" dirty="0"/>
              <a:t> </a:t>
            </a:r>
            <a:r>
              <a:rPr lang="ar-SA" dirty="0" err="1"/>
              <a:t>مَیَادِینِ</a:t>
            </a:r>
            <a:r>
              <a:rPr lang="ar-SA" dirty="0"/>
              <a:t> </a:t>
            </a:r>
            <a:r>
              <a:rPr lang="ar-SA" dirty="0" err="1"/>
              <a:t>السَّابِقِینَ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that I may move easily toward You in the battlefields of the foremost</a:t>
            </a:r>
          </a:p>
        </p:txBody>
      </p:sp>
    </p:spTree>
    <p:extLst>
      <p:ext uri="{BB962C8B-B14F-4D97-AF65-F5344CB8AC3E}">
        <p14:creationId xmlns:p14="http://schemas.microsoft.com/office/powerpoint/2010/main" val="6622162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وَأُسْرِعَ </a:t>
            </a:r>
            <a:r>
              <a:rPr lang="ar-SA" dirty="0" err="1"/>
              <a:t>إِلَیْكَ</a:t>
            </a:r>
            <a:r>
              <a:rPr lang="ar-SA" dirty="0"/>
              <a:t> </a:t>
            </a:r>
            <a:r>
              <a:rPr lang="ar-SA" dirty="0" err="1"/>
              <a:t>فِی</a:t>
            </a:r>
            <a:r>
              <a:rPr lang="ar-SA" dirty="0"/>
              <a:t> الْبارِزينَ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hurry to You among the prominent</a:t>
            </a:r>
          </a:p>
        </p:txBody>
      </p:sp>
    </p:spTree>
    <p:extLst>
      <p:ext uri="{BB962C8B-B14F-4D97-AF65-F5344CB8AC3E}">
        <p14:creationId xmlns:p14="http://schemas.microsoft.com/office/powerpoint/2010/main" val="42003548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وَأَشْتاقَ </a:t>
            </a:r>
            <a:r>
              <a:rPr lang="ar-SA" dirty="0" err="1"/>
              <a:t>إِلٰی</a:t>
            </a:r>
            <a:r>
              <a:rPr lang="ar-SA" dirty="0"/>
              <a:t> قُرْبِكَ </a:t>
            </a:r>
            <a:r>
              <a:rPr lang="ar-SA" dirty="0" err="1"/>
              <a:t>فِی</a:t>
            </a:r>
            <a:r>
              <a:rPr lang="ar-SA" dirty="0"/>
              <a:t> </a:t>
            </a:r>
            <a:r>
              <a:rPr lang="ar-SA" dirty="0" err="1"/>
              <a:t>الْمُشْتاقِینَ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desire fervently Your proximity among the</a:t>
            </a:r>
          </a:p>
          <a:p>
            <a:r>
              <a:rPr lang="en-US" dirty="0"/>
              <a:t>fervently desirous</a:t>
            </a:r>
          </a:p>
        </p:txBody>
      </p:sp>
    </p:spTree>
    <p:extLst>
      <p:ext uri="{BB962C8B-B14F-4D97-AF65-F5344CB8AC3E}">
        <p14:creationId xmlns:p14="http://schemas.microsoft.com/office/powerpoint/2010/main" val="30204305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وَأَدْنُوَ مِنْكَ دُنُوَّ </a:t>
            </a:r>
            <a:r>
              <a:rPr lang="ar-SA" dirty="0" err="1"/>
              <a:t>الْمُخْلِصِینَ</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move nearer to You with the nearness of the sincere</a:t>
            </a:r>
          </a:p>
        </p:txBody>
      </p:sp>
    </p:spTree>
    <p:extLst>
      <p:ext uri="{BB962C8B-B14F-4D97-AF65-F5344CB8AC3E}">
        <p14:creationId xmlns:p14="http://schemas.microsoft.com/office/powerpoint/2010/main" val="460754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ٱلامَرَاءِ</a:t>
            </a:r>
            <a:r>
              <a:rPr lang="ar-SA" dirty="0"/>
              <a:t> </a:t>
            </a:r>
            <a:r>
              <a:rPr lang="ar-SA" dirty="0" err="1"/>
              <a:t>بِٱلْعَدْلِ</a:t>
            </a:r>
            <a:r>
              <a:rPr lang="ar-SA" dirty="0"/>
              <a:t> </a:t>
            </a:r>
            <a:r>
              <a:rPr lang="ar-SA" dirty="0" err="1"/>
              <a:t>وَٱلشَّفَقَةِ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upon the rulers with justice and sympathy,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وَأَخَافَكَ مَخَافَةَ الْمُوقِنِينَ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fear You with the fear of those who have certitude</a:t>
            </a:r>
          </a:p>
        </p:txBody>
      </p:sp>
    </p:spTree>
    <p:extLst>
      <p:ext uri="{BB962C8B-B14F-4D97-AF65-F5344CB8AC3E}">
        <p14:creationId xmlns:p14="http://schemas.microsoft.com/office/powerpoint/2010/main" val="10326989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وَاَجْتَمِعَ </a:t>
            </a:r>
            <a:r>
              <a:rPr lang="ar-SA" dirty="0" err="1"/>
              <a:t>فِی</a:t>
            </a:r>
            <a:r>
              <a:rPr lang="ar-SA" dirty="0"/>
              <a:t> جِوَارِكَ مَعَ الْمُؤْمِنِينَ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gather with the believers in Your vicinity.</a:t>
            </a:r>
          </a:p>
        </p:txBody>
      </p:sp>
    </p:spTree>
    <p:extLst>
      <p:ext uri="{BB962C8B-B14F-4D97-AF65-F5344CB8AC3E}">
        <p14:creationId xmlns:p14="http://schemas.microsoft.com/office/powerpoint/2010/main" val="34993893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اَللّٰهُمَّ وَمَنْ أَرَادَنِي بِسُوءٍ فَأَرِدْهُ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whoever desires evil for me, desire [it] for him!</a:t>
            </a:r>
          </a:p>
        </p:txBody>
      </p:sp>
    </p:spTree>
    <p:extLst>
      <p:ext uri="{BB962C8B-B14F-4D97-AF65-F5344CB8AC3E}">
        <p14:creationId xmlns:p14="http://schemas.microsoft.com/office/powerpoint/2010/main" val="10195002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a:t>
            </a:r>
            <a:r>
              <a:rPr lang="ar-SA" dirty="0" err="1"/>
              <a:t>كَادَنِي</a:t>
            </a:r>
            <a:r>
              <a:rPr lang="ar-SA" dirty="0"/>
              <a:t> فَكِدْهُ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whoever deceives me, deceive him!</a:t>
            </a:r>
          </a:p>
        </p:txBody>
      </p:sp>
    </p:spTree>
    <p:extLst>
      <p:ext uri="{BB962C8B-B14F-4D97-AF65-F5344CB8AC3E}">
        <p14:creationId xmlns:p14="http://schemas.microsoft.com/office/powerpoint/2010/main" val="31264062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وَاجْعَلْنِي مِنْ أَحْسَنِ </a:t>
            </a:r>
            <a:r>
              <a:rPr lang="ar-SA" dirty="0" err="1"/>
              <a:t>عَبِیْدِكَ</a:t>
            </a:r>
            <a:r>
              <a:rPr lang="ar-SA" dirty="0"/>
              <a:t> </a:t>
            </a:r>
            <a:r>
              <a:rPr lang="ar-SA" dirty="0" err="1"/>
              <a:t>نَصِیباً</a:t>
            </a:r>
            <a:r>
              <a:rPr lang="ar-SA" dirty="0"/>
              <a:t> عِنْدَكَ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one of the most excellent of Your slaves in Portion from You,</a:t>
            </a:r>
          </a:p>
        </p:txBody>
      </p:sp>
    </p:spTree>
    <p:extLst>
      <p:ext uri="{BB962C8B-B14F-4D97-AF65-F5344CB8AC3E}">
        <p14:creationId xmlns:p14="http://schemas.microsoft.com/office/powerpoint/2010/main" val="305824239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وَأَقْرَبِهِمْ مَنْزِلَةً مِنْكَ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nearest of them in station to You</a:t>
            </a:r>
          </a:p>
        </p:txBody>
      </p:sp>
    </p:spTree>
    <p:extLst>
      <p:ext uri="{BB962C8B-B14F-4D97-AF65-F5344CB8AC3E}">
        <p14:creationId xmlns:p14="http://schemas.microsoft.com/office/powerpoint/2010/main" val="16702490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وَأَخَصِّهِمْ زُلْفَةً </a:t>
            </a:r>
            <a:r>
              <a:rPr lang="ar-SA" dirty="0" err="1"/>
              <a:t>لَّدَیْكَ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the most elected of them in proximity to You.</a:t>
            </a:r>
          </a:p>
        </p:txBody>
      </p:sp>
    </p:spTree>
    <p:extLst>
      <p:ext uri="{BB962C8B-B14F-4D97-AF65-F5344CB8AC3E}">
        <p14:creationId xmlns:p14="http://schemas.microsoft.com/office/powerpoint/2010/main" val="26913459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فَأِنَّهُ لَا </a:t>
            </a:r>
            <a:r>
              <a:rPr lang="ar-SA" dirty="0" err="1"/>
              <a:t>یُنَالُ</a:t>
            </a:r>
            <a:r>
              <a:rPr lang="ar-SA" dirty="0"/>
              <a:t> ذٰلِكَ </a:t>
            </a:r>
            <a:r>
              <a:rPr lang="ar-SA" dirty="0" err="1"/>
              <a:t>اِلّا</a:t>
            </a:r>
            <a:r>
              <a:rPr lang="ar-SA" dirty="0"/>
              <a:t> بِفَضْلِكَ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that cannot be attained except by Your bounty.</a:t>
            </a:r>
          </a:p>
        </p:txBody>
      </p:sp>
    </p:spTree>
    <p:extLst>
      <p:ext uri="{BB962C8B-B14F-4D97-AF65-F5344CB8AC3E}">
        <p14:creationId xmlns:p14="http://schemas.microsoft.com/office/powerpoint/2010/main" val="1782879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وَجُدْ لِي بِجُودِكَ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grant generously to me through Your munificence,</a:t>
            </a:r>
          </a:p>
        </p:txBody>
      </p:sp>
    </p:spTree>
    <p:extLst>
      <p:ext uri="{BB962C8B-B14F-4D97-AF65-F5344CB8AC3E}">
        <p14:creationId xmlns:p14="http://schemas.microsoft.com/office/powerpoint/2010/main" val="13022369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وَاعْطِفْ عَلَيَّ بِمَجْدِكَ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incline toward me with Your splendor</a:t>
            </a:r>
          </a:p>
        </p:txBody>
      </p:sp>
    </p:spTree>
    <p:extLst>
      <p:ext uri="{BB962C8B-B14F-4D97-AF65-F5344CB8AC3E}">
        <p14:creationId xmlns:p14="http://schemas.microsoft.com/office/powerpoint/2010/main" val="20324296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وَعَلَىٰ</a:t>
            </a:r>
            <a:r>
              <a:rPr lang="ar-SA" dirty="0"/>
              <a:t> </a:t>
            </a:r>
            <a:r>
              <a:rPr lang="ar-SA" dirty="0" err="1"/>
              <a:t>ٱلرَّعِيَّةِ</a:t>
            </a:r>
            <a:r>
              <a:rPr lang="ar-SA" dirty="0"/>
              <a:t> </a:t>
            </a:r>
            <a:r>
              <a:rPr lang="ar-SA" dirty="0" err="1"/>
              <a:t>بِٱلإِنْصَافِ</a:t>
            </a:r>
            <a:r>
              <a:rPr lang="ar-SA" dirty="0"/>
              <a:t> وَحُسْنِ </a:t>
            </a:r>
            <a:r>
              <a:rPr lang="ar-SA" dirty="0" err="1"/>
              <a:t>ٱلسِّيرَةِ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upon the subjects with impartiality and good behavior.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وَاحْفَظْنِي</a:t>
            </a:r>
            <a:r>
              <a:rPr lang="ar-SA" dirty="0"/>
              <a:t> بِرَحْمَتِكَ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protect me with Your mercy!</a:t>
            </a:r>
          </a:p>
        </p:txBody>
      </p:sp>
    </p:spTree>
    <p:extLst>
      <p:ext uri="{BB962C8B-B14F-4D97-AF65-F5344CB8AC3E}">
        <p14:creationId xmlns:p14="http://schemas.microsoft.com/office/powerpoint/2010/main" val="193067895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وَاجْعَلْ لِسانِي بِذِكْرِكَ لَهِجاً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my tongue remember You without ceasing</a:t>
            </a:r>
          </a:p>
        </p:txBody>
      </p:sp>
    </p:spTree>
    <p:extLst>
      <p:ext uri="{BB962C8B-B14F-4D97-AF65-F5344CB8AC3E}">
        <p14:creationId xmlns:p14="http://schemas.microsoft.com/office/powerpoint/2010/main" val="31695721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وَقَلْبِي بِحُبِّكَ مُتَيَّماً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my heart enthralled by Your love!</a:t>
            </a:r>
          </a:p>
        </p:txBody>
      </p:sp>
    </p:spTree>
    <p:extLst>
      <p:ext uri="{BB962C8B-B14F-4D97-AF65-F5344CB8AC3E}">
        <p14:creationId xmlns:p14="http://schemas.microsoft.com/office/powerpoint/2010/main" val="21143832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وَمُنَّ عَلَيَّ بِحُسْنِ إِجَابَتِكَ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be gracious to me by answering me favorably,</a:t>
            </a:r>
          </a:p>
        </p:txBody>
      </p:sp>
    </p:spTree>
    <p:extLst>
      <p:ext uri="{BB962C8B-B14F-4D97-AF65-F5344CB8AC3E}">
        <p14:creationId xmlns:p14="http://schemas.microsoft.com/office/powerpoint/2010/main" val="15434496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وَأَقِلْنِي عَثْرَتِي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nullify my slips</a:t>
            </a:r>
          </a:p>
        </p:txBody>
      </p:sp>
    </p:spTree>
    <p:extLst>
      <p:ext uri="{BB962C8B-B14F-4D97-AF65-F5344CB8AC3E}">
        <p14:creationId xmlns:p14="http://schemas.microsoft.com/office/powerpoint/2010/main" val="2109068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وَاغْفِرْ </a:t>
            </a:r>
            <a:r>
              <a:rPr lang="ar-SA" dirty="0" err="1"/>
              <a:t>زَلَّتِی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forgive my lapses!</a:t>
            </a:r>
          </a:p>
        </p:txBody>
      </p:sp>
    </p:spTree>
    <p:extLst>
      <p:ext uri="{BB962C8B-B14F-4D97-AF65-F5344CB8AC3E}">
        <p14:creationId xmlns:p14="http://schemas.microsoft.com/office/powerpoint/2010/main" val="17670361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a:t>
            </a:r>
            <a:r>
              <a:rPr lang="ar-SA" dirty="0" err="1"/>
              <a:t>قَضَیْتَ</a:t>
            </a:r>
            <a:r>
              <a:rPr lang="ar-SA" dirty="0"/>
              <a:t> </a:t>
            </a:r>
            <a:r>
              <a:rPr lang="ar-SA" dirty="0" err="1"/>
              <a:t>عَلٰی</a:t>
            </a:r>
            <a:r>
              <a:rPr lang="ar-SA" dirty="0"/>
              <a:t> عِبَادِكَ بِعِبَادَتِكَ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hast decreed Your worship for Your servants</a:t>
            </a:r>
          </a:p>
        </p:txBody>
      </p:sp>
    </p:spTree>
    <p:extLst>
      <p:ext uri="{BB962C8B-B14F-4D97-AF65-F5344CB8AC3E}">
        <p14:creationId xmlns:p14="http://schemas.microsoft.com/office/powerpoint/2010/main" val="42444011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وَأَمَرْتَهُمْ بِدُعَائِكَ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commanded them to supplicate You</a:t>
            </a:r>
          </a:p>
        </p:txBody>
      </p:sp>
    </p:spTree>
    <p:extLst>
      <p:ext uri="{BB962C8B-B14F-4D97-AF65-F5344CB8AC3E}">
        <p14:creationId xmlns:p14="http://schemas.microsoft.com/office/powerpoint/2010/main" val="3312502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وَضَمِنْتَ لَهُمُ الْإِجَابَةَ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assured them that they would be answered.</a:t>
            </a:r>
          </a:p>
        </p:txBody>
      </p:sp>
    </p:spTree>
    <p:extLst>
      <p:ext uri="{BB962C8B-B14F-4D97-AF65-F5344CB8AC3E}">
        <p14:creationId xmlns:p14="http://schemas.microsoft.com/office/powerpoint/2010/main" val="94888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فَإِلَیْكَ</a:t>
            </a:r>
            <a:r>
              <a:rPr lang="ar-SA" dirty="0"/>
              <a:t> </a:t>
            </a:r>
            <a:r>
              <a:rPr lang="ar-SA" dirty="0" err="1"/>
              <a:t>یَا</a:t>
            </a:r>
            <a:r>
              <a:rPr lang="ar-SA" dirty="0"/>
              <a:t> رَبِّ نَصَبْتُ وَجْهِي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toward You, my Lord, I have turned my face</a:t>
            </a:r>
          </a:p>
        </p:txBody>
      </p:sp>
    </p:spTree>
    <p:extLst>
      <p:ext uri="{BB962C8B-B14F-4D97-AF65-F5344CB8AC3E}">
        <p14:creationId xmlns:p14="http://schemas.microsoft.com/office/powerpoint/2010/main" val="42078372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وَبَارِكْ لِلْحُجَّاجِ وَالزُّوَّارِ فِي </a:t>
            </a:r>
            <a:r>
              <a:rPr lang="ar-SA" dirty="0" err="1"/>
              <a:t>ٱلزَّادِ</a:t>
            </a:r>
            <a:r>
              <a:rPr lang="ar-SA" dirty="0"/>
              <a:t> </a:t>
            </a:r>
            <a:r>
              <a:rPr lang="ar-SA" dirty="0" err="1"/>
              <a:t>وَٱلنَّفَقَةِ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(Please do) bless the pilgrims to Mecca and the visitors (of the tombs of the saints) with provision and expenditure,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وَإِلَیْكَ</a:t>
            </a:r>
            <a:r>
              <a:rPr lang="ar-SA" dirty="0"/>
              <a:t> </a:t>
            </a:r>
            <a:r>
              <a:rPr lang="ar-SA" dirty="0" err="1"/>
              <a:t>یَا</a:t>
            </a:r>
            <a:r>
              <a:rPr lang="ar-SA" dirty="0"/>
              <a:t> رَبِّ مَدَدْتُ </a:t>
            </a:r>
            <a:r>
              <a:rPr lang="ar-SA" dirty="0" err="1"/>
              <a:t>یَدِي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toward You, my Lord, I have extended my hand.</a:t>
            </a:r>
          </a:p>
        </p:txBody>
      </p:sp>
    </p:spTree>
    <p:extLst>
      <p:ext uri="{BB962C8B-B14F-4D97-AF65-F5344CB8AC3E}">
        <p14:creationId xmlns:p14="http://schemas.microsoft.com/office/powerpoint/2010/main" val="35524565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فَبِعِزَّتِكَ اسْتَجِبْ لِي دُعَائِي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So by </a:t>
            </a:r>
            <a:r>
              <a:rPr lang="en-US" dirty="0" err="1"/>
              <a:t>Your</a:t>
            </a:r>
            <a:r>
              <a:rPr lang="en-US" dirty="0"/>
              <a:t> might, comply with my supplication</a:t>
            </a:r>
          </a:p>
        </p:txBody>
      </p:sp>
    </p:spTree>
    <p:extLst>
      <p:ext uri="{BB962C8B-B14F-4D97-AF65-F5344CB8AC3E}">
        <p14:creationId xmlns:p14="http://schemas.microsoft.com/office/powerpoint/2010/main" val="316925545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وَبَلِّغْنِي مُنَاي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make me attain my desires!</a:t>
            </a:r>
          </a:p>
        </p:txBody>
      </p:sp>
    </p:spTree>
    <p:extLst>
      <p:ext uri="{BB962C8B-B14F-4D97-AF65-F5344CB8AC3E}">
        <p14:creationId xmlns:p14="http://schemas.microsoft.com/office/powerpoint/2010/main" val="2263746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وَلَا تَقْطَعْ مِنْ فَضْلِكَ رَجَائِي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Do not severe my hoping for Your </a:t>
            </a:r>
            <a:r>
              <a:rPr lang="en-US" dirty="0" err="1"/>
              <a:t>Favours</a:t>
            </a:r>
            <a:endParaRPr lang="en-US" dirty="0"/>
          </a:p>
        </p:txBody>
      </p:sp>
    </p:spTree>
    <p:extLst>
      <p:ext uri="{BB962C8B-B14F-4D97-AF65-F5344CB8AC3E}">
        <p14:creationId xmlns:p14="http://schemas.microsoft.com/office/powerpoint/2010/main" val="9379348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وَاكْفِنِي شَرَّ الْجِنِّ وَ الْإِنْسِ مِنْ </a:t>
            </a:r>
            <a:r>
              <a:rPr lang="ar-SA" dirty="0" err="1"/>
              <a:t>اَعْدَائِي</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spare me the evil of my enemies from among the jinn and men!</a:t>
            </a:r>
          </a:p>
        </p:txBody>
      </p:sp>
    </p:spTree>
    <p:extLst>
      <p:ext uri="{BB962C8B-B14F-4D97-AF65-F5344CB8AC3E}">
        <p14:creationId xmlns:p14="http://schemas.microsoft.com/office/powerpoint/2010/main" val="1861258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a:t>
            </a:r>
            <a:r>
              <a:rPr lang="ar-SA" dirty="0" err="1"/>
              <a:t>سَرِیعَ</a:t>
            </a:r>
            <a:r>
              <a:rPr lang="ar-SA" dirty="0"/>
              <a:t> الرِّضَا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pleasure is quickly achieved!</a:t>
            </a:r>
          </a:p>
        </p:txBody>
      </p:sp>
    </p:spTree>
    <p:extLst>
      <p:ext uri="{BB962C8B-B14F-4D97-AF65-F5344CB8AC3E}">
        <p14:creationId xmlns:p14="http://schemas.microsoft.com/office/powerpoint/2010/main" val="30750828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اِغْفِرْ لِمَنْ لَا </a:t>
            </a:r>
            <a:r>
              <a:rPr lang="ar-SA" dirty="0" err="1"/>
              <a:t>یَمْلِكُ</a:t>
            </a:r>
            <a:r>
              <a:rPr lang="ar-SA" dirty="0"/>
              <a:t> إِلَّا الدُّعَاءَ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Forgive him who owns nothing but supplication</a:t>
            </a:r>
          </a:p>
        </p:txBody>
      </p:sp>
    </p:spTree>
    <p:extLst>
      <p:ext uri="{BB962C8B-B14F-4D97-AF65-F5344CB8AC3E}">
        <p14:creationId xmlns:p14="http://schemas.microsoft.com/office/powerpoint/2010/main" val="23295574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فَإِنَّكَ فَعَّالٌ لِمَا تَشَاءُ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For You do what You will.</a:t>
            </a:r>
          </a:p>
        </p:txBody>
      </p:sp>
    </p:spTree>
    <p:extLst>
      <p:ext uri="{BB962C8B-B14F-4D97-AF65-F5344CB8AC3E}">
        <p14:creationId xmlns:p14="http://schemas.microsoft.com/office/powerpoint/2010/main" val="40621978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مَنِ اسْمُهُ دَوَاءٌ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He whose Name is a remedy,</a:t>
            </a:r>
          </a:p>
        </p:txBody>
      </p:sp>
    </p:spTree>
    <p:extLst>
      <p:ext uri="{BB962C8B-B14F-4D97-AF65-F5344CB8AC3E}">
        <p14:creationId xmlns:p14="http://schemas.microsoft.com/office/powerpoint/2010/main" val="35700734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ذِكْرُهُ شِفَاءٌ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I ask You by Your mercy, which embraces all things;</a:t>
            </a:r>
          </a:p>
        </p:txBody>
      </p:sp>
    </p:spTree>
    <p:extLst>
      <p:ext uri="{BB962C8B-B14F-4D97-AF65-F5344CB8AC3E}">
        <p14:creationId xmlns:p14="http://schemas.microsoft.com/office/powerpoint/2010/main" val="1281882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وَٱقْضِ</a:t>
            </a:r>
            <a:r>
              <a:rPr lang="ar-SA" dirty="0"/>
              <a:t> مَا اوْجَبْتَ عَلَيْهِمْ مِنَ </a:t>
            </a:r>
            <a:r>
              <a:rPr lang="ar-SA" dirty="0" err="1"/>
              <a:t>ٱلْحَجِّ</a:t>
            </a:r>
            <a:r>
              <a:rPr lang="ar-SA" dirty="0"/>
              <a:t> </a:t>
            </a:r>
            <a:r>
              <a:rPr lang="ar-SA" dirty="0" err="1"/>
              <a:t>وَٱلْعُمْرَةِ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help them settle the Hajj and `</a:t>
            </a:r>
            <a:r>
              <a:rPr lang="en-US" dirty="0" err="1"/>
              <a:t>Umrah</a:t>
            </a:r>
            <a:r>
              <a:rPr lang="en-US" dirty="0"/>
              <a:t> that You have made incumbent upon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 طَاعَتُهُ </a:t>
            </a:r>
            <a:r>
              <a:rPr lang="ar-SA" dirty="0" err="1"/>
              <a:t>غِنًی</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obedience is wealth!</a:t>
            </a:r>
          </a:p>
        </p:txBody>
      </p:sp>
    </p:spTree>
    <p:extLst>
      <p:ext uri="{BB962C8B-B14F-4D97-AF65-F5344CB8AC3E}">
        <p14:creationId xmlns:p14="http://schemas.microsoft.com/office/powerpoint/2010/main" val="36978817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اِرْحَمْ مَنْ رَأْسُ مَالِهِ الرَّجَاءُ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Have mercy upon him whose capital is hope</a:t>
            </a:r>
          </a:p>
        </p:txBody>
      </p:sp>
    </p:spTree>
    <p:extLst>
      <p:ext uri="{BB962C8B-B14F-4D97-AF65-F5344CB8AC3E}">
        <p14:creationId xmlns:p14="http://schemas.microsoft.com/office/powerpoint/2010/main" val="31451154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وَسِلَاحُهُ الْبُكَاءُ</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whose weapon is tears!</a:t>
            </a:r>
          </a:p>
        </p:txBody>
      </p:sp>
    </p:spTree>
    <p:extLst>
      <p:ext uri="{BB962C8B-B14F-4D97-AF65-F5344CB8AC3E}">
        <p14:creationId xmlns:p14="http://schemas.microsoft.com/office/powerpoint/2010/main" val="38599024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سَابِغَ النِّعَمِ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Ample in blessings!</a:t>
            </a:r>
          </a:p>
        </p:txBody>
      </p:sp>
    </p:spTree>
    <p:extLst>
      <p:ext uri="{BB962C8B-B14F-4D97-AF65-F5344CB8AC3E}">
        <p14:creationId xmlns:p14="http://schemas.microsoft.com/office/powerpoint/2010/main" val="18857028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دَافِعَ النِّقَمِ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Repeller of adversities!</a:t>
            </a:r>
          </a:p>
        </p:txBody>
      </p:sp>
    </p:spTree>
    <p:extLst>
      <p:ext uri="{BB962C8B-B14F-4D97-AF65-F5344CB8AC3E}">
        <p14:creationId xmlns:p14="http://schemas.microsoft.com/office/powerpoint/2010/main" val="10609937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نُورَ </a:t>
            </a:r>
            <a:r>
              <a:rPr lang="ar-SA" dirty="0" err="1"/>
              <a:t>الْمُسْتَوْحِشِینَ</a:t>
            </a:r>
            <a:r>
              <a:rPr lang="ar-SA" dirty="0"/>
              <a:t> </a:t>
            </a:r>
            <a:r>
              <a:rPr lang="ar-SA" dirty="0" err="1"/>
              <a:t>فِی</a:t>
            </a:r>
            <a:r>
              <a:rPr lang="ar-SA" dirty="0"/>
              <a:t> الظُّلَمِ</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Light of those who are lonely in the darkness!</a:t>
            </a:r>
          </a:p>
        </p:txBody>
      </p:sp>
    </p:spTree>
    <p:extLst>
      <p:ext uri="{BB962C8B-B14F-4D97-AF65-F5344CB8AC3E}">
        <p14:creationId xmlns:p14="http://schemas.microsoft.com/office/powerpoint/2010/main" val="81884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یَا</a:t>
            </a:r>
            <a:r>
              <a:rPr lang="ar-SA" dirty="0"/>
              <a:t> عَالِماً لَا </a:t>
            </a:r>
            <a:r>
              <a:rPr lang="ar-SA" dirty="0" err="1"/>
              <a:t>یُعَلَّمُ</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Knower who was never taught!</a:t>
            </a:r>
          </a:p>
        </p:txBody>
      </p:sp>
    </p:spTree>
    <p:extLst>
      <p:ext uri="{BB962C8B-B14F-4D97-AF65-F5344CB8AC3E}">
        <p14:creationId xmlns:p14="http://schemas.microsoft.com/office/powerpoint/2010/main" val="1617408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صَلِّ </a:t>
            </a:r>
            <a:r>
              <a:rPr lang="ar-SA" dirty="0" err="1"/>
              <a:t>عَلٰی</a:t>
            </a:r>
            <a:r>
              <a:rPr lang="ar-SA" dirty="0"/>
              <a:t> مُحَمَّدٍ وَ 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Bless Muhammad and Muhammad's household!</a:t>
            </a:r>
          </a:p>
        </p:txBody>
      </p:sp>
    </p:spTree>
    <p:extLst>
      <p:ext uri="{BB962C8B-B14F-4D97-AF65-F5344CB8AC3E}">
        <p14:creationId xmlns:p14="http://schemas.microsoft.com/office/powerpoint/2010/main" val="14025454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وَافْعَلْ بِي مَا أَنْتَ أَهْلُهُ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do with me what is worthy of You!</a:t>
            </a:r>
          </a:p>
        </p:txBody>
      </p:sp>
    </p:spTree>
    <p:extLst>
      <p:ext uri="{BB962C8B-B14F-4D97-AF65-F5344CB8AC3E}">
        <p14:creationId xmlns:p14="http://schemas.microsoft.com/office/powerpoint/2010/main" val="6946787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err="1"/>
              <a:t>وَصَلَّی</a:t>
            </a:r>
            <a:r>
              <a:rPr lang="ar-SA" dirty="0"/>
              <a:t> اللهُ </a:t>
            </a:r>
            <a:r>
              <a:rPr lang="ar-SA" dirty="0" err="1"/>
              <a:t>عَلٰی</a:t>
            </a:r>
            <a:r>
              <a:rPr lang="ar-SA" dirty="0"/>
              <a:t> رَسُولِهِ وَالْأَئِمَّةِ </a:t>
            </a:r>
            <a:r>
              <a:rPr lang="ar-SA" dirty="0" err="1"/>
              <a:t>الْمَیَامِینَ</a:t>
            </a:r>
            <a:r>
              <a:rPr lang="ar-SA" dirty="0"/>
              <a:t> مِنْ </a:t>
            </a:r>
            <a:r>
              <a:rPr lang="ar-SA" dirty="0" err="1"/>
              <a:t>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Allah bless His messenger and the holy Imams of his household</a:t>
            </a:r>
          </a:p>
        </p:txBody>
      </p:sp>
    </p:spTree>
    <p:extLst>
      <p:ext uri="{BB962C8B-B14F-4D97-AF65-F5344CB8AC3E}">
        <p14:creationId xmlns:p14="http://schemas.microsoft.com/office/powerpoint/2010/main" val="1344658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بِفَضْلِكَ وَرَحْمَتِكَ يَا ارْحَمَ </a:t>
            </a:r>
            <a:r>
              <a:rPr lang="ar-SA" dirty="0" err="1"/>
              <a:t>ٱلرَّاحِمِينَ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in the name of Your grace and mercy, O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وَسَلَّمَ تَسْلِيماً </a:t>
            </a:r>
            <a:r>
              <a:rPr lang="ar-SA" dirty="0" err="1"/>
              <a:t>كَثِیراً</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And give them abundant peace!</a:t>
            </a:r>
          </a:p>
        </p:txBody>
      </p:sp>
    </p:spTree>
    <p:extLst>
      <p:ext uri="{BB962C8B-B14F-4D97-AF65-F5344CB8AC3E}">
        <p14:creationId xmlns:p14="http://schemas.microsoft.com/office/powerpoint/2010/main" val="5731971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a:t>أَللّٰهُمَّ </a:t>
            </a:r>
            <a:r>
              <a:rPr lang="ar-SA" dirty="0"/>
              <a:t>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Allah send Your blessings on Muhammad</a:t>
            </a:r>
          </a:p>
          <a:p>
            <a:r>
              <a:rPr lang="en-US" dirty="0"/>
              <a:t>and the family of Muhammad.</a:t>
            </a:r>
          </a:p>
        </p:txBody>
      </p:sp>
    </p:spTree>
    <p:extLst>
      <p:ext uri="{BB962C8B-B14F-4D97-AF65-F5344CB8AC3E}">
        <p14:creationId xmlns:p14="http://schemas.microsoft.com/office/powerpoint/2010/main" val="11925615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328677" y="2492896"/>
            <a:ext cx="399821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الجوشن الكبير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9717370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F7FC4B2-739D-4AD9-9929-15491B3D55D5}"/>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1C03E390-BB25-4DD6-AFC2-FCD8790FFA8C}"/>
              </a:ext>
            </a:extLst>
          </p:cNvPr>
          <p:cNvSpPr>
            <a:spLocks noGrp="1"/>
          </p:cNvSpPr>
          <p:nvPr>
            <p:ph type="body" sz="quarter" idx="10"/>
          </p:nvPr>
        </p:nvSpPr>
        <p:spPr/>
        <p:txBody>
          <a:bodyPr/>
          <a:lstStyle/>
          <a:p>
            <a:r>
              <a:rPr lang="en-US" dirty="0"/>
              <a:t>O' Allah send Your blessings on Muhammad</a:t>
            </a:r>
          </a:p>
          <a:p>
            <a:r>
              <a:rPr lang="en-US" dirty="0"/>
              <a:t>and the family of Muhammad.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896834A-0866-4C72-9BC9-1D9E451696CF}"/>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8998526B-2734-44A8-A210-2AEE3FBBF897}"/>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 يَا اَللّٰهُ</a:t>
            </a:r>
            <a:endParaRPr lang="en-US" dirty="0"/>
          </a:p>
        </p:txBody>
      </p:sp>
      <p:sp>
        <p:nvSpPr>
          <p:cNvPr id="5" name="Subtitle 4"/>
          <p:cNvSpPr>
            <a:spLocks noGrp="1"/>
          </p:cNvSpPr>
          <p:nvPr>
            <p:ph type="body" sz="quarter" idx="10"/>
          </p:nvPr>
        </p:nvSpPr>
        <p:spPr/>
        <p:txBody>
          <a:bodyPr/>
          <a:lstStyle/>
          <a:p>
            <a:r>
              <a:rPr lang="en-US" dirty="0"/>
              <a:t>O Allah, verily I beseech You in Your name: </a:t>
            </a:r>
          </a:p>
          <a:p>
            <a:r>
              <a:rPr lang="en-US" dirty="0"/>
              <a:t>O Allah,</a:t>
            </a:r>
          </a:p>
        </p:txBody>
      </p:sp>
      <p:sp>
        <p:nvSpPr>
          <p:cNvPr id="7" name="TextBox 6">
            <a:extLst>
              <a:ext uri="{FF2B5EF4-FFF2-40B4-BE49-F238E27FC236}">
                <a16:creationId xmlns:a16="http://schemas.microsoft.com/office/drawing/2014/main" id="{70DCE06D-0F8D-1728-E188-E97EC14DDFA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رَحْمٰنُ يَا رَحِيمُ</a:t>
            </a:r>
            <a:r>
              <a:rPr lang="en-US" dirty="0"/>
              <a:t> </a:t>
            </a:r>
            <a:r>
              <a:rPr lang="ar-SA" dirty="0"/>
              <a:t>يَا كَرِيمُ يَا مُقِيمُ</a:t>
            </a:r>
            <a:endParaRPr lang="en-US" dirty="0"/>
          </a:p>
        </p:txBody>
      </p:sp>
      <p:sp>
        <p:nvSpPr>
          <p:cNvPr id="5" name="Subtitle 4"/>
          <p:cNvSpPr>
            <a:spLocks noGrp="1"/>
          </p:cNvSpPr>
          <p:nvPr>
            <p:ph type="body" sz="quarter" idx="10"/>
          </p:nvPr>
        </p:nvSpPr>
        <p:spPr/>
        <p:txBody>
          <a:bodyPr/>
          <a:lstStyle/>
          <a:p>
            <a:r>
              <a:rPr lang="en-US" dirty="0"/>
              <a:t>O Most Merciful, O Most Compassionate, </a:t>
            </a:r>
          </a:p>
          <a:p>
            <a:r>
              <a:rPr lang="en-US" dirty="0"/>
              <a:t>O Most Generous, O Self-Subsisting,</a:t>
            </a:r>
          </a:p>
        </p:txBody>
      </p:sp>
      <p:sp>
        <p:nvSpPr>
          <p:cNvPr id="2" name="TextBox 1">
            <a:extLst>
              <a:ext uri="{FF2B5EF4-FFF2-40B4-BE49-F238E27FC236}">
                <a16:creationId xmlns:a16="http://schemas.microsoft.com/office/drawing/2014/main" id="{F8F0219B-9397-8746-ABF3-1CCDB3D914F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عَظِيمُ يَا قَدِيمُ</a:t>
            </a:r>
            <a:r>
              <a:rPr lang="en-US" dirty="0"/>
              <a:t> </a:t>
            </a:r>
            <a:r>
              <a:rPr lang="ar-SA" dirty="0"/>
              <a:t>يَا عَلِيمُ يَا حَلِيمُ يَا حَكِيمُ</a:t>
            </a:r>
            <a:endParaRPr lang="en-US" dirty="0"/>
          </a:p>
        </p:txBody>
      </p:sp>
      <p:sp>
        <p:nvSpPr>
          <p:cNvPr id="5" name="Subtitle 4"/>
          <p:cNvSpPr>
            <a:spLocks noGrp="1"/>
          </p:cNvSpPr>
          <p:nvPr>
            <p:ph type="body" sz="quarter" idx="10"/>
          </p:nvPr>
        </p:nvSpPr>
        <p:spPr/>
        <p:txBody>
          <a:bodyPr/>
          <a:lstStyle/>
          <a:p>
            <a:r>
              <a:rPr lang="en-US" dirty="0"/>
              <a:t>O Greatest, O Eternal, O All-Knowing, </a:t>
            </a:r>
          </a:p>
          <a:p>
            <a:r>
              <a:rPr lang="en-US" dirty="0"/>
              <a:t>O Forbearing, O Wise.</a:t>
            </a:r>
          </a:p>
        </p:txBody>
      </p:sp>
      <p:sp>
        <p:nvSpPr>
          <p:cNvPr id="2" name="TextBox 1">
            <a:extLst>
              <a:ext uri="{FF2B5EF4-FFF2-40B4-BE49-F238E27FC236}">
                <a16:creationId xmlns:a16="http://schemas.microsoft.com/office/drawing/2014/main" id="{E48E39CC-C4AA-0AE6-7DB2-C9DACF3CEEB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7137059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سَيِّدَ السَّادَاتِ</a:t>
            </a:r>
            <a:br>
              <a:rPr lang="ar-SA" dirty="0"/>
            </a:br>
            <a:r>
              <a:rPr lang="ar-SA" dirty="0"/>
              <a:t>يَا مُجِيبَ الدَّعَوَاتِ</a:t>
            </a:r>
            <a:endParaRPr lang="en-US" dirty="0"/>
          </a:p>
        </p:txBody>
      </p:sp>
      <p:sp>
        <p:nvSpPr>
          <p:cNvPr id="5" name="Subtitle 4"/>
          <p:cNvSpPr>
            <a:spLocks noGrp="1"/>
          </p:cNvSpPr>
          <p:nvPr>
            <p:ph type="body" sz="quarter" idx="10"/>
          </p:nvPr>
        </p:nvSpPr>
        <p:spPr/>
        <p:txBody>
          <a:bodyPr/>
          <a:lstStyle/>
          <a:p>
            <a:r>
              <a:rPr lang="en-US" dirty="0"/>
              <a:t>O Master of Masters, O Acceptor of prayers,</a:t>
            </a:r>
          </a:p>
        </p:txBody>
      </p:sp>
      <p:sp>
        <p:nvSpPr>
          <p:cNvPr id="2" name="TextBox 1">
            <a:extLst>
              <a:ext uri="{FF2B5EF4-FFF2-40B4-BE49-F238E27FC236}">
                <a16:creationId xmlns:a16="http://schemas.microsoft.com/office/drawing/2014/main" id="{A51D268E-3FF7-9276-A092-216B242E250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رَافِعَ الدَّرَجَاتِ</a:t>
            </a:r>
            <a:br>
              <a:rPr lang="en-US" dirty="0"/>
            </a:br>
            <a:r>
              <a:rPr lang="ar-SA" dirty="0"/>
              <a:t>يَا وَلِيَّ الْحَسَنَاتِ</a:t>
            </a:r>
            <a:endParaRPr lang="en-US" dirty="0"/>
          </a:p>
        </p:txBody>
      </p:sp>
      <p:sp>
        <p:nvSpPr>
          <p:cNvPr id="5" name="Subtitle 4"/>
          <p:cNvSpPr>
            <a:spLocks noGrp="1"/>
          </p:cNvSpPr>
          <p:nvPr>
            <p:ph type="body" sz="quarter" idx="10"/>
          </p:nvPr>
        </p:nvSpPr>
        <p:spPr/>
        <p:txBody>
          <a:bodyPr/>
          <a:lstStyle/>
          <a:p>
            <a:r>
              <a:rPr lang="en-US" dirty="0"/>
              <a:t>O Elevator of rank, O Guardian of good deeds,</a:t>
            </a:r>
          </a:p>
        </p:txBody>
      </p:sp>
      <p:sp>
        <p:nvSpPr>
          <p:cNvPr id="2" name="TextBox 1">
            <a:extLst>
              <a:ext uri="{FF2B5EF4-FFF2-40B4-BE49-F238E27FC236}">
                <a16:creationId xmlns:a16="http://schemas.microsoft.com/office/drawing/2014/main" id="{9D2DA064-3319-30B3-F04A-D612FE91D11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غَافِرَ الْخَطِيئَاتِ</a:t>
            </a:r>
            <a:br>
              <a:rPr lang="ar-SA" dirty="0"/>
            </a:br>
            <a:r>
              <a:rPr lang="ar-SA" dirty="0"/>
              <a:t>يَا مُعْطِيَ </a:t>
            </a:r>
            <a:r>
              <a:rPr lang="ar-SA" dirty="0" err="1"/>
              <a:t>الْمَسْأَلاتِ</a:t>
            </a:r>
            <a:endParaRPr lang="en-US" dirty="0"/>
          </a:p>
        </p:txBody>
      </p:sp>
      <p:sp>
        <p:nvSpPr>
          <p:cNvPr id="5" name="Subtitle 4"/>
          <p:cNvSpPr>
            <a:spLocks noGrp="1"/>
          </p:cNvSpPr>
          <p:nvPr>
            <p:ph type="body" sz="quarter" idx="10"/>
          </p:nvPr>
        </p:nvSpPr>
        <p:spPr/>
        <p:txBody>
          <a:bodyPr/>
          <a:lstStyle/>
          <a:p>
            <a:r>
              <a:rPr lang="en-US" dirty="0"/>
              <a:t>O Forgiver of evil deeds, O Granter of requests,</a:t>
            </a:r>
          </a:p>
        </p:txBody>
      </p:sp>
      <p:sp>
        <p:nvSpPr>
          <p:cNvPr id="2" name="TextBox 1">
            <a:extLst>
              <a:ext uri="{FF2B5EF4-FFF2-40B4-BE49-F238E27FC236}">
                <a16:creationId xmlns:a16="http://schemas.microsoft.com/office/drawing/2014/main" id="{A5D585F8-9C6F-A4C1-678A-C8F0FE2C7A8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قَابِلَ </a:t>
            </a:r>
            <a:r>
              <a:rPr lang="ar-SA" dirty="0" err="1"/>
              <a:t>التَّوْبَاتِ</a:t>
            </a:r>
            <a:br>
              <a:rPr lang="ar-SA" dirty="0"/>
            </a:br>
            <a:r>
              <a:rPr lang="ar-SA" dirty="0"/>
              <a:t>يَا سَامِعَ الأَصْوَاتِ</a:t>
            </a:r>
            <a:endParaRPr lang="en-US" dirty="0"/>
          </a:p>
        </p:txBody>
      </p:sp>
      <p:sp>
        <p:nvSpPr>
          <p:cNvPr id="5" name="Subtitle 4"/>
          <p:cNvSpPr>
            <a:spLocks noGrp="1"/>
          </p:cNvSpPr>
          <p:nvPr>
            <p:ph type="body" sz="quarter" idx="10"/>
          </p:nvPr>
        </p:nvSpPr>
        <p:spPr/>
        <p:txBody>
          <a:bodyPr/>
          <a:lstStyle/>
          <a:p>
            <a:r>
              <a:rPr lang="en-US" dirty="0"/>
              <a:t>O Acceptor of repentance, O Hearer of voices,</a:t>
            </a:r>
          </a:p>
        </p:txBody>
      </p:sp>
      <p:sp>
        <p:nvSpPr>
          <p:cNvPr id="2" name="TextBox 1">
            <a:extLst>
              <a:ext uri="{FF2B5EF4-FFF2-40B4-BE49-F238E27FC236}">
                <a16:creationId xmlns:a16="http://schemas.microsoft.com/office/drawing/2014/main" id="{7E8F715C-72B2-870F-59B7-31250B753C2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عَالِمَ الْخَفِيَّاتِ</a:t>
            </a:r>
            <a:br>
              <a:rPr lang="ar-SA" dirty="0"/>
            </a:br>
            <a:r>
              <a:rPr lang="ar-SA" dirty="0"/>
              <a:t>يَا دَافِعَ </a:t>
            </a:r>
            <a:r>
              <a:rPr lang="ar-SA" dirty="0" err="1"/>
              <a:t>الْبَلِيَّاتِ</a:t>
            </a:r>
            <a:endParaRPr lang="en-US" dirty="0"/>
          </a:p>
        </p:txBody>
      </p:sp>
      <p:sp>
        <p:nvSpPr>
          <p:cNvPr id="5" name="Subtitle 4"/>
          <p:cNvSpPr>
            <a:spLocks noGrp="1"/>
          </p:cNvSpPr>
          <p:nvPr>
            <p:ph type="body" sz="quarter" idx="10"/>
          </p:nvPr>
        </p:nvSpPr>
        <p:spPr/>
        <p:txBody>
          <a:bodyPr/>
          <a:lstStyle/>
          <a:p>
            <a:r>
              <a:rPr lang="en-US" dirty="0"/>
              <a:t>O Knower of attributes, O </a:t>
            </a:r>
            <a:r>
              <a:rPr lang="en-US" dirty="0" err="1"/>
              <a:t>Repeller</a:t>
            </a:r>
            <a:r>
              <a:rPr lang="en-US" dirty="0"/>
              <a:t> of calamities.</a:t>
            </a:r>
          </a:p>
        </p:txBody>
      </p:sp>
      <p:sp>
        <p:nvSpPr>
          <p:cNvPr id="2" name="TextBox 1">
            <a:extLst>
              <a:ext uri="{FF2B5EF4-FFF2-40B4-BE49-F238E27FC236}">
                <a16:creationId xmlns:a16="http://schemas.microsoft.com/office/drawing/2014/main" id="{91AB7080-C751-BD50-57CB-70914E74492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908151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الْغافِرِينَ</a:t>
            </a:r>
            <a:br>
              <a:rPr lang="en-US" dirty="0"/>
            </a:br>
            <a:r>
              <a:rPr lang="ar-SA" dirty="0"/>
              <a:t>يَا خَيْرَ الْفَاتِحِينَ</a:t>
            </a:r>
            <a:endParaRPr lang="en-US" dirty="0"/>
          </a:p>
        </p:txBody>
      </p:sp>
      <p:sp>
        <p:nvSpPr>
          <p:cNvPr id="5" name="Subtitle 4"/>
          <p:cNvSpPr>
            <a:spLocks noGrp="1"/>
          </p:cNvSpPr>
          <p:nvPr>
            <p:ph type="body" sz="quarter" idx="10"/>
          </p:nvPr>
        </p:nvSpPr>
        <p:spPr/>
        <p:txBody>
          <a:bodyPr/>
          <a:lstStyle/>
          <a:p>
            <a:r>
              <a:rPr lang="en-US" dirty="0"/>
              <a:t>O Best of forgivers, O Best of deciders,</a:t>
            </a:r>
          </a:p>
        </p:txBody>
      </p:sp>
      <p:sp>
        <p:nvSpPr>
          <p:cNvPr id="2" name="TextBox 1">
            <a:extLst>
              <a:ext uri="{FF2B5EF4-FFF2-40B4-BE49-F238E27FC236}">
                <a16:creationId xmlns:a16="http://schemas.microsoft.com/office/drawing/2014/main" id="{F5EF47CB-4660-E734-DB02-D6E56A80E45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النَّاصِرِينَ</a:t>
            </a:r>
            <a:br>
              <a:rPr lang="ar-SA" dirty="0"/>
            </a:br>
            <a:r>
              <a:rPr lang="ar-SA" dirty="0"/>
              <a:t>يَا خَيْرَ الْحَاكِمِينَ</a:t>
            </a:r>
            <a:endParaRPr lang="en-US" dirty="0"/>
          </a:p>
        </p:txBody>
      </p:sp>
      <p:sp>
        <p:nvSpPr>
          <p:cNvPr id="5" name="Subtitle 4"/>
          <p:cNvSpPr>
            <a:spLocks noGrp="1"/>
          </p:cNvSpPr>
          <p:nvPr>
            <p:ph type="body" sz="quarter" idx="10"/>
          </p:nvPr>
        </p:nvSpPr>
        <p:spPr/>
        <p:txBody>
          <a:bodyPr/>
          <a:lstStyle/>
          <a:p>
            <a:r>
              <a:rPr lang="en-US" dirty="0"/>
              <a:t>O Best of helpers, O Best of rulers,</a:t>
            </a:r>
          </a:p>
        </p:txBody>
      </p:sp>
      <p:sp>
        <p:nvSpPr>
          <p:cNvPr id="2" name="TextBox 1">
            <a:extLst>
              <a:ext uri="{FF2B5EF4-FFF2-40B4-BE49-F238E27FC236}">
                <a16:creationId xmlns:a16="http://schemas.microsoft.com/office/drawing/2014/main" id="{9C236D54-4A45-0804-8F91-B9E4B47A918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الرَّازِقِينَ</a:t>
            </a:r>
            <a:br>
              <a:rPr lang="en-US" dirty="0"/>
            </a:br>
            <a:r>
              <a:rPr lang="ar-SA" dirty="0"/>
              <a:t>يَا خَيْرَ الْوَارِثِينَ</a:t>
            </a:r>
            <a:endParaRPr lang="en-US" dirty="0"/>
          </a:p>
        </p:txBody>
      </p:sp>
      <p:sp>
        <p:nvSpPr>
          <p:cNvPr id="5" name="Subtitle 4"/>
          <p:cNvSpPr>
            <a:spLocks noGrp="1"/>
          </p:cNvSpPr>
          <p:nvPr>
            <p:ph type="body" sz="quarter" idx="10"/>
          </p:nvPr>
        </p:nvSpPr>
        <p:spPr/>
        <p:txBody>
          <a:bodyPr/>
          <a:lstStyle/>
          <a:p>
            <a:r>
              <a:rPr lang="en-US" dirty="0"/>
              <a:t>O Best of providers, O Best of inheritors</a:t>
            </a:r>
          </a:p>
        </p:txBody>
      </p:sp>
      <p:sp>
        <p:nvSpPr>
          <p:cNvPr id="2" name="TextBox 1">
            <a:extLst>
              <a:ext uri="{FF2B5EF4-FFF2-40B4-BE49-F238E27FC236}">
                <a16:creationId xmlns:a16="http://schemas.microsoft.com/office/drawing/2014/main" id="{2667E899-4CDA-ECC8-64A6-D559D0B26AC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الْحَامِدِينَ</a:t>
            </a:r>
            <a:br>
              <a:rPr lang="ar-SA" dirty="0"/>
            </a:br>
            <a:r>
              <a:rPr lang="ar-SA" dirty="0"/>
              <a:t>يَا خَيْرَ الذَّاكِرِينَ</a:t>
            </a:r>
            <a:endParaRPr lang="en-US" dirty="0"/>
          </a:p>
        </p:txBody>
      </p:sp>
      <p:sp>
        <p:nvSpPr>
          <p:cNvPr id="5" name="Subtitle 4"/>
          <p:cNvSpPr>
            <a:spLocks noGrp="1"/>
          </p:cNvSpPr>
          <p:nvPr>
            <p:ph type="body" sz="quarter" idx="10"/>
          </p:nvPr>
        </p:nvSpPr>
        <p:spPr/>
        <p:txBody>
          <a:bodyPr/>
          <a:lstStyle/>
          <a:p>
            <a:r>
              <a:rPr lang="en-US" dirty="0"/>
              <a:t>O Best of </a:t>
            </a:r>
            <a:r>
              <a:rPr lang="en-US" dirty="0" err="1"/>
              <a:t>praisers</a:t>
            </a:r>
            <a:r>
              <a:rPr lang="en-US" dirty="0"/>
              <a:t>, O Best of </a:t>
            </a:r>
            <a:r>
              <a:rPr lang="en-US" dirty="0" err="1"/>
              <a:t>rememberers</a:t>
            </a:r>
            <a:r>
              <a:rPr lang="en-US" dirty="0"/>
              <a:t>,</a:t>
            </a:r>
          </a:p>
        </p:txBody>
      </p:sp>
      <p:sp>
        <p:nvSpPr>
          <p:cNvPr id="2" name="TextBox 1">
            <a:extLst>
              <a:ext uri="{FF2B5EF4-FFF2-40B4-BE49-F238E27FC236}">
                <a16:creationId xmlns:a16="http://schemas.microsoft.com/office/drawing/2014/main" id="{A5CA0022-4007-7D2E-1FAE-A84154B3B27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844843" y="2492896"/>
            <a:ext cx="2965876"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أَمِينَ اللَّهِ</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781009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الْمُنْزِلِينَ</a:t>
            </a:r>
            <a:br>
              <a:rPr lang="en-US" dirty="0"/>
            </a:br>
            <a:r>
              <a:rPr lang="ar-SA" dirty="0"/>
              <a:t>يَا خَيْرَ الْمُحْسِنِينَ</a:t>
            </a:r>
            <a:endParaRPr lang="en-US" dirty="0"/>
          </a:p>
        </p:txBody>
      </p:sp>
      <p:sp>
        <p:nvSpPr>
          <p:cNvPr id="5" name="Subtitle 4"/>
          <p:cNvSpPr>
            <a:spLocks noGrp="1"/>
          </p:cNvSpPr>
          <p:nvPr>
            <p:ph type="body" sz="quarter" idx="10"/>
          </p:nvPr>
        </p:nvSpPr>
        <p:spPr/>
        <p:txBody>
          <a:bodyPr/>
          <a:lstStyle/>
          <a:p>
            <a:r>
              <a:rPr lang="en-US" dirty="0"/>
              <a:t>O Best of Dischargers, O Best of benefactors.</a:t>
            </a:r>
          </a:p>
        </p:txBody>
      </p:sp>
      <p:sp>
        <p:nvSpPr>
          <p:cNvPr id="3" name="TextBox 2">
            <a:extLst>
              <a:ext uri="{FF2B5EF4-FFF2-40B4-BE49-F238E27FC236}">
                <a16:creationId xmlns:a16="http://schemas.microsoft.com/office/drawing/2014/main" id="{A66A5187-EEA4-1A5E-3967-ABD640FEFD2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695571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الْعِزَّةُ وَالْجَمَالُ</a:t>
            </a:r>
            <a:br>
              <a:rPr lang="ar-SA" dirty="0"/>
            </a:br>
            <a:r>
              <a:rPr lang="ar-SA" dirty="0"/>
              <a:t>يَا مَن لَّهُ الْقُدْرَةُ وَالْكَمَالُ</a:t>
            </a:r>
            <a:endParaRPr lang="en-US" dirty="0"/>
          </a:p>
        </p:txBody>
      </p:sp>
      <p:sp>
        <p:nvSpPr>
          <p:cNvPr id="5" name="Subtitle 4"/>
          <p:cNvSpPr>
            <a:spLocks noGrp="1"/>
          </p:cNvSpPr>
          <p:nvPr>
            <p:ph type="body" sz="quarter" idx="10"/>
          </p:nvPr>
        </p:nvSpPr>
        <p:spPr/>
        <p:txBody>
          <a:bodyPr/>
          <a:lstStyle/>
          <a:p>
            <a:r>
              <a:rPr lang="en-US" dirty="0"/>
              <a:t>O He, to Whom is all glory and virtue, </a:t>
            </a:r>
          </a:p>
          <a:p>
            <a:r>
              <a:rPr lang="en-US" dirty="0"/>
              <a:t>O He, to Whom is all might and perfection,</a:t>
            </a:r>
          </a:p>
        </p:txBody>
      </p:sp>
      <p:sp>
        <p:nvSpPr>
          <p:cNvPr id="2" name="TextBox 1">
            <a:extLst>
              <a:ext uri="{FF2B5EF4-FFF2-40B4-BE49-F238E27FC236}">
                <a16:creationId xmlns:a16="http://schemas.microsoft.com/office/drawing/2014/main" id="{B525CCA0-77B3-372B-A192-25497443C52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الْمُلْكُ وَالجَلاَلُ</a:t>
            </a:r>
            <a:br>
              <a:rPr lang="en-US" dirty="0"/>
            </a:br>
            <a:r>
              <a:rPr lang="ar-SA" dirty="0"/>
              <a:t>يَا مَنْ هُوَ الْكَبِيرُ الْمُتَعَاِل</a:t>
            </a:r>
            <a:endParaRPr lang="en-US" dirty="0"/>
          </a:p>
        </p:txBody>
      </p:sp>
      <p:sp>
        <p:nvSpPr>
          <p:cNvPr id="5" name="Subtitle 4"/>
          <p:cNvSpPr>
            <a:spLocks noGrp="1"/>
          </p:cNvSpPr>
          <p:nvPr>
            <p:ph type="body" sz="quarter" idx="10"/>
          </p:nvPr>
        </p:nvSpPr>
        <p:spPr/>
        <p:txBody>
          <a:bodyPr/>
          <a:lstStyle/>
          <a:p>
            <a:r>
              <a:rPr lang="en-US" dirty="0"/>
              <a:t>O He, to Whom is all dominion and sublimity,  O He, Who is great above all,</a:t>
            </a:r>
          </a:p>
        </p:txBody>
      </p:sp>
      <p:sp>
        <p:nvSpPr>
          <p:cNvPr id="2" name="TextBox 1">
            <a:extLst>
              <a:ext uri="{FF2B5EF4-FFF2-40B4-BE49-F238E27FC236}">
                <a16:creationId xmlns:a16="http://schemas.microsoft.com/office/drawing/2014/main" id="{9A2CA502-3B72-5CFB-FA00-FA2E6CF92A8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مُنْشِئَ السَّحَابِ الثِّقَاِل</a:t>
            </a:r>
            <a:br>
              <a:rPr lang="en-US" dirty="0"/>
            </a:br>
            <a:r>
              <a:rPr lang="ar-SA" dirty="0"/>
              <a:t>يَا مَنْ هُوَ شَدِيدُ الْمِحَاِل</a:t>
            </a:r>
            <a:endParaRPr lang="en-US" dirty="0"/>
          </a:p>
        </p:txBody>
      </p:sp>
      <p:sp>
        <p:nvSpPr>
          <p:cNvPr id="5" name="Subtitle 4"/>
          <p:cNvSpPr>
            <a:spLocks noGrp="1"/>
          </p:cNvSpPr>
          <p:nvPr>
            <p:ph type="body" sz="quarter" idx="10"/>
          </p:nvPr>
        </p:nvSpPr>
        <p:spPr/>
        <p:txBody>
          <a:bodyPr/>
          <a:lstStyle/>
          <a:p>
            <a:r>
              <a:rPr lang="en-US" dirty="0"/>
              <a:t>O He, Who creates heavy clouds, </a:t>
            </a:r>
          </a:p>
          <a:p>
            <a:r>
              <a:rPr lang="en-US" dirty="0"/>
              <a:t>O He, Who is the most powerful,</a:t>
            </a:r>
          </a:p>
        </p:txBody>
      </p:sp>
      <p:sp>
        <p:nvSpPr>
          <p:cNvPr id="2" name="TextBox 1">
            <a:extLst>
              <a:ext uri="{FF2B5EF4-FFF2-40B4-BE49-F238E27FC236}">
                <a16:creationId xmlns:a16="http://schemas.microsoft.com/office/drawing/2014/main" id="{2591C337-BE40-E8B6-4423-D10ACDDF491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سَرِيعُ الْحِسَابِ</a:t>
            </a:r>
            <a:br>
              <a:rPr lang="en-US" dirty="0"/>
            </a:br>
            <a:r>
              <a:rPr lang="ar-SA" dirty="0"/>
              <a:t>يَا مَنْ هُوَ شَدِيدُ الْعِقَابِ</a:t>
            </a:r>
          </a:p>
        </p:txBody>
      </p:sp>
      <p:sp>
        <p:nvSpPr>
          <p:cNvPr id="5" name="Subtitle 4"/>
          <p:cNvSpPr>
            <a:spLocks noGrp="1"/>
          </p:cNvSpPr>
          <p:nvPr>
            <p:ph type="body" sz="quarter" idx="10"/>
          </p:nvPr>
        </p:nvSpPr>
        <p:spPr>
          <a:xfrm>
            <a:off x="0" y="4495801"/>
            <a:ext cx="12192000" cy="1905000"/>
          </a:xfrm>
        </p:spPr>
        <p:txBody>
          <a:bodyPr/>
          <a:lstStyle/>
          <a:p>
            <a:r>
              <a:rPr lang="en-US" dirty="0"/>
              <a:t>O He, Who is quick to reckon,</a:t>
            </a:r>
          </a:p>
          <a:p>
            <a:r>
              <a:rPr lang="en-US" dirty="0"/>
              <a:t>O He, Who metes out the severest punishment,</a:t>
            </a:r>
          </a:p>
        </p:txBody>
      </p:sp>
      <p:sp>
        <p:nvSpPr>
          <p:cNvPr id="2" name="TextBox 1">
            <a:extLst>
              <a:ext uri="{FF2B5EF4-FFF2-40B4-BE49-F238E27FC236}">
                <a16:creationId xmlns:a16="http://schemas.microsoft.com/office/drawing/2014/main" id="{6418BA66-6034-653E-B13A-D476ADD3EE6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عِنْدَهُ حُسْنُ الثَّوَابِ</a:t>
            </a:r>
            <a:br>
              <a:rPr lang="en-US" dirty="0"/>
            </a:br>
            <a:r>
              <a:rPr lang="ar-SA" dirty="0"/>
              <a:t>يَا مَنْ عِنْدَهُ أُمُّ الْكِتَابِ</a:t>
            </a:r>
            <a:endParaRPr lang="en-US" dirty="0"/>
          </a:p>
        </p:txBody>
      </p:sp>
      <p:sp>
        <p:nvSpPr>
          <p:cNvPr id="5" name="Subtitle 4"/>
          <p:cNvSpPr>
            <a:spLocks noGrp="1"/>
          </p:cNvSpPr>
          <p:nvPr>
            <p:ph type="body" sz="quarter" idx="10"/>
          </p:nvPr>
        </p:nvSpPr>
        <p:spPr/>
        <p:txBody>
          <a:bodyPr/>
          <a:lstStyle/>
          <a:p>
            <a:r>
              <a:rPr lang="en-US" dirty="0"/>
              <a:t>O He, with Whom is the excellent reward, </a:t>
            </a:r>
          </a:p>
          <a:p>
            <a:r>
              <a:rPr lang="en-US" dirty="0"/>
              <a:t>O He, with Whom is the Original Book.</a:t>
            </a:r>
          </a:p>
        </p:txBody>
      </p:sp>
      <p:sp>
        <p:nvSpPr>
          <p:cNvPr id="2" name="TextBox 1">
            <a:extLst>
              <a:ext uri="{FF2B5EF4-FFF2-40B4-BE49-F238E27FC236}">
                <a16:creationId xmlns:a16="http://schemas.microsoft.com/office/drawing/2014/main" id="{657794D4-8E28-A140-EE65-870490EBDCE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76355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حَنَّانُ يَا مَنَّانُ</a:t>
            </a:r>
            <a:endParaRPr lang="en-US" dirty="0"/>
          </a:p>
        </p:txBody>
      </p:sp>
      <p:sp>
        <p:nvSpPr>
          <p:cNvPr id="5" name="Subtitle 4"/>
          <p:cNvSpPr>
            <a:spLocks noGrp="1"/>
          </p:cNvSpPr>
          <p:nvPr>
            <p:ph type="body" sz="quarter" idx="10"/>
          </p:nvPr>
        </p:nvSpPr>
        <p:spPr/>
        <p:txBody>
          <a:bodyPr/>
          <a:lstStyle/>
          <a:p>
            <a:r>
              <a:rPr lang="en-US" dirty="0"/>
              <a:t>O Allah, Verily I beseech You in Your name: </a:t>
            </a:r>
          </a:p>
          <a:p>
            <a:r>
              <a:rPr lang="en-US" dirty="0"/>
              <a:t>O Charitable One, O Benefactor,</a:t>
            </a:r>
          </a:p>
        </p:txBody>
      </p:sp>
      <p:sp>
        <p:nvSpPr>
          <p:cNvPr id="2" name="TextBox 1">
            <a:extLst>
              <a:ext uri="{FF2B5EF4-FFF2-40B4-BE49-F238E27FC236}">
                <a16:creationId xmlns:a16="http://schemas.microsoft.com/office/drawing/2014/main" id="{E44A6A3F-DE08-67E6-00A2-DD6C8B4D6BB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دَيَّانُ يَا بُرْهَانُ</a:t>
            </a:r>
            <a:r>
              <a:rPr lang="en-US" dirty="0"/>
              <a:t> </a:t>
            </a:r>
            <a:r>
              <a:rPr lang="ar-SA" dirty="0"/>
              <a:t>يَا سُلْطَانُ يَا رِضْوَانُ</a:t>
            </a:r>
            <a:endParaRPr lang="en-US" dirty="0"/>
          </a:p>
        </p:txBody>
      </p:sp>
      <p:sp>
        <p:nvSpPr>
          <p:cNvPr id="5" name="Subtitle 4"/>
          <p:cNvSpPr>
            <a:spLocks noGrp="1"/>
          </p:cNvSpPr>
          <p:nvPr>
            <p:ph type="body" sz="quarter" idx="10"/>
          </p:nvPr>
        </p:nvSpPr>
        <p:spPr/>
        <p:txBody>
          <a:bodyPr/>
          <a:lstStyle/>
          <a:p>
            <a:r>
              <a:rPr lang="en-US" dirty="0"/>
              <a:t>O Judge, O Proof, O Sovereign, O Approver,</a:t>
            </a:r>
          </a:p>
        </p:txBody>
      </p:sp>
      <p:sp>
        <p:nvSpPr>
          <p:cNvPr id="2" name="TextBox 1">
            <a:extLst>
              <a:ext uri="{FF2B5EF4-FFF2-40B4-BE49-F238E27FC236}">
                <a16:creationId xmlns:a16="http://schemas.microsoft.com/office/drawing/2014/main" id="{99AED7F1-EF0F-DBA5-E347-4FEB1B640D6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297227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غُفْرَانُ يَا سُبْحَانُ يَا مُسْتَعَانُ</a:t>
            </a:r>
            <a:r>
              <a:rPr lang="en-US" dirty="0"/>
              <a:t> </a:t>
            </a:r>
            <a:r>
              <a:rPr lang="ar-SA" dirty="0"/>
              <a:t>يَا ذَا الْمَنِّ وَالْبَيَانِ</a:t>
            </a:r>
          </a:p>
        </p:txBody>
      </p:sp>
      <p:sp>
        <p:nvSpPr>
          <p:cNvPr id="5" name="Subtitle 4"/>
          <p:cNvSpPr>
            <a:spLocks noGrp="1"/>
          </p:cNvSpPr>
          <p:nvPr>
            <p:ph type="body" sz="quarter" idx="10"/>
          </p:nvPr>
        </p:nvSpPr>
        <p:spPr/>
        <p:txBody>
          <a:bodyPr/>
          <a:lstStyle/>
          <a:p>
            <a:r>
              <a:rPr lang="en-US" dirty="0"/>
              <a:t>O Forgiver, O Elevated One, O Helper, </a:t>
            </a:r>
          </a:p>
          <a:p>
            <a:r>
              <a:rPr lang="en-US" dirty="0"/>
              <a:t>O Holder of blessings and manifestation.</a:t>
            </a:r>
          </a:p>
        </p:txBody>
      </p:sp>
      <p:sp>
        <p:nvSpPr>
          <p:cNvPr id="2" name="TextBox 1">
            <a:extLst>
              <a:ext uri="{FF2B5EF4-FFF2-40B4-BE49-F238E27FC236}">
                <a16:creationId xmlns:a16="http://schemas.microsoft.com/office/drawing/2014/main" id="{59770AB2-C278-381C-F606-8B5681B0286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644127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تَوَاضَعَ كُلُّ </a:t>
            </a:r>
            <a:r>
              <a:rPr lang="ar-SA" dirty="0" err="1"/>
              <a:t>شَیْ‏ءٍ</a:t>
            </a:r>
            <a:r>
              <a:rPr lang="ar-SA" dirty="0"/>
              <a:t> لِعَظَمَتِهِ</a:t>
            </a:r>
            <a:br>
              <a:rPr lang="en-US" dirty="0"/>
            </a:br>
            <a:r>
              <a:rPr lang="ar-SA" dirty="0"/>
              <a:t>يَا مَنِ اسْتَسْلَمَ كُلُّ </a:t>
            </a:r>
            <a:r>
              <a:rPr lang="ar-SA" dirty="0" err="1"/>
              <a:t>شَیْ‏ءٍ</a:t>
            </a:r>
            <a:r>
              <a:rPr lang="ar-SA" dirty="0"/>
              <a:t> لِقُدْرَتِهِ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before Whose greatness everything bows,</a:t>
            </a:r>
          </a:p>
          <a:p>
            <a:r>
              <a:rPr lang="en-US" dirty="0"/>
              <a:t>O He before Whose power everything submits,</a:t>
            </a:r>
          </a:p>
        </p:txBody>
      </p:sp>
      <p:sp>
        <p:nvSpPr>
          <p:cNvPr id="2" name="TextBox 1">
            <a:extLst>
              <a:ext uri="{FF2B5EF4-FFF2-40B4-BE49-F238E27FC236}">
                <a16:creationId xmlns:a16="http://schemas.microsoft.com/office/drawing/2014/main" id="{828AD4DB-829A-3CC8-8F8F-9787820C253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ذَلَّ كُلُّ </a:t>
            </a:r>
            <a:r>
              <a:rPr lang="ar-SA" dirty="0" err="1"/>
              <a:t>شَیْ‏ءٍ</a:t>
            </a:r>
            <a:r>
              <a:rPr lang="ar-SA" dirty="0"/>
              <a:t> لِعِزَّتِهِ</a:t>
            </a:r>
            <a:br>
              <a:rPr lang="en-US" dirty="0"/>
            </a:br>
            <a:r>
              <a:rPr lang="ar-SA" dirty="0"/>
              <a:t>يَا مَنْ خَضَعَ كُلُّ </a:t>
            </a:r>
            <a:r>
              <a:rPr lang="ar-SA" dirty="0" err="1"/>
              <a:t>شَیْ‏ءٍ</a:t>
            </a:r>
            <a:r>
              <a:rPr lang="ar-SA" dirty="0"/>
              <a:t> </a:t>
            </a:r>
            <a:r>
              <a:rPr lang="ar-SA" dirty="0" err="1"/>
              <a:t>لِهَیْبَتِهِ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before Whose might overshadows everything,</a:t>
            </a:r>
          </a:p>
          <a:p>
            <a:r>
              <a:rPr lang="en-US" dirty="0"/>
              <a:t>O He before Whose awesomeness everything is humbled,</a:t>
            </a:r>
          </a:p>
        </p:txBody>
      </p:sp>
      <p:sp>
        <p:nvSpPr>
          <p:cNvPr id="2" name="TextBox 1">
            <a:extLst>
              <a:ext uri="{FF2B5EF4-FFF2-40B4-BE49-F238E27FC236}">
                <a16:creationId xmlns:a16="http://schemas.microsoft.com/office/drawing/2014/main" id="{52A478A7-B090-2779-65E7-C89C6D3E9C5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انْقَادَ كُلُّ </a:t>
            </a:r>
            <a:r>
              <a:rPr lang="ar-SA" dirty="0" err="1"/>
              <a:t>شَیْ‏ءٍ</a:t>
            </a:r>
            <a:r>
              <a:rPr lang="ar-SA" dirty="0"/>
              <a:t> مِنْ خَشْيَتِهِ</a:t>
            </a:r>
            <a:r>
              <a:rPr lang="en-US" dirty="0"/>
              <a:t> </a:t>
            </a:r>
            <a:r>
              <a:rPr lang="ar-SA" dirty="0"/>
              <a:t> </a:t>
            </a:r>
            <a:br>
              <a:rPr lang="ar-SA" dirty="0"/>
            </a:br>
            <a:r>
              <a:rPr lang="ar-SA" dirty="0"/>
              <a:t>يَا مَنْ تَشَقَّقَتِ الْجِبَالُ مِنْ مَخَافَتِهِ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before Whose fearsomeness everything yields,</a:t>
            </a:r>
          </a:p>
          <a:p>
            <a:r>
              <a:rPr lang="en-US" dirty="0"/>
              <a:t>O He before Whose terribleness mountains shake,</a:t>
            </a:r>
          </a:p>
        </p:txBody>
      </p:sp>
      <p:sp>
        <p:nvSpPr>
          <p:cNvPr id="2" name="TextBox 1">
            <a:extLst>
              <a:ext uri="{FF2B5EF4-FFF2-40B4-BE49-F238E27FC236}">
                <a16:creationId xmlns:a16="http://schemas.microsoft.com/office/drawing/2014/main" id="{CDFFE25A-FE47-EC95-B286-636D7DF1C2E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قَامَتِ السَّمَاوَاتُ بِأَمْرِهِ</a:t>
            </a:r>
            <a:br>
              <a:rPr lang="en-US" dirty="0"/>
            </a:br>
            <a:r>
              <a:rPr lang="ar-SA" dirty="0"/>
              <a:t>يَا مَنِ اسْتَقَرَّتِ الْأَرَضُونَ بِإِذْنِهِ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before Whose command the heavens are raised,</a:t>
            </a:r>
          </a:p>
          <a:p>
            <a:r>
              <a:rPr lang="en-US" dirty="0"/>
              <a:t>O He through Whose permission in the earths are secured,</a:t>
            </a:r>
          </a:p>
        </p:txBody>
      </p:sp>
      <p:sp>
        <p:nvSpPr>
          <p:cNvPr id="2" name="TextBox 1">
            <a:extLst>
              <a:ext uri="{FF2B5EF4-FFF2-40B4-BE49-F238E27FC236}">
                <a16:creationId xmlns:a16="http://schemas.microsoft.com/office/drawing/2014/main" id="{7415DDA8-60CD-964B-4145-3E5519C317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يُّسَبِّحُ الرَّعْدُ بِحَمْدِهِ</a:t>
            </a:r>
            <a:br>
              <a:rPr lang="en-US" dirty="0"/>
            </a:br>
            <a:r>
              <a:rPr lang="ar-SA" dirty="0"/>
              <a:t>يَا مَنْ لا يَعْتَدِي عَلٰى أَهْلِ مَمْلَكَتِهِ</a:t>
            </a:r>
            <a:endParaRPr lang="en-US" dirty="0"/>
          </a:p>
        </p:txBody>
      </p:sp>
      <p:sp>
        <p:nvSpPr>
          <p:cNvPr id="5" name="Subtitle 4"/>
          <p:cNvSpPr>
            <a:spLocks noGrp="1"/>
          </p:cNvSpPr>
          <p:nvPr>
            <p:ph type="body" sz="quarter" idx="10"/>
          </p:nvPr>
        </p:nvSpPr>
        <p:spPr/>
        <p:txBody>
          <a:bodyPr/>
          <a:lstStyle/>
          <a:p>
            <a:r>
              <a:rPr lang="en-US" dirty="0"/>
              <a:t>O He Whose glory the thunder proclaims, </a:t>
            </a:r>
          </a:p>
          <a:p>
            <a:r>
              <a:rPr lang="en-US" dirty="0"/>
              <a:t>O He Who is never cruel to his subjects.</a:t>
            </a:r>
          </a:p>
        </p:txBody>
      </p:sp>
      <p:sp>
        <p:nvSpPr>
          <p:cNvPr id="2" name="TextBox 1">
            <a:extLst>
              <a:ext uri="{FF2B5EF4-FFF2-40B4-BE49-F238E27FC236}">
                <a16:creationId xmlns:a16="http://schemas.microsoft.com/office/drawing/2014/main" id="{9C2585D3-8EE8-5C76-4626-9A6F8B62A78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9120304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غَافِرَ الْخَطَايَا</a:t>
            </a:r>
            <a:br>
              <a:rPr lang="en-US" dirty="0"/>
            </a:br>
            <a:r>
              <a:rPr lang="ar-SA" dirty="0"/>
              <a:t>يَا كَاشِفَ الْبَلاَيَا</a:t>
            </a:r>
            <a:endParaRPr lang="en-US" dirty="0"/>
          </a:p>
        </p:txBody>
      </p:sp>
      <p:sp>
        <p:nvSpPr>
          <p:cNvPr id="5" name="Subtitle 4"/>
          <p:cNvSpPr>
            <a:spLocks noGrp="1"/>
          </p:cNvSpPr>
          <p:nvPr>
            <p:ph type="body" sz="quarter" idx="10"/>
          </p:nvPr>
        </p:nvSpPr>
        <p:spPr/>
        <p:txBody>
          <a:bodyPr/>
          <a:lstStyle/>
          <a:p>
            <a:r>
              <a:rPr lang="en-US" dirty="0"/>
              <a:t>O Forgiver of sins, O Dispeller of tribulations,</a:t>
            </a:r>
          </a:p>
        </p:txBody>
      </p:sp>
      <p:sp>
        <p:nvSpPr>
          <p:cNvPr id="2" name="TextBox 1">
            <a:extLst>
              <a:ext uri="{FF2B5EF4-FFF2-40B4-BE49-F238E27FC236}">
                <a16:creationId xmlns:a16="http://schemas.microsoft.com/office/drawing/2014/main" id="{AE750155-18CE-C4A0-4BED-A497073237A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مُنْتَهَى </a:t>
            </a:r>
            <a:r>
              <a:rPr lang="ar-SA" dirty="0" err="1"/>
              <a:t>الرَّجَايَا</a:t>
            </a:r>
            <a:br>
              <a:rPr lang="en-US" dirty="0"/>
            </a:br>
            <a:r>
              <a:rPr lang="ar-SA" dirty="0"/>
              <a:t>يَا مُجْزِلَ الْعَطَايَا</a:t>
            </a:r>
            <a:endParaRPr lang="en-US" dirty="0"/>
          </a:p>
        </p:txBody>
      </p:sp>
      <p:sp>
        <p:nvSpPr>
          <p:cNvPr id="5" name="Subtitle 4"/>
          <p:cNvSpPr>
            <a:spLocks noGrp="1"/>
          </p:cNvSpPr>
          <p:nvPr>
            <p:ph type="body" sz="quarter" idx="10"/>
          </p:nvPr>
        </p:nvSpPr>
        <p:spPr/>
        <p:txBody>
          <a:bodyPr/>
          <a:lstStyle/>
          <a:p>
            <a:r>
              <a:rPr lang="en-US" dirty="0"/>
              <a:t>O Aim of hopes, O Giver of abundant gifts,</a:t>
            </a:r>
          </a:p>
        </p:txBody>
      </p:sp>
      <p:sp>
        <p:nvSpPr>
          <p:cNvPr id="2" name="TextBox 1">
            <a:extLst>
              <a:ext uri="{FF2B5EF4-FFF2-40B4-BE49-F238E27FC236}">
                <a16:creationId xmlns:a16="http://schemas.microsoft.com/office/drawing/2014/main" id="{F950AFDA-9D67-FB5A-A926-551042E599D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وَفِيهِ اسْمُكَ الأَكْبَرُ وَأَسْمَاؤُكَ الحُسْنٰى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Your Great Name and Your (Other) beautiful names are in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6339494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وَاهِبَ الْهَدَايَا</a:t>
            </a:r>
            <a:br>
              <a:rPr lang="en-US" dirty="0"/>
            </a:br>
            <a:r>
              <a:rPr lang="ar-SA" dirty="0"/>
              <a:t>يَا رَازِقَ الْبَرَايَا</a:t>
            </a:r>
            <a:endParaRPr lang="en-US" dirty="0"/>
          </a:p>
        </p:txBody>
      </p:sp>
      <p:sp>
        <p:nvSpPr>
          <p:cNvPr id="5" name="Subtitle 4"/>
          <p:cNvSpPr>
            <a:spLocks noGrp="1"/>
          </p:cNvSpPr>
          <p:nvPr>
            <p:ph type="body" sz="quarter" idx="10"/>
          </p:nvPr>
        </p:nvSpPr>
        <p:spPr/>
        <p:txBody>
          <a:bodyPr/>
          <a:lstStyle/>
          <a:p>
            <a:r>
              <a:rPr lang="en-US" dirty="0"/>
              <a:t>O </a:t>
            </a:r>
            <a:r>
              <a:rPr lang="en-US" dirty="0" err="1"/>
              <a:t>Bestower</a:t>
            </a:r>
            <a:r>
              <a:rPr lang="en-US" dirty="0"/>
              <a:t> of bounties, O Provider of creatures,</a:t>
            </a:r>
          </a:p>
        </p:txBody>
      </p:sp>
      <p:sp>
        <p:nvSpPr>
          <p:cNvPr id="2" name="TextBox 1">
            <a:extLst>
              <a:ext uri="{FF2B5EF4-FFF2-40B4-BE49-F238E27FC236}">
                <a16:creationId xmlns:a16="http://schemas.microsoft.com/office/drawing/2014/main" id="{FD7F1ABA-198E-B7E5-F905-9AEBA30748E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قَاضِيَ الْمَنَايَا</a:t>
            </a:r>
            <a:br>
              <a:rPr lang="en-US" dirty="0"/>
            </a:br>
            <a:r>
              <a:rPr lang="ar-SA" dirty="0"/>
              <a:t>يَا سَامِعَ الشَّكَايَا</a:t>
            </a:r>
            <a:endParaRPr lang="en-US" dirty="0"/>
          </a:p>
        </p:txBody>
      </p:sp>
      <p:sp>
        <p:nvSpPr>
          <p:cNvPr id="5" name="Subtitle 4"/>
          <p:cNvSpPr>
            <a:spLocks noGrp="1"/>
          </p:cNvSpPr>
          <p:nvPr>
            <p:ph type="body" sz="quarter" idx="10"/>
          </p:nvPr>
        </p:nvSpPr>
        <p:spPr/>
        <p:txBody>
          <a:bodyPr/>
          <a:lstStyle/>
          <a:p>
            <a:r>
              <a:rPr lang="en-US" dirty="0"/>
              <a:t>O Judge of destinies, O Hearer of complaints,</a:t>
            </a:r>
          </a:p>
        </p:txBody>
      </p:sp>
      <p:sp>
        <p:nvSpPr>
          <p:cNvPr id="2" name="TextBox 1">
            <a:extLst>
              <a:ext uri="{FF2B5EF4-FFF2-40B4-BE49-F238E27FC236}">
                <a16:creationId xmlns:a16="http://schemas.microsoft.com/office/drawing/2014/main" id="{FB61AE07-CBB8-ED25-F9E8-71455845F13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بَاعِثَ الْبَرَايَا</a:t>
            </a:r>
            <a:br>
              <a:rPr lang="en-US" dirty="0"/>
            </a:br>
            <a:r>
              <a:rPr lang="ar-SA" dirty="0"/>
              <a:t>يَا مُطْلِقَ الْأُسَارَى</a:t>
            </a:r>
            <a:endParaRPr lang="en-US" dirty="0"/>
          </a:p>
        </p:txBody>
      </p:sp>
      <p:sp>
        <p:nvSpPr>
          <p:cNvPr id="5" name="Subtitle 4"/>
          <p:cNvSpPr>
            <a:spLocks noGrp="1"/>
          </p:cNvSpPr>
          <p:nvPr>
            <p:ph type="body" sz="quarter" idx="10"/>
          </p:nvPr>
        </p:nvSpPr>
        <p:spPr/>
        <p:txBody>
          <a:bodyPr/>
          <a:lstStyle/>
          <a:p>
            <a:r>
              <a:rPr lang="en-US" dirty="0"/>
              <a:t>O </a:t>
            </a:r>
            <a:r>
              <a:rPr lang="en-US" dirty="0" err="1"/>
              <a:t>Resurrector</a:t>
            </a:r>
            <a:r>
              <a:rPr lang="en-US" dirty="0"/>
              <a:t> of creatures, O Freer of captives.</a:t>
            </a:r>
          </a:p>
        </p:txBody>
      </p:sp>
      <p:sp>
        <p:nvSpPr>
          <p:cNvPr id="2" name="TextBox 1">
            <a:extLst>
              <a:ext uri="{FF2B5EF4-FFF2-40B4-BE49-F238E27FC236}">
                <a16:creationId xmlns:a16="http://schemas.microsoft.com/office/drawing/2014/main" id="{1BCD891C-202B-8A84-E91D-BE63CD1FE30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113910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الْحَمْدِ وَالثَّنَاءِ</a:t>
            </a:r>
            <a:br>
              <a:rPr lang="en-US" dirty="0"/>
            </a:br>
            <a:r>
              <a:rPr lang="ar-SA" dirty="0"/>
              <a:t>يَا ذَا الْفَخْرِ وَالْبَهَاءِ</a:t>
            </a:r>
            <a:endParaRPr lang="en-US" dirty="0"/>
          </a:p>
        </p:txBody>
      </p:sp>
      <p:sp>
        <p:nvSpPr>
          <p:cNvPr id="5" name="Subtitle 4"/>
          <p:cNvSpPr>
            <a:spLocks noGrp="1"/>
          </p:cNvSpPr>
          <p:nvPr>
            <p:ph type="body" sz="quarter" idx="10"/>
          </p:nvPr>
        </p:nvSpPr>
        <p:spPr/>
        <p:txBody>
          <a:bodyPr/>
          <a:lstStyle/>
          <a:p>
            <a:r>
              <a:rPr lang="en-US" dirty="0"/>
              <a:t>O He, to Whom is due all praise and adoration,  O He, Who holds all pride and eminence,</a:t>
            </a:r>
          </a:p>
        </p:txBody>
      </p:sp>
      <p:sp>
        <p:nvSpPr>
          <p:cNvPr id="3" name="TextBox 2">
            <a:extLst>
              <a:ext uri="{FF2B5EF4-FFF2-40B4-BE49-F238E27FC236}">
                <a16:creationId xmlns:a16="http://schemas.microsoft.com/office/drawing/2014/main" id="{E75F11A1-E8BD-9ABF-2978-2DD9EBABAB5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الْمَجْدِ وَالسَّنَاءِ</a:t>
            </a:r>
            <a:br>
              <a:rPr lang="en-US" dirty="0"/>
            </a:br>
            <a:r>
              <a:rPr lang="ar-SA" dirty="0"/>
              <a:t>يَا ذَا الْعَهْدِ وَالْوَفَاءِ</a:t>
            </a:r>
            <a:endParaRPr lang="en-US" dirty="0"/>
          </a:p>
        </p:txBody>
      </p:sp>
      <p:sp>
        <p:nvSpPr>
          <p:cNvPr id="5" name="Subtitle 4"/>
          <p:cNvSpPr>
            <a:spLocks noGrp="1"/>
          </p:cNvSpPr>
          <p:nvPr>
            <p:ph type="body" sz="quarter" idx="10"/>
          </p:nvPr>
        </p:nvSpPr>
        <p:spPr/>
        <p:txBody>
          <a:bodyPr/>
          <a:lstStyle/>
          <a:p>
            <a:r>
              <a:rPr lang="en-US" dirty="0"/>
              <a:t>O He, Who holds all </a:t>
            </a:r>
            <a:r>
              <a:rPr lang="en-US" dirty="0" err="1"/>
              <a:t>honour</a:t>
            </a:r>
            <a:r>
              <a:rPr lang="en-US" dirty="0"/>
              <a:t> and rank, O He, Who makes promises and </a:t>
            </a:r>
            <a:r>
              <a:rPr lang="en-US" dirty="0" err="1"/>
              <a:t>honours</a:t>
            </a:r>
            <a:r>
              <a:rPr lang="en-US" dirty="0"/>
              <a:t> them,</a:t>
            </a:r>
          </a:p>
        </p:txBody>
      </p:sp>
      <p:sp>
        <p:nvSpPr>
          <p:cNvPr id="3" name="TextBox 2">
            <a:extLst>
              <a:ext uri="{FF2B5EF4-FFF2-40B4-BE49-F238E27FC236}">
                <a16:creationId xmlns:a16="http://schemas.microsoft.com/office/drawing/2014/main" id="{7686B4EA-D4EC-FE7B-92E9-172B305AC11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الْعَفْوِ وَالرِّضَاءِ</a:t>
            </a:r>
            <a:br>
              <a:rPr lang="en-US" dirty="0"/>
            </a:br>
            <a:r>
              <a:rPr lang="ar-SA" dirty="0"/>
              <a:t>يَا ذَا الْمَنِّ وَالْعَطَاءِ</a:t>
            </a:r>
            <a:endParaRPr lang="en-US" dirty="0"/>
          </a:p>
        </p:txBody>
      </p:sp>
      <p:sp>
        <p:nvSpPr>
          <p:cNvPr id="5" name="Subtitle 4"/>
          <p:cNvSpPr>
            <a:spLocks noGrp="1"/>
          </p:cNvSpPr>
          <p:nvPr>
            <p:ph type="body" sz="quarter" idx="10"/>
          </p:nvPr>
        </p:nvSpPr>
        <p:spPr/>
        <p:txBody>
          <a:bodyPr/>
          <a:lstStyle/>
          <a:p>
            <a:r>
              <a:rPr lang="en-US" dirty="0"/>
              <a:t>O He, Who pardons and is content,</a:t>
            </a:r>
          </a:p>
          <a:p>
            <a:r>
              <a:rPr lang="en-US" dirty="0"/>
              <a:t>O He, Who holds all abundance and provides,</a:t>
            </a:r>
          </a:p>
        </p:txBody>
      </p:sp>
      <p:sp>
        <p:nvSpPr>
          <p:cNvPr id="2" name="TextBox 1">
            <a:extLst>
              <a:ext uri="{FF2B5EF4-FFF2-40B4-BE49-F238E27FC236}">
                <a16:creationId xmlns:a16="http://schemas.microsoft.com/office/drawing/2014/main" id="{24640F70-0A36-5DA7-3A22-0569D0A133C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الْفَصْلِ وَالْقَضَاءِ</a:t>
            </a:r>
            <a:br>
              <a:rPr lang="en-US" dirty="0"/>
            </a:br>
            <a:r>
              <a:rPr lang="ar-SA" dirty="0"/>
              <a:t>يَا ذَا الْعِزِّ وَالْبَقَاءِ</a:t>
            </a:r>
            <a:endParaRPr lang="en-US" dirty="0"/>
          </a:p>
        </p:txBody>
      </p:sp>
      <p:sp>
        <p:nvSpPr>
          <p:cNvPr id="5" name="Subtitle 4"/>
          <p:cNvSpPr>
            <a:spLocks noGrp="1"/>
          </p:cNvSpPr>
          <p:nvPr>
            <p:ph type="body" sz="quarter" idx="10"/>
          </p:nvPr>
        </p:nvSpPr>
        <p:spPr/>
        <p:txBody>
          <a:bodyPr/>
          <a:lstStyle/>
          <a:p>
            <a:r>
              <a:rPr lang="en-CA" dirty="0"/>
              <a:t>O He, Who holds decision and judgement,</a:t>
            </a:r>
          </a:p>
          <a:p>
            <a:r>
              <a:rPr lang="en-CA" dirty="0"/>
              <a:t>O He, Who is glorious and eternal,</a:t>
            </a:r>
          </a:p>
        </p:txBody>
      </p:sp>
      <p:sp>
        <p:nvSpPr>
          <p:cNvPr id="2" name="TextBox 1">
            <a:extLst>
              <a:ext uri="{FF2B5EF4-FFF2-40B4-BE49-F238E27FC236}">
                <a16:creationId xmlns:a16="http://schemas.microsoft.com/office/drawing/2014/main" id="{76E51D09-4279-5EDB-4449-0565B9F4453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الْجُودِ وَالسَّخَاءِ</a:t>
            </a:r>
            <a:br>
              <a:rPr lang="en-US" dirty="0"/>
            </a:br>
            <a:r>
              <a:rPr lang="ar-SA" dirty="0"/>
              <a:t>يَا ذَا الْآلاءِ وَالنَّعْمَاءِ</a:t>
            </a:r>
            <a:endParaRPr lang="en-US" dirty="0"/>
          </a:p>
        </p:txBody>
      </p:sp>
      <p:sp>
        <p:nvSpPr>
          <p:cNvPr id="5" name="Subtitle 4"/>
          <p:cNvSpPr>
            <a:spLocks noGrp="1"/>
          </p:cNvSpPr>
          <p:nvPr>
            <p:ph type="body" sz="quarter" idx="10"/>
          </p:nvPr>
        </p:nvSpPr>
        <p:spPr/>
        <p:txBody>
          <a:bodyPr/>
          <a:lstStyle/>
          <a:p>
            <a:r>
              <a:rPr lang="en-US" dirty="0"/>
              <a:t>O He, Who is liberal and munificent, </a:t>
            </a:r>
          </a:p>
          <a:p>
            <a:r>
              <a:rPr lang="en-US" dirty="0"/>
              <a:t>O He, Who holds all blessings and bounties,</a:t>
            </a:r>
          </a:p>
        </p:txBody>
      </p:sp>
      <p:sp>
        <p:nvSpPr>
          <p:cNvPr id="2" name="TextBox 1">
            <a:extLst>
              <a:ext uri="{FF2B5EF4-FFF2-40B4-BE49-F238E27FC236}">
                <a16:creationId xmlns:a16="http://schemas.microsoft.com/office/drawing/2014/main" id="{36394216-5306-3C7D-80EC-592D9A94EB8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7932951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A3C7C9E-AAC1-4D4F-82AF-3CBE10C632B2}"/>
              </a:ext>
            </a:extLst>
          </p:cNvPr>
          <p:cNvSpPr>
            <a:spLocks noGrp="1"/>
          </p:cNvSpPr>
          <p:nvPr>
            <p:ph type="title"/>
            <p:custDataLst>
              <p:tags r:id="rId1"/>
            </p:custDataLst>
          </p:nvPr>
        </p:nvSpPr>
        <p:spPr>
          <a:ln cap="flat" algn="ctr">
            <a:round/>
            <a:headEnd type="none" w="med" len="med"/>
            <a:tailEnd type="none" w="med" len="med"/>
          </a:ln>
        </p:spPr>
        <p:txBody>
          <a:bodyPr/>
          <a:lstStyle/>
          <a:p>
            <a:pPr eaLnBrk="1" hangingPunct="1">
              <a:lnSpc>
                <a:spcPts val="7500"/>
              </a:lnSpc>
              <a:defRPr/>
            </a:pPr>
            <a:r>
              <a:rPr lang="ar-SA" dirty="0">
                <a:sym typeface="Wingdings"/>
              </a:rPr>
              <a:t>اَلسَّلاَمُ عَلَيْكَ يَا امِينَ ٱللَّهِ فِي ارْضِهِ</a:t>
            </a:r>
            <a:endParaRPr lang="en-US" dirty="0"/>
          </a:p>
        </p:txBody>
      </p:sp>
      <p:sp>
        <p:nvSpPr>
          <p:cNvPr id="12" name="Subtitle 4">
            <a:extLst>
              <a:ext uri="{FF2B5EF4-FFF2-40B4-BE49-F238E27FC236}">
                <a16:creationId xmlns:a16="http://schemas.microsoft.com/office/drawing/2014/main" id="{C0FF70CF-523F-4370-A845-5F98604DD019}"/>
              </a:ext>
            </a:extLst>
          </p:cNvPr>
          <p:cNvSpPr>
            <a:spLocks noGrp="1"/>
          </p:cNvSpPr>
          <p:nvPr>
            <p:ph type="body" sz="quarter" idx="10"/>
            <p:custDataLst>
              <p:tags r:id="rId2"/>
            </p:custDataLst>
          </p:nvPr>
        </p:nvSpPr>
        <p:spPr>
          <a:ln cap="flat" algn="ctr">
            <a:round/>
            <a:headEnd type="none" w="med" len="med"/>
            <a:tailEnd type="none" w="med" len="med"/>
          </a:ln>
        </p:spPr>
        <p:txBody>
          <a:bodyPr/>
          <a:lstStyle/>
          <a:p>
            <a:pPr marL="342900" indent="-342900" eaLnBrk="1" hangingPunct="1">
              <a:defRPr/>
            </a:pPr>
            <a:r>
              <a:rPr lang="en-US">
                <a:sym typeface="Wingdings"/>
              </a:rPr>
              <a:t>Peace be upon you, O trustee of Allah on His lands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مَانِعُ يَا دَافِعُ</a:t>
            </a:r>
            <a:endParaRPr lang="en-US" dirty="0"/>
          </a:p>
        </p:txBody>
      </p:sp>
      <p:sp>
        <p:nvSpPr>
          <p:cNvPr id="5" name="Subtitle 4"/>
          <p:cNvSpPr>
            <a:spLocks noGrp="1"/>
          </p:cNvSpPr>
          <p:nvPr>
            <p:ph type="body" sz="quarter" idx="10"/>
          </p:nvPr>
        </p:nvSpPr>
        <p:spPr/>
        <p:txBody>
          <a:bodyPr/>
          <a:lstStyle/>
          <a:p>
            <a:r>
              <a:rPr lang="en-US" dirty="0"/>
              <a:t>O Allah, verily I beseech You in Your name: O Preventer of misfortune, O </a:t>
            </a:r>
            <a:r>
              <a:rPr lang="en-US" dirty="0" err="1"/>
              <a:t>Repeller</a:t>
            </a:r>
            <a:r>
              <a:rPr lang="en-US" dirty="0"/>
              <a:t> of calamities.</a:t>
            </a:r>
          </a:p>
        </p:txBody>
      </p:sp>
      <p:sp>
        <p:nvSpPr>
          <p:cNvPr id="2" name="TextBox 1">
            <a:extLst>
              <a:ext uri="{FF2B5EF4-FFF2-40B4-BE49-F238E27FC236}">
                <a16:creationId xmlns:a16="http://schemas.microsoft.com/office/drawing/2014/main" id="{4D774B58-4694-C0F6-2A99-53A94B7A672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رَافِعُ يَا صَانِعُ</a:t>
            </a:r>
            <a:r>
              <a:rPr lang="en-US" dirty="0"/>
              <a:t> </a:t>
            </a:r>
            <a:r>
              <a:rPr lang="ar-SA" dirty="0"/>
              <a:t>يَا نَافِعُ يَا سَامِعُ</a:t>
            </a:r>
            <a:endParaRPr lang="en-US" dirty="0"/>
          </a:p>
        </p:txBody>
      </p:sp>
      <p:sp>
        <p:nvSpPr>
          <p:cNvPr id="5" name="Subtitle 4"/>
          <p:cNvSpPr>
            <a:spLocks noGrp="1"/>
          </p:cNvSpPr>
          <p:nvPr>
            <p:ph type="body" sz="quarter" idx="10"/>
          </p:nvPr>
        </p:nvSpPr>
        <p:spPr/>
        <p:txBody>
          <a:bodyPr/>
          <a:lstStyle/>
          <a:p>
            <a:r>
              <a:rPr lang="en-US" dirty="0"/>
              <a:t>O Elevator of rank, O Fashioner, O Benefiter O Hearer,</a:t>
            </a:r>
          </a:p>
        </p:txBody>
      </p:sp>
      <p:sp>
        <p:nvSpPr>
          <p:cNvPr id="2" name="TextBox 1">
            <a:extLst>
              <a:ext uri="{FF2B5EF4-FFF2-40B4-BE49-F238E27FC236}">
                <a16:creationId xmlns:a16="http://schemas.microsoft.com/office/drawing/2014/main" id="{96BAE0B1-C12A-E5EF-A5BA-3EA91416B38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جَامِعُ يَا شَافِعُ</a:t>
            </a:r>
            <a:r>
              <a:rPr lang="en-US" dirty="0"/>
              <a:t> </a:t>
            </a:r>
            <a:r>
              <a:rPr lang="ar-SA" dirty="0"/>
              <a:t>يَا وَاسِعُ يَا مُوسِعُ</a:t>
            </a:r>
            <a:endParaRPr lang="en-US" dirty="0"/>
          </a:p>
        </p:txBody>
      </p:sp>
      <p:sp>
        <p:nvSpPr>
          <p:cNvPr id="5" name="Subtitle 4"/>
          <p:cNvSpPr>
            <a:spLocks noGrp="1"/>
          </p:cNvSpPr>
          <p:nvPr>
            <p:ph type="body" sz="quarter" idx="10"/>
          </p:nvPr>
        </p:nvSpPr>
        <p:spPr/>
        <p:txBody>
          <a:bodyPr/>
          <a:lstStyle/>
          <a:p>
            <a:r>
              <a:rPr lang="en-US" dirty="0"/>
              <a:t>O Aggregator, O Intercessor, </a:t>
            </a:r>
          </a:p>
          <a:p>
            <a:r>
              <a:rPr lang="en-US" dirty="0"/>
              <a:t>O Magnanimous, O Increaser.</a:t>
            </a:r>
          </a:p>
        </p:txBody>
      </p:sp>
      <p:sp>
        <p:nvSpPr>
          <p:cNvPr id="2" name="TextBox 1">
            <a:extLst>
              <a:ext uri="{FF2B5EF4-FFF2-40B4-BE49-F238E27FC236}">
                <a16:creationId xmlns:a16="http://schemas.microsoft.com/office/drawing/2014/main" id="{9FDEBA8A-665A-7835-B197-9F5D7124277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23382522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صَانِعَ كُلِّ مَصْنُوعٍ</a:t>
            </a:r>
            <a:br>
              <a:rPr lang="en-US" dirty="0"/>
            </a:br>
            <a:r>
              <a:rPr lang="ar-SA" dirty="0"/>
              <a:t>يَا خَاِلقَ كُلِّ مَخْلُوقٍ</a:t>
            </a:r>
            <a:endParaRPr lang="en-US" dirty="0"/>
          </a:p>
        </p:txBody>
      </p:sp>
      <p:sp>
        <p:nvSpPr>
          <p:cNvPr id="5" name="Subtitle 4"/>
          <p:cNvSpPr>
            <a:spLocks noGrp="1"/>
          </p:cNvSpPr>
          <p:nvPr>
            <p:ph type="body" sz="quarter" idx="10"/>
          </p:nvPr>
        </p:nvSpPr>
        <p:spPr/>
        <p:txBody>
          <a:bodyPr/>
          <a:lstStyle/>
          <a:p>
            <a:r>
              <a:rPr lang="en-US" dirty="0"/>
              <a:t>O Fashioner of every fashioned thing, </a:t>
            </a:r>
          </a:p>
          <a:p>
            <a:r>
              <a:rPr lang="en-US" dirty="0"/>
              <a:t>O Creator of every created thing,</a:t>
            </a:r>
          </a:p>
        </p:txBody>
      </p:sp>
      <p:sp>
        <p:nvSpPr>
          <p:cNvPr id="3" name="TextBox 2">
            <a:extLst>
              <a:ext uri="{FF2B5EF4-FFF2-40B4-BE49-F238E27FC236}">
                <a16:creationId xmlns:a16="http://schemas.microsoft.com/office/drawing/2014/main" id="{AEE3733C-D439-C272-7F6C-112EDC760B1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كُلِّ مَرْزُوقٍ</a:t>
            </a:r>
            <a:br>
              <a:rPr lang="en-US" dirty="0"/>
            </a:br>
            <a:r>
              <a:rPr lang="ar-SA" dirty="0"/>
              <a:t>يَا مَاِلكَ كُلِّ </a:t>
            </a:r>
            <a:r>
              <a:rPr lang="ar-SA" dirty="0" err="1"/>
              <a:t>مَمْلُوکٍ</a:t>
            </a:r>
            <a:endParaRPr lang="en-US" dirty="0"/>
          </a:p>
        </p:txBody>
      </p:sp>
      <p:sp>
        <p:nvSpPr>
          <p:cNvPr id="5" name="Subtitle 4"/>
          <p:cNvSpPr>
            <a:spLocks noGrp="1"/>
          </p:cNvSpPr>
          <p:nvPr>
            <p:ph type="body" sz="quarter" idx="10"/>
          </p:nvPr>
        </p:nvSpPr>
        <p:spPr/>
        <p:txBody>
          <a:bodyPr/>
          <a:lstStyle/>
          <a:p>
            <a:r>
              <a:rPr lang="en-US" dirty="0"/>
              <a:t>O Provider for every needy thing, </a:t>
            </a:r>
          </a:p>
          <a:p>
            <a:r>
              <a:rPr lang="en-US" dirty="0"/>
              <a:t>O Sovereign over all subjects,</a:t>
            </a:r>
          </a:p>
        </p:txBody>
      </p:sp>
      <p:sp>
        <p:nvSpPr>
          <p:cNvPr id="2" name="TextBox 1">
            <a:extLst>
              <a:ext uri="{FF2B5EF4-FFF2-40B4-BE49-F238E27FC236}">
                <a16:creationId xmlns:a16="http://schemas.microsoft.com/office/drawing/2014/main" id="{F3301C3C-9720-3E0F-47B4-2E5A45A8B48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كَاشِفَ كُلِّ مَكْرُوبٍ</a:t>
            </a:r>
            <a:br>
              <a:rPr lang="ar-SA" dirty="0"/>
            </a:br>
            <a:r>
              <a:rPr lang="ar-SA" dirty="0"/>
              <a:t>يَا فَاِرجَ كُلِّ مَهْمُومٍ</a:t>
            </a:r>
            <a:endParaRPr lang="en-US" dirty="0"/>
          </a:p>
        </p:txBody>
      </p:sp>
      <p:sp>
        <p:nvSpPr>
          <p:cNvPr id="5" name="Subtitle 4"/>
          <p:cNvSpPr>
            <a:spLocks noGrp="1"/>
          </p:cNvSpPr>
          <p:nvPr>
            <p:ph type="body" sz="quarter" idx="10"/>
          </p:nvPr>
        </p:nvSpPr>
        <p:spPr/>
        <p:txBody>
          <a:bodyPr/>
          <a:lstStyle/>
          <a:p>
            <a:r>
              <a:rPr lang="en-US"/>
              <a:t>O Dispeller of every hardship, </a:t>
            </a:r>
          </a:p>
          <a:p>
            <a:r>
              <a:rPr lang="en-US"/>
              <a:t>O Comforter of every griever,</a:t>
            </a:r>
            <a:endParaRPr lang="en-US" dirty="0"/>
          </a:p>
        </p:txBody>
      </p:sp>
      <p:sp>
        <p:nvSpPr>
          <p:cNvPr id="2" name="TextBox 1">
            <a:extLst>
              <a:ext uri="{FF2B5EF4-FFF2-40B4-BE49-F238E27FC236}">
                <a16:creationId xmlns:a16="http://schemas.microsoft.com/office/drawing/2014/main" id="{78B57C6D-9514-3EB6-5B1B-EBDB202ED9F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رَاحِمَ كُلِّ مَرْحُومٍ</a:t>
            </a:r>
            <a:br>
              <a:rPr lang="en-US" dirty="0"/>
            </a:br>
            <a:r>
              <a:rPr lang="ar-SA" dirty="0"/>
              <a:t>يَا نَاصِرَ كُلِّ مَخْذُولٍ</a:t>
            </a:r>
            <a:endParaRPr lang="en-US" dirty="0"/>
          </a:p>
        </p:txBody>
      </p:sp>
      <p:sp>
        <p:nvSpPr>
          <p:cNvPr id="5" name="Subtitle 4"/>
          <p:cNvSpPr>
            <a:spLocks noGrp="1"/>
          </p:cNvSpPr>
          <p:nvPr>
            <p:ph type="body" sz="quarter" idx="10"/>
          </p:nvPr>
        </p:nvSpPr>
        <p:spPr/>
        <p:txBody>
          <a:bodyPr/>
          <a:lstStyle/>
          <a:p>
            <a:r>
              <a:rPr lang="en-US" dirty="0"/>
              <a:t>O Merciful to every sufferer, </a:t>
            </a:r>
          </a:p>
          <a:p>
            <a:r>
              <a:rPr lang="en-US" dirty="0"/>
              <a:t>O Helper of everything forsaken,</a:t>
            </a:r>
          </a:p>
        </p:txBody>
      </p:sp>
      <p:sp>
        <p:nvSpPr>
          <p:cNvPr id="2" name="TextBox 1">
            <a:extLst>
              <a:ext uri="{FF2B5EF4-FFF2-40B4-BE49-F238E27FC236}">
                <a16:creationId xmlns:a16="http://schemas.microsoft.com/office/drawing/2014/main" id="{EB207208-1AEF-8AEC-6A48-510CFD12FE1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سَاتِرَ كُلِّ مَعْيُوبٍ</a:t>
            </a:r>
            <a:br>
              <a:rPr lang="ar-SA" dirty="0"/>
            </a:br>
            <a:r>
              <a:rPr lang="ar-SA" dirty="0"/>
              <a:t>يَا مَلْجَأَ كُلِّ مَطْرُودٍ</a:t>
            </a:r>
            <a:endParaRPr lang="en-US" dirty="0"/>
          </a:p>
        </p:txBody>
      </p:sp>
      <p:sp>
        <p:nvSpPr>
          <p:cNvPr id="5" name="Subtitle 4"/>
          <p:cNvSpPr>
            <a:spLocks noGrp="1"/>
          </p:cNvSpPr>
          <p:nvPr>
            <p:ph type="body" sz="quarter" idx="10"/>
          </p:nvPr>
        </p:nvSpPr>
        <p:spPr/>
        <p:txBody>
          <a:bodyPr/>
          <a:lstStyle/>
          <a:p>
            <a:r>
              <a:rPr lang="en-US" dirty="0"/>
              <a:t>O Concealer of every blemished thing,</a:t>
            </a:r>
          </a:p>
          <a:p>
            <a:r>
              <a:rPr lang="en-US" dirty="0"/>
              <a:t>O Shelter for every exile.</a:t>
            </a:r>
          </a:p>
        </p:txBody>
      </p:sp>
      <p:sp>
        <p:nvSpPr>
          <p:cNvPr id="2" name="TextBox 1">
            <a:extLst>
              <a:ext uri="{FF2B5EF4-FFF2-40B4-BE49-F238E27FC236}">
                <a16:creationId xmlns:a16="http://schemas.microsoft.com/office/drawing/2014/main" id="{20614CE2-112D-D858-4EB9-4C73BF407CE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2590003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764683D-70C7-4D84-AD3E-132A5268895C}"/>
              </a:ext>
            </a:extLst>
          </p:cNvPr>
          <p:cNvSpPr>
            <a:spLocks noGrp="1"/>
          </p:cNvSpPr>
          <p:nvPr>
            <p:ph type="title"/>
            <p:custDataLst>
              <p:tags r:id="rId1"/>
            </p:custDataLst>
          </p:nvPr>
        </p:nvSpPr>
        <p:spPr/>
        <p:txBody>
          <a:bodyPr/>
          <a:lstStyle/>
          <a:p>
            <a:r>
              <a:rPr lang="ar-SA" dirty="0">
                <a:sym typeface="Wingdings"/>
              </a:rPr>
              <a:t>وَحُجَّتَهُ عَلَىٰ عِبَادِهِ</a:t>
            </a:r>
            <a:endParaRPr lang="en-US" dirty="0"/>
          </a:p>
        </p:txBody>
      </p:sp>
      <p:sp>
        <p:nvSpPr>
          <p:cNvPr id="12" name="Subtitle 4">
            <a:extLst>
              <a:ext uri="{FF2B5EF4-FFF2-40B4-BE49-F238E27FC236}">
                <a16:creationId xmlns:a16="http://schemas.microsoft.com/office/drawing/2014/main" id="{2D5A7E29-7E2E-41E9-9EDD-191916B43F37}"/>
              </a:ext>
            </a:extLst>
          </p:cNvPr>
          <p:cNvSpPr>
            <a:spLocks noGrp="1"/>
          </p:cNvSpPr>
          <p:nvPr>
            <p:ph type="body" sz="quarter" idx="10"/>
            <p:custDataLst>
              <p:tags r:id="rId2"/>
            </p:custDataLst>
          </p:nvPr>
        </p:nvSpPr>
        <p:spPr/>
        <p:txBody>
          <a:bodyPr/>
          <a:lstStyle/>
          <a:p>
            <a:r>
              <a:rPr lang="en-US">
                <a:sym typeface="Wingdings"/>
              </a:rPr>
              <a:t>and argument of Allah against His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عُدَّتِي عِنْدَ شِدَّتِي</a:t>
            </a:r>
            <a:br>
              <a:rPr lang="en-US" dirty="0"/>
            </a:br>
            <a:r>
              <a:rPr lang="ar-SA" dirty="0"/>
              <a:t>يَا رَجَائِي عِنْدَ مُصِيبَتِي</a:t>
            </a:r>
            <a:endParaRPr lang="en-US" dirty="0"/>
          </a:p>
        </p:txBody>
      </p:sp>
      <p:sp>
        <p:nvSpPr>
          <p:cNvPr id="5" name="Subtitle 4"/>
          <p:cNvSpPr>
            <a:spLocks noGrp="1"/>
          </p:cNvSpPr>
          <p:nvPr>
            <p:ph type="body" sz="quarter" idx="10"/>
          </p:nvPr>
        </p:nvSpPr>
        <p:spPr/>
        <p:txBody>
          <a:bodyPr/>
          <a:lstStyle/>
          <a:p>
            <a:r>
              <a:rPr lang="en-US" dirty="0"/>
              <a:t>O Provider in my hardship,</a:t>
            </a:r>
          </a:p>
          <a:p>
            <a:r>
              <a:rPr lang="en-US" dirty="0"/>
              <a:t>O Source of Hope in my misfortune,</a:t>
            </a:r>
          </a:p>
        </p:txBody>
      </p:sp>
      <p:sp>
        <p:nvSpPr>
          <p:cNvPr id="2" name="TextBox 1">
            <a:extLst>
              <a:ext uri="{FF2B5EF4-FFF2-40B4-BE49-F238E27FC236}">
                <a16:creationId xmlns:a16="http://schemas.microsoft.com/office/drawing/2014/main" id="{AE059D3C-AF4C-028B-1873-92744C2B8C8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مُؤْنِسِي عِنْدَ وَحْشَتِي</a:t>
            </a:r>
            <a:br>
              <a:rPr lang="en-US" dirty="0"/>
            </a:br>
            <a:r>
              <a:rPr lang="ar-SA" dirty="0"/>
              <a:t>يَا صَاحِبِي عِنْدَ غُرْبَتِي</a:t>
            </a:r>
            <a:endParaRPr lang="en-US" dirty="0"/>
          </a:p>
        </p:txBody>
      </p:sp>
      <p:sp>
        <p:nvSpPr>
          <p:cNvPr id="5" name="Subtitle 4"/>
          <p:cNvSpPr>
            <a:spLocks noGrp="1"/>
          </p:cNvSpPr>
          <p:nvPr>
            <p:ph type="body" sz="quarter" idx="10"/>
          </p:nvPr>
        </p:nvSpPr>
        <p:spPr/>
        <p:txBody>
          <a:bodyPr/>
          <a:lstStyle/>
          <a:p>
            <a:r>
              <a:rPr lang="en-US" dirty="0"/>
              <a:t>O Companion in my isolation,</a:t>
            </a:r>
          </a:p>
          <a:p>
            <a:r>
              <a:rPr lang="en-US" dirty="0"/>
              <a:t>O Fellow </a:t>
            </a:r>
            <a:r>
              <a:rPr lang="en-US" dirty="0" err="1"/>
              <a:t>Traveller</a:t>
            </a:r>
            <a:r>
              <a:rPr lang="en-US" dirty="0"/>
              <a:t> in my journey,</a:t>
            </a:r>
          </a:p>
        </p:txBody>
      </p:sp>
      <p:sp>
        <p:nvSpPr>
          <p:cNvPr id="2" name="TextBox 1">
            <a:extLst>
              <a:ext uri="{FF2B5EF4-FFF2-40B4-BE49-F238E27FC236}">
                <a16:creationId xmlns:a16="http://schemas.microsoft.com/office/drawing/2014/main" id="{D9EE8FAC-D8C9-C599-EE38-61EB70109E4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وَلِيِّي عِنْدَ نِعْمَتِي</a:t>
            </a:r>
            <a:br>
              <a:rPr lang="ar-SA" dirty="0"/>
            </a:br>
            <a:r>
              <a:rPr lang="ar-SA" dirty="0"/>
              <a:t>يَا غِيَاثِي عِنْدَ كُرْبَتِي</a:t>
            </a:r>
            <a:endParaRPr lang="en-US" dirty="0"/>
          </a:p>
        </p:txBody>
      </p:sp>
      <p:sp>
        <p:nvSpPr>
          <p:cNvPr id="5" name="Subtitle 4"/>
          <p:cNvSpPr>
            <a:spLocks noGrp="1"/>
          </p:cNvSpPr>
          <p:nvPr>
            <p:ph type="body" sz="quarter" idx="10"/>
          </p:nvPr>
        </p:nvSpPr>
        <p:spPr/>
        <p:txBody>
          <a:bodyPr/>
          <a:lstStyle/>
          <a:p>
            <a:r>
              <a:rPr lang="en-US" dirty="0"/>
              <a:t>O Friend in my ease,</a:t>
            </a:r>
          </a:p>
          <a:p>
            <a:r>
              <a:rPr lang="en-US" dirty="0"/>
              <a:t>O Rescuer from my trials,</a:t>
            </a:r>
          </a:p>
        </p:txBody>
      </p:sp>
      <p:sp>
        <p:nvSpPr>
          <p:cNvPr id="2" name="TextBox 1">
            <a:extLst>
              <a:ext uri="{FF2B5EF4-FFF2-40B4-BE49-F238E27FC236}">
                <a16:creationId xmlns:a16="http://schemas.microsoft.com/office/drawing/2014/main" id="{BE8538EE-33C3-9585-C97E-FAB6B8C07F1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دَلِيلِي عِنْدَ حَيْرَتِي</a:t>
            </a:r>
            <a:br>
              <a:rPr lang="en-US" dirty="0"/>
            </a:br>
            <a:r>
              <a:rPr lang="ar-SA" dirty="0"/>
              <a:t>يَا </a:t>
            </a:r>
            <a:r>
              <a:rPr lang="ar-SA" dirty="0" err="1"/>
              <a:t>غَنَائِی</a:t>
            </a:r>
            <a:r>
              <a:rPr lang="ar-SA" dirty="0"/>
              <a:t> عِنْدَ افْتِقَارِي</a:t>
            </a:r>
            <a:endParaRPr lang="en-US" dirty="0"/>
          </a:p>
        </p:txBody>
      </p:sp>
      <p:sp>
        <p:nvSpPr>
          <p:cNvPr id="5" name="Subtitle 4"/>
          <p:cNvSpPr>
            <a:spLocks noGrp="1"/>
          </p:cNvSpPr>
          <p:nvPr>
            <p:ph type="body" sz="quarter" idx="10"/>
          </p:nvPr>
        </p:nvSpPr>
        <p:spPr/>
        <p:txBody>
          <a:bodyPr/>
          <a:lstStyle/>
          <a:p>
            <a:r>
              <a:rPr lang="en-US" dirty="0"/>
              <a:t>O Guide in my perplexity,</a:t>
            </a:r>
          </a:p>
          <a:p>
            <a:r>
              <a:rPr lang="en-US" dirty="0"/>
              <a:t>O Resource in my neediness,</a:t>
            </a:r>
          </a:p>
        </p:txBody>
      </p:sp>
      <p:sp>
        <p:nvSpPr>
          <p:cNvPr id="3" name="TextBox 2">
            <a:extLst>
              <a:ext uri="{FF2B5EF4-FFF2-40B4-BE49-F238E27FC236}">
                <a16:creationId xmlns:a16="http://schemas.microsoft.com/office/drawing/2014/main" id="{38866F61-24F5-F0D0-2919-52D480ABBDA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مَلْجَئِي عِنْدَ اضْطِرَارِي</a:t>
            </a:r>
            <a:br>
              <a:rPr lang="ar-SA" dirty="0"/>
            </a:br>
            <a:r>
              <a:rPr lang="ar-SA" dirty="0"/>
              <a:t>يَا مُعِينِي عِنْدَ مَفْزَعِي</a:t>
            </a:r>
            <a:endParaRPr lang="en-US" dirty="0"/>
          </a:p>
        </p:txBody>
      </p:sp>
      <p:sp>
        <p:nvSpPr>
          <p:cNvPr id="5" name="Subtitle 4"/>
          <p:cNvSpPr>
            <a:spLocks noGrp="1"/>
          </p:cNvSpPr>
          <p:nvPr>
            <p:ph type="body" sz="quarter" idx="10"/>
          </p:nvPr>
        </p:nvSpPr>
        <p:spPr/>
        <p:txBody>
          <a:bodyPr/>
          <a:lstStyle/>
          <a:p>
            <a:r>
              <a:rPr lang="en-US" dirty="0"/>
              <a:t>O Shelter in my helplessness,</a:t>
            </a:r>
          </a:p>
          <a:p>
            <a:r>
              <a:rPr lang="en-US" dirty="0"/>
              <a:t>O Deliverer from my fears.</a:t>
            </a:r>
          </a:p>
        </p:txBody>
      </p:sp>
      <p:sp>
        <p:nvSpPr>
          <p:cNvPr id="2" name="TextBox 1">
            <a:extLst>
              <a:ext uri="{FF2B5EF4-FFF2-40B4-BE49-F238E27FC236}">
                <a16:creationId xmlns:a16="http://schemas.microsoft.com/office/drawing/2014/main" id="{BC48AAFD-65C2-1EB9-072B-985CAF670B2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9952280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عَلاَّمَ الْغُيُوبِ</a:t>
            </a:r>
            <a:br>
              <a:rPr lang="en-US" dirty="0"/>
            </a:br>
            <a:r>
              <a:rPr lang="ar-SA" dirty="0"/>
              <a:t>يَا غَفَّارَ الذُّنُوبِ</a:t>
            </a:r>
            <a:endParaRPr lang="en-US" dirty="0"/>
          </a:p>
        </p:txBody>
      </p:sp>
      <p:sp>
        <p:nvSpPr>
          <p:cNvPr id="5" name="Subtitle 4"/>
          <p:cNvSpPr>
            <a:spLocks noGrp="1"/>
          </p:cNvSpPr>
          <p:nvPr>
            <p:ph type="body" sz="quarter" idx="10"/>
          </p:nvPr>
        </p:nvSpPr>
        <p:spPr/>
        <p:txBody>
          <a:bodyPr/>
          <a:lstStyle/>
          <a:p>
            <a:r>
              <a:rPr lang="en-US" dirty="0"/>
              <a:t>O Knower of the unseen,</a:t>
            </a:r>
          </a:p>
          <a:p>
            <a:r>
              <a:rPr lang="en-US" dirty="0"/>
              <a:t>O Forgiver of sins,</a:t>
            </a:r>
          </a:p>
        </p:txBody>
      </p:sp>
      <p:sp>
        <p:nvSpPr>
          <p:cNvPr id="2" name="TextBox 1">
            <a:extLst>
              <a:ext uri="{FF2B5EF4-FFF2-40B4-BE49-F238E27FC236}">
                <a16:creationId xmlns:a16="http://schemas.microsoft.com/office/drawing/2014/main" id="{A14F7262-37EC-DC87-39F7-73380F323F0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سَتَّارَ الْعُيُوبِ</a:t>
            </a:r>
            <a:br>
              <a:rPr lang="en-US" dirty="0"/>
            </a:br>
            <a:r>
              <a:rPr lang="ar-SA" dirty="0"/>
              <a:t>يَا كَاشِفَ الْكُرُوبِ</a:t>
            </a:r>
            <a:endParaRPr lang="en-US" dirty="0"/>
          </a:p>
        </p:txBody>
      </p:sp>
      <p:sp>
        <p:nvSpPr>
          <p:cNvPr id="5" name="Subtitle 4"/>
          <p:cNvSpPr>
            <a:spLocks noGrp="1"/>
          </p:cNvSpPr>
          <p:nvPr>
            <p:ph type="body" sz="quarter" idx="10"/>
          </p:nvPr>
        </p:nvSpPr>
        <p:spPr/>
        <p:txBody>
          <a:bodyPr/>
          <a:lstStyle/>
          <a:p>
            <a:r>
              <a:rPr lang="en-US" dirty="0"/>
              <a:t>O Concealer of defects,</a:t>
            </a:r>
          </a:p>
          <a:p>
            <a:r>
              <a:rPr lang="en-US" dirty="0"/>
              <a:t>O Expeller of pain,</a:t>
            </a:r>
          </a:p>
        </p:txBody>
      </p:sp>
      <p:sp>
        <p:nvSpPr>
          <p:cNvPr id="2" name="TextBox 1">
            <a:extLst>
              <a:ext uri="{FF2B5EF4-FFF2-40B4-BE49-F238E27FC236}">
                <a16:creationId xmlns:a16="http://schemas.microsoft.com/office/drawing/2014/main" id="{57EA3111-A6E6-AF90-DBB0-BD6A00AD477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مُقَلِّبَ الْقُلُوبِ</a:t>
            </a:r>
            <a:br>
              <a:rPr lang="ar-SA" dirty="0"/>
            </a:br>
            <a:r>
              <a:rPr lang="ar-SA" dirty="0"/>
              <a:t>يَا طَبِيبَ الْقُلُوبِ</a:t>
            </a:r>
            <a:endParaRPr lang="en-US" dirty="0"/>
          </a:p>
        </p:txBody>
      </p:sp>
      <p:sp>
        <p:nvSpPr>
          <p:cNvPr id="5" name="Subtitle 4"/>
          <p:cNvSpPr>
            <a:spLocks noGrp="1"/>
          </p:cNvSpPr>
          <p:nvPr>
            <p:ph type="body" sz="quarter" idx="10"/>
          </p:nvPr>
        </p:nvSpPr>
        <p:spPr/>
        <p:txBody>
          <a:bodyPr/>
          <a:lstStyle/>
          <a:p>
            <a:r>
              <a:rPr lang="en-US" dirty="0"/>
              <a:t>O Transformer of the hearts</a:t>
            </a:r>
          </a:p>
          <a:p>
            <a:r>
              <a:rPr lang="en-US" dirty="0"/>
              <a:t>O Physician of the hearts,</a:t>
            </a:r>
          </a:p>
        </p:txBody>
      </p:sp>
      <p:sp>
        <p:nvSpPr>
          <p:cNvPr id="2" name="TextBox 1">
            <a:extLst>
              <a:ext uri="{FF2B5EF4-FFF2-40B4-BE49-F238E27FC236}">
                <a16:creationId xmlns:a16="http://schemas.microsoft.com/office/drawing/2014/main" id="{683C783C-E104-FCC9-0718-B9FA9C1CDDF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مُنَوِّرَ الْقُلُوبِ</a:t>
            </a:r>
            <a:br>
              <a:rPr lang="en-US" dirty="0"/>
            </a:br>
            <a:r>
              <a:rPr lang="ar-SA" dirty="0"/>
              <a:t>يَا أَنِيسَ الْقُلُوبِ</a:t>
            </a:r>
            <a:endParaRPr lang="en-US" dirty="0"/>
          </a:p>
        </p:txBody>
      </p:sp>
      <p:sp>
        <p:nvSpPr>
          <p:cNvPr id="5" name="Subtitle 4"/>
          <p:cNvSpPr>
            <a:spLocks noGrp="1"/>
          </p:cNvSpPr>
          <p:nvPr>
            <p:ph type="body" sz="quarter" idx="10"/>
          </p:nvPr>
        </p:nvSpPr>
        <p:spPr/>
        <p:txBody>
          <a:bodyPr/>
          <a:lstStyle/>
          <a:p>
            <a:r>
              <a:rPr lang="en-US" dirty="0"/>
              <a:t>O Illuminator of the hearts,</a:t>
            </a:r>
          </a:p>
          <a:p>
            <a:r>
              <a:rPr lang="en-US" dirty="0"/>
              <a:t>O Intimate of the hearts,</a:t>
            </a:r>
          </a:p>
        </p:txBody>
      </p:sp>
      <p:sp>
        <p:nvSpPr>
          <p:cNvPr id="2" name="TextBox 1">
            <a:extLst>
              <a:ext uri="{FF2B5EF4-FFF2-40B4-BE49-F238E27FC236}">
                <a16:creationId xmlns:a16="http://schemas.microsoft.com/office/drawing/2014/main" id="{0B79CC76-EE07-60B2-CFC6-16C1C310EC5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DAD5E-E130-41AC-9204-391BDC61F571}"/>
              </a:ext>
            </a:extLst>
          </p:cNvPr>
          <p:cNvSpPr>
            <a:spLocks noGrp="1"/>
          </p:cNvSpPr>
          <p:nvPr>
            <p:ph type="title"/>
            <p:custDataLst>
              <p:tags r:id="rId1"/>
            </p:custDataLst>
          </p:nvPr>
        </p:nvSpPr>
        <p:spPr/>
        <p:txBody>
          <a:bodyPr/>
          <a:lstStyle/>
          <a:p>
            <a:r>
              <a:rPr lang="ar-SA" dirty="0">
                <a:sym typeface="Wingdings"/>
              </a:rPr>
              <a:t>اَلسَّلاَمُ عَلَيْكَ يَا امِيرَ ٱلْمُؤْمِنِينَ</a:t>
            </a:r>
            <a:endParaRPr lang="en-US" dirty="0"/>
          </a:p>
        </p:txBody>
      </p:sp>
      <p:sp>
        <p:nvSpPr>
          <p:cNvPr id="12" name="Subtitle 4">
            <a:extLst>
              <a:ext uri="{FF2B5EF4-FFF2-40B4-BE49-F238E27FC236}">
                <a16:creationId xmlns:a16="http://schemas.microsoft.com/office/drawing/2014/main" id="{8632BE4F-8715-4F5B-889C-620061B91ED7}"/>
              </a:ext>
            </a:extLst>
          </p:cNvPr>
          <p:cNvSpPr>
            <a:spLocks noGrp="1"/>
          </p:cNvSpPr>
          <p:nvPr>
            <p:ph type="body" sz="quarter" idx="10"/>
            <p:custDataLst>
              <p:tags r:id="rId2"/>
            </p:custDataLst>
          </p:nvPr>
        </p:nvSpPr>
        <p:spPr/>
        <p:txBody>
          <a:bodyPr/>
          <a:lstStyle/>
          <a:p>
            <a:r>
              <a:rPr lang="en-US">
                <a:sym typeface="Wingdings"/>
              </a:rPr>
              <a:t>Peace be upon you, O Commander of the Faithful.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مُفَرِّجَ الْهُمُومِ</a:t>
            </a:r>
            <a:br>
              <a:rPr lang="en-US" dirty="0"/>
            </a:br>
            <a:r>
              <a:rPr lang="ar-SA" dirty="0"/>
              <a:t>يَا مُنَفِّسَ الْغُمُومِ</a:t>
            </a:r>
            <a:endParaRPr lang="en-US" dirty="0"/>
          </a:p>
        </p:txBody>
      </p:sp>
      <p:sp>
        <p:nvSpPr>
          <p:cNvPr id="5" name="Subtitle 4"/>
          <p:cNvSpPr>
            <a:spLocks noGrp="1"/>
          </p:cNvSpPr>
          <p:nvPr>
            <p:ph type="body" sz="quarter" idx="10"/>
          </p:nvPr>
        </p:nvSpPr>
        <p:spPr/>
        <p:txBody>
          <a:bodyPr/>
          <a:lstStyle/>
          <a:p>
            <a:r>
              <a:rPr lang="en-US" dirty="0"/>
              <a:t>O Dispeller of anxiety,</a:t>
            </a:r>
          </a:p>
          <a:p>
            <a:r>
              <a:rPr lang="en-US" dirty="0"/>
              <a:t>O Liberator from grief.</a:t>
            </a:r>
          </a:p>
        </p:txBody>
      </p:sp>
      <p:sp>
        <p:nvSpPr>
          <p:cNvPr id="2" name="TextBox 1">
            <a:extLst>
              <a:ext uri="{FF2B5EF4-FFF2-40B4-BE49-F238E27FC236}">
                <a16:creationId xmlns:a16="http://schemas.microsoft.com/office/drawing/2014/main" id="{C5501A70-2D96-39F7-A85D-39CDE6B63F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8870667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جَلِيلُ يَا جَمِيلُ</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Glorious, O Virtuous,</a:t>
            </a:r>
          </a:p>
        </p:txBody>
      </p:sp>
      <p:sp>
        <p:nvSpPr>
          <p:cNvPr id="2" name="TextBox 1">
            <a:extLst>
              <a:ext uri="{FF2B5EF4-FFF2-40B4-BE49-F238E27FC236}">
                <a16:creationId xmlns:a16="http://schemas.microsoft.com/office/drawing/2014/main" id="{DA83CFF2-F1E7-D57A-4E91-F2D512EA3F7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وَكِيلُ يَا كَفِيلُ</a:t>
            </a:r>
            <a:r>
              <a:rPr lang="en-US" dirty="0"/>
              <a:t> </a:t>
            </a:r>
            <a:r>
              <a:rPr lang="ar-SA" dirty="0"/>
              <a:t>يَا دَلِيلُ يَا قَبِيلُ</a:t>
            </a:r>
            <a:endParaRPr lang="en-US" dirty="0"/>
          </a:p>
        </p:txBody>
      </p:sp>
      <p:sp>
        <p:nvSpPr>
          <p:cNvPr id="5" name="Subtitle 4"/>
          <p:cNvSpPr>
            <a:spLocks noGrp="1"/>
          </p:cNvSpPr>
          <p:nvPr>
            <p:ph type="body" sz="quarter" idx="10"/>
          </p:nvPr>
        </p:nvSpPr>
        <p:spPr/>
        <p:txBody>
          <a:bodyPr/>
          <a:lstStyle/>
          <a:p>
            <a:r>
              <a:rPr lang="en-US" dirty="0"/>
              <a:t>O Protector, O Patron,</a:t>
            </a:r>
          </a:p>
          <a:p>
            <a:r>
              <a:rPr lang="en-US" dirty="0"/>
              <a:t>O Guide, O Guarantor,</a:t>
            </a:r>
          </a:p>
        </p:txBody>
      </p:sp>
      <p:sp>
        <p:nvSpPr>
          <p:cNvPr id="2" name="TextBox 1">
            <a:extLst>
              <a:ext uri="{FF2B5EF4-FFF2-40B4-BE49-F238E27FC236}">
                <a16:creationId xmlns:a16="http://schemas.microsoft.com/office/drawing/2014/main" id="{C62B370A-AEFF-EC6F-A6D6-1152E8113E5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مُدِيلُ يَا مُنِيلُ</a:t>
            </a:r>
            <a:r>
              <a:rPr lang="en-US" dirty="0"/>
              <a:t> </a:t>
            </a:r>
            <a:r>
              <a:rPr lang="ar-SA" dirty="0"/>
              <a:t>يَا مُقِيلُ يَا مُحِيلُ</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t>
            </a:r>
            <a:r>
              <a:rPr lang="en-US" dirty="0" err="1"/>
              <a:t>Bestower</a:t>
            </a:r>
            <a:r>
              <a:rPr lang="en-US" dirty="0"/>
              <a:t> of Wealth, O </a:t>
            </a:r>
            <a:r>
              <a:rPr lang="en-US" dirty="0" err="1"/>
              <a:t>Bestower</a:t>
            </a:r>
            <a:r>
              <a:rPr lang="en-US" dirty="0"/>
              <a:t> of blessings, O </a:t>
            </a:r>
            <a:r>
              <a:rPr lang="en-US" dirty="0" err="1"/>
              <a:t>Bestower</a:t>
            </a:r>
            <a:r>
              <a:rPr lang="en-US" dirty="0"/>
              <a:t> of strength, O Acceptor of repentance.</a:t>
            </a:r>
          </a:p>
        </p:txBody>
      </p:sp>
      <p:sp>
        <p:nvSpPr>
          <p:cNvPr id="2" name="TextBox 1">
            <a:extLst>
              <a:ext uri="{FF2B5EF4-FFF2-40B4-BE49-F238E27FC236}">
                <a16:creationId xmlns:a16="http://schemas.microsoft.com/office/drawing/2014/main" id="{285B867C-6DAE-F41A-B986-9D3360E2CFE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09707958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دَلِيلَ الْمُتَحَيِّرِينَ</a:t>
            </a:r>
            <a:br>
              <a:rPr lang="en-US" dirty="0"/>
            </a:br>
            <a:r>
              <a:rPr lang="ar-SA" dirty="0"/>
              <a:t>يَا غِيَاثَ الْمُسْتَغِيثِينَ</a:t>
            </a:r>
            <a:endParaRPr lang="en-US" dirty="0"/>
          </a:p>
        </p:txBody>
      </p:sp>
      <p:sp>
        <p:nvSpPr>
          <p:cNvPr id="5" name="Subtitle 4"/>
          <p:cNvSpPr>
            <a:spLocks noGrp="1"/>
          </p:cNvSpPr>
          <p:nvPr>
            <p:ph type="body" sz="quarter" idx="10"/>
          </p:nvPr>
        </p:nvSpPr>
        <p:spPr/>
        <p:txBody>
          <a:bodyPr/>
          <a:lstStyle/>
          <a:p>
            <a:r>
              <a:rPr lang="en-US" dirty="0"/>
              <a:t>O Guide of the waylaid,</a:t>
            </a:r>
          </a:p>
          <a:p>
            <a:r>
              <a:rPr lang="en-US" dirty="0"/>
              <a:t>O Rescuer of those who appeal,</a:t>
            </a:r>
          </a:p>
        </p:txBody>
      </p:sp>
      <p:sp>
        <p:nvSpPr>
          <p:cNvPr id="2" name="TextBox 1">
            <a:extLst>
              <a:ext uri="{FF2B5EF4-FFF2-40B4-BE49-F238E27FC236}">
                <a16:creationId xmlns:a16="http://schemas.microsoft.com/office/drawing/2014/main" id="{A588EF96-E654-5A95-7DA9-1365D10B74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صَرِيخَ الْمُسْتَصْرِخِينَ</a:t>
            </a:r>
            <a:br>
              <a:rPr lang="en-US" dirty="0"/>
            </a:br>
            <a:r>
              <a:rPr lang="ar-SA" dirty="0"/>
              <a:t>يَا جَارَ الْمُسْتَجِيرِينَ</a:t>
            </a:r>
            <a:endParaRPr lang="en-US" dirty="0"/>
          </a:p>
        </p:txBody>
      </p:sp>
      <p:sp>
        <p:nvSpPr>
          <p:cNvPr id="5" name="Subtitle 4"/>
          <p:cNvSpPr>
            <a:spLocks noGrp="1"/>
          </p:cNvSpPr>
          <p:nvPr>
            <p:ph type="body" sz="quarter" idx="10"/>
          </p:nvPr>
        </p:nvSpPr>
        <p:spPr/>
        <p:txBody>
          <a:bodyPr/>
          <a:lstStyle/>
          <a:p>
            <a:r>
              <a:rPr lang="en-US" dirty="0"/>
              <a:t>O Helper of those who call,</a:t>
            </a:r>
          </a:p>
          <a:p>
            <a:r>
              <a:rPr lang="en-US" dirty="0"/>
              <a:t>O Aider of those who call,</a:t>
            </a:r>
          </a:p>
        </p:txBody>
      </p:sp>
      <p:sp>
        <p:nvSpPr>
          <p:cNvPr id="2" name="TextBox 1">
            <a:extLst>
              <a:ext uri="{FF2B5EF4-FFF2-40B4-BE49-F238E27FC236}">
                <a16:creationId xmlns:a16="http://schemas.microsoft.com/office/drawing/2014/main" id="{73FD6EB4-1671-D2A3-AF6D-2C925A1AB97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أَمَانَ الْخَائِفِينَ</a:t>
            </a:r>
            <a:br>
              <a:rPr lang="en-US" dirty="0"/>
            </a:br>
            <a:r>
              <a:rPr lang="ar-SA" dirty="0"/>
              <a:t>يَا عَوْنَ الْمُؤْمِنِينَ</a:t>
            </a:r>
            <a:endParaRPr lang="en-US" dirty="0"/>
          </a:p>
        </p:txBody>
      </p:sp>
      <p:sp>
        <p:nvSpPr>
          <p:cNvPr id="5" name="Subtitle 4"/>
          <p:cNvSpPr>
            <a:spLocks noGrp="1"/>
          </p:cNvSpPr>
          <p:nvPr>
            <p:ph type="body" sz="quarter" idx="10"/>
          </p:nvPr>
        </p:nvSpPr>
        <p:spPr/>
        <p:txBody>
          <a:bodyPr/>
          <a:lstStyle/>
          <a:p>
            <a:r>
              <a:rPr lang="en-US" dirty="0"/>
              <a:t>O Shelter of the fearful,</a:t>
            </a:r>
          </a:p>
          <a:p>
            <a:r>
              <a:rPr lang="en-US" dirty="0"/>
              <a:t>O </a:t>
            </a:r>
            <a:r>
              <a:rPr lang="en-US" dirty="0" err="1"/>
              <a:t>Succourer</a:t>
            </a:r>
            <a:r>
              <a:rPr lang="en-US" dirty="0"/>
              <a:t> of the faithful,</a:t>
            </a:r>
          </a:p>
        </p:txBody>
      </p:sp>
      <p:sp>
        <p:nvSpPr>
          <p:cNvPr id="2" name="TextBox 1">
            <a:extLst>
              <a:ext uri="{FF2B5EF4-FFF2-40B4-BE49-F238E27FC236}">
                <a16:creationId xmlns:a16="http://schemas.microsoft.com/office/drawing/2014/main" id="{D318D824-8FEA-021B-7661-8CB94A1CDAF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رَاحِمَ الْمَسَاكِينَ</a:t>
            </a:r>
            <a:br>
              <a:rPr lang="en-US" dirty="0"/>
            </a:br>
            <a:r>
              <a:rPr lang="ar-SA" dirty="0"/>
              <a:t>يَا مَلْجَأَ الْعَاصِينَ</a:t>
            </a:r>
            <a:endParaRPr lang="en-US" dirty="0"/>
          </a:p>
        </p:txBody>
      </p:sp>
      <p:sp>
        <p:nvSpPr>
          <p:cNvPr id="5" name="Subtitle 4"/>
          <p:cNvSpPr>
            <a:spLocks noGrp="1"/>
          </p:cNvSpPr>
          <p:nvPr>
            <p:ph type="body" sz="quarter" idx="10"/>
          </p:nvPr>
        </p:nvSpPr>
        <p:spPr/>
        <p:txBody>
          <a:bodyPr/>
          <a:lstStyle/>
          <a:p>
            <a:r>
              <a:rPr lang="en-US" dirty="0"/>
              <a:t>O Merciful to the indigent,</a:t>
            </a:r>
          </a:p>
          <a:p>
            <a:r>
              <a:rPr lang="en-US" dirty="0"/>
              <a:t>O Refuge for the disobedient,</a:t>
            </a:r>
          </a:p>
        </p:txBody>
      </p:sp>
      <p:sp>
        <p:nvSpPr>
          <p:cNvPr id="2" name="TextBox 1">
            <a:extLst>
              <a:ext uri="{FF2B5EF4-FFF2-40B4-BE49-F238E27FC236}">
                <a16:creationId xmlns:a16="http://schemas.microsoft.com/office/drawing/2014/main" id="{582A2A3D-FD18-22B9-2A90-68D4B7D5852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B727A29-B907-41FA-8904-657D67D2C99A}"/>
              </a:ext>
            </a:extLst>
          </p:cNvPr>
          <p:cNvSpPr>
            <a:spLocks noGrp="1"/>
          </p:cNvSpPr>
          <p:nvPr>
            <p:ph type="title"/>
            <p:custDataLst>
              <p:tags r:id="rId1"/>
            </p:custDataLst>
          </p:nvPr>
        </p:nvSpPr>
        <p:spPr/>
        <p:txBody>
          <a:bodyPr/>
          <a:lstStyle/>
          <a:p>
            <a:r>
              <a:rPr lang="ar-SA" dirty="0">
                <a:sym typeface="Wingdings"/>
              </a:rPr>
              <a:t>اشْهَدُ انَّكَ جَاهَدْتَ فِي ٱللَّهِ حَقَّ جِهَادِهِ</a:t>
            </a:r>
            <a:endParaRPr lang="en-US" dirty="0"/>
          </a:p>
        </p:txBody>
      </p:sp>
      <p:sp>
        <p:nvSpPr>
          <p:cNvPr id="12" name="Subtitle 4">
            <a:extLst>
              <a:ext uri="{FF2B5EF4-FFF2-40B4-BE49-F238E27FC236}">
                <a16:creationId xmlns:a16="http://schemas.microsoft.com/office/drawing/2014/main" id="{F9D80473-24AE-4981-942F-7C90A3453712}"/>
              </a:ext>
            </a:extLst>
          </p:cNvPr>
          <p:cNvSpPr>
            <a:spLocks noGrp="1"/>
          </p:cNvSpPr>
          <p:nvPr>
            <p:ph type="body" sz="quarter" idx="10"/>
            <p:custDataLst>
              <p:tags r:id="rId2"/>
            </p:custDataLst>
          </p:nvPr>
        </p:nvSpPr>
        <p:spPr/>
        <p:txBody>
          <a:bodyPr/>
          <a:lstStyle/>
          <a:p>
            <a:r>
              <a:rPr lang="en-US">
                <a:sym typeface="Wingdings"/>
              </a:rPr>
              <a:t>I bear witness that you strove for the sake of Allah as it ought to be striven,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غَافِرَ الْمُذْنِبِينَ</a:t>
            </a:r>
            <a:br>
              <a:rPr lang="en-US" dirty="0"/>
            </a:br>
            <a:r>
              <a:rPr lang="ar-SA" dirty="0"/>
              <a:t>يَا مُجِيبَ دَعْوَةِ الْمُضْطَرِّينَ</a:t>
            </a:r>
            <a:endParaRPr lang="en-US" dirty="0"/>
          </a:p>
        </p:txBody>
      </p:sp>
      <p:sp>
        <p:nvSpPr>
          <p:cNvPr id="5" name="Subtitle 4"/>
          <p:cNvSpPr>
            <a:spLocks noGrp="1"/>
          </p:cNvSpPr>
          <p:nvPr>
            <p:ph type="body" sz="quarter" idx="10"/>
          </p:nvPr>
        </p:nvSpPr>
        <p:spPr/>
        <p:txBody>
          <a:bodyPr/>
          <a:lstStyle/>
          <a:p>
            <a:r>
              <a:rPr lang="en-US" dirty="0"/>
              <a:t>O Forgiver of the sinner,</a:t>
            </a:r>
          </a:p>
          <a:p>
            <a:r>
              <a:rPr lang="en-US" dirty="0"/>
              <a:t>O Responder to the supplicant</a:t>
            </a:r>
          </a:p>
        </p:txBody>
      </p:sp>
      <p:sp>
        <p:nvSpPr>
          <p:cNvPr id="2" name="TextBox 1">
            <a:extLst>
              <a:ext uri="{FF2B5EF4-FFF2-40B4-BE49-F238E27FC236}">
                <a16:creationId xmlns:a16="http://schemas.microsoft.com/office/drawing/2014/main" id="{96067B89-5D21-D070-452F-C32883FA8D6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535258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الْجُودِ وَالإِحْسَانِ</a:t>
            </a:r>
            <a:br>
              <a:rPr lang="ar-SA" dirty="0"/>
            </a:br>
            <a:r>
              <a:rPr lang="ar-SA" dirty="0"/>
              <a:t>يَا ذَا الْفَضْلِ </a:t>
            </a:r>
            <a:r>
              <a:rPr lang="ar-SA" dirty="0" err="1"/>
              <a:t>وَالإِمْتِنَانِ</a:t>
            </a:r>
            <a:endParaRPr lang="en-US" dirty="0"/>
          </a:p>
        </p:txBody>
      </p:sp>
      <p:sp>
        <p:nvSpPr>
          <p:cNvPr id="5" name="Subtitle 4"/>
          <p:cNvSpPr>
            <a:spLocks noGrp="1"/>
          </p:cNvSpPr>
          <p:nvPr>
            <p:ph type="body" sz="quarter" idx="10"/>
          </p:nvPr>
        </p:nvSpPr>
        <p:spPr/>
        <p:txBody>
          <a:bodyPr/>
          <a:lstStyle/>
          <a:p>
            <a:r>
              <a:rPr lang="en-US" dirty="0"/>
              <a:t>O Master of liberality and beneficence,</a:t>
            </a:r>
          </a:p>
          <a:p>
            <a:r>
              <a:rPr lang="en-US" dirty="0"/>
              <a:t>O Most gracious and obliging,</a:t>
            </a:r>
          </a:p>
        </p:txBody>
      </p:sp>
      <p:sp>
        <p:nvSpPr>
          <p:cNvPr id="2" name="TextBox 1">
            <a:extLst>
              <a:ext uri="{FF2B5EF4-FFF2-40B4-BE49-F238E27FC236}">
                <a16:creationId xmlns:a16="http://schemas.microsoft.com/office/drawing/2014/main" id="{D0B05E5D-867F-3B52-17D1-43D46B092DA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الأَمْنِ وَالأَمَانِ</a:t>
            </a:r>
            <a:br>
              <a:rPr lang="en-US" dirty="0"/>
            </a:br>
            <a:r>
              <a:rPr lang="ar-SA" dirty="0"/>
              <a:t>يَا ذَا الْقُدْسِ وَالسُّبْحَانِ</a:t>
            </a:r>
          </a:p>
        </p:txBody>
      </p:sp>
      <p:sp>
        <p:nvSpPr>
          <p:cNvPr id="5" name="Subtitle 4"/>
          <p:cNvSpPr>
            <a:spLocks noGrp="1"/>
          </p:cNvSpPr>
          <p:nvPr>
            <p:ph type="body" sz="quarter" idx="10"/>
          </p:nvPr>
        </p:nvSpPr>
        <p:spPr/>
        <p:txBody>
          <a:bodyPr/>
          <a:lstStyle/>
          <a:p>
            <a:r>
              <a:rPr lang="en-US" dirty="0"/>
              <a:t>O Master of peace and security,</a:t>
            </a:r>
          </a:p>
          <a:p>
            <a:r>
              <a:rPr lang="en-US" dirty="0"/>
              <a:t>O Most holy and above all defects,</a:t>
            </a:r>
          </a:p>
        </p:txBody>
      </p:sp>
      <p:sp>
        <p:nvSpPr>
          <p:cNvPr id="2" name="TextBox 1">
            <a:extLst>
              <a:ext uri="{FF2B5EF4-FFF2-40B4-BE49-F238E27FC236}">
                <a16:creationId xmlns:a16="http://schemas.microsoft.com/office/drawing/2014/main" id="{091EDBE4-5D95-F29E-8CC2-5C62F86E8CF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الْحِكْمَةِ وَالْبَيَانِ</a:t>
            </a:r>
            <a:br>
              <a:rPr lang="ar-SA" dirty="0"/>
            </a:br>
            <a:r>
              <a:rPr lang="ar-SA" dirty="0"/>
              <a:t>يَا ذَا الرَّحْمَةِ وَالرِّضْوَانِ</a:t>
            </a:r>
            <a:endParaRPr lang="en-US" dirty="0"/>
          </a:p>
        </p:txBody>
      </p:sp>
      <p:sp>
        <p:nvSpPr>
          <p:cNvPr id="5" name="Subtitle 4"/>
          <p:cNvSpPr>
            <a:spLocks noGrp="1"/>
          </p:cNvSpPr>
          <p:nvPr>
            <p:ph type="body" sz="quarter" idx="10"/>
          </p:nvPr>
        </p:nvSpPr>
        <p:spPr/>
        <p:txBody>
          <a:bodyPr/>
          <a:lstStyle/>
          <a:p>
            <a:r>
              <a:rPr lang="en-US" dirty="0"/>
              <a:t>O Master of wisdom and manifestation,</a:t>
            </a:r>
          </a:p>
          <a:p>
            <a:r>
              <a:rPr lang="en-US" dirty="0"/>
              <a:t>O Master of mercy and satisfaction,</a:t>
            </a:r>
          </a:p>
        </p:txBody>
      </p:sp>
      <p:sp>
        <p:nvSpPr>
          <p:cNvPr id="2" name="TextBox 1">
            <a:extLst>
              <a:ext uri="{FF2B5EF4-FFF2-40B4-BE49-F238E27FC236}">
                <a16:creationId xmlns:a16="http://schemas.microsoft.com/office/drawing/2014/main" id="{BB613F29-8F7A-7B3D-665D-8B35B51746B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الْحُجَّةِ وَالْبُرْهَانِ</a:t>
            </a:r>
            <a:br>
              <a:rPr lang="en-US" dirty="0"/>
            </a:br>
            <a:r>
              <a:rPr lang="ar-SA" dirty="0"/>
              <a:t>يَا ذَا الْعَظَمَةِ وَالسُّلْطَانِ</a:t>
            </a:r>
            <a:endParaRPr lang="en-US" dirty="0"/>
          </a:p>
        </p:txBody>
      </p:sp>
      <p:sp>
        <p:nvSpPr>
          <p:cNvPr id="5" name="Subtitle 4"/>
          <p:cNvSpPr>
            <a:spLocks noGrp="1"/>
          </p:cNvSpPr>
          <p:nvPr>
            <p:ph type="body" sz="quarter" idx="10"/>
          </p:nvPr>
        </p:nvSpPr>
        <p:spPr/>
        <p:txBody>
          <a:bodyPr/>
          <a:lstStyle/>
          <a:p>
            <a:r>
              <a:rPr lang="en-US" dirty="0"/>
              <a:t>O Master of argument and proof,</a:t>
            </a:r>
          </a:p>
          <a:p>
            <a:r>
              <a:rPr lang="en-US" dirty="0"/>
              <a:t>O Master of grandeur and sovereignty,</a:t>
            </a:r>
          </a:p>
        </p:txBody>
      </p:sp>
      <p:sp>
        <p:nvSpPr>
          <p:cNvPr id="2" name="TextBox 1">
            <a:extLst>
              <a:ext uri="{FF2B5EF4-FFF2-40B4-BE49-F238E27FC236}">
                <a16:creationId xmlns:a16="http://schemas.microsoft.com/office/drawing/2014/main" id="{A6CEED0D-5A78-253F-FC01-443A1F3CEC7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الرَّأْفَةِ وَالْمُسْتَعَانِ</a:t>
            </a:r>
            <a:br>
              <a:rPr lang="en-US" dirty="0"/>
            </a:br>
            <a:r>
              <a:rPr lang="ar-SA" dirty="0"/>
              <a:t>يَا ذَا الْعَفْوِ وَالْغُفْرَانِ</a:t>
            </a:r>
            <a:endParaRPr lang="en-US" dirty="0"/>
          </a:p>
        </p:txBody>
      </p:sp>
      <p:sp>
        <p:nvSpPr>
          <p:cNvPr id="5" name="Subtitle 4"/>
          <p:cNvSpPr>
            <a:spLocks noGrp="1"/>
          </p:cNvSpPr>
          <p:nvPr>
            <p:ph type="body" sz="quarter" idx="10"/>
          </p:nvPr>
        </p:nvSpPr>
        <p:spPr/>
        <p:txBody>
          <a:bodyPr/>
          <a:lstStyle/>
          <a:p>
            <a:r>
              <a:rPr lang="en-US" dirty="0"/>
              <a:t>O Master of kindness and </a:t>
            </a:r>
            <a:r>
              <a:rPr lang="en-US" dirty="0" err="1"/>
              <a:t>succour</a:t>
            </a:r>
            <a:r>
              <a:rPr lang="en-US" dirty="0"/>
              <a:t>,</a:t>
            </a:r>
          </a:p>
          <a:p>
            <a:r>
              <a:rPr lang="en-US" dirty="0"/>
              <a:t>O Master of pardon and forgiveness.</a:t>
            </a:r>
          </a:p>
        </p:txBody>
      </p:sp>
      <p:sp>
        <p:nvSpPr>
          <p:cNvPr id="2" name="TextBox 1">
            <a:extLst>
              <a:ext uri="{FF2B5EF4-FFF2-40B4-BE49-F238E27FC236}">
                <a16:creationId xmlns:a16="http://schemas.microsoft.com/office/drawing/2014/main" id="{D87F62CA-7DE7-E01B-E49B-8B46BC03507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4664763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رَبُّ كُلِّ </a:t>
            </a:r>
            <a:r>
              <a:rPr lang="ar-SA" dirty="0" err="1"/>
              <a:t>شَیْ‏ءٍ</a:t>
            </a:r>
            <a:br>
              <a:rPr lang="ar-SA" dirty="0"/>
            </a:br>
            <a:r>
              <a:rPr lang="ar-SA" dirty="0"/>
              <a:t>يَا مَنْ هُوَ إِلٰهُ كُلِّ </a:t>
            </a:r>
            <a:r>
              <a:rPr lang="ar-SA" dirty="0" err="1"/>
              <a:t>شَیْ‏ءٍ</a:t>
            </a:r>
            <a:endParaRPr lang="en-US" dirty="0"/>
          </a:p>
        </p:txBody>
      </p:sp>
      <p:sp>
        <p:nvSpPr>
          <p:cNvPr id="5" name="Subtitle 4"/>
          <p:cNvSpPr>
            <a:spLocks noGrp="1"/>
          </p:cNvSpPr>
          <p:nvPr>
            <p:ph type="body" sz="quarter" idx="10"/>
          </p:nvPr>
        </p:nvSpPr>
        <p:spPr/>
        <p:txBody>
          <a:bodyPr/>
          <a:lstStyle/>
          <a:p>
            <a:r>
              <a:rPr lang="en-US" dirty="0"/>
              <a:t>O He, Who is the Lord over all things,</a:t>
            </a:r>
          </a:p>
          <a:p>
            <a:r>
              <a:rPr lang="en-US" dirty="0"/>
              <a:t>O He, Who is the Allah of all things,</a:t>
            </a:r>
          </a:p>
        </p:txBody>
      </p:sp>
      <p:sp>
        <p:nvSpPr>
          <p:cNvPr id="2" name="TextBox 1">
            <a:extLst>
              <a:ext uri="{FF2B5EF4-FFF2-40B4-BE49-F238E27FC236}">
                <a16:creationId xmlns:a16="http://schemas.microsoft.com/office/drawing/2014/main" id="{65CBF070-C962-741A-B799-FE540D51B9C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خَاِلقُ كُلِّ </a:t>
            </a:r>
            <a:r>
              <a:rPr lang="ar-SA" dirty="0" err="1"/>
              <a:t>شَیْ‏ءٍ</a:t>
            </a:r>
            <a:br>
              <a:rPr lang="en-US" dirty="0"/>
            </a:br>
            <a:r>
              <a:rPr lang="ar-SA" dirty="0"/>
              <a:t>يَا مَنْ هُوَ صَانِعُ كُلِّ </a:t>
            </a:r>
            <a:r>
              <a:rPr lang="ar-SA" dirty="0" err="1"/>
              <a:t>شَیْ‏ءٍ</a:t>
            </a:r>
            <a:endParaRPr lang="en-US" dirty="0"/>
          </a:p>
        </p:txBody>
      </p:sp>
      <p:sp>
        <p:nvSpPr>
          <p:cNvPr id="5" name="Subtitle 4"/>
          <p:cNvSpPr>
            <a:spLocks noGrp="1"/>
          </p:cNvSpPr>
          <p:nvPr>
            <p:ph type="body" sz="quarter" idx="10"/>
          </p:nvPr>
        </p:nvSpPr>
        <p:spPr/>
        <p:txBody>
          <a:bodyPr/>
          <a:lstStyle/>
          <a:p>
            <a:r>
              <a:rPr lang="en-US" dirty="0"/>
              <a:t>O He, Who is the Creator of all things,</a:t>
            </a:r>
          </a:p>
          <a:p>
            <a:r>
              <a:rPr lang="en-US" dirty="0"/>
              <a:t>O He. Who is the Fashioner of all things,</a:t>
            </a:r>
          </a:p>
        </p:txBody>
      </p:sp>
      <p:sp>
        <p:nvSpPr>
          <p:cNvPr id="2" name="TextBox 1">
            <a:extLst>
              <a:ext uri="{FF2B5EF4-FFF2-40B4-BE49-F238E27FC236}">
                <a16:creationId xmlns:a16="http://schemas.microsoft.com/office/drawing/2014/main" id="{4FEF3DBC-EB3A-E9E0-9E5A-B581F2211A1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EFB1778-632F-495A-B760-84AD960BD308}"/>
              </a:ext>
            </a:extLst>
          </p:cNvPr>
          <p:cNvSpPr>
            <a:spLocks noGrp="1"/>
          </p:cNvSpPr>
          <p:nvPr>
            <p:ph type="title"/>
            <p:custDataLst>
              <p:tags r:id="rId1"/>
            </p:custDataLst>
          </p:nvPr>
        </p:nvSpPr>
        <p:spPr/>
        <p:txBody>
          <a:bodyPr/>
          <a:lstStyle/>
          <a:p>
            <a:r>
              <a:rPr lang="ar-SA" dirty="0">
                <a:sym typeface="Wingdings"/>
              </a:rPr>
              <a:t>وَعَمِلْتَ بِكِتَابِهِ</a:t>
            </a:r>
            <a:endParaRPr lang="en-US" dirty="0"/>
          </a:p>
        </p:txBody>
      </p:sp>
      <p:sp>
        <p:nvSpPr>
          <p:cNvPr id="12" name="Subtitle 4">
            <a:extLst>
              <a:ext uri="{FF2B5EF4-FFF2-40B4-BE49-F238E27FC236}">
                <a16:creationId xmlns:a16="http://schemas.microsoft.com/office/drawing/2014/main" id="{6C331631-C7D2-4C30-87DA-E52D793A763A}"/>
              </a:ext>
            </a:extLst>
          </p:cNvPr>
          <p:cNvSpPr>
            <a:spLocks noGrp="1"/>
          </p:cNvSpPr>
          <p:nvPr>
            <p:ph type="body" sz="quarter" idx="10"/>
            <p:custDataLst>
              <p:tags r:id="rId2"/>
            </p:custDataLst>
          </p:nvPr>
        </p:nvSpPr>
        <p:spPr/>
        <p:txBody>
          <a:bodyPr/>
          <a:lstStyle/>
          <a:p>
            <a:r>
              <a:rPr lang="en-US">
                <a:sym typeface="Wingdings"/>
              </a:rPr>
              <a:t>acted upon His Book,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قَبْلَ كُلِّ </a:t>
            </a:r>
            <a:r>
              <a:rPr lang="ar-SA" dirty="0" err="1"/>
              <a:t>شَیْ‏ءٍ</a:t>
            </a:r>
            <a:br>
              <a:rPr lang="ar-SA" dirty="0"/>
            </a:br>
            <a:r>
              <a:rPr lang="ar-SA" dirty="0"/>
              <a:t>يَا مَنْ هُوَ بَعْدَ كُلِّ </a:t>
            </a:r>
            <a:r>
              <a:rPr lang="ar-SA" dirty="0" err="1"/>
              <a:t>شَیْ‏ءٍ</a:t>
            </a:r>
            <a:endParaRPr lang="en-US" dirty="0"/>
          </a:p>
        </p:txBody>
      </p:sp>
      <p:sp>
        <p:nvSpPr>
          <p:cNvPr id="5" name="Subtitle 4"/>
          <p:cNvSpPr>
            <a:spLocks noGrp="1"/>
          </p:cNvSpPr>
          <p:nvPr>
            <p:ph type="body" sz="quarter" idx="10"/>
          </p:nvPr>
        </p:nvSpPr>
        <p:spPr/>
        <p:txBody>
          <a:bodyPr/>
          <a:lstStyle/>
          <a:p>
            <a:r>
              <a:rPr lang="en-US" dirty="0"/>
              <a:t>O He, Who is the </a:t>
            </a:r>
            <a:r>
              <a:rPr lang="en-US" dirty="0" err="1"/>
              <a:t>Preceder</a:t>
            </a:r>
            <a:r>
              <a:rPr lang="en-US" dirty="0"/>
              <a:t> of all things,</a:t>
            </a:r>
          </a:p>
          <a:p>
            <a:r>
              <a:rPr lang="en-US" dirty="0"/>
              <a:t>O He, Who is the Successor of all things,</a:t>
            </a:r>
          </a:p>
        </p:txBody>
      </p:sp>
      <p:sp>
        <p:nvSpPr>
          <p:cNvPr id="2" name="TextBox 1">
            <a:extLst>
              <a:ext uri="{FF2B5EF4-FFF2-40B4-BE49-F238E27FC236}">
                <a16:creationId xmlns:a16="http://schemas.microsoft.com/office/drawing/2014/main" id="{3E51B51A-893A-E3B5-A405-A9B9856781C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فَوْقَ كُلِّ </a:t>
            </a:r>
            <a:r>
              <a:rPr lang="ar-SA" dirty="0" err="1"/>
              <a:t>شَیْ‏ءٍ</a:t>
            </a:r>
            <a:br>
              <a:rPr lang="ar-SA" dirty="0"/>
            </a:br>
            <a:r>
              <a:rPr lang="ar-SA" dirty="0"/>
              <a:t>يَا مَنْ هُوَ عَاِلمٌ بِكُلِّ </a:t>
            </a:r>
            <a:r>
              <a:rPr lang="ar-SA" dirty="0" err="1"/>
              <a:t>شَیْ‏ءٍ</a:t>
            </a:r>
            <a:endParaRPr lang="en-US" dirty="0"/>
          </a:p>
        </p:txBody>
      </p:sp>
      <p:sp>
        <p:nvSpPr>
          <p:cNvPr id="5" name="Subtitle 4"/>
          <p:cNvSpPr>
            <a:spLocks noGrp="1"/>
          </p:cNvSpPr>
          <p:nvPr>
            <p:ph type="body" sz="quarter" idx="10"/>
          </p:nvPr>
        </p:nvSpPr>
        <p:spPr/>
        <p:txBody>
          <a:bodyPr/>
          <a:lstStyle/>
          <a:p>
            <a:r>
              <a:rPr lang="en-US" dirty="0"/>
              <a:t>O He, Who is above all things,</a:t>
            </a:r>
          </a:p>
          <a:p>
            <a:r>
              <a:rPr lang="en-US" dirty="0"/>
              <a:t>O He, Who knows all things,</a:t>
            </a:r>
          </a:p>
        </p:txBody>
      </p:sp>
      <p:sp>
        <p:nvSpPr>
          <p:cNvPr id="2" name="TextBox 1">
            <a:extLst>
              <a:ext uri="{FF2B5EF4-FFF2-40B4-BE49-F238E27FC236}">
                <a16:creationId xmlns:a16="http://schemas.microsoft.com/office/drawing/2014/main" id="{16C06DB5-591E-C627-9F43-6E4B11A1470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قَادِرٌ عَلٰى كُلِّ </a:t>
            </a:r>
            <a:r>
              <a:rPr lang="ar-SA" dirty="0" err="1"/>
              <a:t>شَیْ‏ءٍ</a:t>
            </a:r>
            <a:br>
              <a:rPr lang="en-US" dirty="0"/>
            </a:br>
            <a:r>
              <a:rPr lang="ar-SA" dirty="0"/>
              <a:t>يَا مَنْ هُوَ يَبْقٰى وَيَفْنٰى كُلُّ </a:t>
            </a:r>
            <a:r>
              <a:rPr lang="ar-SA" dirty="0" err="1"/>
              <a:t>شَیْ‏ءٍ</a:t>
            </a:r>
            <a:endParaRPr lang="en-US" dirty="0"/>
          </a:p>
        </p:txBody>
      </p:sp>
      <p:sp>
        <p:nvSpPr>
          <p:cNvPr id="5" name="Subtitle 4"/>
          <p:cNvSpPr>
            <a:spLocks noGrp="1"/>
          </p:cNvSpPr>
          <p:nvPr>
            <p:ph type="body" sz="quarter" idx="10"/>
          </p:nvPr>
        </p:nvSpPr>
        <p:spPr/>
        <p:txBody>
          <a:bodyPr/>
          <a:lstStyle/>
          <a:p>
            <a:r>
              <a:rPr lang="en-US" dirty="0"/>
              <a:t>O He, Who is Powerful over all things, O He, Who is the Sustainer and Extinguisher of all things,</a:t>
            </a:r>
          </a:p>
        </p:txBody>
      </p:sp>
      <p:sp>
        <p:nvSpPr>
          <p:cNvPr id="2" name="TextBox 1">
            <a:extLst>
              <a:ext uri="{FF2B5EF4-FFF2-40B4-BE49-F238E27FC236}">
                <a16:creationId xmlns:a16="http://schemas.microsoft.com/office/drawing/2014/main" id="{849DB914-A5BD-79ED-6FCA-F517B028D4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426921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مُؤْمِنُ يَا مُهَيْمِنُ</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Securer of safety, O Protector,</a:t>
            </a:r>
          </a:p>
        </p:txBody>
      </p:sp>
      <p:sp>
        <p:nvSpPr>
          <p:cNvPr id="2" name="TextBox 1">
            <a:extLst>
              <a:ext uri="{FF2B5EF4-FFF2-40B4-BE49-F238E27FC236}">
                <a16:creationId xmlns:a16="http://schemas.microsoft.com/office/drawing/2014/main" id="{C898ACB9-7295-F560-58CF-034242DB2A3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مُكَوِّنُ يَا مُلَقِّنُ</a:t>
            </a:r>
            <a:r>
              <a:rPr lang="en-US" dirty="0"/>
              <a:t> </a:t>
            </a:r>
            <a:r>
              <a:rPr lang="ar-SA" dirty="0"/>
              <a:t>يَا مُبَيِّنُ يَا مُهَوِّنُ</a:t>
            </a:r>
            <a:endParaRPr lang="en-US" dirty="0"/>
          </a:p>
        </p:txBody>
      </p:sp>
      <p:sp>
        <p:nvSpPr>
          <p:cNvPr id="5" name="Subtitle 4"/>
          <p:cNvSpPr>
            <a:spLocks noGrp="1"/>
          </p:cNvSpPr>
          <p:nvPr>
            <p:ph type="body" sz="quarter" idx="10"/>
          </p:nvPr>
        </p:nvSpPr>
        <p:spPr/>
        <p:txBody>
          <a:bodyPr/>
          <a:lstStyle/>
          <a:p>
            <a:r>
              <a:rPr lang="en-US" dirty="0"/>
              <a:t>O </a:t>
            </a:r>
            <a:r>
              <a:rPr lang="en-US" dirty="0" err="1"/>
              <a:t>Bestower</a:t>
            </a:r>
            <a:r>
              <a:rPr lang="en-US" dirty="0"/>
              <a:t> of being, O </a:t>
            </a:r>
            <a:r>
              <a:rPr lang="en-US" dirty="0" err="1"/>
              <a:t>Bestower</a:t>
            </a:r>
            <a:r>
              <a:rPr lang="en-US" dirty="0"/>
              <a:t> of knowledge, O </a:t>
            </a:r>
            <a:r>
              <a:rPr lang="en-US" dirty="0" err="1"/>
              <a:t>Manifester</a:t>
            </a:r>
            <a:r>
              <a:rPr lang="en-US" dirty="0"/>
              <a:t>, O Facilitator,</a:t>
            </a:r>
          </a:p>
        </p:txBody>
      </p:sp>
      <p:sp>
        <p:nvSpPr>
          <p:cNvPr id="2" name="TextBox 1">
            <a:extLst>
              <a:ext uri="{FF2B5EF4-FFF2-40B4-BE49-F238E27FC236}">
                <a16:creationId xmlns:a16="http://schemas.microsoft.com/office/drawing/2014/main" id="{1A7C368F-3785-E612-5EDB-4AC5B71B512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مُمَكِّنُ يَا مُزَيِّنُ</a:t>
            </a:r>
            <a:r>
              <a:rPr lang="en-US" dirty="0"/>
              <a:t> </a:t>
            </a:r>
            <a:r>
              <a:rPr lang="ar-SA" dirty="0"/>
              <a:t>يَا مُعْلِنُ يَا مُقْسِّمُ</a:t>
            </a:r>
            <a:endParaRPr lang="en-US" dirty="0"/>
          </a:p>
        </p:txBody>
      </p:sp>
      <p:sp>
        <p:nvSpPr>
          <p:cNvPr id="5" name="Subtitle 4"/>
          <p:cNvSpPr>
            <a:spLocks noGrp="1"/>
          </p:cNvSpPr>
          <p:nvPr>
            <p:ph type="body" sz="quarter" idx="10"/>
          </p:nvPr>
        </p:nvSpPr>
        <p:spPr/>
        <p:txBody>
          <a:bodyPr/>
          <a:lstStyle/>
          <a:p>
            <a:r>
              <a:rPr lang="en-US" dirty="0"/>
              <a:t>O Provider of place, O Adorner,</a:t>
            </a:r>
          </a:p>
          <a:p>
            <a:r>
              <a:rPr lang="en-US" dirty="0"/>
              <a:t>O Proclaimer, O Distributor.</a:t>
            </a:r>
          </a:p>
        </p:txBody>
      </p:sp>
      <p:sp>
        <p:nvSpPr>
          <p:cNvPr id="2" name="TextBox 1">
            <a:extLst>
              <a:ext uri="{FF2B5EF4-FFF2-40B4-BE49-F238E27FC236}">
                <a16:creationId xmlns:a16="http://schemas.microsoft.com/office/drawing/2014/main" id="{AFD10D8C-DDDD-485A-3E94-68A89A00A6C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5327409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مُلْكِهِ مُقِيمٌ</a:t>
            </a:r>
            <a:br>
              <a:rPr lang="en-US" dirty="0"/>
            </a:br>
            <a:r>
              <a:rPr lang="ar-SA" dirty="0"/>
              <a:t>يَا مَنْ هُوَ فِي سُلْطَانِهِ قَدِيمٌ</a:t>
            </a:r>
            <a:endParaRPr lang="en-US" dirty="0"/>
          </a:p>
        </p:txBody>
      </p:sp>
      <p:sp>
        <p:nvSpPr>
          <p:cNvPr id="5" name="Subtitle 4"/>
          <p:cNvSpPr>
            <a:spLocks noGrp="1"/>
          </p:cNvSpPr>
          <p:nvPr>
            <p:ph type="body" sz="quarter" idx="10"/>
          </p:nvPr>
        </p:nvSpPr>
        <p:spPr/>
        <p:txBody>
          <a:bodyPr/>
          <a:lstStyle/>
          <a:p>
            <a:r>
              <a:rPr lang="en-US" dirty="0"/>
              <a:t>O Everlasting in His Kingdom,</a:t>
            </a:r>
          </a:p>
          <a:p>
            <a:r>
              <a:rPr lang="en-US" dirty="0"/>
              <a:t>O Eternal in His sovereignty,</a:t>
            </a:r>
          </a:p>
        </p:txBody>
      </p:sp>
      <p:sp>
        <p:nvSpPr>
          <p:cNvPr id="2" name="TextBox 1">
            <a:extLst>
              <a:ext uri="{FF2B5EF4-FFF2-40B4-BE49-F238E27FC236}">
                <a16:creationId xmlns:a16="http://schemas.microsoft.com/office/drawing/2014/main" id="{A3D2F484-7576-46ED-22A6-F72AB4C6D46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جَلاَلِهِ عَظِيمٌ</a:t>
            </a:r>
            <a:br>
              <a:rPr lang="en-US" dirty="0"/>
            </a:br>
            <a:r>
              <a:rPr lang="ar-SA" dirty="0"/>
              <a:t>يَا مَنْ هُوَ عَلٰى عِبَادِهِ رَحِيمٌ</a:t>
            </a:r>
            <a:endParaRPr lang="en-US" dirty="0"/>
          </a:p>
        </p:txBody>
      </p:sp>
      <p:sp>
        <p:nvSpPr>
          <p:cNvPr id="5" name="Subtitle 4"/>
          <p:cNvSpPr>
            <a:spLocks noGrp="1"/>
          </p:cNvSpPr>
          <p:nvPr>
            <p:ph type="body" sz="quarter" idx="10"/>
          </p:nvPr>
        </p:nvSpPr>
        <p:spPr/>
        <p:txBody>
          <a:bodyPr/>
          <a:lstStyle/>
          <a:p>
            <a:r>
              <a:rPr lang="en-US" dirty="0"/>
              <a:t>O Greatest in His grandeur,</a:t>
            </a:r>
          </a:p>
          <a:p>
            <a:r>
              <a:rPr lang="en-US" dirty="0"/>
              <a:t>O Most Merciful to His servants,</a:t>
            </a:r>
          </a:p>
        </p:txBody>
      </p:sp>
      <p:sp>
        <p:nvSpPr>
          <p:cNvPr id="2" name="TextBox 1">
            <a:extLst>
              <a:ext uri="{FF2B5EF4-FFF2-40B4-BE49-F238E27FC236}">
                <a16:creationId xmlns:a16="http://schemas.microsoft.com/office/drawing/2014/main" id="{AA07D888-DECB-3DB9-39A3-3BCB0EF5A9F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273181E-F349-4BBD-9E06-A47F5FA8ECCC}"/>
              </a:ext>
            </a:extLst>
          </p:cNvPr>
          <p:cNvSpPr>
            <a:spLocks noGrp="1"/>
          </p:cNvSpPr>
          <p:nvPr>
            <p:ph type="title"/>
            <p:custDataLst>
              <p:tags r:id="rId1"/>
            </p:custDataLst>
          </p:nvPr>
        </p:nvSpPr>
        <p:spPr/>
        <p:txBody>
          <a:bodyPr/>
          <a:lstStyle/>
          <a:p>
            <a:r>
              <a:rPr lang="ar-SA" dirty="0">
                <a:sym typeface="Wingdings"/>
              </a:rPr>
              <a:t>وَٱتَّبَعْتَ سُنَنَ نَبِيِّهِ</a:t>
            </a:r>
            <a:endParaRPr lang="en-US" dirty="0"/>
          </a:p>
        </p:txBody>
      </p:sp>
      <p:sp>
        <p:nvSpPr>
          <p:cNvPr id="12" name="Subtitle 4">
            <a:extLst>
              <a:ext uri="{FF2B5EF4-FFF2-40B4-BE49-F238E27FC236}">
                <a16:creationId xmlns:a16="http://schemas.microsoft.com/office/drawing/2014/main" id="{CC7F2677-8641-435A-8911-4164EB6A6529}"/>
              </a:ext>
            </a:extLst>
          </p:cNvPr>
          <p:cNvSpPr>
            <a:spLocks noGrp="1"/>
          </p:cNvSpPr>
          <p:nvPr>
            <p:ph type="body" sz="quarter" idx="10"/>
            <p:custDataLst>
              <p:tags r:id="rId2"/>
            </p:custDataLst>
          </p:nvPr>
        </p:nvSpPr>
        <p:spPr/>
        <p:txBody>
          <a:bodyPr/>
          <a:lstStyle/>
          <a:p>
            <a:r>
              <a:rPr lang="en-US">
                <a:sym typeface="Wingdings"/>
              </a:rPr>
              <a:t>and followed the instructions of His Prophet,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بِكُلِّ </a:t>
            </a:r>
            <a:r>
              <a:rPr lang="ar-SA" dirty="0" err="1"/>
              <a:t>شَیْ‏ءٍ</a:t>
            </a:r>
            <a:r>
              <a:rPr lang="ar-SA" dirty="0"/>
              <a:t> عَلِيمٌ</a:t>
            </a:r>
            <a:br>
              <a:rPr lang="en-US" dirty="0"/>
            </a:br>
            <a:r>
              <a:rPr lang="ar-SA" dirty="0"/>
              <a:t>يَا مَنْ هُوَ بِمَنْ عَصَاهُ حَلِيمٌ</a:t>
            </a:r>
            <a:endParaRPr lang="en-US" dirty="0"/>
          </a:p>
        </p:txBody>
      </p:sp>
      <p:sp>
        <p:nvSpPr>
          <p:cNvPr id="5" name="Subtitle 4"/>
          <p:cNvSpPr>
            <a:spLocks noGrp="1"/>
          </p:cNvSpPr>
          <p:nvPr>
            <p:ph type="body" sz="quarter" idx="10"/>
          </p:nvPr>
        </p:nvSpPr>
        <p:spPr/>
        <p:txBody>
          <a:bodyPr/>
          <a:lstStyle/>
          <a:p>
            <a:r>
              <a:rPr lang="en-US" dirty="0"/>
              <a:t>O Knower of everything,</a:t>
            </a:r>
          </a:p>
          <a:p>
            <a:r>
              <a:rPr lang="en-US" dirty="0"/>
              <a:t>O Forbearing to him who disobeys Him,</a:t>
            </a:r>
          </a:p>
        </p:txBody>
      </p:sp>
      <p:sp>
        <p:nvSpPr>
          <p:cNvPr id="2" name="TextBox 1">
            <a:extLst>
              <a:ext uri="{FF2B5EF4-FFF2-40B4-BE49-F238E27FC236}">
                <a16:creationId xmlns:a16="http://schemas.microsoft.com/office/drawing/2014/main" id="{65C5F810-DDA1-36B5-13F3-6B1E2C069D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بِمَنْ رَجَاهُ كَرِيمٌ</a:t>
            </a:r>
            <a:br>
              <a:rPr lang="en-US" dirty="0"/>
            </a:br>
            <a:r>
              <a:rPr lang="ar-SA" dirty="0"/>
              <a:t>يَا مَنْ هُوَ فِي صُنْعِهِ حَكِيمٌ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Magnanimous to him who places his hope in Him,</a:t>
            </a:r>
          </a:p>
          <a:p>
            <a:r>
              <a:rPr lang="en-US" dirty="0"/>
              <a:t>O He Who is Wise over what He has fashioned,</a:t>
            </a:r>
          </a:p>
        </p:txBody>
      </p:sp>
      <p:sp>
        <p:nvSpPr>
          <p:cNvPr id="2" name="TextBox 1">
            <a:extLst>
              <a:ext uri="{FF2B5EF4-FFF2-40B4-BE49-F238E27FC236}">
                <a16:creationId xmlns:a16="http://schemas.microsoft.com/office/drawing/2014/main" id="{72A81CB6-F077-2234-9C27-9112B079412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حِكْمَتِهِ لَطِيفٌ</a:t>
            </a:r>
            <a:br>
              <a:rPr lang="ar-SA" dirty="0"/>
            </a:br>
            <a:r>
              <a:rPr lang="ar-SA" dirty="0"/>
              <a:t>يَا مَنْ هُوَ فِي لُطْفِهِ قَدِيمٌ</a:t>
            </a:r>
            <a:endParaRPr lang="en-US" dirty="0"/>
          </a:p>
        </p:txBody>
      </p:sp>
      <p:sp>
        <p:nvSpPr>
          <p:cNvPr id="5" name="Subtitle 4"/>
          <p:cNvSpPr>
            <a:spLocks noGrp="1"/>
          </p:cNvSpPr>
          <p:nvPr>
            <p:ph type="body" sz="quarter" idx="10"/>
          </p:nvPr>
        </p:nvSpPr>
        <p:spPr/>
        <p:txBody>
          <a:bodyPr/>
          <a:lstStyle/>
          <a:p>
            <a:r>
              <a:rPr lang="en-US" dirty="0"/>
              <a:t>O He Who is Subtle in his Wisdom,</a:t>
            </a:r>
          </a:p>
          <a:p>
            <a:r>
              <a:rPr lang="en-US" dirty="0"/>
              <a:t>O He Who is Eternal in His Kindness.</a:t>
            </a:r>
          </a:p>
        </p:txBody>
      </p:sp>
      <p:sp>
        <p:nvSpPr>
          <p:cNvPr id="2" name="TextBox 1">
            <a:extLst>
              <a:ext uri="{FF2B5EF4-FFF2-40B4-BE49-F238E27FC236}">
                <a16:creationId xmlns:a16="http://schemas.microsoft.com/office/drawing/2014/main" id="{6E509071-AD9F-3E89-1B5D-6A52D7CA827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1835188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يُرْجٰى إِلاَّ فَضْلُهُ</a:t>
            </a:r>
            <a:br>
              <a:rPr lang="en-US" dirty="0"/>
            </a:br>
            <a:r>
              <a:rPr lang="ar-SA" dirty="0"/>
              <a:t>يَا مَنْ لا يُسْأَلُ إِلاَّ عَفْوُهُ</a:t>
            </a:r>
            <a:endParaRPr lang="en-US" dirty="0"/>
          </a:p>
        </p:txBody>
      </p:sp>
      <p:sp>
        <p:nvSpPr>
          <p:cNvPr id="5" name="Subtitle 4"/>
          <p:cNvSpPr>
            <a:spLocks noGrp="1"/>
          </p:cNvSpPr>
          <p:nvPr>
            <p:ph type="body" sz="quarter" idx="10"/>
          </p:nvPr>
        </p:nvSpPr>
        <p:spPr>
          <a:xfrm>
            <a:off x="0" y="4495801"/>
            <a:ext cx="12268200" cy="1905000"/>
          </a:xfrm>
        </p:spPr>
        <p:txBody>
          <a:bodyPr/>
          <a:lstStyle/>
          <a:p>
            <a:r>
              <a:rPr lang="en-US" dirty="0"/>
              <a:t>O He, from Whom no hope is entertained save by His Grace,</a:t>
            </a:r>
          </a:p>
          <a:p>
            <a:r>
              <a:rPr lang="en-US" dirty="0"/>
              <a:t>O He, from Whom nothing is begged save His Pardon,</a:t>
            </a:r>
          </a:p>
        </p:txBody>
      </p:sp>
      <p:sp>
        <p:nvSpPr>
          <p:cNvPr id="2" name="TextBox 1">
            <a:extLst>
              <a:ext uri="{FF2B5EF4-FFF2-40B4-BE49-F238E27FC236}">
                <a16:creationId xmlns:a16="http://schemas.microsoft.com/office/drawing/2014/main" id="{DA91A5CD-AB65-91A7-61C7-B92CF28530A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يُنْظَرُ إِلاَّ بِرُّهُ</a:t>
            </a:r>
            <a:br>
              <a:rPr lang="en-US" dirty="0"/>
            </a:br>
            <a:r>
              <a:rPr lang="ar-SA" dirty="0"/>
              <a:t>يَا مَنْ لا يُخَافُ إِلاَّ عَدْلُهُ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of Whom nothing is seen save His Goodness,</a:t>
            </a:r>
          </a:p>
          <a:p>
            <a:r>
              <a:rPr lang="en-US" dirty="0"/>
              <a:t>O He, from Whom nothing is feared save His Justice,</a:t>
            </a:r>
          </a:p>
        </p:txBody>
      </p:sp>
      <p:sp>
        <p:nvSpPr>
          <p:cNvPr id="2" name="TextBox 1">
            <a:extLst>
              <a:ext uri="{FF2B5EF4-FFF2-40B4-BE49-F238E27FC236}">
                <a16:creationId xmlns:a16="http://schemas.microsoft.com/office/drawing/2014/main" id="{CC473020-4B89-C6CE-701E-C9088F79F80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يَدُومُ إِلاَّ مُلْكُهُ</a:t>
            </a:r>
            <a:br>
              <a:rPr lang="en-US" dirty="0"/>
            </a:br>
            <a:r>
              <a:rPr lang="ar-SA" dirty="0"/>
              <a:t>يَا مَنْ لا سُلْطَانَ إِلاَّ سُلْطَانُهُ</a:t>
            </a:r>
            <a:endParaRPr lang="en-US" dirty="0"/>
          </a:p>
        </p:txBody>
      </p:sp>
      <p:sp>
        <p:nvSpPr>
          <p:cNvPr id="5" name="Subtitle 4"/>
          <p:cNvSpPr>
            <a:spLocks noGrp="1"/>
          </p:cNvSpPr>
          <p:nvPr>
            <p:ph type="body" sz="quarter" idx="10"/>
          </p:nvPr>
        </p:nvSpPr>
        <p:spPr/>
        <p:txBody>
          <a:bodyPr/>
          <a:lstStyle/>
          <a:p>
            <a:r>
              <a:rPr lang="en-US" dirty="0"/>
              <a:t>O He, Whose sovereignty alone of eternal,</a:t>
            </a:r>
          </a:p>
          <a:p>
            <a:r>
              <a:rPr lang="en-US" dirty="0"/>
              <a:t>O He, Who alone has true majesty,</a:t>
            </a:r>
          </a:p>
        </p:txBody>
      </p:sp>
      <p:sp>
        <p:nvSpPr>
          <p:cNvPr id="2" name="TextBox 1">
            <a:extLst>
              <a:ext uri="{FF2B5EF4-FFF2-40B4-BE49-F238E27FC236}">
                <a16:creationId xmlns:a16="http://schemas.microsoft.com/office/drawing/2014/main" id="{EC767E2C-5C1A-F36C-2206-9F528A29F3E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وَسِعَتْ كُلَّ </a:t>
            </a:r>
            <a:r>
              <a:rPr lang="ar-SA" dirty="0" err="1"/>
              <a:t>شَیْ‏ءٍ</a:t>
            </a:r>
            <a:r>
              <a:rPr lang="ar-SA" dirty="0"/>
              <a:t> رَحْمَتُهُ</a:t>
            </a:r>
            <a:br>
              <a:rPr lang="en-US" dirty="0"/>
            </a:br>
            <a:r>
              <a:rPr lang="ar-SA" dirty="0"/>
              <a:t>يَا مَنْ سَبَقَتْ رَحْمَتُهُ غَضَبَهُ</a:t>
            </a:r>
            <a:endParaRPr lang="en-US" dirty="0"/>
          </a:p>
        </p:txBody>
      </p:sp>
      <p:sp>
        <p:nvSpPr>
          <p:cNvPr id="5" name="Subtitle 4"/>
          <p:cNvSpPr>
            <a:spLocks noGrp="1"/>
          </p:cNvSpPr>
          <p:nvPr>
            <p:ph type="body" sz="quarter" idx="10"/>
          </p:nvPr>
        </p:nvSpPr>
        <p:spPr/>
        <p:txBody>
          <a:bodyPr/>
          <a:lstStyle/>
          <a:p>
            <a:r>
              <a:rPr lang="en-US" dirty="0"/>
              <a:t>O He, Whose blessings extend to all,</a:t>
            </a:r>
          </a:p>
          <a:p>
            <a:r>
              <a:rPr lang="en-US" dirty="0"/>
              <a:t>O He, Whose Wrath is surpassed by His Mercy,</a:t>
            </a:r>
          </a:p>
        </p:txBody>
      </p:sp>
      <p:sp>
        <p:nvSpPr>
          <p:cNvPr id="2" name="TextBox 1">
            <a:extLst>
              <a:ext uri="{FF2B5EF4-FFF2-40B4-BE49-F238E27FC236}">
                <a16:creationId xmlns:a16="http://schemas.microsoft.com/office/drawing/2014/main" id="{A1184F55-C100-1A51-81A6-C86A4231AAF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أَحَاطَ بِكُلِّ </a:t>
            </a:r>
            <a:r>
              <a:rPr lang="ar-SA" dirty="0" err="1"/>
              <a:t>شَیْ‏ءٍ</a:t>
            </a:r>
            <a:r>
              <a:rPr lang="ar-SA" dirty="0"/>
              <a:t> عِلْمُهُ</a:t>
            </a:r>
            <a:br>
              <a:rPr lang="en-US" dirty="0"/>
            </a:br>
            <a:r>
              <a:rPr lang="ar-SA" dirty="0"/>
              <a:t>يَا مَنْ لَيْسَ أَحَدٌ مِثْلَهُ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knowledge encompasses everything,</a:t>
            </a:r>
          </a:p>
          <a:p>
            <a:r>
              <a:rPr lang="en-US" dirty="0"/>
              <a:t>O He, Who is without equal,</a:t>
            </a:r>
          </a:p>
        </p:txBody>
      </p:sp>
      <p:sp>
        <p:nvSpPr>
          <p:cNvPr id="2" name="TextBox 1">
            <a:extLst>
              <a:ext uri="{FF2B5EF4-FFF2-40B4-BE49-F238E27FC236}">
                <a16:creationId xmlns:a16="http://schemas.microsoft.com/office/drawing/2014/main" id="{075928BF-9D20-CD88-2D76-6B762BC41E0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35939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BA198FA-1EBE-41D9-B656-269603B4CCE0}"/>
              </a:ext>
            </a:extLst>
          </p:cNvPr>
          <p:cNvSpPr>
            <a:spLocks noGrp="1"/>
          </p:cNvSpPr>
          <p:nvPr>
            <p:ph type="title"/>
            <p:custDataLst>
              <p:tags r:id="rId1"/>
            </p:custDataLst>
          </p:nvPr>
        </p:nvSpPr>
        <p:spPr/>
        <p:txBody>
          <a:bodyPr/>
          <a:lstStyle/>
          <a:p>
            <a:r>
              <a:rPr lang="ar-SA" dirty="0">
                <a:sym typeface="Wingdings"/>
              </a:rPr>
              <a:t>صَلَّىٰ ٱللَّهُ عَلَيْهِ وَآلِهِ</a:t>
            </a:r>
            <a:endParaRPr lang="en-US" dirty="0"/>
          </a:p>
        </p:txBody>
      </p:sp>
      <p:sp>
        <p:nvSpPr>
          <p:cNvPr id="12" name="Subtitle 4">
            <a:extLst>
              <a:ext uri="{FF2B5EF4-FFF2-40B4-BE49-F238E27FC236}">
                <a16:creationId xmlns:a16="http://schemas.microsoft.com/office/drawing/2014/main" id="{A3B17A82-46FF-4378-8E3E-9BFD28E8BEE3}"/>
              </a:ext>
            </a:extLst>
          </p:cNvPr>
          <p:cNvSpPr>
            <a:spLocks noGrp="1"/>
          </p:cNvSpPr>
          <p:nvPr>
            <p:ph type="body" sz="quarter" idx="10"/>
            <p:custDataLst>
              <p:tags r:id="rId2"/>
            </p:custDataLst>
          </p:nvPr>
        </p:nvSpPr>
        <p:spPr/>
        <p:txBody>
          <a:bodyPr/>
          <a:lstStyle/>
          <a:p>
            <a:r>
              <a:rPr lang="en-US">
                <a:sym typeface="Wingdings"/>
              </a:rPr>
              <a:t>peace of Allah be upon him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فَارِجَ الْهَمِّ</a:t>
            </a:r>
            <a:br>
              <a:rPr lang="ar-SA" dirty="0"/>
            </a:br>
            <a:r>
              <a:rPr lang="ar-SA" dirty="0"/>
              <a:t>يَا كَاشِفَ الْغَمِّ</a:t>
            </a:r>
            <a:endParaRPr lang="en-US" dirty="0"/>
          </a:p>
        </p:txBody>
      </p:sp>
      <p:sp>
        <p:nvSpPr>
          <p:cNvPr id="5" name="Subtitle 4"/>
          <p:cNvSpPr>
            <a:spLocks noGrp="1"/>
          </p:cNvSpPr>
          <p:nvPr>
            <p:ph type="body" sz="quarter" idx="10"/>
          </p:nvPr>
        </p:nvSpPr>
        <p:spPr/>
        <p:txBody>
          <a:bodyPr/>
          <a:lstStyle/>
          <a:p>
            <a:r>
              <a:rPr lang="en-US" dirty="0"/>
              <a:t>O Remover of anxiety,</a:t>
            </a:r>
          </a:p>
          <a:p>
            <a:r>
              <a:rPr lang="en-US" dirty="0"/>
              <a:t>O Expeller of sorrow,</a:t>
            </a:r>
          </a:p>
        </p:txBody>
      </p:sp>
      <p:sp>
        <p:nvSpPr>
          <p:cNvPr id="2" name="TextBox 1">
            <a:extLst>
              <a:ext uri="{FF2B5EF4-FFF2-40B4-BE49-F238E27FC236}">
                <a16:creationId xmlns:a16="http://schemas.microsoft.com/office/drawing/2014/main" id="{6436D5B8-A1ED-9BE9-551D-C5CADD35BC0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غَافِرَ الذَّنْبِ</a:t>
            </a:r>
            <a:br>
              <a:rPr lang="ar-SA" dirty="0"/>
            </a:br>
            <a:r>
              <a:rPr lang="ar-SA" dirty="0"/>
              <a:t>يَا قَابِلَ التَّوْبِ</a:t>
            </a:r>
            <a:endParaRPr lang="en-US" dirty="0"/>
          </a:p>
        </p:txBody>
      </p:sp>
      <p:sp>
        <p:nvSpPr>
          <p:cNvPr id="5" name="Subtitle 4"/>
          <p:cNvSpPr>
            <a:spLocks noGrp="1"/>
          </p:cNvSpPr>
          <p:nvPr>
            <p:ph type="body" sz="quarter" idx="10"/>
          </p:nvPr>
        </p:nvSpPr>
        <p:spPr/>
        <p:txBody>
          <a:bodyPr/>
          <a:lstStyle/>
          <a:p>
            <a:r>
              <a:rPr lang="en-US" dirty="0"/>
              <a:t>O Forgiver of sins,</a:t>
            </a:r>
          </a:p>
          <a:p>
            <a:r>
              <a:rPr lang="en-US" dirty="0"/>
              <a:t>O Acceptor of repentance,</a:t>
            </a:r>
          </a:p>
        </p:txBody>
      </p:sp>
      <p:sp>
        <p:nvSpPr>
          <p:cNvPr id="2" name="TextBox 1">
            <a:extLst>
              <a:ext uri="{FF2B5EF4-FFF2-40B4-BE49-F238E27FC236}">
                <a16:creationId xmlns:a16="http://schemas.microsoft.com/office/drawing/2014/main" id="{957EC6BC-48CA-F365-19B0-E21E0866505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خَاِلقَ الْخَلْقِ</a:t>
            </a:r>
            <a:br>
              <a:rPr lang="en-US" dirty="0"/>
            </a:br>
            <a:r>
              <a:rPr lang="ar-SA" dirty="0"/>
              <a:t>يَا صَادِقَ الْوَعْدِ</a:t>
            </a:r>
            <a:endParaRPr lang="en-US" dirty="0"/>
          </a:p>
        </p:txBody>
      </p:sp>
      <p:sp>
        <p:nvSpPr>
          <p:cNvPr id="5" name="Subtitle 4"/>
          <p:cNvSpPr>
            <a:spLocks noGrp="1"/>
          </p:cNvSpPr>
          <p:nvPr>
            <p:ph type="body" sz="quarter" idx="10"/>
          </p:nvPr>
        </p:nvSpPr>
        <p:spPr/>
        <p:txBody>
          <a:bodyPr/>
          <a:lstStyle/>
          <a:p>
            <a:r>
              <a:rPr lang="en-US" dirty="0"/>
              <a:t>O Creator of creatures,</a:t>
            </a:r>
          </a:p>
          <a:p>
            <a:r>
              <a:rPr lang="en-US" dirty="0"/>
              <a:t>O Truthful in promises,</a:t>
            </a:r>
          </a:p>
        </p:txBody>
      </p:sp>
      <p:sp>
        <p:nvSpPr>
          <p:cNvPr id="2" name="TextBox 1">
            <a:extLst>
              <a:ext uri="{FF2B5EF4-FFF2-40B4-BE49-F238E27FC236}">
                <a16:creationId xmlns:a16="http://schemas.microsoft.com/office/drawing/2014/main" id="{D6604FE9-62F8-A984-0FC3-63297331992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مُوفِي الْعَهْدِ</a:t>
            </a:r>
            <a:br>
              <a:rPr lang="ar-SA" dirty="0"/>
            </a:br>
            <a:r>
              <a:rPr lang="ar-SA" dirty="0"/>
              <a:t>يَا عَالِمَ السِّرِّ</a:t>
            </a:r>
            <a:endParaRPr lang="en-US" dirty="0"/>
          </a:p>
        </p:txBody>
      </p:sp>
      <p:sp>
        <p:nvSpPr>
          <p:cNvPr id="5" name="Subtitle 4"/>
          <p:cNvSpPr>
            <a:spLocks noGrp="1"/>
          </p:cNvSpPr>
          <p:nvPr>
            <p:ph type="body" sz="quarter" idx="10"/>
          </p:nvPr>
        </p:nvSpPr>
        <p:spPr/>
        <p:txBody>
          <a:bodyPr/>
          <a:lstStyle/>
          <a:p>
            <a:r>
              <a:rPr lang="en-US" dirty="0"/>
              <a:t>O Fulfiller of promises,</a:t>
            </a:r>
          </a:p>
          <a:p>
            <a:r>
              <a:rPr lang="en-US" dirty="0"/>
              <a:t>O Knower of secrets,</a:t>
            </a:r>
          </a:p>
        </p:txBody>
      </p:sp>
      <p:sp>
        <p:nvSpPr>
          <p:cNvPr id="2" name="TextBox 1">
            <a:extLst>
              <a:ext uri="{FF2B5EF4-FFF2-40B4-BE49-F238E27FC236}">
                <a16:creationId xmlns:a16="http://schemas.microsoft.com/office/drawing/2014/main" id="{EB2CADC8-FF04-2E31-0E08-069F653F2A5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فَاِلقَ الْحَبِّ</a:t>
            </a:r>
            <a:br>
              <a:rPr lang="en-US" dirty="0"/>
            </a:br>
            <a:r>
              <a:rPr lang="ar-SA" dirty="0"/>
              <a:t>يَا رَازِقَ الْأَنَامِ</a:t>
            </a:r>
            <a:endParaRPr lang="en-US" dirty="0"/>
          </a:p>
        </p:txBody>
      </p:sp>
      <p:sp>
        <p:nvSpPr>
          <p:cNvPr id="5" name="Subtitle 4"/>
          <p:cNvSpPr>
            <a:spLocks noGrp="1"/>
          </p:cNvSpPr>
          <p:nvPr>
            <p:ph type="body" sz="quarter" idx="10"/>
          </p:nvPr>
        </p:nvSpPr>
        <p:spPr/>
        <p:txBody>
          <a:bodyPr/>
          <a:lstStyle/>
          <a:p>
            <a:r>
              <a:rPr lang="en-US" dirty="0"/>
              <a:t>O Splitter of seed,</a:t>
            </a:r>
          </a:p>
          <a:p>
            <a:r>
              <a:rPr lang="en-US" dirty="0"/>
              <a:t>O Provider for creatures.</a:t>
            </a:r>
          </a:p>
        </p:txBody>
      </p:sp>
      <p:sp>
        <p:nvSpPr>
          <p:cNvPr id="2" name="TextBox 1">
            <a:extLst>
              <a:ext uri="{FF2B5EF4-FFF2-40B4-BE49-F238E27FC236}">
                <a16:creationId xmlns:a16="http://schemas.microsoft.com/office/drawing/2014/main" id="{A232779A-118C-CFCF-60D8-B6FF5A41946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8825302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عَلِيُّ يَا وَفِيُّ</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High, O Perfect</a:t>
            </a:r>
          </a:p>
        </p:txBody>
      </p:sp>
      <p:sp>
        <p:nvSpPr>
          <p:cNvPr id="2" name="TextBox 1">
            <a:extLst>
              <a:ext uri="{FF2B5EF4-FFF2-40B4-BE49-F238E27FC236}">
                <a16:creationId xmlns:a16="http://schemas.microsoft.com/office/drawing/2014/main" id="{7C468242-0FE8-0599-6DE2-F4DB236C0F0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غَنِيُّ يَا مَلِيُّ</a:t>
            </a:r>
            <a:r>
              <a:rPr lang="en-US" dirty="0"/>
              <a:t> </a:t>
            </a:r>
            <a:r>
              <a:rPr lang="ar-SA" dirty="0"/>
              <a:t>يَا حَفِيُّ يَا رَضِيُّ</a:t>
            </a:r>
            <a:endParaRPr lang="en-US" dirty="0"/>
          </a:p>
        </p:txBody>
      </p:sp>
      <p:sp>
        <p:nvSpPr>
          <p:cNvPr id="5" name="Subtitle 4"/>
          <p:cNvSpPr>
            <a:spLocks noGrp="1"/>
          </p:cNvSpPr>
          <p:nvPr>
            <p:ph type="body" sz="quarter" idx="10"/>
          </p:nvPr>
        </p:nvSpPr>
        <p:spPr/>
        <p:txBody>
          <a:bodyPr/>
          <a:lstStyle/>
          <a:p>
            <a:r>
              <a:rPr lang="en-US" dirty="0"/>
              <a:t>O Independent, O Rich,</a:t>
            </a:r>
          </a:p>
          <a:p>
            <a:r>
              <a:rPr lang="en-US" dirty="0"/>
              <a:t>O Kind, O Agreeable</a:t>
            </a:r>
          </a:p>
        </p:txBody>
      </p:sp>
      <p:sp>
        <p:nvSpPr>
          <p:cNvPr id="2" name="TextBox 1">
            <a:extLst>
              <a:ext uri="{FF2B5EF4-FFF2-40B4-BE49-F238E27FC236}">
                <a16:creationId xmlns:a16="http://schemas.microsoft.com/office/drawing/2014/main" id="{C5A59FDC-DDAE-2C33-3815-52B412F056C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زَكِيُّ يَا بَدِيُّ</a:t>
            </a:r>
            <a:r>
              <a:rPr lang="en-US" dirty="0"/>
              <a:t> </a:t>
            </a:r>
            <a:r>
              <a:rPr lang="ar-SA" dirty="0"/>
              <a:t>يَا قَوِيُّ يَا وَلِيُّ</a:t>
            </a:r>
            <a:endParaRPr lang="en-US" dirty="0"/>
          </a:p>
        </p:txBody>
      </p:sp>
      <p:sp>
        <p:nvSpPr>
          <p:cNvPr id="5" name="Subtitle 4"/>
          <p:cNvSpPr>
            <a:spLocks noGrp="1"/>
          </p:cNvSpPr>
          <p:nvPr>
            <p:ph type="body" sz="quarter" idx="10"/>
          </p:nvPr>
        </p:nvSpPr>
        <p:spPr/>
        <p:txBody>
          <a:bodyPr/>
          <a:lstStyle/>
          <a:p>
            <a:r>
              <a:rPr lang="en-US" dirty="0"/>
              <a:t>O Purifier, O Eternal,</a:t>
            </a:r>
          </a:p>
          <a:p>
            <a:r>
              <a:rPr lang="en-US" dirty="0"/>
              <a:t>O Mighty, O Friend.</a:t>
            </a:r>
          </a:p>
        </p:txBody>
      </p:sp>
      <p:sp>
        <p:nvSpPr>
          <p:cNvPr id="2" name="TextBox 1">
            <a:extLst>
              <a:ext uri="{FF2B5EF4-FFF2-40B4-BE49-F238E27FC236}">
                <a16:creationId xmlns:a16="http://schemas.microsoft.com/office/drawing/2014/main" id="{4703A65D-D0DF-043B-5106-D614E654BA5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522927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C165332-44DC-45EB-9EBD-AC54A8AE9857}"/>
              </a:ext>
            </a:extLst>
          </p:cNvPr>
          <p:cNvSpPr>
            <a:spLocks noGrp="1"/>
          </p:cNvSpPr>
          <p:nvPr>
            <p:ph type="title"/>
            <p:custDataLst>
              <p:tags r:id="rId1"/>
            </p:custDataLst>
          </p:nvPr>
        </p:nvSpPr>
        <p:spPr/>
        <p:txBody>
          <a:bodyPr/>
          <a:lstStyle/>
          <a:p>
            <a:r>
              <a:rPr lang="ar-SA" dirty="0">
                <a:sym typeface="Wingdings"/>
              </a:rPr>
              <a:t>حَتّىٰ دَعَاكَ ٱللَّهُ إِلَىٰ جِوَارِهِ</a:t>
            </a:r>
            <a:endParaRPr lang="en-US" dirty="0"/>
          </a:p>
        </p:txBody>
      </p:sp>
      <p:sp>
        <p:nvSpPr>
          <p:cNvPr id="12" name="Subtitle 4">
            <a:extLst>
              <a:ext uri="{FF2B5EF4-FFF2-40B4-BE49-F238E27FC236}">
                <a16:creationId xmlns:a16="http://schemas.microsoft.com/office/drawing/2014/main" id="{4C8CCB85-9C04-48A9-9B81-9F3459BA1514}"/>
              </a:ext>
            </a:extLst>
          </p:cNvPr>
          <p:cNvSpPr>
            <a:spLocks noGrp="1"/>
          </p:cNvSpPr>
          <p:nvPr>
            <p:ph type="body" sz="quarter" idx="10"/>
            <p:custDataLst>
              <p:tags r:id="rId2"/>
            </p:custDataLst>
          </p:nvPr>
        </p:nvSpPr>
        <p:spPr/>
        <p:txBody>
          <a:bodyPr/>
          <a:lstStyle/>
          <a:p>
            <a:r>
              <a:rPr lang="en-US">
                <a:sym typeface="Wingdings"/>
              </a:rPr>
              <a:t>until Allah called you to be in His vicinity.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أَظْهَرَ الْجَمِيلَ</a:t>
            </a:r>
            <a:br>
              <a:rPr lang="en-US" dirty="0"/>
            </a:br>
            <a:r>
              <a:rPr lang="ar-SA" dirty="0"/>
              <a:t>يَا مَنْ سَتَرَ الْقَبِيحَ</a:t>
            </a:r>
            <a:endParaRPr lang="en-US" dirty="0"/>
          </a:p>
        </p:txBody>
      </p:sp>
      <p:sp>
        <p:nvSpPr>
          <p:cNvPr id="5" name="Subtitle 4"/>
          <p:cNvSpPr>
            <a:spLocks noGrp="1"/>
          </p:cNvSpPr>
          <p:nvPr>
            <p:ph type="body" sz="quarter" idx="10"/>
          </p:nvPr>
        </p:nvSpPr>
        <p:spPr/>
        <p:txBody>
          <a:bodyPr/>
          <a:lstStyle/>
          <a:p>
            <a:r>
              <a:rPr lang="en-US" dirty="0"/>
              <a:t>O He, Who reveals virtue,</a:t>
            </a:r>
          </a:p>
          <a:p>
            <a:r>
              <a:rPr lang="en-US" dirty="0"/>
              <a:t>O He, Who conceals vice,</a:t>
            </a:r>
          </a:p>
        </p:txBody>
      </p:sp>
      <p:sp>
        <p:nvSpPr>
          <p:cNvPr id="2" name="TextBox 1">
            <a:extLst>
              <a:ext uri="{FF2B5EF4-FFF2-40B4-BE49-F238E27FC236}">
                <a16:creationId xmlns:a16="http://schemas.microsoft.com/office/drawing/2014/main" id="{DB95E1C6-8F75-F84F-4A00-60EB372AA23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لَمْ يُؤَاخِذْ بِالْجَرِيرَةِ</a:t>
            </a:r>
            <a:br>
              <a:rPr lang="en-US" dirty="0"/>
            </a:br>
            <a:r>
              <a:rPr lang="ar-SA" dirty="0"/>
              <a:t>يَا مَنْ لَمْ يَهْتِكِ السِّتْرَ</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does not call to severe account for sins,</a:t>
            </a:r>
          </a:p>
          <a:p>
            <a:r>
              <a:rPr lang="en-US" dirty="0"/>
              <a:t>O He, Who does not disclose the disgrace of his servants,</a:t>
            </a:r>
          </a:p>
        </p:txBody>
      </p:sp>
      <p:sp>
        <p:nvSpPr>
          <p:cNvPr id="2" name="TextBox 1">
            <a:extLst>
              <a:ext uri="{FF2B5EF4-FFF2-40B4-BE49-F238E27FC236}">
                <a16:creationId xmlns:a16="http://schemas.microsoft.com/office/drawing/2014/main" id="{132BF307-F121-0136-3FE2-F72D1CD087F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عَظِيمَ الْعَفْوِ</a:t>
            </a:r>
            <a:br>
              <a:rPr lang="en-US" dirty="0"/>
            </a:br>
            <a:r>
              <a:rPr lang="ar-SA" dirty="0"/>
              <a:t>يَا حَسَنَ التَّجَاوُزِ</a:t>
            </a:r>
            <a:endParaRPr lang="en-US" dirty="0"/>
          </a:p>
        </p:txBody>
      </p:sp>
      <p:sp>
        <p:nvSpPr>
          <p:cNvPr id="5" name="Subtitle 4"/>
          <p:cNvSpPr>
            <a:spLocks noGrp="1"/>
          </p:cNvSpPr>
          <p:nvPr>
            <p:ph type="body" sz="quarter" idx="10"/>
          </p:nvPr>
        </p:nvSpPr>
        <p:spPr/>
        <p:txBody>
          <a:bodyPr/>
          <a:lstStyle/>
          <a:p>
            <a:r>
              <a:rPr lang="en-US" dirty="0"/>
              <a:t>O He, Who is the best forgiver,</a:t>
            </a:r>
          </a:p>
          <a:p>
            <a:r>
              <a:rPr lang="en-US" dirty="0"/>
              <a:t>O He, Who overlooks </a:t>
            </a:r>
            <a:r>
              <a:rPr lang="en-US" dirty="0" err="1"/>
              <a:t>errancy</a:t>
            </a:r>
            <a:r>
              <a:rPr lang="en-US" dirty="0"/>
              <a:t>,</a:t>
            </a:r>
          </a:p>
        </p:txBody>
      </p:sp>
      <p:sp>
        <p:nvSpPr>
          <p:cNvPr id="2" name="TextBox 1">
            <a:extLst>
              <a:ext uri="{FF2B5EF4-FFF2-40B4-BE49-F238E27FC236}">
                <a16:creationId xmlns:a16="http://schemas.microsoft.com/office/drawing/2014/main" id="{9AE84C50-373F-8697-EECB-06019085DCE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وَاسِعَ الْمَغْفِرَةِ</a:t>
            </a:r>
            <a:br>
              <a:rPr lang="en-US" dirty="0"/>
            </a:br>
            <a:r>
              <a:rPr lang="ar-SA" dirty="0"/>
              <a:t>يَا بَاسِطَ الْيَدَيْنِ بِالرَّحْمَةِ</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forgiveness extends over all.</a:t>
            </a:r>
          </a:p>
          <a:p>
            <a:r>
              <a:rPr lang="en-US" dirty="0"/>
              <a:t>O He, Whose Hands are stretched forth in mercy,</a:t>
            </a:r>
          </a:p>
        </p:txBody>
      </p:sp>
      <p:sp>
        <p:nvSpPr>
          <p:cNvPr id="2" name="TextBox 1">
            <a:extLst>
              <a:ext uri="{FF2B5EF4-FFF2-40B4-BE49-F238E27FC236}">
                <a16:creationId xmlns:a16="http://schemas.microsoft.com/office/drawing/2014/main" id="{DDE20655-284F-1FC0-2945-212BDE48F79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صَاحِبَ كُلِّ نَجْوٰى</a:t>
            </a:r>
            <a:br>
              <a:rPr lang="ar-SA" dirty="0"/>
            </a:br>
            <a:r>
              <a:rPr lang="ar-SA" dirty="0"/>
              <a:t>يَا مُنْتَهٰى كُلِّ شَكْوٰى</a:t>
            </a:r>
            <a:endParaRPr lang="en-US" dirty="0"/>
          </a:p>
        </p:txBody>
      </p:sp>
      <p:sp>
        <p:nvSpPr>
          <p:cNvPr id="5" name="Subtitle 4"/>
          <p:cNvSpPr>
            <a:spLocks noGrp="1"/>
          </p:cNvSpPr>
          <p:nvPr>
            <p:ph type="body" sz="quarter" idx="10"/>
          </p:nvPr>
        </p:nvSpPr>
        <p:spPr/>
        <p:txBody>
          <a:bodyPr/>
          <a:lstStyle/>
          <a:p>
            <a:r>
              <a:rPr lang="en-US" dirty="0"/>
              <a:t>O He, Who knows all secrets,</a:t>
            </a:r>
          </a:p>
          <a:p>
            <a:r>
              <a:rPr lang="en-US" dirty="0"/>
              <a:t>O He, to Whom all complaints are directed.</a:t>
            </a:r>
          </a:p>
        </p:txBody>
      </p:sp>
      <p:sp>
        <p:nvSpPr>
          <p:cNvPr id="2" name="TextBox 1">
            <a:extLst>
              <a:ext uri="{FF2B5EF4-FFF2-40B4-BE49-F238E27FC236}">
                <a16:creationId xmlns:a16="http://schemas.microsoft.com/office/drawing/2014/main" id="{2FBE608F-C89F-F727-81BA-F4876C9F344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4387471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النِّعْمَةِ السَّابِغَةِ</a:t>
            </a:r>
            <a:br>
              <a:rPr lang="en-US" dirty="0"/>
            </a:br>
            <a:r>
              <a:rPr lang="ar-SA" dirty="0"/>
              <a:t>يَا ذَا الرَّحْمَةِ الْوَاسِعَةِ</a:t>
            </a:r>
            <a:endParaRPr lang="en-US" dirty="0"/>
          </a:p>
        </p:txBody>
      </p:sp>
      <p:sp>
        <p:nvSpPr>
          <p:cNvPr id="5" name="Subtitle 4"/>
          <p:cNvSpPr>
            <a:spLocks noGrp="1"/>
          </p:cNvSpPr>
          <p:nvPr>
            <p:ph type="body" sz="quarter" idx="10"/>
          </p:nvPr>
        </p:nvSpPr>
        <p:spPr/>
        <p:txBody>
          <a:bodyPr/>
          <a:lstStyle/>
          <a:p>
            <a:r>
              <a:rPr lang="en-US" dirty="0"/>
              <a:t>O Master of countless blessings,</a:t>
            </a:r>
          </a:p>
          <a:p>
            <a:r>
              <a:rPr lang="en-US" dirty="0"/>
              <a:t>O Master of limitless mercy,</a:t>
            </a:r>
          </a:p>
        </p:txBody>
      </p:sp>
      <p:sp>
        <p:nvSpPr>
          <p:cNvPr id="2" name="TextBox 1">
            <a:extLst>
              <a:ext uri="{FF2B5EF4-FFF2-40B4-BE49-F238E27FC236}">
                <a16:creationId xmlns:a16="http://schemas.microsoft.com/office/drawing/2014/main" id="{EB5507F8-0BA2-9B59-1AE4-C43E144B5D1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الْمِنَّةِ السَّابِقَةِ</a:t>
            </a:r>
            <a:br>
              <a:rPr lang="en-US" dirty="0"/>
            </a:br>
            <a:r>
              <a:rPr lang="ar-SA" dirty="0"/>
              <a:t>يَا ذَا الْحِكْمَةِ الْبَاِلغَةِ</a:t>
            </a:r>
            <a:endParaRPr lang="en-US" dirty="0"/>
          </a:p>
        </p:txBody>
      </p:sp>
      <p:sp>
        <p:nvSpPr>
          <p:cNvPr id="5" name="Subtitle 4"/>
          <p:cNvSpPr>
            <a:spLocks noGrp="1"/>
          </p:cNvSpPr>
          <p:nvPr>
            <p:ph type="body" sz="quarter" idx="10"/>
          </p:nvPr>
        </p:nvSpPr>
        <p:spPr/>
        <p:txBody>
          <a:bodyPr/>
          <a:lstStyle/>
          <a:p>
            <a:r>
              <a:rPr lang="en-US" dirty="0"/>
              <a:t>O Master surpassing all obligation,</a:t>
            </a:r>
          </a:p>
          <a:p>
            <a:r>
              <a:rPr lang="en-US" dirty="0"/>
              <a:t>O Master of perfect wisdom,</a:t>
            </a:r>
          </a:p>
        </p:txBody>
      </p:sp>
      <p:sp>
        <p:nvSpPr>
          <p:cNvPr id="2" name="TextBox 1">
            <a:extLst>
              <a:ext uri="{FF2B5EF4-FFF2-40B4-BE49-F238E27FC236}">
                <a16:creationId xmlns:a16="http://schemas.microsoft.com/office/drawing/2014/main" id="{D5D40D19-18A8-841A-DD86-8CEEF23A98D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الْقُدْرَةِ الْكَامِلَةِ</a:t>
            </a:r>
            <a:br>
              <a:rPr lang="ar-SA" dirty="0"/>
            </a:br>
            <a:r>
              <a:rPr lang="ar-SA" dirty="0"/>
              <a:t>يَا ذَا الْحُجَّةِ الْقَاطِعَةِ</a:t>
            </a:r>
            <a:endParaRPr lang="en-US" dirty="0"/>
          </a:p>
        </p:txBody>
      </p:sp>
      <p:sp>
        <p:nvSpPr>
          <p:cNvPr id="5" name="Subtitle 4"/>
          <p:cNvSpPr>
            <a:spLocks noGrp="1"/>
          </p:cNvSpPr>
          <p:nvPr>
            <p:ph type="body" sz="quarter" idx="10"/>
          </p:nvPr>
        </p:nvSpPr>
        <p:spPr/>
        <p:txBody>
          <a:bodyPr/>
          <a:lstStyle/>
          <a:p>
            <a:r>
              <a:rPr lang="en-US" dirty="0"/>
              <a:t>O Master of infinite might,</a:t>
            </a:r>
          </a:p>
          <a:p>
            <a:r>
              <a:rPr lang="en-US" dirty="0"/>
              <a:t>O Master of the decisive argument,</a:t>
            </a:r>
          </a:p>
        </p:txBody>
      </p:sp>
      <p:sp>
        <p:nvSpPr>
          <p:cNvPr id="2" name="TextBox 1">
            <a:extLst>
              <a:ext uri="{FF2B5EF4-FFF2-40B4-BE49-F238E27FC236}">
                <a16:creationId xmlns:a16="http://schemas.microsoft.com/office/drawing/2014/main" id="{E3CFD831-64B5-7569-29E5-1FB3DEF2442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الْكَرَامَةِ الظَّاهِرَةِ</a:t>
            </a:r>
            <a:br>
              <a:rPr lang="ar-SA" dirty="0"/>
            </a:br>
            <a:r>
              <a:rPr lang="ar-SA" dirty="0"/>
              <a:t>يَا ذَا الْعِزَّةِ الدَّائِمَةِ</a:t>
            </a:r>
            <a:endParaRPr lang="en-US" dirty="0"/>
          </a:p>
        </p:txBody>
      </p:sp>
      <p:sp>
        <p:nvSpPr>
          <p:cNvPr id="5" name="Subtitle 4"/>
          <p:cNvSpPr>
            <a:spLocks noGrp="1"/>
          </p:cNvSpPr>
          <p:nvPr>
            <p:ph type="body" sz="quarter" idx="10"/>
          </p:nvPr>
        </p:nvSpPr>
        <p:spPr/>
        <p:txBody>
          <a:bodyPr/>
          <a:lstStyle/>
          <a:p>
            <a:r>
              <a:rPr lang="en-US" dirty="0"/>
              <a:t>O Master of the manifest miracle,</a:t>
            </a:r>
          </a:p>
          <a:p>
            <a:r>
              <a:rPr lang="en-US" dirty="0"/>
              <a:t>O Master of perpetual prestige,</a:t>
            </a:r>
          </a:p>
        </p:txBody>
      </p:sp>
      <p:sp>
        <p:nvSpPr>
          <p:cNvPr id="2" name="TextBox 1">
            <a:extLst>
              <a:ext uri="{FF2B5EF4-FFF2-40B4-BE49-F238E27FC236}">
                <a16:creationId xmlns:a16="http://schemas.microsoft.com/office/drawing/2014/main" id="{A2CE50D9-E61C-85C8-47EF-CF0FB275735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7EC2D7D-9E17-4CE4-BEC6-3C5687AFD0CC}"/>
              </a:ext>
            </a:extLst>
          </p:cNvPr>
          <p:cNvSpPr>
            <a:spLocks noGrp="1"/>
          </p:cNvSpPr>
          <p:nvPr>
            <p:ph type="title"/>
            <p:custDataLst>
              <p:tags r:id="rId1"/>
            </p:custDataLst>
          </p:nvPr>
        </p:nvSpPr>
        <p:spPr/>
        <p:txBody>
          <a:bodyPr/>
          <a:lstStyle/>
          <a:p>
            <a:r>
              <a:rPr lang="ar-SA" dirty="0">
                <a:sym typeface="Wingdings"/>
              </a:rPr>
              <a:t>فَقَبَضَكَ إِلَيْهِ بِٱخْتِيَارِهِ</a:t>
            </a:r>
            <a:endParaRPr lang="en-US" dirty="0"/>
          </a:p>
        </p:txBody>
      </p:sp>
      <p:sp>
        <p:nvSpPr>
          <p:cNvPr id="12" name="Subtitle 4">
            <a:extLst>
              <a:ext uri="{FF2B5EF4-FFF2-40B4-BE49-F238E27FC236}">
                <a16:creationId xmlns:a16="http://schemas.microsoft.com/office/drawing/2014/main" id="{55A29E7E-C931-474F-B807-35B10B1A2D8C}"/>
              </a:ext>
            </a:extLst>
          </p:cNvPr>
          <p:cNvSpPr>
            <a:spLocks noGrp="1"/>
          </p:cNvSpPr>
          <p:nvPr>
            <p:ph type="body" sz="quarter" idx="10"/>
            <p:custDataLst>
              <p:tags r:id="rId2"/>
            </p:custDataLst>
          </p:nvPr>
        </p:nvSpPr>
        <p:spPr/>
        <p:txBody>
          <a:bodyPr/>
          <a:lstStyle/>
          <a:p>
            <a:r>
              <a:rPr lang="en-US">
                <a:sym typeface="Wingdings"/>
              </a:rPr>
              <a:t>So, He grasped you to Him by His will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الْقُوَّةِ الْمَتِينَةِ</a:t>
            </a:r>
            <a:br>
              <a:rPr lang="en-US" dirty="0"/>
            </a:br>
            <a:r>
              <a:rPr lang="ar-SA" dirty="0"/>
              <a:t>يَا ذَا الْعَظَمَةِ الْمَنِيعَةِ</a:t>
            </a:r>
            <a:endParaRPr lang="en-US" dirty="0"/>
          </a:p>
        </p:txBody>
      </p:sp>
      <p:sp>
        <p:nvSpPr>
          <p:cNvPr id="5" name="Subtitle 4"/>
          <p:cNvSpPr>
            <a:spLocks noGrp="1"/>
          </p:cNvSpPr>
          <p:nvPr>
            <p:ph type="body" sz="quarter" idx="10"/>
          </p:nvPr>
        </p:nvSpPr>
        <p:spPr/>
        <p:txBody>
          <a:bodyPr/>
          <a:lstStyle/>
          <a:p>
            <a:r>
              <a:rPr lang="en-US" dirty="0"/>
              <a:t>O Master of great strength,</a:t>
            </a:r>
          </a:p>
          <a:p>
            <a:r>
              <a:rPr lang="en-US" dirty="0"/>
              <a:t>O Master of unsurpassable glory</a:t>
            </a:r>
          </a:p>
        </p:txBody>
      </p:sp>
      <p:sp>
        <p:nvSpPr>
          <p:cNvPr id="2" name="TextBox 1">
            <a:extLst>
              <a:ext uri="{FF2B5EF4-FFF2-40B4-BE49-F238E27FC236}">
                <a16:creationId xmlns:a16="http://schemas.microsoft.com/office/drawing/2014/main" id="{4AFD3CE0-16AA-CD27-EFC9-03F16A30AD8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4944526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بَدِيَعَ السَّمَاوَاتِ</a:t>
            </a:r>
            <a:br>
              <a:rPr lang="ar-SA" dirty="0"/>
            </a:br>
            <a:r>
              <a:rPr lang="ar-SA" dirty="0"/>
              <a:t>يَا جَاعِلَ الظُّلُمَاتِ</a:t>
            </a:r>
            <a:endParaRPr lang="en-US" dirty="0"/>
          </a:p>
        </p:txBody>
      </p:sp>
      <p:sp>
        <p:nvSpPr>
          <p:cNvPr id="5" name="Subtitle 4"/>
          <p:cNvSpPr>
            <a:spLocks noGrp="1"/>
          </p:cNvSpPr>
          <p:nvPr>
            <p:ph type="body" sz="quarter" idx="10"/>
          </p:nvPr>
        </p:nvSpPr>
        <p:spPr/>
        <p:txBody>
          <a:bodyPr/>
          <a:lstStyle/>
          <a:p>
            <a:r>
              <a:rPr lang="en-US" dirty="0"/>
              <a:t>O Originator of the heavens,</a:t>
            </a:r>
          </a:p>
          <a:p>
            <a:r>
              <a:rPr lang="en-US" dirty="0"/>
              <a:t>O Maker of darkness,</a:t>
            </a:r>
          </a:p>
        </p:txBody>
      </p:sp>
      <p:sp>
        <p:nvSpPr>
          <p:cNvPr id="2" name="TextBox 1">
            <a:extLst>
              <a:ext uri="{FF2B5EF4-FFF2-40B4-BE49-F238E27FC236}">
                <a16:creationId xmlns:a16="http://schemas.microsoft.com/office/drawing/2014/main" id="{38AC1584-FD1A-7F93-A6CA-EACAB7AB41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رَاحِمَ الْعَبَرَاتِ</a:t>
            </a:r>
            <a:br>
              <a:rPr lang="en-US" dirty="0"/>
            </a:br>
            <a:r>
              <a:rPr lang="ar-SA" dirty="0"/>
              <a:t>يَا مُقِيلَ الْعَثَرَاتِ</a:t>
            </a:r>
            <a:endParaRPr lang="en-US" dirty="0"/>
          </a:p>
        </p:txBody>
      </p:sp>
      <p:sp>
        <p:nvSpPr>
          <p:cNvPr id="5" name="Subtitle 4"/>
          <p:cNvSpPr>
            <a:spLocks noGrp="1"/>
          </p:cNvSpPr>
          <p:nvPr>
            <p:ph type="body" sz="quarter" idx="10"/>
          </p:nvPr>
        </p:nvSpPr>
        <p:spPr/>
        <p:txBody>
          <a:bodyPr/>
          <a:lstStyle/>
          <a:p>
            <a:r>
              <a:rPr lang="en-US" dirty="0"/>
              <a:t>O Merciful to those who weep,</a:t>
            </a:r>
          </a:p>
          <a:p>
            <a:r>
              <a:rPr lang="en-US" dirty="0"/>
              <a:t>O He Who oversees slips and errors,</a:t>
            </a:r>
          </a:p>
        </p:txBody>
      </p:sp>
      <p:sp>
        <p:nvSpPr>
          <p:cNvPr id="2" name="TextBox 1">
            <a:extLst>
              <a:ext uri="{FF2B5EF4-FFF2-40B4-BE49-F238E27FC236}">
                <a16:creationId xmlns:a16="http://schemas.microsoft.com/office/drawing/2014/main" id="{01BC9476-E304-F792-D61C-B4994649B65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سَاتِرَ الْعَوْرَاتِ</a:t>
            </a:r>
            <a:br>
              <a:rPr lang="ar-SA" dirty="0"/>
            </a:br>
            <a:r>
              <a:rPr lang="ar-SA" dirty="0"/>
              <a:t>يَا مُحْيِيَ الْأَمْوَاتِ</a:t>
            </a:r>
            <a:endParaRPr lang="en-US" dirty="0"/>
          </a:p>
        </p:txBody>
      </p:sp>
      <p:sp>
        <p:nvSpPr>
          <p:cNvPr id="5" name="Subtitle 4"/>
          <p:cNvSpPr>
            <a:spLocks noGrp="1"/>
          </p:cNvSpPr>
          <p:nvPr>
            <p:ph type="body" sz="quarter" idx="10"/>
          </p:nvPr>
        </p:nvSpPr>
        <p:spPr/>
        <p:txBody>
          <a:bodyPr/>
          <a:lstStyle/>
          <a:p>
            <a:r>
              <a:rPr lang="en-US" dirty="0"/>
              <a:t>O Concealer of defects,</a:t>
            </a:r>
          </a:p>
          <a:p>
            <a:r>
              <a:rPr lang="en-US" dirty="0"/>
              <a:t>O Reviver of the dead,</a:t>
            </a:r>
          </a:p>
        </p:txBody>
      </p:sp>
      <p:sp>
        <p:nvSpPr>
          <p:cNvPr id="2" name="TextBox 1">
            <a:extLst>
              <a:ext uri="{FF2B5EF4-FFF2-40B4-BE49-F238E27FC236}">
                <a16:creationId xmlns:a16="http://schemas.microsoft.com/office/drawing/2014/main" id="{30487F0C-F341-30F5-6942-48D099CDE72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ar-SA" dirty="0"/>
              <a:t>يَا مُنْزِلَ الْآيَاتِ</a:t>
            </a:r>
            <a:br>
              <a:rPr lang="en-US" dirty="0"/>
            </a:br>
            <a:r>
              <a:rPr lang="ar-SA" dirty="0"/>
              <a:t>يَا مُضَعِّفَ الْحَسَنَاتِ</a:t>
            </a:r>
            <a:endParaRPr lang="en-US" dirty="0"/>
          </a:p>
        </p:txBody>
      </p:sp>
      <p:sp>
        <p:nvSpPr>
          <p:cNvPr id="5" name="Subtitle 4"/>
          <p:cNvSpPr>
            <a:spLocks noGrp="1"/>
          </p:cNvSpPr>
          <p:nvPr>
            <p:ph type="body" sz="quarter" idx="10"/>
          </p:nvPr>
        </p:nvSpPr>
        <p:spPr/>
        <p:txBody>
          <a:bodyPr/>
          <a:lstStyle/>
          <a:p>
            <a:r>
              <a:rPr lang="en-US" dirty="0"/>
              <a:t>O Revealer of signs,</a:t>
            </a:r>
          </a:p>
          <a:p>
            <a:r>
              <a:rPr lang="en-US" dirty="0"/>
              <a:t>O Increaser of virtue,</a:t>
            </a:r>
          </a:p>
        </p:txBody>
      </p:sp>
      <p:sp>
        <p:nvSpPr>
          <p:cNvPr id="2" name="TextBox 1">
            <a:extLst>
              <a:ext uri="{FF2B5EF4-FFF2-40B4-BE49-F238E27FC236}">
                <a16:creationId xmlns:a16="http://schemas.microsoft.com/office/drawing/2014/main" id="{8EAAF645-82AC-AA45-F890-BBDE2754F03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a:r>
              <a:rPr lang="ar-SA" dirty="0"/>
              <a:t>يَا مَاحِيَ السَّيِّئَاتِ</a:t>
            </a:r>
            <a:br>
              <a:rPr lang="en-US" dirty="0"/>
            </a:br>
            <a:r>
              <a:rPr lang="ar-SA" dirty="0"/>
              <a:t>يَا شَدِيدَ النَّقِمَاتِ</a:t>
            </a:r>
            <a:endParaRPr lang="en-US" dirty="0"/>
          </a:p>
        </p:txBody>
      </p:sp>
      <p:sp>
        <p:nvSpPr>
          <p:cNvPr id="5" name="Subtitle 4"/>
          <p:cNvSpPr>
            <a:spLocks noGrp="1"/>
          </p:cNvSpPr>
          <p:nvPr>
            <p:ph type="body" sz="quarter" idx="10"/>
          </p:nvPr>
        </p:nvSpPr>
        <p:spPr/>
        <p:txBody>
          <a:bodyPr/>
          <a:lstStyle/>
          <a:p>
            <a:r>
              <a:rPr lang="en-US" dirty="0"/>
              <a:t>O Who rubs out vices,</a:t>
            </a:r>
          </a:p>
          <a:p>
            <a:r>
              <a:rPr lang="en-US" dirty="0"/>
              <a:t>O He Who calls to account.</a:t>
            </a:r>
          </a:p>
        </p:txBody>
      </p:sp>
      <p:sp>
        <p:nvSpPr>
          <p:cNvPr id="2" name="TextBox 1">
            <a:extLst>
              <a:ext uri="{FF2B5EF4-FFF2-40B4-BE49-F238E27FC236}">
                <a16:creationId xmlns:a16="http://schemas.microsoft.com/office/drawing/2014/main" id="{ECEA6969-B29B-62F4-C22C-AA90D2E7917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kumimoji="0" lang="en-CA" sz="1800" b="0" i="0" u="none" strike="noStrike" kern="1200" cap="none" spc="0" normalizeH="0" baseline="0" noProof="0" dirty="0">
              <a:ln>
                <a:noFill/>
              </a:ln>
              <a:solidFill>
                <a:srgbClr val="FFFFFF"/>
              </a:solidFill>
              <a:effectLst/>
              <a:uLnTx/>
              <a:uFillTx/>
              <a:latin typeface="Arial"/>
              <a:ea typeface="+mn-ea"/>
              <a:cs typeface="Aria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159728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مُصَوِّرُ يَا مُقَدِّرُ</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Fashioner, O </a:t>
            </a:r>
            <a:r>
              <a:rPr lang="en-US" dirty="0" err="1"/>
              <a:t>Preordainer</a:t>
            </a:r>
            <a:r>
              <a:rPr lang="en-US" dirty="0"/>
              <a:t>,</a:t>
            </a:r>
          </a:p>
        </p:txBody>
      </p:sp>
      <p:sp>
        <p:nvSpPr>
          <p:cNvPr id="2" name="TextBox 1">
            <a:extLst>
              <a:ext uri="{FF2B5EF4-FFF2-40B4-BE49-F238E27FC236}">
                <a16:creationId xmlns:a16="http://schemas.microsoft.com/office/drawing/2014/main" id="{D554A500-EAA9-BACA-3A7F-BA23AB8DFB0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مُدَبِّرُ يَا مُطَهِّرُ</a:t>
            </a:r>
            <a:r>
              <a:rPr lang="en-US" dirty="0"/>
              <a:t> </a:t>
            </a:r>
            <a:r>
              <a:rPr lang="ar-SA" dirty="0"/>
              <a:t>يَا مُنَوِّرُ يَا مُيَسِّرُ</a:t>
            </a:r>
            <a:endParaRPr lang="en-US" dirty="0"/>
          </a:p>
        </p:txBody>
      </p:sp>
      <p:sp>
        <p:nvSpPr>
          <p:cNvPr id="5" name="Subtitle 4"/>
          <p:cNvSpPr>
            <a:spLocks noGrp="1"/>
          </p:cNvSpPr>
          <p:nvPr>
            <p:ph type="body" sz="quarter" idx="10"/>
          </p:nvPr>
        </p:nvSpPr>
        <p:spPr/>
        <p:txBody>
          <a:bodyPr/>
          <a:lstStyle/>
          <a:p>
            <a:r>
              <a:rPr lang="en-US" dirty="0"/>
              <a:t>O Planner, O Purifier,</a:t>
            </a:r>
          </a:p>
          <a:p>
            <a:r>
              <a:rPr lang="en-US" dirty="0"/>
              <a:t>O Illuminator, O Facilitator,</a:t>
            </a:r>
          </a:p>
        </p:txBody>
      </p:sp>
      <p:sp>
        <p:nvSpPr>
          <p:cNvPr id="2" name="TextBox 1">
            <a:extLst>
              <a:ext uri="{FF2B5EF4-FFF2-40B4-BE49-F238E27FC236}">
                <a16:creationId xmlns:a16="http://schemas.microsoft.com/office/drawing/2014/main" id="{F50B9275-C657-1829-3688-5C63EFEACC3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وَمَا يُخَافُ وَيُرْجٰى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in it there is that which warns and gives hope.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244BE7-D82E-4885-8667-7090599D2C59}"/>
              </a:ext>
            </a:extLst>
          </p:cNvPr>
          <p:cNvSpPr>
            <a:spLocks noGrp="1"/>
          </p:cNvSpPr>
          <p:nvPr>
            <p:ph type="title"/>
            <p:custDataLst>
              <p:tags r:id="rId1"/>
            </p:custDataLst>
          </p:nvPr>
        </p:nvSpPr>
        <p:spPr/>
        <p:txBody>
          <a:bodyPr/>
          <a:lstStyle/>
          <a:p>
            <a:r>
              <a:rPr lang="ar-SA" dirty="0">
                <a:sym typeface="Wingdings"/>
              </a:rPr>
              <a:t>وَالْزَمَ اعْدَائَكَ ٱلْحُجَّةَ</a:t>
            </a:r>
            <a:endParaRPr lang="en-US" dirty="0"/>
          </a:p>
        </p:txBody>
      </p:sp>
      <p:sp>
        <p:nvSpPr>
          <p:cNvPr id="12" name="Subtitle 4">
            <a:extLst>
              <a:ext uri="{FF2B5EF4-FFF2-40B4-BE49-F238E27FC236}">
                <a16:creationId xmlns:a16="http://schemas.microsoft.com/office/drawing/2014/main" id="{E0559BC7-D7BA-44AE-9821-EAE2E6601447}"/>
              </a:ext>
            </a:extLst>
          </p:cNvPr>
          <p:cNvSpPr>
            <a:spLocks noGrp="1"/>
          </p:cNvSpPr>
          <p:nvPr>
            <p:ph type="body" sz="quarter" idx="10"/>
            <p:custDataLst>
              <p:tags r:id="rId2"/>
            </p:custDataLst>
          </p:nvPr>
        </p:nvSpPr>
        <p:spPr/>
        <p:txBody>
          <a:bodyPr/>
          <a:lstStyle/>
          <a:p>
            <a:r>
              <a:rPr lang="en-US">
                <a:sym typeface="Wingdings"/>
              </a:rPr>
              <a:t>and put your enemies under the claim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مُبَشِّرُ يَا مُنْذِرُ</a:t>
            </a:r>
            <a:r>
              <a:rPr lang="en-US" dirty="0"/>
              <a:t> </a:t>
            </a:r>
            <a:r>
              <a:rPr lang="ar-SA" dirty="0"/>
              <a:t>يَا مُقَدِّمُ يَا مُؤَخِّرُ</a:t>
            </a:r>
            <a:endParaRPr lang="en-US" dirty="0"/>
          </a:p>
        </p:txBody>
      </p:sp>
      <p:sp>
        <p:nvSpPr>
          <p:cNvPr id="5" name="Subtitle 4"/>
          <p:cNvSpPr>
            <a:spLocks noGrp="1"/>
          </p:cNvSpPr>
          <p:nvPr>
            <p:ph type="body" sz="quarter" idx="10"/>
          </p:nvPr>
        </p:nvSpPr>
        <p:spPr/>
        <p:txBody>
          <a:bodyPr/>
          <a:lstStyle/>
          <a:p>
            <a:r>
              <a:rPr lang="en-US" dirty="0"/>
              <a:t>O Giver of glad tidings, O Warner,</a:t>
            </a:r>
          </a:p>
          <a:p>
            <a:r>
              <a:rPr lang="en-US" dirty="0"/>
              <a:t>O Giver of precedence, O </a:t>
            </a:r>
            <a:r>
              <a:rPr lang="en-US" dirty="0" err="1"/>
              <a:t>Postponer</a:t>
            </a:r>
            <a:r>
              <a:rPr lang="en-US" dirty="0"/>
              <a:t>.</a:t>
            </a:r>
          </a:p>
        </p:txBody>
      </p:sp>
      <p:sp>
        <p:nvSpPr>
          <p:cNvPr id="2" name="TextBox 1">
            <a:extLst>
              <a:ext uri="{FF2B5EF4-FFF2-40B4-BE49-F238E27FC236}">
                <a16:creationId xmlns:a16="http://schemas.microsoft.com/office/drawing/2014/main" id="{CD1A6FE9-BCF9-FBD9-811B-BCA9EF6D671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7171856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الْبَيْتِ الْحَرَامِ</a:t>
            </a:r>
            <a:br>
              <a:rPr lang="en-US" dirty="0"/>
            </a:br>
            <a:r>
              <a:rPr lang="ar-SA" dirty="0"/>
              <a:t>يَا رَبَّ الشَّهْرِ الْحَرَامِ</a:t>
            </a:r>
            <a:endParaRPr lang="en-US" dirty="0"/>
          </a:p>
        </p:txBody>
      </p:sp>
      <p:sp>
        <p:nvSpPr>
          <p:cNvPr id="5" name="Subtitle 4"/>
          <p:cNvSpPr>
            <a:spLocks noGrp="1"/>
          </p:cNvSpPr>
          <p:nvPr>
            <p:ph type="body" sz="quarter" idx="10"/>
          </p:nvPr>
        </p:nvSpPr>
        <p:spPr/>
        <p:txBody>
          <a:bodyPr/>
          <a:lstStyle/>
          <a:p>
            <a:r>
              <a:rPr lang="en-US" dirty="0"/>
              <a:t>O Lord of the Sanctuary,</a:t>
            </a:r>
          </a:p>
          <a:p>
            <a:r>
              <a:rPr lang="en-US" dirty="0"/>
              <a:t>O Lord of the holy month,</a:t>
            </a:r>
          </a:p>
        </p:txBody>
      </p:sp>
      <p:sp>
        <p:nvSpPr>
          <p:cNvPr id="3" name="TextBox 2">
            <a:extLst>
              <a:ext uri="{FF2B5EF4-FFF2-40B4-BE49-F238E27FC236}">
                <a16:creationId xmlns:a16="http://schemas.microsoft.com/office/drawing/2014/main" id="{46891CEA-99DB-C15D-70B5-F828B7BF577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الْبَلَدِ الْحَرَامِ</a:t>
            </a:r>
            <a:br>
              <a:rPr lang="en-US" dirty="0"/>
            </a:br>
            <a:r>
              <a:rPr lang="ar-SA" dirty="0"/>
              <a:t>يَا رَبَّ الرُّكْنِ وَالْمَقَامِ</a:t>
            </a:r>
            <a:endParaRPr lang="en-US" dirty="0"/>
          </a:p>
        </p:txBody>
      </p:sp>
      <p:sp>
        <p:nvSpPr>
          <p:cNvPr id="5" name="Subtitle 4"/>
          <p:cNvSpPr>
            <a:spLocks noGrp="1"/>
          </p:cNvSpPr>
          <p:nvPr>
            <p:ph type="body" sz="quarter" idx="10"/>
          </p:nvPr>
        </p:nvSpPr>
        <p:spPr/>
        <p:txBody>
          <a:bodyPr/>
          <a:lstStyle/>
          <a:p>
            <a:r>
              <a:rPr lang="en-US" dirty="0"/>
              <a:t>O Lord of the Holy City,</a:t>
            </a:r>
          </a:p>
          <a:p>
            <a:r>
              <a:rPr lang="en-US" dirty="0"/>
              <a:t>O Lord of the </a:t>
            </a:r>
            <a:r>
              <a:rPr lang="en-US" dirty="0" err="1"/>
              <a:t>Rukn</a:t>
            </a:r>
            <a:r>
              <a:rPr lang="en-US" dirty="0"/>
              <a:t> and the </a:t>
            </a:r>
            <a:r>
              <a:rPr lang="en-US" dirty="0" err="1"/>
              <a:t>Maqam</a:t>
            </a:r>
            <a:r>
              <a:rPr lang="en-US" dirty="0"/>
              <a:t>,</a:t>
            </a:r>
          </a:p>
        </p:txBody>
      </p:sp>
      <p:sp>
        <p:nvSpPr>
          <p:cNvPr id="3" name="TextBox 2">
            <a:extLst>
              <a:ext uri="{FF2B5EF4-FFF2-40B4-BE49-F238E27FC236}">
                <a16:creationId xmlns:a16="http://schemas.microsoft.com/office/drawing/2014/main" id="{B3F3D548-F106-FC20-55ED-7203281B483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الْمَشْعَرِ الْحَرَامِ</a:t>
            </a:r>
            <a:br>
              <a:rPr lang="en-US" dirty="0"/>
            </a:br>
            <a:r>
              <a:rPr lang="ar-SA" dirty="0"/>
              <a:t>يَا رَبَّ الْمَسْجِدِ الْحَرَامِ</a:t>
            </a:r>
            <a:endParaRPr lang="en-US" dirty="0"/>
          </a:p>
        </p:txBody>
      </p:sp>
      <p:sp>
        <p:nvSpPr>
          <p:cNvPr id="5" name="Subtitle 4"/>
          <p:cNvSpPr>
            <a:spLocks noGrp="1"/>
          </p:cNvSpPr>
          <p:nvPr>
            <p:ph type="body" sz="quarter" idx="10"/>
          </p:nvPr>
        </p:nvSpPr>
        <p:spPr/>
        <p:txBody>
          <a:bodyPr/>
          <a:lstStyle/>
          <a:p>
            <a:r>
              <a:rPr lang="en-US" dirty="0"/>
              <a:t>O Lord of the </a:t>
            </a:r>
            <a:r>
              <a:rPr lang="en-US" dirty="0" err="1"/>
              <a:t>Mashair</a:t>
            </a:r>
            <a:r>
              <a:rPr lang="en-US" dirty="0"/>
              <a:t> of Mecca,</a:t>
            </a:r>
          </a:p>
          <a:p>
            <a:r>
              <a:rPr lang="en-US" dirty="0"/>
              <a:t>O Lord of the Holy Mosque in Mecca,</a:t>
            </a:r>
          </a:p>
        </p:txBody>
      </p:sp>
      <p:sp>
        <p:nvSpPr>
          <p:cNvPr id="2" name="TextBox 1">
            <a:extLst>
              <a:ext uri="{FF2B5EF4-FFF2-40B4-BE49-F238E27FC236}">
                <a16:creationId xmlns:a16="http://schemas.microsoft.com/office/drawing/2014/main" id="{096FBCC5-B604-E067-B713-6100B2B7172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الْحِلِّ وَالْحَرَامِ</a:t>
            </a:r>
            <a:br>
              <a:rPr lang="en-US" dirty="0"/>
            </a:br>
            <a:r>
              <a:rPr lang="ar-SA" dirty="0"/>
              <a:t>يَا رَبَّ النُّورِ وَالظَّلاَمِ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Lord of what is lawful and what is proscribed,</a:t>
            </a:r>
          </a:p>
          <a:p>
            <a:r>
              <a:rPr lang="en-US" dirty="0"/>
              <a:t>O Lord of light and darkness,</a:t>
            </a:r>
          </a:p>
        </p:txBody>
      </p:sp>
      <p:sp>
        <p:nvSpPr>
          <p:cNvPr id="2" name="TextBox 1">
            <a:extLst>
              <a:ext uri="{FF2B5EF4-FFF2-40B4-BE49-F238E27FC236}">
                <a16:creationId xmlns:a16="http://schemas.microsoft.com/office/drawing/2014/main" id="{0E661ABF-746A-BF0F-2BA1-07B7553F7D6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التَّحِيَّةِ وَالسَّلاَمِ</a:t>
            </a:r>
            <a:br>
              <a:rPr lang="ar-SA" dirty="0"/>
            </a:br>
            <a:r>
              <a:rPr lang="ar-SA" dirty="0"/>
              <a:t>يَا رَبَّ الْقُدْرَةِ فِي الأَنَامِ</a:t>
            </a:r>
            <a:endParaRPr lang="en-US" dirty="0"/>
          </a:p>
        </p:txBody>
      </p:sp>
      <p:sp>
        <p:nvSpPr>
          <p:cNvPr id="5" name="Subtitle 4"/>
          <p:cNvSpPr>
            <a:spLocks noGrp="1"/>
          </p:cNvSpPr>
          <p:nvPr>
            <p:ph type="body" sz="quarter" idx="10"/>
          </p:nvPr>
        </p:nvSpPr>
        <p:spPr/>
        <p:txBody>
          <a:bodyPr/>
          <a:lstStyle/>
          <a:p>
            <a:r>
              <a:rPr lang="en-US" dirty="0"/>
              <a:t>O Lord of salutation and peace,</a:t>
            </a:r>
          </a:p>
          <a:p>
            <a:r>
              <a:rPr lang="en-US" dirty="0"/>
              <a:t>O Lord of strength among creatures.</a:t>
            </a:r>
          </a:p>
        </p:txBody>
      </p:sp>
      <p:sp>
        <p:nvSpPr>
          <p:cNvPr id="2" name="TextBox 1">
            <a:extLst>
              <a:ext uri="{FF2B5EF4-FFF2-40B4-BE49-F238E27FC236}">
                <a16:creationId xmlns:a16="http://schemas.microsoft.com/office/drawing/2014/main" id="{6DD7A29E-B457-9F0C-C0B2-B63ED544733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1795988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أَحْكَمَ الْحَاكِمِينَ</a:t>
            </a:r>
            <a:br>
              <a:rPr lang="en-US" dirty="0"/>
            </a:br>
            <a:r>
              <a:rPr lang="ar-SA" dirty="0"/>
              <a:t>يَا أَعْدَلَ الْعَادِلِينَ</a:t>
            </a:r>
            <a:endParaRPr lang="en-US" dirty="0"/>
          </a:p>
        </p:txBody>
      </p:sp>
      <p:sp>
        <p:nvSpPr>
          <p:cNvPr id="5" name="Subtitle 4"/>
          <p:cNvSpPr>
            <a:spLocks noGrp="1"/>
          </p:cNvSpPr>
          <p:nvPr>
            <p:ph type="body" sz="quarter" idx="10"/>
          </p:nvPr>
        </p:nvSpPr>
        <p:spPr/>
        <p:txBody>
          <a:bodyPr/>
          <a:lstStyle/>
          <a:p>
            <a:r>
              <a:rPr lang="en-US" dirty="0"/>
              <a:t>O Highest of all authorities,</a:t>
            </a:r>
          </a:p>
          <a:p>
            <a:r>
              <a:rPr lang="en-US" dirty="0"/>
              <a:t>O Most Just of all the just,</a:t>
            </a:r>
          </a:p>
        </p:txBody>
      </p:sp>
      <p:sp>
        <p:nvSpPr>
          <p:cNvPr id="2" name="TextBox 1">
            <a:extLst>
              <a:ext uri="{FF2B5EF4-FFF2-40B4-BE49-F238E27FC236}">
                <a16:creationId xmlns:a16="http://schemas.microsoft.com/office/drawing/2014/main" id="{F2409FE3-FD9A-05E0-0908-42CFC7D2A94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أَصْدَقَ الصَّادِقِينَ</a:t>
            </a:r>
            <a:br>
              <a:rPr lang="ar-SA" dirty="0"/>
            </a:br>
            <a:r>
              <a:rPr lang="ar-SA" dirty="0"/>
              <a:t>يَا أَطْهَرَ الطَّاهِرِينَ</a:t>
            </a:r>
            <a:endParaRPr lang="en-US" dirty="0"/>
          </a:p>
        </p:txBody>
      </p:sp>
      <p:sp>
        <p:nvSpPr>
          <p:cNvPr id="5" name="Subtitle 4"/>
          <p:cNvSpPr>
            <a:spLocks noGrp="1"/>
          </p:cNvSpPr>
          <p:nvPr>
            <p:ph type="body" sz="quarter" idx="10"/>
          </p:nvPr>
        </p:nvSpPr>
        <p:spPr/>
        <p:txBody>
          <a:bodyPr/>
          <a:lstStyle/>
          <a:p>
            <a:r>
              <a:rPr lang="en-US" dirty="0"/>
              <a:t>O Most Trustworthy of all the trustworthy,</a:t>
            </a:r>
          </a:p>
          <a:p>
            <a:r>
              <a:rPr lang="en-US" dirty="0"/>
              <a:t>O Purest of the pure,</a:t>
            </a:r>
          </a:p>
        </p:txBody>
      </p:sp>
      <p:sp>
        <p:nvSpPr>
          <p:cNvPr id="2" name="TextBox 1">
            <a:extLst>
              <a:ext uri="{FF2B5EF4-FFF2-40B4-BE49-F238E27FC236}">
                <a16:creationId xmlns:a16="http://schemas.microsoft.com/office/drawing/2014/main" id="{6C444443-DC10-270E-05D3-8A931036FA9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256B500-E4EA-483F-BE4A-9177A3222416}"/>
              </a:ext>
            </a:extLst>
          </p:cNvPr>
          <p:cNvSpPr>
            <a:spLocks noGrp="1"/>
          </p:cNvSpPr>
          <p:nvPr>
            <p:ph type="title"/>
            <p:custDataLst>
              <p:tags r:id="rId1"/>
            </p:custDataLst>
          </p:nvPr>
        </p:nvSpPr>
        <p:spPr/>
        <p:txBody>
          <a:bodyPr/>
          <a:lstStyle/>
          <a:p>
            <a:r>
              <a:rPr lang="ar-SA" dirty="0">
                <a:sym typeface="Wingdings"/>
              </a:rPr>
              <a:t>مَعَ مَا لَكَ مِنَ ٱلْحُجَجِ ٱلْبَالِغَةِ عَلَىٰ جَمِيعِ خَلْقِهِ</a:t>
            </a:r>
            <a:endParaRPr lang="en-US" dirty="0"/>
          </a:p>
        </p:txBody>
      </p:sp>
      <p:sp>
        <p:nvSpPr>
          <p:cNvPr id="12" name="Subtitle 4">
            <a:extLst>
              <a:ext uri="{FF2B5EF4-FFF2-40B4-BE49-F238E27FC236}">
                <a16:creationId xmlns:a16="http://schemas.microsoft.com/office/drawing/2014/main" id="{ABDB5D17-09D2-47A7-8412-A4561FA1601B}"/>
              </a:ext>
            </a:extLst>
          </p:cNvPr>
          <p:cNvSpPr>
            <a:spLocks noGrp="1"/>
          </p:cNvSpPr>
          <p:nvPr>
            <p:ph type="body" sz="quarter" idx="10"/>
            <p:custDataLst>
              <p:tags r:id="rId2"/>
            </p:custDataLst>
          </p:nvPr>
        </p:nvSpPr>
        <p:spPr/>
        <p:txBody>
          <a:bodyPr/>
          <a:lstStyle/>
          <a:p>
            <a:r>
              <a:rPr lang="en-US">
                <a:sym typeface="Wingdings"/>
              </a:rPr>
              <a:t>although you have inclusive claims against all of His creatures.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أَحْسَنَ الْخَاِلقِينَ</a:t>
            </a:r>
            <a:br>
              <a:rPr lang="ar-SA" dirty="0"/>
            </a:br>
            <a:r>
              <a:rPr lang="ar-SA" dirty="0"/>
              <a:t>يَا أَسْرَعَ الْحَاسِبِينَ</a:t>
            </a:r>
            <a:endParaRPr lang="en-US" dirty="0"/>
          </a:p>
        </p:txBody>
      </p:sp>
      <p:sp>
        <p:nvSpPr>
          <p:cNvPr id="5" name="Subtitle 4"/>
          <p:cNvSpPr>
            <a:spLocks noGrp="1"/>
          </p:cNvSpPr>
          <p:nvPr>
            <p:ph type="body" sz="quarter" idx="10"/>
          </p:nvPr>
        </p:nvSpPr>
        <p:spPr/>
        <p:txBody>
          <a:bodyPr/>
          <a:lstStyle/>
          <a:p>
            <a:r>
              <a:rPr lang="en-US" dirty="0"/>
              <a:t>O Best of creators,</a:t>
            </a:r>
          </a:p>
          <a:p>
            <a:r>
              <a:rPr lang="en-US" dirty="0"/>
              <a:t>O Quickest Reckoner,</a:t>
            </a:r>
          </a:p>
        </p:txBody>
      </p:sp>
      <p:sp>
        <p:nvSpPr>
          <p:cNvPr id="2" name="TextBox 1">
            <a:extLst>
              <a:ext uri="{FF2B5EF4-FFF2-40B4-BE49-F238E27FC236}">
                <a16:creationId xmlns:a16="http://schemas.microsoft.com/office/drawing/2014/main" id="{7115DD24-1BDD-6715-7DA1-4AEEACEC688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أَسْمَعَ السَّامِعِينَ</a:t>
            </a:r>
            <a:br>
              <a:rPr lang="en-US" dirty="0"/>
            </a:br>
            <a:r>
              <a:rPr lang="ar-SA" dirty="0"/>
              <a:t>يَا أَبْصَرَ النَّاظِرِينَ</a:t>
            </a:r>
            <a:endParaRPr lang="en-US" dirty="0"/>
          </a:p>
        </p:txBody>
      </p:sp>
      <p:sp>
        <p:nvSpPr>
          <p:cNvPr id="5" name="Subtitle 4"/>
          <p:cNvSpPr>
            <a:spLocks noGrp="1"/>
          </p:cNvSpPr>
          <p:nvPr>
            <p:ph type="body" sz="quarter" idx="10"/>
          </p:nvPr>
        </p:nvSpPr>
        <p:spPr/>
        <p:txBody>
          <a:bodyPr/>
          <a:lstStyle/>
          <a:p>
            <a:r>
              <a:rPr lang="en-US" dirty="0"/>
              <a:t>O Best of listeners,</a:t>
            </a:r>
          </a:p>
          <a:p>
            <a:r>
              <a:rPr lang="en-US" dirty="0"/>
              <a:t>O Most vigilant of invigilators,</a:t>
            </a:r>
          </a:p>
        </p:txBody>
      </p:sp>
      <p:sp>
        <p:nvSpPr>
          <p:cNvPr id="2" name="TextBox 1">
            <a:extLst>
              <a:ext uri="{FF2B5EF4-FFF2-40B4-BE49-F238E27FC236}">
                <a16:creationId xmlns:a16="http://schemas.microsoft.com/office/drawing/2014/main" id="{4AC0CAE5-8F85-B9DA-7B52-457478C62A9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أَشْفَعَ الشَّافِعِينَ</a:t>
            </a:r>
            <a:br>
              <a:rPr lang="en-US" dirty="0"/>
            </a:br>
            <a:r>
              <a:rPr lang="ar-SA" dirty="0"/>
              <a:t>يَا أَكْرَمَ الأَكْرَمِينَ</a:t>
            </a:r>
            <a:endParaRPr lang="en-US" dirty="0"/>
          </a:p>
        </p:txBody>
      </p:sp>
      <p:sp>
        <p:nvSpPr>
          <p:cNvPr id="5" name="Subtitle 4"/>
          <p:cNvSpPr>
            <a:spLocks noGrp="1"/>
          </p:cNvSpPr>
          <p:nvPr>
            <p:ph type="body" sz="quarter" idx="10"/>
          </p:nvPr>
        </p:nvSpPr>
        <p:spPr/>
        <p:txBody>
          <a:bodyPr/>
          <a:lstStyle/>
          <a:p>
            <a:r>
              <a:rPr lang="en-US" dirty="0"/>
              <a:t>O Best of intercessors,</a:t>
            </a:r>
          </a:p>
          <a:p>
            <a:r>
              <a:rPr lang="en-US" dirty="0"/>
              <a:t>O Most </a:t>
            </a:r>
            <a:r>
              <a:rPr lang="en-US" dirty="0" err="1"/>
              <a:t>honourable</a:t>
            </a:r>
            <a:r>
              <a:rPr lang="en-US" dirty="0"/>
              <a:t> of all.</a:t>
            </a:r>
          </a:p>
        </p:txBody>
      </p:sp>
      <p:sp>
        <p:nvSpPr>
          <p:cNvPr id="2" name="TextBox 1">
            <a:extLst>
              <a:ext uri="{FF2B5EF4-FFF2-40B4-BE49-F238E27FC236}">
                <a16:creationId xmlns:a16="http://schemas.microsoft.com/office/drawing/2014/main" id="{B74AD482-BB69-E1C1-183F-2734BE74968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0454870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عِمَادَ مَنْ لا عِمَادَ لَهُ</a:t>
            </a:r>
            <a:br>
              <a:rPr lang="en-US" dirty="0"/>
            </a:br>
            <a:r>
              <a:rPr lang="ar-SA" dirty="0"/>
              <a:t>يَا سَنَدَ مَنْ لا سَنَدَ لَهُ</a:t>
            </a:r>
            <a:endParaRPr lang="en-US" dirty="0"/>
          </a:p>
        </p:txBody>
      </p:sp>
      <p:sp>
        <p:nvSpPr>
          <p:cNvPr id="5" name="Subtitle 4"/>
          <p:cNvSpPr>
            <a:spLocks noGrp="1"/>
          </p:cNvSpPr>
          <p:nvPr>
            <p:ph type="body" sz="quarter" idx="10"/>
          </p:nvPr>
        </p:nvSpPr>
        <p:spPr/>
        <p:txBody>
          <a:bodyPr/>
          <a:lstStyle/>
          <a:p>
            <a:r>
              <a:rPr lang="en-US" dirty="0"/>
              <a:t>O Supporter of the unsupported,</a:t>
            </a:r>
          </a:p>
          <a:p>
            <a:r>
              <a:rPr lang="en-US" dirty="0"/>
              <a:t>O Helper of the helpless,</a:t>
            </a:r>
          </a:p>
        </p:txBody>
      </p:sp>
      <p:sp>
        <p:nvSpPr>
          <p:cNvPr id="2" name="TextBox 1">
            <a:extLst>
              <a:ext uri="{FF2B5EF4-FFF2-40B4-BE49-F238E27FC236}">
                <a16:creationId xmlns:a16="http://schemas.microsoft.com/office/drawing/2014/main" id="{8E8477EE-E5DE-70CC-AAA7-ADAE4B8EDB4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ذُخْرَ مَنْ لا ذُخْرَ لَهُ</a:t>
            </a:r>
            <a:br>
              <a:rPr lang="ar-SA" dirty="0"/>
            </a:br>
            <a:r>
              <a:rPr lang="ar-SA" dirty="0"/>
              <a:t>يَا حِرْزَ مَنْ لا حِرْزَ لَهُ</a:t>
            </a:r>
            <a:endParaRPr lang="en-US" dirty="0"/>
          </a:p>
        </p:txBody>
      </p:sp>
      <p:sp>
        <p:nvSpPr>
          <p:cNvPr id="5" name="Subtitle 4"/>
          <p:cNvSpPr>
            <a:spLocks noGrp="1"/>
          </p:cNvSpPr>
          <p:nvPr>
            <p:ph type="body" sz="quarter" idx="10"/>
          </p:nvPr>
        </p:nvSpPr>
        <p:spPr/>
        <p:txBody>
          <a:bodyPr/>
          <a:lstStyle/>
          <a:p>
            <a:r>
              <a:rPr lang="en-US" dirty="0"/>
              <a:t>O Protector of the unprotected,</a:t>
            </a:r>
          </a:p>
          <a:p>
            <a:r>
              <a:rPr lang="en-US" dirty="0"/>
              <a:t>O Shield for the defenseless,</a:t>
            </a:r>
          </a:p>
        </p:txBody>
      </p:sp>
      <p:sp>
        <p:nvSpPr>
          <p:cNvPr id="2" name="TextBox 1">
            <a:extLst>
              <a:ext uri="{FF2B5EF4-FFF2-40B4-BE49-F238E27FC236}">
                <a16:creationId xmlns:a16="http://schemas.microsoft.com/office/drawing/2014/main" id="{B2962384-BB19-D9BC-EA8F-1A1713445C8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غِيَاثَ مَنْ لا غِيَاثَ لَهُ</a:t>
            </a:r>
            <a:br>
              <a:rPr lang="en-US" dirty="0"/>
            </a:br>
            <a:r>
              <a:rPr lang="ar-SA" dirty="0"/>
              <a:t>يَا فَخْرَ مَنْ لا فَخْرَ لَهُ</a:t>
            </a:r>
            <a:endParaRPr lang="en-US" dirty="0"/>
          </a:p>
        </p:txBody>
      </p:sp>
      <p:sp>
        <p:nvSpPr>
          <p:cNvPr id="5" name="Subtitle 4"/>
          <p:cNvSpPr>
            <a:spLocks noGrp="1"/>
          </p:cNvSpPr>
          <p:nvPr>
            <p:ph type="body" sz="quarter" idx="10"/>
          </p:nvPr>
        </p:nvSpPr>
        <p:spPr/>
        <p:txBody>
          <a:bodyPr/>
          <a:lstStyle/>
          <a:p>
            <a:r>
              <a:rPr lang="en-US" dirty="0"/>
              <a:t>O Hearer of the unheard appeal,</a:t>
            </a:r>
          </a:p>
          <a:p>
            <a:r>
              <a:rPr lang="en-US" dirty="0"/>
              <a:t>O Pride of those without pride,</a:t>
            </a:r>
          </a:p>
        </p:txBody>
      </p:sp>
      <p:sp>
        <p:nvSpPr>
          <p:cNvPr id="2" name="TextBox 1">
            <a:extLst>
              <a:ext uri="{FF2B5EF4-FFF2-40B4-BE49-F238E27FC236}">
                <a16:creationId xmlns:a16="http://schemas.microsoft.com/office/drawing/2014/main" id="{6BB83133-FD6C-9CF3-EF88-0583BBFA39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عِزَّ مَنْ لا عِزَّ لَهُ</a:t>
            </a:r>
            <a:br>
              <a:rPr lang="ar-SA" dirty="0"/>
            </a:br>
            <a:r>
              <a:rPr lang="ar-SA" dirty="0"/>
              <a:t>يَا مُعِينَ مَنْ لا مُعِينَ لَهُ</a:t>
            </a:r>
            <a:endParaRPr lang="en-US" dirty="0"/>
          </a:p>
        </p:txBody>
      </p:sp>
      <p:sp>
        <p:nvSpPr>
          <p:cNvPr id="5" name="Subtitle 4"/>
          <p:cNvSpPr>
            <a:spLocks noGrp="1"/>
          </p:cNvSpPr>
          <p:nvPr>
            <p:ph type="body" sz="quarter" idx="10"/>
          </p:nvPr>
        </p:nvSpPr>
        <p:spPr/>
        <p:txBody>
          <a:bodyPr/>
          <a:lstStyle/>
          <a:p>
            <a:r>
              <a:rPr lang="en-US" dirty="0"/>
              <a:t>O </a:t>
            </a:r>
            <a:r>
              <a:rPr lang="en-US" dirty="0" err="1"/>
              <a:t>Honour</a:t>
            </a:r>
            <a:r>
              <a:rPr lang="en-US" dirty="0"/>
              <a:t> of the </a:t>
            </a:r>
            <a:r>
              <a:rPr lang="en-US" dirty="0" err="1"/>
              <a:t>honourless</a:t>
            </a:r>
            <a:r>
              <a:rPr lang="en-US" dirty="0"/>
              <a:t>,</a:t>
            </a:r>
          </a:p>
          <a:p>
            <a:r>
              <a:rPr lang="en-US" dirty="0"/>
              <a:t>O Giver of Aid to the unaided,</a:t>
            </a:r>
          </a:p>
        </p:txBody>
      </p:sp>
      <p:sp>
        <p:nvSpPr>
          <p:cNvPr id="2" name="TextBox 1">
            <a:extLst>
              <a:ext uri="{FF2B5EF4-FFF2-40B4-BE49-F238E27FC236}">
                <a16:creationId xmlns:a16="http://schemas.microsoft.com/office/drawing/2014/main" id="{95F7756A-6D34-78AE-6690-E8C0F1D5509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أَنِيسَ مَنْ لا أَنِيسَ لَهُ</a:t>
            </a:r>
            <a:br>
              <a:rPr lang="en-US" dirty="0"/>
            </a:br>
            <a:r>
              <a:rPr lang="ar-SA" dirty="0"/>
              <a:t>يَا أَمَانَ مَنْ لا أَمَانَ لَهُ</a:t>
            </a:r>
            <a:endParaRPr lang="en-US" dirty="0"/>
          </a:p>
        </p:txBody>
      </p:sp>
      <p:sp>
        <p:nvSpPr>
          <p:cNvPr id="5" name="Subtitle 4"/>
          <p:cNvSpPr>
            <a:spLocks noGrp="1"/>
          </p:cNvSpPr>
          <p:nvPr>
            <p:ph type="body" sz="quarter" idx="10"/>
          </p:nvPr>
        </p:nvSpPr>
        <p:spPr/>
        <p:txBody>
          <a:bodyPr/>
          <a:lstStyle/>
          <a:p>
            <a:r>
              <a:rPr lang="en-US" dirty="0"/>
              <a:t>O Friend of the forsaken,</a:t>
            </a:r>
          </a:p>
          <a:p>
            <a:r>
              <a:rPr lang="en-US" dirty="0"/>
              <a:t>O Shelter of the </a:t>
            </a:r>
            <a:r>
              <a:rPr lang="en-US" dirty="0" err="1"/>
              <a:t>shelterless</a:t>
            </a:r>
            <a:r>
              <a:rPr lang="en-US" dirty="0"/>
              <a:t>.</a:t>
            </a:r>
          </a:p>
        </p:txBody>
      </p:sp>
      <p:sp>
        <p:nvSpPr>
          <p:cNvPr id="2" name="TextBox 1">
            <a:extLst>
              <a:ext uri="{FF2B5EF4-FFF2-40B4-BE49-F238E27FC236}">
                <a16:creationId xmlns:a16="http://schemas.microsoft.com/office/drawing/2014/main" id="{9EFCB1EA-EE89-96CE-4EEA-172C698D894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4077507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01331DD-F151-41AB-94FD-01BFF2325580}"/>
              </a:ext>
            </a:extLst>
          </p:cNvPr>
          <p:cNvSpPr>
            <a:spLocks noGrp="1"/>
          </p:cNvSpPr>
          <p:nvPr>
            <p:ph type="title"/>
            <p:custDataLst>
              <p:tags r:id="rId1"/>
            </p:custDataLst>
          </p:nvPr>
        </p:nvSpPr>
        <p:spPr/>
        <p:txBody>
          <a:bodyPr/>
          <a:lstStyle/>
          <a:p>
            <a:r>
              <a:rPr lang="ar-SA" dirty="0">
                <a:sym typeface="Wingdings"/>
              </a:rPr>
              <a:t>اَللَّهُمَّ فَٱجْعَلْ نَفْسِي مُطْمَئِنَّةً بِقَدَرِكَ</a:t>
            </a:r>
            <a:endParaRPr lang="en-US" dirty="0"/>
          </a:p>
        </p:txBody>
      </p:sp>
      <p:sp>
        <p:nvSpPr>
          <p:cNvPr id="12" name="Subtitle 4">
            <a:extLst>
              <a:ext uri="{FF2B5EF4-FFF2-40B4-BE49-F238E27FC236}">
                <a16:creationId xmlns:a16="http://schemas.microsoft.com/office/drawing/2014/main" id="{178E88C1-A8FA-4435-A0E4-7078E36B4CF4}"/>
              </a:ext>
            </a:extLst>
          </p:cNvPr>
          <p:cNvSpPr>
            <a:spLocks noGrp="1"/>
          </p:cNvSpPr>
          <p:nvPr>
            <p:ph type="body" sz="quarter" idx="10"/>
            <p:custDataLst>
              <p:tags r:id="rId2"/>
            </p:custDataLst>
          </p:nvPr>
        </p:nvSpPr>
        <p:spPr/>
        <p:txBody>
          <a:bodyPr/>
          <a:lstStyle/>
          <a:p>
            <a:r>
              <a:rPr lang="en-US">
                <a:sym typeface="Wingdings"/>
              </a:rPr>
              <a:t>O Allah, (please do) cause my soul to be fully tranquil with Your decrees,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عَاصِمُ يَا قَائِمُ</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Protector, O Persistent,</a:t>
            </a:r>
          </a:p>
        </p:txBody>
      </p:sp>
      <p:sp>
        <p:nvSpPr>
          <p:cNvPr id="2" name="TextBox 1">
            <a:extLst>
              <a:ext uri="{FF2B5EF4-FFF2-40B4-BE49-F238E27FC236}">
                <a16:creationId xmlns:a16="http://schemas.microsoft.com/office/drawing/2014/main" id="{8157109F-BE3C-B1F3-0127-92240168C0F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دَائِمُ يَا رَاحِمُ</a:t>
            </a:r>
            <a:r>
              <a:rPr lang="en-US" dirty="0"/>
              <a:t> </a:t>
            </a:r>
            <a:r>
              <a:rPr lang="ar-SA" dirty="0"/>
              <a:t>يَا سَالِمُ يَا حَاكِمُ</a:t>
            </a:r>
            <a:endParaRPr lang="en-US" dirty="0"/>
          </a:p>
        </p:txBody>
      </p:sp>
      <p:sp>
        <p:nvSpPr>
          <p:cNvPr id="5" name="Subtitle 4"/>
          <p:cNvSpPr>
            <a:spLocks noGrp="1"/>
          </p:cNvSpPr>
          <p:nvPr>
            <p:ph type="body" sz="quarter" idx="10"/>
          </p:nvPr>
        </p:nvSpPr>
        <p:spPr/>
        <p:txBody>
          <a:bodyPr/>
          <a:lstStyle/>
          <a:p>
            <a:r>
              <a:rPr lang="en-US" dirty="0"/>
              <a:t>O Eternal, O Merciful,</a:t>
            </a:r>
          </a:p>
          <a:p>
            <a:r>
              <a:rPr lang="en-US" dirty="0"/>
              <a:t>O Accorder of peace,</a:t>
            </a:r>
          </a:p>
        </p:txBody>
      </p:sp>
      <p:sp>
        <p:nvSpPr>
          <p:cNvPr id="2" name="TextBox 1">
            <a:extLst>
              <a:ext uri="{FF2B5EF4-FFF2-40B4-BE49-F238E27FC236}">
                <a16:creationId xmlns:a16="http://schemas.microsoft.com/office/drawing/2014/main" id="{781D2D7B-CC9C-14CA-ACE4-443F39A06FF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عَالِمُ يَا قَاسِمُ</a:t>
            </a:r>
            <a:r>
              <a:rPr lang="en-US" dirty="0"/>
              <a:t> </a:t>
            </a:r>
            <a:r>
              <a:rPr lang="ar-SA" dirty="0"/>
              <a:t>يَا قَابِضُ يَا بَاسِطُ</a:t>
            </a:r>
            <a:endParaRPr lang="en-US" dirty="0"/>
          </a:p>
        </p:txBody>
      </p:sp>
      <p:sp>
        <p:nvSpPr>
          <p:cNvPr id="5" name="Subtitle 4"/>
          <p:cNvSpPr>
            <a:spLocks noGrp="1"/>
          </p:cNvSpPr>
          <p:nvPr>
            <p:ph type="body" sz="quarter" idx="10"/>
          </p:nvPr>
        </p:nvSpPr>
        <p:spPr/>
        <p:txBody>
          <a:bodyPr/>
          <a:lstStyle/>
          <a:p>
            <a:r>
              <a:rPr lang="en-US" dirty="0"/>
              <a:t>O Omniscient, O Distributor,</a:t>
            </a:r>
          </a:p>
          <a:p>
            <a:r>
              <a:rPr lang="en-US" dirty="0"/>
              <a:t>O Preventer, O Opener.</a:t>
            </a:r>
          </a:p>
        </p:txBody>
      </p:sp>
      <p:sp>
        <p:nvSpPr>
          <p:cNvPr id="2" name="TextBox 1">
            <a:extLst>
              <a:ext uri="{FF2B5EF4-FFF2-40B4-BE49-F238E27FC236}">
                <a16:creationId xmlns:a16="http://schemas.microsoft.com/office/drawing/2014/main" id="{314D16BB-1153-B749-55C8-FD329D95862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855887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عَاصِمَ مَنِ </a:t>
            </a:r>
            <a:r>
              <a:rPr lang="ar-SA" dirty="0" err="1"/>
              <a:t>اسْتَعْصَمَهُ</a:t>
            </a:r>
            <a:br>
              <a:rPr lang="en-US" dirty="0"/>
            </a:br>
            <a:r>
              <a:rPr lang="ar-SA" dirty="0"/>
              <a:t>يَا رَاحِمَ مَنِ اسْتَرْحَمَهُ</a:t>
            </a:r>
            <a:endParaRPr lang="en-US" dirty="0"/>
          </a:p>
        </p:txBody>
      </p:sp>
      <p:sp>
        <p:nvSpPr>
          <p:cNvPr id="5" name="Subtitle 4"/>
          <p:cNvSpPr>
            <a:spLocks noGrp="1"/>
          </p:cNvSpPr>
          <p:nvPr>
            <p:ph type="body" sz="quarter" idx="10"/>
          </p:nvPr>
        </p:nvSpPr>
        <p:spPr/>
        <p:txBody>
          <a:bodyPr/>
          <a:lstStyle/>
          <a:p>
            <a:r>
              <a:rPr lang="en-US" dirty="0"/>
              <a:t>O Protector of he who seeks His protection,</a:t>
            </a:r>
          </a:p>
          <a:p>
            <a:r>
              <a:rPr lang="en-US" dirty="0"/>
              <a:t>O Merciful to he who requests His mercy,</a:t>
            </a:r>
          </a:p>
        </p:txBody>
      </p:sp>
      <p:sp>
        <p:nvSpPr>
          <p:cNvPr id="2" name="TextBox 1">
            <a:extLst>
              <a:ext uri="{FF2B5EF4-FFF2-40B4-BE49-F238E27FC236}">
                <a16:creationId xmlns:a16="http://schemas.microsoft.com/office/drawing/2014/main" id="{BED2F67B-C1B9-0204-DB8B-1EA2361944B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غَافِرَ مَنِ اسْتَغْفَرَهُ</a:t>
            </a:r>
            <a:br>
              <a:rPr lang="en-US" dirty="0"/>
            </a:br>
            <a:r>
              <a:rPr lang="ar-SA" dirty="0"/>
              <a:t>يَا نَاصِرَ مَنِ </a:t>
            </a:r>
            <a:r>
              <a:rPr lang="ar-SA" dirty="0" err="1"/>
              <a:t>اسْتَنْصَرَهُ</a:t>
            </a:r>
            <a:endParaRPr lang="en-US" dirty="0"/>
          </a:p>
        </p:txBody>
      </p:sp>
      <p:sp>
        <p:nvSpPr>
          <p:cNvPr id="5" name="Subtitle 4"/>
          <p:cNvSpPr>
            <a:spLocks noGrp="1"/>
          </p:cNvSpPr>
          <p:nvPr>
            <p:ph type="body" sz="quarter" idx="10"/>
          </p:nvPr>
        </p:nvSpPr>
        <p:spPr/>
        <p:txBody>
          <a:bodyPr/>
          <a:lstStyle/>
          <a:p>
            <a:r>
              <a:rPr lang="en-US" dirty="0"/>
              <a:t>O Forgiver of the implore His forgiveness,</a:t>
            </a:r>
          </a:p>
          <a:p>
            <a:r>
              <a:rPr lang="en-US" dirty="0"/>
              <a:t>O Helper of he who asks for His help,</a:t>
            </a:r>
          </a:p>
        </p:txBody>
      </p:sp>
      <p:sp>
        <p:nvSpPr>
          <p:cNvPr id="2" name="TextBox 1">
            <a:extLst>
              <a:ext uri="{FF2B5EF4-FFF2-40B4-BE49-F238E27FC236}">
                <a16:creationId xmlns:a16="http://schemas.microsoft.com/office/drawing/2014/main" id="{A53E6AED-010A-B4F2-FD36-31AF21A0E07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حَافِظَ مَنِ </a:t>
            </a:r>
            <a:r>
              <a:rPr lang="ar-SA" dirty="0" err="1"/>
              <a:t>اسْتَحْفَظَهُ</a:t>
            </a:r>
            <a:br>
              <a:rPr lang="en-US" dirty="0"/>
            </a:br>
            <a:r>
              <a:rPr lang="ar-SA" dirty="0"/>
              <a:t>يَا مُكْرِمَ مَنِ </a:t>
            </a:r>
            <a:r>
              <a:rPr lang="ar-SA" dirty="0" err="1"/>
              <a:t>اسْتَكْرَمَهُ</a:t>
            </a:r>
            <a:endParaRPr lang="en-US" dirty="0"/>
          </a:p>
        </p:txBody>
      </p:sp>
      <p:sp>
        <p:nvSpPr>
          <p:cNvPr id="5" name="Subtitle 4"/>
          <p:cNvSpPr>
            <a:spLocks noGrp="1"/>
          </p:cNvSpPr>
          <p:nvPr>
            <p:ph type="body" sz="quarter" idx="10"/>
          </p:nvPr>
        </p:nvSpPr>
        <p:spPr/>
        <p:txBody>
          <a:bodyPr/>
          <a:lstStyle/>
          <a:p>
            <a:r>
              <a:rPr lang="en-US" dirty="0"/>
              <a:t>O Protector of he who seeks His protection,</a:t>
            </a:r>
          </a:p>
          <a:p>
            <a:r>
              <a:rPr lang="en-US" dirty="0"/>
              <a:t>O Magnanimous to he who seeks His magnanimity,</a:t>
            </a:r>
          </a:p>
        </p:txBody>
      </p:sp>
      <p:sp>
        <p:nvSpPr>
          <p:cNvPr id="2" name="TextBox 1">
            <a:extLst>
              <a:ext uri="{FF2B5EF4-FFF2-40B4-BE49-F238E27FC236}">
                <a16:creationId xmlns:a16="http://schemas.microsoft.com/office/drawing/2014/main" id="{D291253C-982E-9BA2-0AB9-9192432CB9C2}"/>
              </a:ext>
            </a:extLst>
          </p:cNvPr>
          <p:cNvSpPr txBox="1"/>
          <p:nvPr/>
        </p:nvSpPr>
        <p:spPr>
          <a:xfrm>
            <a:off x="5676900" y="6108413"/>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مُرْشِدَ مَنِ اسْتَرْشَدَهُ</a:t>
            </a:r>
            <a:br>
              <a:rPr lang="ar-SA" dirty="0"/>
            </a:br>
            <a:r>
              <a:rPr lang="ar-SA" dirty="0"/>
              <a:t>يَا صَرِيخَ مَنِ </a:t>
            </a:r>
            <a:r>
              <a:rPr lang="ar-SA" dirty="0" err="1"/>
              <a:t>اسْتَصْرَخَهُ</a:t>
            </a:r>
            <a:endParaRPr lang="en-US" dirty="0"/>
          </a:p>
        </p:txBody>
      </p:sp>
      <p:sp>
        <p:nvSpPr>
          <p:cNvPr id="5" name="Subtitle 4"/>
          <p:cNvSpPr>
            <a:spLocks noGrp="1"/>
          </p:cNvSpPr>
          <p:nvPr>
            <p:ph type="body" sz="quarter" idx="10"/>
          </p:nvPr>
        </p:nvSpPr>
        <p:spPr/>
        <p:txBody>
          <a:bodyPr/>
          <a:lstStyle/>
          <a:p>
            <a:r>
              <a:rPr lang="en-US" dirty="0"/>
              <a:t>O Guide for he who seeks His guidance,</a:t>
            </a:r>
          </a:p>
          <a:p>
            <a:r>
              <a:rPr lang="en-US" dirty="0"/>
              <a:t>O Giver of Aid to he who seeks His aid,</a:t>
            </a:r>
          </a:p>
        </p:txBody>
      </p:sp>
      <p:sp>
        <p:nvSpPr>
          <p:cNvPr id="2" name="TextBox 1">
            <a:extLst>
              <a:ext uri="{FF2B5EF4-FFF2-40B4-BE49-F238E27FC236}">
                <a16:creationId xmlns:a16="http://schemas.microsoft.com/office/drawing/2014/main" id="{C43BCB56-A120-0080-63BB-D1D555896FA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مُعِينَ مَنِ </a:t>
            </a:r>
            <a:r>
              <a:rPr lang="ar-SA" dirty="0" err="1"/>
              <a:t>اسْتَعَانَهُ</a:t>
            </a:r>
            <a:br>
              <a:rPr lang="en-US" dirty="0"/>
            </a:br>
            <a:r>
              <a:rPr lang="ar-SA" dirty="0"/>
              <a:t>يَا مُغِيثَ مَنِ اسْتَغَاثَهُ</a:t>
            </a:r>
            <a:endParaRPr lang="en-US" dirty="0"/>
          </a:p>
        </p:txBody>
      </p:sp>
      <p:sp>
        <p:nvSpPr>
          <p:cNvPr id="5" name="Subtitle 4"/>
          <p:cNvSpPr>
            <a:spLocks noGrp="1"/>
          </p:cNvSpPr>
          <p:nvPr>
            <p:ph type="body" sz="quarter" idx="10"/>
          </p:nvPr>
        </p:nvSpPr>
        <p:spPr/>
        <p:txBody>
          <a:bodyPr/>
          <a:lstStyle/>
          <a:p>
            <a:r>
              <a:rPr lang="en-US" dirty="0"/>
              <a:t>O Helper of he who appeals to Him,</a:t>
            </a:r>
          </a:p>
          <a:p>
            <a:r>
              <a:rPr lang="en-US" dirty="0"/>
              <a:t>O Rescuer of he who appeals to Him,</a:t>
            </a:r>
          </a:p>
        </p:txBody>
      </p:sp>
      <p:sp>
        <p:nvSpPr>
          <p:cNvPr id="2" name="TextBox 1">
            <a:extLst>
              <a:ext uri="{FF2B5EF4-FFF2-40B4-BE49-F238E27FC236}">
                <a16:creationId xmlns:a16="http://schemas.microsoft.com/office/drawing/2014/main" id="{02493427-C4BC-8986-7743-F2809DE8569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117797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CF9017D-47BC-4CD7-8883-8801630E069A}"/>
              </a:ext>
            </a:extLst>
          </p:cNvPr>
          <p:cNvSpPr>
            <a:spLocks noGrp="1"/>
          </p:cNvSpPr>
          <p:nvPr>
            <p:ph type="title"/>
            <p:custDataLst>
              <p:tags r:id="rId1"/>
            </p:custDataLst>
          </p:nvPr>
        </p:nvSpPr>
        <p:spPr/>
        <p:txBody>
          <a:bodyPr/>
          <a:lstStyle/>
          <a:p>
            <a:r>
              <a:rPr lang="ar-SA" dirty="0">
                <a:sym typeface="Wingdings"/>
              </a:rPr>
              <a:t>رَاضِيَةً بِقَضَائِكَ</a:t>
            </a:r>
            <a:endParaRPr lang="en-US" dirty="0"/>
          </a:p>
        </p:txBody>
      </p:sp>
      <p:sp>
        <p:nvSpPr>
          <p:cNvPr id="12" name="Subtitle 4">
            <a:extLst>
              <a:ext uri="{FF2B5EF4-FFF2-40B4-BE49-F238E27FC236}">
                <a16:creationId xmlns:a16="http://schemas.microsoft.com/office/drawing/2014/main" id="{EAE10CAB-BD29-4EF0-A389-CAF164CFF721}"/>
              </a:ext>
            </a:extLst>
          </p:cNvPr>
          <p:cNvSpPr>
            <a:spLocks noGrp="1"/>
          </p:cNvSpPr>
          <p:nvPr>
            <p:ph type="body" sz="quarter" idx="10"/>
            <p:custDataLst>
              <p:tags r:id="rId2"/>
            </p:custDataLst>
          </p:nvPr>
        </p:nvSpPr>
        <p:spPr/>
        <p:txBody>
          <a:bodyPr/>
          <a:lstStyle/>
          <a:p>
            <a:r>
              <a:rPr lang="en-US">
                <a:sym typeface="Wingdings"/>
              </a:rPr>
              <a:t>satisfied with Your acts,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عَزِيزاً لا يُضَامُ</a:t>
            </a:r>
            <a:br>
              <a:rPr lang="en-US" dirty="0"/>
            </a:br>
            <a:r>
              <a:rPr lang="ar-SA" dirty="0"/>
              <a:t>يَا لَطِيفاً لا يُرَامُ</a:t>
            </a:r>
            <a:endParaRPr lang="en-US" dirty="0"/>
          </a:p>
        </p:txBody>
      </p:sp>
      <p:sp>
        <p:nvSpPr>
          <p:cNvPr id="5" name="Subtitle 4"/>
          <p:cNvSpPr>
            <a:spLocks noGrp="1"/>
          </p:cNvSpPr>
          <p:nvPr>
            <p:ph type="body" sz="quarter" idx="10"/>
          </p:nvPr>
        </p:nvSpPr>
        <p:spPr/>
        <p:txBody>
          <a:bodyPr/>
          <a:lstStyle/>
          <a:p>
            <a:r>
              <a:rPr lang="en-US" dirty="0"/>
              <a:t>O Powerful Who is never overpowered, </a:t>
            </a:r>
          </a:p>
          <a:p>
            <a:r>
              <a:rPr lang="en-US" dirty="0"/>
              <a:t>O Benign Who is invisible,</a:t>
            </a:r>
          </a:p>
        </p:txBody>
      </p:sp>
      <p:sp>
        <p:nvSpPr>
          <p:cNvPr id="2" name="TextBox 1">
            <a:extLst>
              <a:ext uri="{FF2B5EF4-FFF2-40B4-BE49-F238E27FC236}">
                <a16:creationId xmlns:a16="http://schemas.microsoft.com/office/drawing/2014/main" id="{7D7AD9AC-08C3-751E-1479-45BD2F89E7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قَيُّوماً لا يَنَامُ</a:t>
            </a:r>
            <a:br>
              <a:rPr lang="en-US" dirty="0"/>
            </a:br>
            <a:r>
              <a:rPr lang="ar-SA" dirty="0"/>
              <a:t>يَا دَائِماً لا يَفُوتُ</a:t>
            </a:r>
            <a:endParaRPr lang="en-US" dirty="0"/>
          </a:p>
        </p:txBody>
      </p:sp>
      <p:sp>
        <p:nvSpPr>
          <p:cNvPr id="5" name="Subtitle 4"/>
          <p:cNvSpPr>
            <a:spLocks noGrp="1"/>
          </p:cNvSpPr>
          <p:nvPr>
            <p:ph type="body" sz="quarter" idx="10"/>
          </p:nvPr>
        </p:nvSpPr>
        <p:spPr/>
        <p:txBody>
          <a:bodyPr/>
          <a:lstStyle/>
          <a:p>
            <a:r>
              <a:rPr lang="en-US" dirty="0"/>
              <a:t>O Self-Subsistent Who never sleeps,</a:t>
            </a:r>
          </a:p>
          <a:p>
            <a:r>
              <a:rPr lang="en-US" dirty="0"/>
              <a:t>O Eternal Who never perishes,</a:t>
            </a:r>
          </a:p>
        </p:txBody>
      </p:sp>
      <p:sp>
        <p:nvSpPr>
          <p:cNvPr id="2" name="TextBox 1">
            <a:extLst>
              <a:ext uri="{FF2B5EF4-FFF2-40B4-BE49-F238E27FC236}">
                <a16:creationId xmlns:a16="http://schemas.microsoft.com/office/drawing/2014/main" id="{0AC78DE9-4CB1-0E19-61B3-166229754ED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حَيّاً لا يَمُوتُ</a:t>
            </a:r>
            <a:br>
              <a:rPr lang="ar-SA" dirty="0"/>
            </a:br>
            <a:r>
              <a:rPr lang="ar-SA" dirty="0"/>
              <a:t>يَا مَلِكاً لا يَزُولُ</a:t>
            </a:r>
            <a:endParaRPr lang="en-US" dirty="0"/>
          </a:p>
        </p:txBody>
      </p:sp>
      <p:sp>
        <p:nvSpPr>
          <p:cNvPr id="5" name="Subtitle 4"/>
          <p:cNvSpPr>
            <a:spLocks noGrp="1"/>
          </p:cNvSpPr>
          <p:nvPr>
            <p:ph type="body" sz="quarter" idx="10"/>
          </p:nvPr>
        </p:nvSpPr>
        <p:spPr/>
        <p:txBody>
          <a:bodyPr/>
          <a:lstStyle/>
          <a:p>
            <a:r>
              <a:rPr lang="en-US" dirty="0"/>
              <a:t>O Ever-living Who never dies,</a:t>
            </a:r>
          </a:p>
          <a:p>
            <a:r>
              <a:rPr lang="en-US" dirty="0"/>
              <a:t>O Monarch Whose rule is endless,</a:t>
            </a:r>
          </a:p>
        </p:txBody>
      </p:sp>
      <p:sp>
        <p:nvSpPr>
          <p:cNvPr id="2" name="TextBox 1">
            <a:extLst>
              <a:ext uri="{FF2B5EF4-FFF2-40B4-BE49-F238E27FC236}">
                <a16:creationId xmlns:a16="http://schemas.microsoft.com/office/drawing/2014/main" id="{63E76173-3513-CA53-FBF7-E0D5B336FF0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بَاقِياً لا يَفْنٰى</a:t>
            </a:r>
            <a:br>
              <a:rPr lang="en-US" dirty="0"/>
            </a:br>
            <a:r>
              <a:rPr lang="ar-SA" dirty="0"/>
              <a:t>يَا عَالِماً لا يَجْهَلُ</a:t>
            </a:r>
            <a:endParaRPr lang="en-US" dirty="0"/>
          </a:p>
        </p:txBody>
      </p:sp>
      <p:sp>
        <p:nvSpPr>
          <p:cNvPr id="5" name="Subtitle 4"/>
          <p:cNvSpPr>
            <a:spLocks noGrp="1"/>
          </p:cNvSpPr>
          <p:nvPr>
            <p:ph type="body" sz="quarter" idx="10"/>
          </p:nvPr>
        </p:nvSpPr>
        <p:spPr/>
        <p:txBody>
          <a:bodyPr/>
          <a:lstStyle/>
          <a:p>
            <a:r>
              <a:rPr lang="en-US" dirty="0"/>
              <a:t>O Eternal Who is imperishable,</a:t>
            </a:r>
          </a:p>
          <a:p>
            <a:r>
              <a:rPr lang="en-US" dirty="0"/>
              <a:t>O Omniscient Who never forgets,</a:t>
            </a:r>
          </a:p>
        </p:txBody>
      </p:sp>
      <p:sp>
        <p:nvSpPr>
          <p:cNvPr id="2" name="TextBox 1">
            <a:extLst>
              <a:ext uri="{FF2B5EF4-FFF2-40B4-BE49-F238E27FC236}">
                <a16:creationId xmlns:a16="http://schemas.microsoft.com/office/drawing/2014/main" id="{8AEB827A-D300-D31B-9166-493EC14162E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صَمَداً لا يُطْعَمُ</a:t>
            </a:r>
            <a:br>
              <a:rPr lang="en-US" dirty="0"/>
            </a:br>
            <a:r>
              <a:rPr lang="ar-SA" dirty="0"/>
              <a:t>يَا قَوِيّاً لا يَضْعُفُ</a:t>
            </a:r>
            <a:endParaRPr lang="en-US" dirty="0"/>
          </a:p>
        </p:txBody>
      </p:sp>
      <p:sp>
        <p:nvSpPr>
          <p:cNvPr id="5" name="Subtitle 4"/>
          <p:cNvSpPr>
            <a:spLocks noGrp="1"/>
          </p:cNvSpPr>
          <p:nvPr>
            <p:ph type="body" sz="quarter" idx="10"/>
          </p:nvPr>
        </p:nvSpPr>
        <p:spPr/>
        <p:txBody>
          <a:bodyPr/>
          <a:lstStyle/>
          <a:p>
            <a:r>
              <a:rPr lang="en-US" dirty="0"/>
              <a:t>O Independent Who needs no sustenance,</a:t>
            </a:r>
          </a:p>
          <a:p>
            <a:r>
              <a:rPr lang="en-US" dirty="0"/>
              <a:t>O Mighty Who never weakens.</a:t>
            </a:r>
          </a:p>
        </p:txBody>
      </p:sp>
      <p:sp>
        <p:nvSpPr>
          <p:cNvPr id="2" name="TextBox 1">
            <a:extLst>
              <a:ext uri="{FF2B5EF4-FFF2-40B4-BE49-F238E27FC236}">
                <a16:creationId xmlns:a16="http://schemas.microsoft.com/office/drawing/2014/main" id="{55010A3D-21D5-8956-5985-AC710BDC470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9340074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a:t>
            </a:r>
            <a:r>
              <a:rPr lang="ar-SA" dirty="0" err="1"/>
              <a:t>بِاسْمِکَ</a:t>
            </a:r>
            <a:r>
              <a:rPr lang="ar-SA" dirty="0"/>
              <a:t> </a:t>
            </a:r>
            <a:r>
              <a:rPr lang="ar-SA" dirty="0" err="1"/>
              <a:t>یَا</a:t>
            </a:r>
            <a:r>
              <a:rPr lang="ar-SA" dirty="0"/>
              <a:t> اَحَدُ </a:t>
            </a:r>
            <a:r>
              <a:rPr lang="ar-SA" dirty="0" err="1"/>
              <a:t>یَا</a:t>
            </a:r>
            <a:r>
              <a:rPr lang="ar-SA" dirty="0"/>
              <a:t> وَاحِدُ</a:t>
            </a:r>
            <a:endParaRPr lang="en-US" dirty="0"/>
          </a:p>
        </p:txBody>
      </p:sp>
      <p:sp>
        <p:nvSpPr>
          <p:cNvPr id="5" name="Subtitle 4"/>
          <p:cNvSpPr>
            <a:spLocks noGrp="1"/>
          </p:cNvSpPr>
          <p:nvPr>
            <p:ph type="body" sz="quarter" idx="10"/>
          </p:nvPr>
        </p:nvSpPr>
        <p:spPr/>
        <p:txBody>
          <a:bodyPr/>
          <a:lstStyle/>
          <a:p>
            <a:r>
              <a:rPr lang="en-US" dirty="0"/>
              <a:t>O Allah, verily I beseech You in Your name: O Unique, O One,</a:t>
            </a:r>
          </a:p>
        </p:txBody>
      </p:sp>
      <p:sp>
        <p:nvSpPr>
          <p:cNvPr id="2" name="TextBox 1">
            <a:extLst>
              <a:ext uri="{FF2B5EF4-FFF2-40B4-BE49-F238E27FC236}">
                <a16:creationId xmlns:a16="http://schemas.microsoft.com/office/drawing/2014/main" id="{6B41F5AA-6BF0-376D-5A7D-65ABDE3D8C1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p>
        </p:txBody>
      </p:sp>
    </p:spTree>
    <p:extLst>
      <p:ext uri="{BB962C8B-B14F-4D97-AF65-F5344CB8AC3E}">
        <p14:creationId xmlns:p14="http://schemas.microsoft.com/office/powerpoint/2010/main" val="20324449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شَاهِدُ يَا مَاجِدُ</a:t>
            </a:r>
            <a:r>
              <a:rPr lang="en-US" dirty="0"/>
              <a:t> </a:t>
            </a:r>
            <a:r>
              <a:rPr lang="ar-SA" dirty="0"/>
              <a:t>يَا حَامِدُ يَا رَاشِدُ</a:t>
            </a:r>
            <a:endParaRPr lang="en-US" dirty="0"/>
          </a:p>
        </p:txBody>
      </p:sp>
      <p:sp>
        <p:nvSpPr>
          <p:cNvPr id="5" name="Subtitle 4"/>
          <p:cNvSpPr>
            <a:spLocks noGrp="1"/>
          </p:cNvSpPr>
          <p:nvPr>
            <p:ph type="body" sz="quarter" idx="10"/>
          </p:nvPr>
        </p:nvSpPr>
        <p:spPr/>
        <p:txBody>
          <a:bodyPr/>
          <a:lstStyle/>
          <a:p>
            <a:r>
              <a:rPr lang="en-US" dirty="0"/>
              <a:t>O Present, O </a:t>
            </a:r>
            <a:r>
              <a:rPr lang="en-US" dirty="0" err="1"/>
              <a:t>Praiser</a:t>
            </a:r>
            <a:r>
              <a:rPr lang="en-US" dirty="0"/>
              <a:t>,</a:t>
            </a:r>
          </a:p>
          <a:p>
            <a:r>
              <a:rPr lang="en-US" dirty="0"/>
              <a:t>O Exalted, O Guide,</a:t>
            </a:r>
          </a:p>
        </p:txBody>
      </p:sp>
      <p:sp>
        <p:nvSpPr>
          <p:cNvPr id="2" name="TextBox 1">
            <a:extLst>
              <a:ext uri="{FF2B5EF4-FFF2-40B4-BE49-F238E27FC236}">
                <a16:creationId xmlns:a16="http://schemas.microsoft.com/office/drawing/2014/main" id="{6B41F5AA-6BF0-376D-5A7D-65ABDE3D8C1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بَاعِثُ يَا وَارِثُ</a:t>
            </a:r>
            <a:r>
              <a:rPr lang="en-US" dirty="0"/>
              <a:t> </a:t>
            </a:r>
            <a:r>
              <a:rPr lang="ar-SA" dirty="0"/>
              <a:t>يَا ضَارُّ يَا نَافِعُ</a:t>
            </a:r>
            <a:endParaRPr lang="en-US" dirty="0"/>
          </a:p>
        </p:txBody>
      </p:sp>
      <p:sp>
        <p:nvSpPr>
          <p:cNvPr id="5" name="Subtitle 4"/>
          <p:cNvSpPr>
            <a:spLocks noGrp="1"/>
          </p:cNvSpPr>
          <p:nvPr>
            <p:ph type="body" sz="quarter" idx="10"/>
          </p:nvPr>
        </p:nvSpPr>
        <p:spPr>
          <a:xfrm>
            <a:off x="1733550" y="4495802"/>
            <a:ext cx="8724900" cy="1905000"/>
          </a:xfrm>
        </p:spPr>
        <p:txBody>
          <a:bodyPr/>
          <a:lstStyle/>
          <a:p>
            <a:r>
              <a:rPr lang="en-US" dirty="0"/>
              <a:t>O </a:t>
            </a:r>
            <a:r>
              <a:rPr lang="en-US" dirty="0" err="1"/>
              <a:t>Resurrector</a:t>
            </a:r>
            <a:r>
              <a:rPr lang="en-US" dirty="0"/>
              <a:t>, O Heir,</a:t>
            </a:r>
          </a:p>
          <a:p>
            <a:r>
              <a:rPr lang="en-US" dirty="0"/>
              <a:t>O Harmful to the unjust, O Beneficial to the just.</a:t>
            </a:r>
          </a:p>
          <a:p>
            <a:endParaRPr lang="en-US" dirty="0"/>
          </a:p>
        </p:txBody>
      </p:sp>
      <p:sp>
        <p:nvSpPr>
          <p:cNvPr id="2" name="TextBox 1">
            <a:extLst>
              <a:ext uri="{FF2B5EF4-FFF2-40B4-BE49-F238E27FC236}">
                <a16:creationId xmlns:a16="http://schemas.microsoft.com/office/drawing/2014/main" id="{04FFE7C4-2902-562F-A4F2-2C78A726E7B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390526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54DF877-C331-45BD-969B-A11A40EA5347}"/>
              </a:ext>
            </a:extLst>
          </p:cNvPr>
          <p:cNvSpPr>
            <a:spLocks noGrp="1"/>
          </p:cNvSpPr>
          <p:nvPr>
            <p:ph type="title"/>
            <p:custDataLst>
              <p:tags r:id="rId1"/>
            </p:custDataLst>
          </p:nvPr>
        </p:nvSpPr>
        <p:spPr/>
        <p:txBody>
          <a:bodyPr/>
          <a:lstStyle/>
          <a:p>
            <a:r>
              <a:rPr lang="ar-SA" dirty="0">
                <a:sym typeface="Wingdings"/>
              </a:rPr>
              <a:t>مُولَعَةً بِذِكْرِكَ وَدُعَائِكَ</a:t>
            </a:r>
            <a:endParaRPr lang="en-US" dirty="0"/>
          </a:p>
        </p:txBody>
      </p:sp>
      <p:sp>
        <p:nvSpPr>
          <p:cNvPr id="12" name="Subtitle 4">
            <a:extLst>
              <a:ext uri="{FF2B5EF4-FFF2-40B4-BE49-F238E27FC236}">
                <a16:creationId xmlns:a16="http://schemas.microsoft.com/office/drawing/2014/main" id="{C7B8E9F0-A466-4F7D-B467-2059F6A54503}"/>
              </a:ext>
            </a:extLst>
          </p:cNvPr>
          <p:cNvSpPr>
            <a:spLocks noGrp="1"/>
          </p:cNvSpPr>
          <p:nvPr>
            <p:ph type="body" sz="quarter" idx="10"/>
            <p:custDataLst>
              <p:tags r:id="rId2"/>
            </p:custDataLst>
          </p:nvPr>
        </p:nvSpPr>
        <p:spPr/>
        <p:txBody>
          <a:bodyPr/>
          <a:lstStyle/>
          <a:p>
            <a:r>
              <a:rPr lang="en-US">
                <a:sym typeface="Wingdings"/>
              </a:rPr>
              <a:t>fond of mentioning and praying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أَعْظَمَ مِنْ كُلِّ عَظِيم</a:t>
            </a:r>
            <a:br>
              <a:rPr lang="en-US" dirty="0"/>
            </a:br>
            <a:r>
              <a:rPr lang="ar-SA" dirty="0"/>
              <a:t>يَا أَكْرَمَ مِنْ كُلِّ كَرِيم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Grandest of all the grand,</a:t>
            </a:r>
          </a:p>
          <a:p>
            <a:r>
              <a:rPr lang="en-US" dirty="0"/>
              <a:t>O Most Magnanimous of all the magnanimous,</a:t>
            </a:r>
          </a:p>
        </p:txBody>
      </p:sp>
      <p:sp>
        <p:nvSpPr>
          <p:cNvPr id="2" name="TextBox 1">
            <a:extLst>
              <a:ext uri="{FF2B5EF4-FFF2-40B4-BE49-F238E27FC236}">
                <a16:creationId xmlns:a16="http://schemas.microsoft.com/office/drawing/2014/main" id="{905964D4-2744-D109-C76D-CDFFC53C5A4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أَرْحَمَ مِنْ كُلِّ رَحِيم</a:t>
            </a:r>
            <a:br>
              <a:rPr lang="en-US" dirty="0"/>
            </a:br>
            <a:r>
              <a:rPr lang="ar-SA" dirty="0"/>
              <a:t>يَا أَعْلَمَ مِنْ كُلِّ عَلِيم</a:t>
            </a:r>
            <a:endParaRPr lang="en-US" dirty="0"/>
          </a:p>
        </p:txBody>
      </p:sp>
      <p:sp>
        <p:nvSpPr>
          <p:cNvPr id="5" name="Subtitle 4"/>
          <p:cNvSpPr>
            <a:spLocks noGrp="1"/>
          </p:cNvSpPr>
          <p:nvPr>
            <p:ph type="body" sz="quarter" idx="10"/>
          </p:nvPr>
        </p:nvSpPr>
        <p:spPr/>
        <p:txBody>
          <a:bodyPr/>
          <a:lstStyle/>
          <a:p>
            <a:r>
              <a:rPr lang="en-US" dirty="0"/>
              <a:t>O Most Merciful of all the merciful,</a:t>
            </a:r>
          </a:p>
          <a:p>
            <a:r>
              <a:rPr lang="en-US" dirty="0"/>
              <a:t>O Most Knowledgeable of all knowers,</a:t>
            </a:r>
          </a:p>
        </p:txBody>
      </p:sp>
      <p:sp>
        <p:nvSpPr>
          <p:cNvPr id="3" name="TextBox 2">
            <a:extLst>
              <a:ext uri="{FF2B5EF4-FFF2-40B4-BE49-F238E27FC236}">
                <a16:creationId xmlns:a16="http://schemas.microsoft.com/office/drawing/2014/main" id="{021E19FF-8B1F-CCF5-3ECB-072AAD3D5CC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أَحْكَمَ مِنْ كُلِّ حَكِيم</a:t>
            </a:r>
            <a:br>
              <a:rPr lang="ar-SA" dirty="0"/>
            </a:br>
            <a:r>
              <a:rPr lang="ar-SA" dirty="0"/>
              <a:t>يَا أَقْدَمَ مِنْ كُلِّ قَدِيم</a:t>
            </a:r>
            <a:endParaRPr lang="en-US" dirty="0"/>
          </a:p>
        </p:txBody>
      </p:sp>
      <p:sp>
        <p:nvSpPr>
          <p:cNvPr id="5" name="Subtitle 4"/>
          <p:cNvSpPr>
            <a:spLocks noGrp="1"/>
          </p:cNvSpPr>
          <p:nvPr>
            <p:ph type="body" sz="quarter" idx="10"/>
          </p:nvPr>
        </p:nvSpPr>
        <p:spPr/>
        <p:txBody>
          <a:bodyPr/>
          <a:lstStyle/>
          <a:p>
            <a:r>
              <a:rPr lang="en-US" dirty="0"/>
              <a:t>O Most Wise of all the wise,</a:t>
            </a:r>
          </a:p>
          <a:p>
            <a:r>
              <a:rPr lang="en-US" dirty="0"/>
              <a:t>O Most Ancient of all the ancient,</a:t>
            </a:r>
          </a:p>
        </p:txBody>
      </p:sp>
      <p:sp>
        <p:nvSpPr>
          <p:cNvPr id="3" name="TextBox 2">
            <a:extLst>
              <a:ext uri="{FF2B5EF4-FFF2-40B4-BE49-F238E27FC236}">
                <a16:creationId xmlns:a16="http://schemas.microsoft.com/office/drawing/2014/main" id="{D9665099-9558-6070-DAEA-93892591CF6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أَكْبَرَ مِنْ كُلِّ كَبِير</a:t>
            </a:r>
            <a:br>
              <a:rPr lang="en-US" dirty="0"/>
            </a:br>
            <a:r>
              <a:rPr lang="ar-SA" dirty="0"/>
              <a:t>يَا أَلْطَفَ مِنْ كُلِّ لَطِيف</a:t>
            </a:r>
            <a:endParaRPr lang="en-US" dirty="0"/>
          </a:p>
        </p:txBody>
      </p:sp>
      <p:sp>
        <p:nvSpPr>
          <p:cNvPr id="5" name="Subtitle 4"/>
          <p:cNvSpPr>
            <a:spLocks noGrp="1"/>
          </p:cNvSpPr>
          <p:nvPr>
            <p:ph type="body" sz="quarter" idx="10"/>
          </p:nvPr>
        </p:nvSpPr>
        <p:spPr/>
        <p:txBody>
          <a:bodyPr/>
          <a:lstStyle/>
          <a:p>
            <a:r>
              <a:rPr lang="en-US" dirty="0"/>
              <a:t>O Most Great of all the great,</a:t>
            </a:r>
          </a:p>
          <a:p>
            <a:r>
              <a:rPr lang="en-US" dirty="0"/>
              <a:t>O Most Benign of all the benign,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أَجَلَّ مِنْ كُلِّ جَلِيل</a:t>
            </a:r>
            <a:br>
              <a:rPr lang="ar-SA" dirty="0"/>
            </a:br>
            <a:r>
              <a:rPr lang="ar-SA" dirty="0"/>
              <a:t>يَا أَعَزَّ مِنْ كُلِّ عَزِيز</a:t>
            </a:r>
            <a:endParaRPr lang="en-US" dirty="0"/>
          </a:p>
        </p:txBody>
      </p:sp>
      <p:sp>
        <p:nvSpPr>
          <p:cNvPr id="5" name="Subtitle 4"/>
          <p:cNvSpPr>
            <a:spLocks noGrp="1"/>
          </p:cNvSpPr>
          <p:nvPr>
            <p:ph type="body" sz="quarter" idx="10"/>
          </p:nvPr>
        </p:nvSpPr>
        <p:spPr/>
        <p:txBody>
          <a:bodyPr/>
          <a:lstStyle/>
          <a:p>
            <a:r>
              <a:rPr lang="en-US" dirty="0"/>
              <a:t>O Most Magnificent of all the magnificent,</a:t>
            </a:r>
          </a:p>
          <a:p>
            <a:r>
              <a:rPr lang="en-US" dirty="0"/>
              <a:t>O Most Mighty of all the mighty.</a:t>
            </a:r>
          </a:p>
        </p:txBody>
      </p:sp>
      <p:sp>
        <p:nvSpPr>
          <p:cNvPr id="6" name="TextBox 5">
            <a:extLst>
              <a:ext uri="{FF2B5EF4-FFF2-40B4-BE49-F238E27FC236}">
                <a16:creationId xmlns:a16="http://schemas.microsoft.com/office/drawing/2014/main" id="{48A4436C-BF12-3783-BD66-47FEF066BD2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2260147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كَرِيمَ الصَّفْحِ</a:t>
            </a:r>
            <a:br>
              <a:rPr lang="en-US" dirty="0"/>
            </a:br>
            <a:r>
              <a:rPr lang="ar-SA" dirty="0"/>
              <a:t>يَا عَظِيمَ الْمَنِّ</a:t>
            </a:r>
            <a:endParaRPr lang="en-US" dirty="0"/>
          </a:p>
        </p:txBody>
      </p:sp>
      <p:sp>
        <p:nvSpPr>
          <p:cNvPr id="5" name="Subtitle 4"/>
          <p:cNvSpPr>
            <a:spLocks noGrp="1"/>
          </p:cNvSpPr>
          <p:nvPr>
            <p:ph type="body" sz="quarter" idx="10"/>
          </p:nvPr>
        </p:nvSpPr>
        <p:spPr/>
        <p:txBody>
          <a:bodyPr/>
          <a:lstStyle/>
          <a:p>
            <a:r>
              <a:rPr lang="en-US" dirty="0"/>
              <a:t>O Most Magnanimous in overlooking sins,</a:t>
            </a:r>
          </a:p>
          <a:p>
            <a:r>
              <a:rPr lang="en-US" dirty="0"/>
              <a:t>O Greatest Benefactor,</a:t>
            </a:r>
          </a:p>
        </p:txBody>
      </p:sp>
      <p:sp>
        <p:nvSpPr>
          <p:cNvPr id="2" name="TextBox 1">
            <a:extLst>
              <a:ext uri="{FF2B5EF4-FFF2-40B4-BE49-F238E27FC236}">
                <a16:creationId xmlns:a16="http://schemas.microsoft.com/office/drawing/2014/main" id="{A3189A68-32A1-19C8-1669-D37CEC8A2BB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كَثِيرَ الْخَيْرِ</a:t>
            </a:r>
            <a:br>
              <a:rPr lang="en-US" dirty="0"/>
            </a:br>
            <a:r>
              <a:rPr lang="ar-SA" dirty="0"/>
              <a:t>يَا قَدِيمَ الْفَضْلِ</a:t>
            </a:r>
            <a:endParaRPr lang="en-US" dirty="0"/>
          </a:p>
        </p:txBody>
      </p:sp>
      <p:sp>
        <p:nvSpPr>
          <p:cNvPr id="5" name="Subtitle 4"/>
          <p:cNvSpPr>
            <a:spLocks noGrp="1"/>
          </p:cNvSpPr>
          <p:nvPr>
            <p:ph type="body" sz="quarter" idx="10"/>
          </p:nvPr>
        </p:nvSpPr>
        <p:spPr/>
        <p:txBody>
          <a:bodyPr/>
          <a:lstStyle/>
          <a:p>
            <a:r>
              <a:rPr lang="en-US" dirty="0"/>
              <a:t>O Most Bounteous in goodness,</a:t>
            </a:r>
          </a:p>
          <a:p>
            <a:r>
              <a:rPr lang="en-US" dirty="0"/>
              <a:t>O Eternal in grace,</a:t>
            </a:r>
          </a:p>
        </p:txBody>
      </p:sp>
      <p:sp>
        <p:nvSpPr>
          <p:cNvPr id="2" name="TextBox 1">
            <a:extLst>
              <a:ext uri="{FF2B5EF4-FFF2-40B4-BE49-F238E27FC236}">
                <a16:creationId xmlns:a16="http://schemas.microsoft.com/office/drawing/2014/main" id="{4352BE54-4AF5-48D2-9194-206712983A0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دَائِمَ اللُّطْفِ</a:t>
            </a:r>
            <a:br>
              <a:rPr lang="en-US" dirty="0"/>
            </a:br>
            <a:r>
              <a:rPr lang="ar-SA" dirty="0"/>
              <a:t>يَا لَطِيفَ الصُّنْعِ</a:t>
            </a:r>
            <a:endParaRPr lang="en-US" dirty="0"/>
          </a:p>
        </p:txBody>
      </p:sp>
      <p:sp>
        <p:nvSpPr>
          <p:cNvPr id="5" name="Subtitle 4"/>
          <p:cNvSpPr>
            <a:spLocks noGrp="1"/>
          </p:cNvSpPr>
          <p:nvPr>
            <p:ph type="body" sz="quarter" idx="10"/>
          </p:nvPr>
        </p:nvSpPr>
        <p:spPr/>
        <p:txBody>
          <a:bodyPr/>
          <a:lstStyle/>
          <a:p>
            <a:r>
              <a:rPr lang="en-US" dirty="0"/>
              <a:t>O Eternal in subtlety,</a:t>
            </a:r>
          </a:p>
          <a:p>
            <a:r>
              <a:rPr lang="en-US" dirty="0"/>
              <a:t>O Creator of subtlety,</a:t>
            </a:r>
          </a:p>
        </p:txBody>
      </p:sp>
      <p:sp>
        <p:nvSpPr>
          <p:cNvPr id="2" name="TextBox 1">
            <a:extLst>
              <a:ext uri="{FF2B5EF4-FFF2-40B4-BE49-F238E27FC236}">
                <a16:creationId xmlns:a16="http://schemas.microsoft.com/office/drawing/2014/main" id="{F11885FA-98EE-BE2E-7016-8CC606B750F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مُنَفِّسَ الْكَرْبِ</a:t>
            </a:r>
            <a:br>
              <a:rPr lang="ar-SA" dirty="0"/>
            </a:br>
            <a:r>
              <a:rPr lang="ar-SA" dirty="0"/>
              <a:t>يَا كَاشِفَ الضُّرِّ</a:t>
            </a:r>
            <a:endParaRPr lang="en-US" dirty="0"/>
          </a:p>
        </p:txBody>
      </p:sp>
      <p:sp>
        <p:nvSpPr>
          <p:cNvPr id="5" name="Subtitle 4"/>
          <p:cNvSpPr>
            <a:spLocks noGrp="1"/>
          </p:cNvSpPr>
          <p:nvPr>
            <p:ph type="body" sz="quarter" idx="10"/>
          </p:nvPr>
        </p:nvSpPr>
        <p:spPr/>
        <p:txBody>
          <a:bodyPr/>
          <a:lstStyle/>
          <a:p>
            <a:r>
              <a:rPr lang="en-US" dirty="0"/>
              <a:t>O Remover of pain,</a:t>
            </a:r>
          </a:p>
          <a:p>
            <a:r>
              <a:rPr lang="en-US" dirty="0"/>
              <a:t>O Healer of injury,</a:t>
            </a:r>
          </a:p>
        </p:txBody>
      </p:sp>
      <p:sp>
        <p:nvSpPr>
          <p:cNvPr id="2" name="TextBox 1">
            <a:extLst>
              <a:ext uri="{FF2B5EF4-FFF2-40B4-BE49-F238E27FC236}">
                <a16:creationId xmlns:a16="http://schemas.microsoft.com/office/drawing/2014/main" id="{C24BC0C6-AE20-77F2-9C68-4452297007D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E1260CE-E5F4-438D-9F9C-6B3BCE790C2A}"/>
              </a:ext>
            </a:extLst>
          </p:cNvPr>
          <p:cNvSpPr>
            <a:spLocks noGrp="1"/>
          </p:cNvSpPr>
          <p:nvPr>
            <p:ph type="title"/>
            <p:custDataLst>
              <p:tags r:id="rId1"/>
            </p:custDataLst>
          </p:nvPr>
        </p:nvSpPr>
        <p:spPr/>
        <p:txBody>
          <a:bodyPr/>
          <a:lstStyle/>
          <a:p>
            <a:r>
              <a:rPr lang="ar-SA" dirty="0">
                <a:sym typeface="Wingdings"/>
              </a:rPr>
              <a:t>مُحِبَّةً لِصَفْوَةِ اوْلِيَائِكَ</a:t>
            </a:r>
            <a:endParaRPr lang="en-US" dirty="0"/>
          </a:p>
        </p:txBody>
      </p:sp>
      <p:sp>
        <p:nvSpPr>
          <p:cNvPr id="12" name="Subtitle 4">
            <a:extLst>
              <a:ext uri="{FF2B5EF4-FFF2-40B4-BE49-F238E27FC236}">
                <a16:creationId xmlns:a16="http://schemas.microsoft.com/office/drawing/2014/main" id="{C892509C-DD58-4DAC-9635-2D89236CA6EB}"/>
              </a:ext>
            </a:extLst>
          </p:cNvPr>
          <p:cNvSpPr>
            <a:spLocks noGrp="1"/>
          </p:cNvSpPr>
          <p:nvPr>
            <p:ph type="body" sz="quarter" idx="10"/>
            <p:custDataLst>
              <p:tags r:id="rId2"/>
            </p:custDataLst>
          </p:nvPr>
        </p:nvSpPr>
        <p:spPr/>
        <p:txBody>
          <a:bodyPr/>
          <a:lstStyle/>
          <a:p>
            <a:r>
              <a:rPr lang="en-US">
                <a:sym typeface="Wingdings"/>
              </a:rPr>
              <a:t>bearing love for the choicest of Your intimate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مَاِلكَ الْمُلْكِ</a:t>
            </a:r>
            <a:br>
              <a:rPr lang="en-US" dirty="0"/>
            </a:br>
            <a:r>
              <a:rPr lang="ar-SA" dirty="0"/>
              <a:t>يَا قَاضِيَ الْحَقِّ</a:t>
            </a:r>
            <a:endParaRPr lang="en-US" dirty="0"/>
          </a:p>
        </p:txBody>
      </p:sp>
      <p:sp>
        <p:nvSpPr>
          <p:cNvPr id="5" name="Subtitle 4"/>
          <p:cNvSpPr>
            <a:spLocks noGrp="1"/>
          </p:cNvSpPr>
          <p:nvPr>
            <p:ph type="body" sz="quarter" idx="10"/>
          </p:nvPr>
        </p:nvSpPr>
        <p:spPr/>
        <p:txBody>
          <a:bodyPr/>
          <a:lstStyle/>
          <a:p>
            <a:r>
              <a:rPr lang="en-US" dirty="0"/>
              <a:t>O Master of dominion,</a:t>
            </a:r>
          </a:p>
          <a:p>
            <a:r>
              <a:rPr lang="en-US" dirty="0"/>
              <a:t>O True Judge.</a:t>
            </a:r>
          </a:p>
        </p:txBody>
      </p:sp>
      <p:sp>
        <p:nvSpPr>
          <p:cNvPr id="2" name="TextBox 1">
            <a:extLst>
              <a:ext uri="{FF2B5EF4-FFF2-40B4-BE49-F238E27FC236}">
                <a16:creationId xmlns:a16="http://schemas.microsoft.com/office/drawing/2014/main" id="{75330638-9A9A-0770-AD42-29C09C01342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8827315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عَهْدِهِ وَفِيٌّ</a:t>
            </a:r>
            <a:br>
              <a:rPr lang="en-US" dirty="0"/>
            </a:br>
            <a:r>
              <a:rPr lang="ar-SA" dirty="0"/>
              <a:t>يَا مَنْ هُوَ فِي وَفَائِهِ قَوِيٌّ</a:t>
            </a:r>
            <a:endParaRPr lang="en-US" dirty="0"/>
          </a:p>
        </p:txBody>
      </p:sp>
      <p:sp>
        <p:nvSpPr>
          <p:cNvPr id="5" name="Subtitle 4"/>
          <p:cNvSpPr>
            <a:spLocks noGrp="1"/>
          </p:cNvSpPr>
          <p:nvPr>
            <p:ph type="body" sz="quarter" idx="10"/>
          </p:nvPr>
        </p:nvSpPr>
        <p:spPr/>
        <p:txBody>
          <a:bodyPr/>
          <a:lstStyle/>
          <a:p>
            <a:r>
              <a:rPr lang="en-US" dirty="0"/>
              <a:t>O He Who </a:t>
            </a:r>
            <a:r>
              <a:rPr lang="en-US" dirty="0" err="1"/>
              <a:t>fulfils</a:t>
            </a:r>
            <a:r>
              <a:rPr lang="en-US" dirty="0"/>
              <a:t> His promise,</a:t>
            </a:r>
          </a:p>
          <a:p>
            <a:r>
              <a:rPr lang="en-US" dirty="0"/>
              <a:t>O He Who is Strong in His fulfillment,</a:t>
            </a:r>
          </a:p>
        </p:txBody>
      </p:sp>
      <p:sp>
        <p:nvSpPr>
          <p:cNvPr id="2" name="TextBox 1">
            <a:extLst>
              <a:ext uri="{FF2B5EF4-FFF2-40B4-BE49-F238E27FC236}">
                <a16:creationId xmlns:a16="http://schemas.microsoft.com/office/drawing/2014/main" id="{CD156F14-509A-D3CA-3605-DE7BEC547EE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قُوَّتِهِ عَلِيٌّ</a:t>
            </a:r>
            <a:br>
              <a:rPr lang="en-US" dirty="0"/>
            </a:br>
            <a:r>
              <a:rPr lang="ar-SA" dirty="0"/>
              <a:t>يَا مَنْ هُوَ فِي عُلُوِّهِ قَرِيبٌ</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great in His might,</a:t>
            </a:r>
          </a:p>
          <a:p>
            <a:r>
              <a:rPr lang="en-US" dirty="0"/>
              <a:t>O He Who is near everyone in spite of His greatness,</a:t>
            </a:r>
          </a:p>
        </p:txBody>
      </p:sp>
      <p:sp>
        <p:nvSpPr>
          <p:cNvPr id="2" name="TextBox 1">
            <a:extLst>
              <a:ext uri="{FF2B5EF4-FFF2-40B4-BE49-F238E27FC236}">
                <a16:creationId xmlns:a16="http://schemas.microsoft.com/office/drawing/2014/main" id="{F17C0E5A-D95C-D55F-1E81-74EFFF8646C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قُرْبِهِ لَطِيفٌ</a:t>
            </a:r>
            <a:br>
              <a:rPr lang="ar-SA" dirty="0"/>
            </a:br>
            <a:r>
              <a:rPr lang="ar-SA" dirty="0"/>
              <a:t>يَا مَنْ هُوَ فِي لُطْفِهِ شَرِيفٌ</a:t>
            </a:r>
            <a:endParaRPr lang="en-US" dirty="0"/>
          </a:p>
        </p:txBody>
      </p:sp>
      <p:sp>
        <p:nvSpPr>
          <p:cNvPr id="5" name="Subtitle 4"/>
          <p:cNvSpPr>
            <a:spLocks noGrp="1"/>
          </p:cNvSpPr>
          <p:nvPr>
            <p:ph type="body" sz="quarter" idx="10"/>
          </p:nvPr>
        </p:nvSpPr>
        <p:spPr/>
        <p:txBody>
          <a:bodyPr/>
          <a:lstStyle/>
          <a:p>
            <a:r>
              <a:rPr lang="en-US" dirty="0"/>
              <a:t>O He Who is benign in His weariness,</a:t>
            </a:r>
          </a:p>
          <a:p>
            <a:r>
              <a:rPr lang="en-US" dirty="0"/>
              <a:t>O He Who is noble in His benignity,</a:t>
            </a:r>
          </a:p>
        </p:txBody>
      </p:sp>
      <p:sp>
        <p:nvSpPr>
          <p:cNvPr id="2" name="TextBox 1">
            <a:extLst>
              <a:ext uri="{FF2B5EF4-FFF2-40B4-BE49-F238E27FC236}">
                <a16:creationId xmlns:a16="http://schemas.microsoft.com/office/drawing/2014/main" id="{AC0F0EC4-6185-5B7A-7D82-D07D8809591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شَرَفِهِ عَزِيزٌ</a:t>
            </a:r>
            <a:br>
              <a:rPr lang="ar-SA" dirty="0"/>
            </a:br>
            <a:r>
              <a:rPr lang="ar-SA" dirty="0"/>
              <a:t>يَا مَنْ هُوَ فِي عِزِّهِ عَظِيمٌ</a:t>
            </a:r>
            <a:endParaRPr lang="en-US" dirty="0"/>
          </a:p>
        </p:txBody>
      </p:sp>
      <p:sp>
        <p:nvSpPr>
          <p:cNvPr id="5" name="Subtitle 4"/>
          <p:cNvSpPr>
            <a:spLocks noGrp="1"/>
          </p:cNvSpPr>
          <p:nvPr>
            <p:ph type="body" sz="quarter" idx="10"/>
          </p:nvPr>
        </p:nvSpPr>
        <p:spPr/>
        <p:txBody>
          <a:bodyPr/>
          <a:lstStyle/>
          <a:p>
            <a:r>
              <a:rPr lang="en-US" dirty="0"/>
              <a:t>O He Who is powerful in His nobility,</a:t>
            </a:r>
          </a:p>
          <a:p>
            <a:r>
              <a:rPr lang="en-US" dirty="0"/>
              <a:t>O He Who is great in His power,</a:t>
            </a:r>
          </a:p>
        </p:txBody>
      </p:sp>
      <p:sp>
        <p:nvSpPr>
          <p:cNvPr id="2" name="TextBox 1">
            <a:extLst>
              <a:ext uri="{FF2B5EF4-FFF2-40B4-BE49-F238E27FC236}">
                <a16:creationId xmlns:a16="http://schemas.microsoft.com/office/drawing/2014/main" id="{EC49815B-28D8-51E7-9E18-86A6AF33331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عَظَمَتِهِ مَجِيدٌ</a:t>
            </a:r>
            <a:br>
              <a:rPr lang="en-US" dirty="0"/>
            </a:br>
            <a:r>
              <a:rPr lang="ar-SA" dirty="0"/>
              <a:t>يَا مَنْ هُوَ فِي مَجْدِهِ حَمِيدٌ</a:t>
            </a:r>
            <a:endParaRPr lang="en-US" dirty="0"/>
          </a:p>
        </p:txBody>
      </p:sp>
      <p:sp>
        <p:nvSpPr>
          <p:cNvPr id="5" name="Subtitle 4"/>
          <p:cNvSpPr>
            <a:spLocks noGrp="1"/>
          </p:cNvSpPr>
          <p:nvPr>
            <p:ph type="body" sz="quarter" idx="10"/>
          </p:nvPr>
        </p:nvSpPr>
        <p:spPr/>
        <p:txBody>
          <a:bodyPr/>
          <a:lstStyle/>
          <a:p>
            <a:r>
              <a:rPr lang="en-US" dirty="0"/>
              <a:t>O He Who is exalted in His greatness,</a:t>
            </a:r>
          </a:p>
          <a:p>
            <a:r>
              <a:rPr lang="en-US" dirty="0"/>
              <a:t>O He Who is praiseworthy in his exaltation.</a:t>
            </a:r>
          </a:p>
        </p:txBody>
      </p:sp>
      <p:sp>
        <p:nvSpPr>
          <p:cNvPr id="2" name="TextBox 1">
            <a:extLst>
              <a:ext uri="{FF2B5EF4-FFF2-40B4-BE49-F238E27FC236}">
                <a16:creationId xmlns:a16="http://schemas.microsoft.com/office/drawing/2014/main" id="{ED6049E4-445B-6A2D-1250-33004C9BE2F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0790956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كَافِي يَا شَافِي</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Sufficient, O Restorer of health,</a:t>
            </a:r>
          </a:p>
        </p:txBody>
      </p:sp>
      <p:sp>
        <p:nvSpPr>
          <p:cNvPr id="2" name="TextBox 1">
            <a:extLst>
              <a:ext uri="{FF2B5EF4-FFF2-40B4-BE49-F238E27FC236}">
                <a16:creationId xmlns:a16="http://schemas.microsoft.com/office/drawing/2014/main" id="{5D587675-66E8-5E55-35E3-4B5BD8EA5EF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وَافِي يَا مُعَافِي</a:t>
            </a:r>
            <a:r>
              <a:rPr lang="en-US" dirty="0"/>
              <a:t> </a:t>
            </a:r>
            <a:r>
              <a:rPr lang="ar-SA" dirty="0"/>
              <a:t>يَا هَادِي يَا دَاعِي</a:t>
            </a:r>
            <a:endParaRPr lang="en-US" dirty="0"/>
          </a:p>
        </p:txBody>
      </p:sp>
      <p:sp>
        <p:nvSpPr>
          <p:cNvPr id="5" name="Subtitle 4"/>
          <p:cNvSpPr>
            <a:spLocks noGrp="1"/>
          </p:cNvSpPr>
          <p:nvPr>
            <p:ph type="body" sz="quarter" idx="10"/>
          </p:nvPr>
        </p:nvSpPr>
        <p:spPr/>
        <p:txBody>
          <a:bodyPr/>
          <a:lstStyle/>
          <a:p>
            <a:r>
              <a:rPr lang="en-US" dirty="0"/>
              <a:t>O Faithful, O Forgiver</a:t>
            </a:r>
          </a:p>
          <a:p>
            <a:r>
              <a:rPr lang="en-US" dirty="0"/>
              <a:t>O Guide, O </a:t>
            </a:r>
            <a:r>
              <a:rPr lang="en-US" dirty="0" err="1"/>
              <a:t>Summoner</a:t>
            </a:r>
            <a:r>
              <a:rPr lang="en-US" dirty="0"/>
              <a:t>,</a:t>
            </a:r>
          </a:p>
        </p:txBody>
      </p:sp>
      <p:sp>
        <p:nvSpPr>
          <p:cNvPr id="2" name="TextBox 1">
            <a:extLst>
              <a:ext uri="{FF2B5EF4-FFF2-40B4-BE49-F238E27FC236}">
                <a16:creationId xmlns:a16="http://schemas.microsoft.com/office/drawing/2014/main" id="{E02D30D4-C49B-4D3A-6200-0DF3DA991D4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E136F8C-97FA-4F10-B512-27F0C9969372}"/>
              </a:ext>
            </a:extLst>
          </p:cNvPr>
          <p:cNvSpPr>
            <a:spLocks noGrp="1"/>
          </p:cNvSpPr>
          <p:nvPr>
            <p:ph type="title"/>
            <p:custDataLst>
              <p:tags r:id="rId1"/>
            </p:custDataLst>
          </p:nvPr>
        </p:nvSpPr>
        <p:spPr/>
        <p:txBody>
          <a:bodyPr/>
          <a:lstStyle/>
          <a:p>
            <a:r>
              <a:rPr lang="ar-SA" dirty="0">
                <a:sym typeface="Wingdings"/>
              </a:rPr>
              <a:t>مَحْبُوبَةً فِي ارْضِكَ وَسَمَائِكَ</a:t>
            </a:r>
            <a:endParaRPr lang="en-US" dirty="0"/>
          </a:p>
        </p:txBody>
      </p:sp>
      <p:sp>
        <p:nvSpPr>
          <p:cNvPr id="12" name="Subtitle 4">
            <a:extLst>
              <a:ext uri="{FF2B5EF4-FFF2-40B4-BE49-F238E27FC236}">
                <a16:creationId xmlns:a16="http://schemas.microsoft.com/office/drawing/2014/main" id="{C049CEE8-F324-4F8E-B18A-AC7AA6E24457}"/>
              </a:ext>
            </a:extLst>
          </p:cNvPr>
          <p:cNvSpPr>
            <a:spLocks noGrp="1"/>
          </p:cNvSpPr>
          <p:nvPr>
            <p:ph type="body" sz="quarter" idx="10"/>
            <p:custDataLst>
              <p:tags r:id="rId2"/>
            </p:custDataLst>
          </p:nvPr>
        </p:nvSpPr>
        <p:spPr/>
        <p:txBody>
          <a:bodyPr/>
          <a:lstStyle/>
          <a:p>
            <a:r>
              <a:rPr lang="en-US">
                <a:sym typeface="Wingdings"/>
              </a:rPr>
              <a:t>beloved in Your lands and heavens,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قَاضِي يَا رَاضِي</a:t>
            </a:r>
            <a:r>
              <a:rPr lang="en-US" dirty="0"/>
              <a:t> </a:t>
            </a:r>
            <a:r>
              <a:rPr lang="ar-SA" dirty="0"/>
              <a:t>يَا عَاِلي يَا بَاقِي</a:t>
            </a:r>
            <a:endParaRPr lang="en-US" dirty="0"/>
          </a:p>
        </p:txBody>
      </p:sp>
      <p:sp>
        <p:nvSpPr>
          <p:cNvPr id="5" name="Subtitle 4"/>
          <p:cNvSpPr>
            <a:spLocks noGrp="1"/>
          </p:cNvSpPr>
          <p:nvPr>
            <p:ph type="body" sz="quarter" idx="10"/>
          </p:nvPr>
        </p:nvSpPr>
        <p:spPr/>
        <p:txBody>
          <a:bodyPr/>
          <a:lstStyle/>
          <a:p>
            <a:r>
              <a:rPr lang="en-US" dirty="0"/>
              <a:t>O Judge, O Agreeable,</a:t>
            </a:r>
          </a:p>
          <a:p>
            <a:r>
              <a:rPr lang="en-US" dirty="0"/>
              <a:t>O High, O Eternal</a:t>
            </a:r>
          </a:p>
        </p:txBody>
      </p:sp>
      <p:sp>
        <p:nvSpPr>
          <p:cNvPr id="2" name="TextBox 1">
            <a:extLst>
              <a:ext uri="{FF2B5EF4-FFF2-40B4-BE49-F238E27FC236}">
                <a16:creationId xmlns:a16="http://schemas.microsoft.com/office/drawing/2014/main" id="{96028D64-2145-D323-2E3D-E8B58856735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1890825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كُلُّ </a:t>
            </a:r>
            <a:r>
              <a:rPr lang="ar-SA" dirty="0" err="1"/>
              <a:t>شَیْ‏ءٍ</a:t>
            </a:r>
            <a:r>
              <a:rPr lang="ar-SA" dirty="0"/>
              <a:t> خَاضِعٌ لَهُ</a:t>
            </a:r>
            <a:br>
              <a:rPr lang="ar-SA" dirty="0"/>
            </a:br>
            <a:r>
              <a:rPr lang="ar-SA" dirty="0"/>
              <a:t>يَا مَن كُلُّ </a:t>
            </a:r>
            <a:r>
              <a:rPr lang="ar-SA" dirty="0" err="1"/>
              <a:t>شَیْ‏ءٍ</a:t>
            </a:r>
            <a:r>
              <a:rPr lang="ar-SA" dirty="0"/>
              <a:t> خَاشِعٌ لَهُ</a:t>
            </a:r>
            <a:endParaRPr lang="en-US" dirty="0"/>
          </a:p>
        </p:txBody>
      </p:sp>
      <p:sp>
        <p:nvSpPr>
          <p:cNvPr id="5" name="Subtitle 4"/>
          <p:cNvSpPr>
            <a:spLocks noGrp="1"/>
          </p:cNvSpPr>
          <p:nvPr>
            <p:ph type="body" sz="quarter" idx="10"/>
          </p:nvPr>
        </p:nvSpPr>
        <p:spPr/>
        <p:txBody>
          <a:bodyPr/>
          <a:lstStyle/>
          <a:p>
            <a:r>
              <a:rPr lang="en-US" dirty="0"/>
              <a:t>O He before Whom everything bows,</a:t>
            </a:r>
          </a:p>
          <a:p>
            <a:r>
              <a:rPr lang="en-US" dirty="0"/>
              <a:t>O He before Whom everything is humbled,</a:t>
            </a:r>
          </a:p>
        </p:txBody>
      </p:sp>
      <p:sp>
        <p:nvSpPr>
          <p:cNvPr id="2" name="TextBox 1">
            <a:extLst>
              <a:ext uri="{FF2B5EF4-FFF2-40B4-BE49-F238E27FC236}">
                <a16:creationId xmlns:a16="http://schemas.microsoft.com/office/drawing/2014/main" id="{00078C5D-4B47-3D0C-7395-31FC9B46817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كُلُّ </a:t>
            </a:r>
            <a:r>
              <a:rPr lang="ar-SA" dirty="0" err="1"/>
              <a:t>شَیْ‏ءٍ</a:t>
            </a:r>
            <a:r>
              <a:rPr lang="ar-SA" dirty="0"/>
              <a:t> كَائِنٌ لَهُ</a:t>
            </a:r>
            <a:br>
              <a:rPr lang="en-US" dirty="0"/>
            </a:br>
            <a:r>
              <a:rPr lang="ar-SA" dirty="0"/>
              <a:t>يَا مَن كُلُّ </a:t>
            </a:r>
            <a:r>
              <a:rPr lang="ar-SA" dirty="0" err="1"/>
              <a:t>شَیْ‏ءٍ</a:t>
            </a:r>
            <a:r>
              <a:rPr lang="ar-SA" dirty="0"/>
              <a:t> مَوْجُودٌ بِهِ</a:t>
            </a:r>
            <a:endParaRPr lang="en-US" dirty="0"/>
          </a:p>
        </p:txBody>
      </p:sp>
      <p:sp>
        <p:nvSpPr>
          <p:cNvPr id="5" name="Subtitle 4"/>
          <p:cNvSpPr>
            <a:spLocks noGrp="1"/>
          </p:cNvSpPr>
          <p:nvPr>
            <p:ph type="body" sz="quarter" idx="10"/>
          </p:nvPr>
        </p:nvSpPr>
        <p:spPr/>
        <p:txBody>
          <a:bodyPr/>
          <a:lstStyle/>
          <a:p>
            <a:r>
              <a:rPr lang="en-US" dirty="0"/>
              <a:t>O He for Whom everything exists,</a:t>
            </a:r>
          </a:p>
          <a:p>
            <a:r>
              <a:rPr lang="en-US" dirty="0"/>
              <a:t>O He to Whom everything owes its existence,</a:t>
            </a:r>
          </a:p>
        </p:txBody>
      </p:sp>
      <p:sp>
        <p:nvSpPr>
          <p:cNvPr id="2" name="TextBox 1">
            <a:extLst>
              <a:ext uri="{FF2B5EF4-FFF2-40B4-BE49-F238E27FC236}">
                <a16:creationId xmlns:a16="http://schemas.microsoft.com/office/drawing/2014/main" id="{0101F746-0946-2FCB-1175-24FF002F7D4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كُلُّ </a:t>
            </a:r>
            <a:r>
              <a:rPr lang="ar-SA" dirty="0" err="1"/>
              <a:t>شَیْ‏ءٍ</a:t>
            </a:r>
            <a:r>
              <a:rPr lang="ar-SA" dirty="0"/>
              <a:t> مُنِيبٌ إِلَيْهِ</a:t>
            </a:r>
            <a:br>
              <a:rPr lang="ar-SA" dirty="0"/>
            </a:br>
            <a:r>
              <a:rPr lang="ar-SA" dirty="0"/>
              <a:t>يَا مَن كُلُّ </a:t>
            </a:r>
            <a:r>
              <a:rPr lang="ar-SA" dirty="0" err="1"/>
              <a:t>شَیْ‏ءٍ</a:t>
            </a:r>
            <a:r>
              <a:rPr lang="ar-SA" dirty="0"/>
              <a:t> خَائِفٌ مِّنْهُ</a:t>
            </a:r>
            <a:endParaRPr lang="en-US" dirty="0"/>
          </a:p>
        </p:txBody>
      </p:sp>
      <p:sp>
        <p:nvSpPr>
          <p:cNvPr id="5" name="Subtitle 4"/>
          <p:cNvSpPr>
            <a:spLocks noGrp="1"/>
          </p:cNvSpPr>
          <p:nvPr>
            <p:ph type="body" sz="quarter" idx="10"/>
          </p:nvPr>
        </p:nvSpPr>
        <p:spPr/>
        <p:txBody>
          <a:bodyPr/>
          <a:lstStyle/>
          <a:p>
            <a:r>
              <a:rPr lang="en-US" dirty="0"/>
              <a:t>O He to Whom everything returns,</a:t>
            </a:r>
          </a:p>
          <a:p>
            <a:r>
              <a:rPr lang="en-US" dirty="0"/>
              <a:t>O He of Whom everything is afraid,</a:t>
            </a:r>
          </a:p>
        </p:txBody>
      </p:sp>
      <p:sp>
        <p:nvSpPr>
          <p:cNvPr id="2" name="TextBox 1">
            <a:extLst>
              <a:ext uri="{FF2B5EF4-FFF2-40B4-BE49-F238E27FC236}">
                <a16:creationId xmlns:a16="http://schemas.microsoft.com/office/drawing/2014/main" id="{606AAB17-67D7-FA58-250C-EBBE731C07B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كُلُّ </a:t>
            </a:r>
            <a:r>
              <a:rPr lang="ar-SA" dirty="0" err="1"/>
              <a:t>شَیْ‏ءٍ</a:t>
            </a:r>
            <a:r>
              <a:rPr lang="ar-SA" dirty="0"/>
              <a:t> قَائِمٌ بِهِ</a:t>
            </a:r>
            <a:br>
              <a:rPr lang="en-US" dirty="0"/>
            </a:br>
            <a:r>
              <a:rPr lang="ar-SA" dirty="0"/>
              <a:t>يَا مَن كُلُّ </a:t>
            </a:r>
            <a:r>
              <a:rPr lang="ar-SA" dirty="0" err="1"/>
              <a:t>شَیْ‏ءٍ</a:t>
            </a:r>
            <a:r>
              <a:rPr lang="ar-SA" dirty="0"/>
              <a:t> صَائِرٌ إِلَيْهِ</a:t>
            </a:r>
            <a:endParaRPr lang="en-US" dirty="0"/>
          </a:p>
        </p:txBody>
      </p:sp>
      <p:sp>
        <p:nvSpPr>
          <p:cNvPr id="5" name="Subtitle 4"/>
          <p:cNvSpPr>
            <a:spLocks noGrp="1"/>
          </p:cNvSpPr>
          <p:nvPr>
            <p:ph type="body" sz="quarter" idx="10"/>
          </p:nvPr>
        </p:nvSpPr>
        <p:spPr/>
        <p:txBody>
          <a:bodyPr/>
          <a:lstStyle/>
          <a:p>
            <a:r>
              <a:rPr lang="en-US" dirty="0"/>
              <a:t>O One to Whom everything owes its stability, O He towards Whom everything retreats,</a:t>
            </a:r>
          </a:p>
        </p:txBody>
      </p:sp>
      <p:sp>
        <p:nvSpPr>
          <p:cNvPr id="2" name="TextBox 1">
            <a:extLst>
              <a:ext uri="{FF2B5EF4-FFF2-40B4-BE49-F238E27FC236}">
                <a16:creationId xmlns:a16="http://schemas.microsoft.com/office/drawing/2014/main" id="{EB01714A-CF40-A6E3-F04E-9E1E2D50B14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كُلُّ </a:t>
            </a:r>
            <a:r>
              <a:rPr lang="ar-SA" dirty="0" err="1"/>
              <a:t>شَیْ‏ءٍ</a:t>
            </a:r>
            <a:r>
              <a:rPr lang="ar-SA" dirty="0"/>
              <a:t> يُسَبِّحُ بِحَمْدِهِ</a:t>
            </a:r>
            <a:br>
              <a:rPr lang="ar-SA" dirty="0"/>
            </a:br>
            <a:r>
              <a:rPr lang="ar-SA" dirty="0"/>
              <a:t>يَا مَن كُلُّ </a:t>
            </a:r>
            <a:r>
              <a:rPr lang="ar-SA" dirty="0" err="1"/>
              <a:t>شَیْ‏ءٍ</a:t>
            </a:r>
            <a:r>
              <a:rPr lang="ar-SA" dirty="0"/>
              <a:t> هَاِلكٌ إِلاَّ وَجْهَهُ</a:t>
            </a:r>
            <a:endParaRPr lang="en-US" dirty="0"/>
          </a:p>
        </p:txBody>
      </p:sp>
      <p:sp>
        <p:nvSpPr>
          <p:cNvPr id="5" name="Subtitle 4"/>
          <p:cNvSpPr>
            <a:spLocks noGrp="1"/>
          </p:cNvSpPr>
          <p:nvPr>
            <p:ph type="body" sz="quarter" idx="10"/>
          </p:nvPr>
        </p:nvSpPr>
        <p:spPr/>
        <p:txBody>
          <a:bodyPr/>
          <a:lstStyle/>
          <a:p>
            <a:r>
              <a:rPr lang="en-US" dirty="0"/>
              <a:t>O He Whom everything glorifies with praise,</a:t>
            </a:r>
          </a:p>
          <a:p>
            <a:r>
              <a:rPr lang="en-US" dirty="0"/>
              <a:t>O He besides Whom everything is perishable.</a:t>
            </a:r>
          </a:p>
        </p:txBody>
      </p:sp>
      <p:sp>
        <p:nvSpPr>
          <p:cNvPr id="2" name="TextBox 1">
            <a:extLst>
              <a:ext uri="{FF2B5EF4-FFF2-40B4-BE49-F238E27FC236}">
                <a16:creationId xmlns:a16="http://schemas.microsoft.com/office/drawing/2014/main" id="{AA390C34-14B4-3041-F6C1-3AA3C018819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47802524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مَفَرَّ إِلاَّ إِلَيْهِ</a:t>
            </a:r>
            <a:br>
              <a:rPr lang="en-US" dirty="0"/>
            </a:br>
            <a:r>
              <a:rPr lang="ar-SA" dirty="0"/>
              <a:t>يَا مَن لا مَفْزَعَ إِلاَّ إِلَيْهِ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He-there is no retreat but towards Him,</a:t>
            </a:r>
          </a:p>
          <a:p>
            <a:r>
              <a:rPr lang="en-US" dirty="0"/>
              <a:t>O He-there is no place of protection except with Him,</a:t>
            </a:r>
          </a:p>
        </p:txBody>
      </p:sp>
      <p:sp>
        <p:nvSpPr>
          <p:cNvPr id="2" name="TextBox 1">
            <a:extLst>
              <a:ext uri="{FF2B5EF4-FFF2-40B4-BE49-F238E27FC236}">
                <a16:creationId xmlns:a16="http://schemas.microsoft.com/office/drawing/2014/main" id="{C6A53D6C-C761-AE0E-04F4-03E34627F6E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مَقْصَدَ إِلاَّ إِلَيْهِ</a:t>
            </a:r>
            <a:br>
              <a:rPr lang="en-US" dirty="0"/>
            </a:br>
            <a:r>
              <a:rPr lang="ar-SA" dirty="0"/>
              <a:t>يَا مَن لا مَنْجٰى مِنْهُ إِلاَّ إِلَيْهِ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He—there is no right path except that which leads to Him, O He-there is no shelter against Him but with Him,</a:t>
            </a:r>
          </a:p>
        </p:txBody>
      </p:sp>
      <p:sp>
        <p:nvSpPr>
          <p:cNvPr id="2" name="TextBox 1">
            <a:extLst>
              <a:ext uri="{FF2B5EF4-FFF2-40B4-BE49-F238E27FC236}">
                <a16:creationId xmlns:a16="http://schemas.microsoft.com/office/drawing/2014/main" id="{F7940ABE-C192-25DE-2E3D-8541D547021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30A66C2-50A7-47AC-B021-2FC3A7F19117}"/>
              </a:ext>
            </a:extLst>
          </p:cNvPr>
          <p:cNvSpPr>
            <a:spLocks noGrp="1"/>
          </p:cNvSpPr>
          <p:nvPr>
            <p:ph type="title"/>
            <p:custDataLst>
              <p:tags r:id="rId1"/>
            </p:custDataLst>
          </p:nvPr>
        </p:nvSpPr>
        <p:spPr/>
        <p:txBody>
          <a:bodyPr/>
          <a:lstStyle/>
          <a:p>
            <a:r>
              <a:rPr lang="ar-SA" dirty="0">
                <a:sym typeface="Wingdings"/>
              </a:rPr>
              <a:t>صَابِرَةً عَلَىٰ نُزُولِ بَلاَئِكَ</a:t>
            </a:r>
            <a:endParaRPr lang="en-US" dirty="0"/>
          </a:p>
        </p:txBody>
      </p:sp>
      <p:sp>
        <p:nvSpPr>
          <p:cNvPr id="12" name="Subtitle 4">
            <a:extLst>
              <a:ext uri="{FF2B5EF4-FFF2-40B4-BE49-F238E27FC236}">
                <a16:creationId xmlns:a16="http://schemas.microsoft.com/office/drawing/2014/main" id="{23E7A8C8-DDEC-48BB-B0A9-6CA095AD3C23}"/>
              </a:ext>
            </a:extLst>
          </p:cNvPr>
          <p:cNvSpPr>
            <a:spLocks noGrp="1"/>
          </p:cNvSpPr>
          <p:nvPr>
            <p:ph type="body" sz="quarter" idx="10"/>
            <p:custDataLst>
              <p:tags r:id="rId2"/>
            </p:custDataLst>
          </p:nvPr>
        </p:nvSpPr>
        <p:spPr/>
        <p:txBody>
          <a:bodyPr/>
          <a:lstStyle/>
          <a:p>
            <a:r>
              <a:rPr lang="en-US">
                <a:sym typeface="Wingdings"/>
              </a:rPr>
              <a:t>steadfast against the affliction of Your tribulations,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يُرْغَبُ إِلاَّ إلَيهِ</a:t>
            </a:r>
            <a:br>
              <a:rPr lang="en-US" dirty="0"/>
            </a:br>
            <a:r>
              <a:rPr lang="ar-SA" dirty="0"/>
              <a:t>يَا مَن لا حَوْلَ وَلا قُوَّةَ إِلاَّ بِهِ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He-there is no inclination towards anyone except Him, O He-there is no strength and vigor but from Him,</a:t>
            </a:r>
          </a:p>
        </p:txBody>
      </p:sp>
      <p:sp>
        <p:nvSpPr>
          <p:cNvPr id="2" name="TextBox 1">
            <a:extLst>
              <a:ext uri="{FF2B5EF4-FFF2-40B4-BE49-F238E27FC236}">
                <a16:creationId xmlns:a16="http://schemas.microsoft.com/office/drawing/2014/main" id="{4A93DC56-4ED6-4E5B-2994-DD68C2E251D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يُسْتَعَانُ إِلاَّ بِهِ</a:t>
            </a:r>
            <a:br>
              <a:rPr lang="ar-SA" dirty="0"/>
            </a:br>
            <a:r>
              <a:rPr lang="ar-SA" dirty="0"/>
              <a:t>يَا مَن لا يُتَوَكَّلُ إِلاَّ عَلَيْهِ</a:t>
            </a:r>
            <a:endParaRPr lang="en-US" dirty="0"/>
          </a:p>
        </p:txBody>
      </p:sp>
      <p:sp>
        <p:nvSpPr>
          <p:cNvPr id="5" name="Subtitle 4"/>
          <p:cNvSpPr>
            <a:spLocks noGrp="1"/>
          </p:cNvSpPr>
          <p:nvPr>
            <p:ph type="body" sz="quarter" idx="10"/>
          </p:nvPr>
        </p:nvSpPr>
        <p:spPr/>
        <p:txBody>
          <a:bodyPr/>
          <a:lstStyle/>
          <a:p>
            <a:r>
              <a:rPr lang="en-US" dirty="0"/>
              <a:t>O He-none is invoked for help but He.</a:t>
            </a:r>
          </a:p>
          <a:p>
            <a:r>
              <a:rPr lang="en-US" dirty="0"/>
              <a:t>O He-trust is not reposed in anyone but He,</a:t>
            </a:r>
          </a:p>
        </p:txBody>
      </p:sp>
      <p:sp>
        <p:nvSpPr>
          <p:cNvPr id="2" name="TextBox 1">
            <a:extLst>
              <a:ext uri="{FF2B5EF4-FFF2-40B4-BE49-F238E27FC236}">
                <a16:creationId xmlns:a16="http://schemas.microsoft.com/office/drawing/2014/main" id="{75F9E977-0A10-FDA4-7FB4-B679A33B1DA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يُرْجٰى إِلاَّ هُوَ</a:t>
            </a:r>
            <a:br>
              <a:rPr lang="ar-SA" dirty="0"/>
            </a:br>
            <a:r>
              <a:rPr lang="ar-SA" dirty="0"/>
              <a:t>يَا مَن لا يُعْبَدُ إِلاَّ هُوَ</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He-hope is not entertained from anyone except from He, O He-none is worshipped except He</a:t>
            </a:r>
          </a:p>
        </p:txBody>
      </p:sp>
      <p:sp>
        <p:nvSpPr>
          <p:cNvPr id="2" name="TextBox 1">
            <a:extLst>
              <a:ext uri="{FF2B5EF4-FFF2-40B4-BE49-F238E27FC236}">
                <a16:creationId xmlns:a16="http://schemas.microsoft.com/office/drawing/2014/main" id="{46F37CF3-E5F2-AAE3-6F8F-1E171F83CE6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9676670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الْمَرْهُوبِينَ</a:t>
            </a:r>
            <a:br>
              <a:rPr lang="en-US" dirty="0"/>
            </a:br>
            <a:r>
              <a:rPr lang="ar-SA" dirty="0"/>
              <a:t>يَا خَيْرَ الْمَرْغُوبِينَ</a:t>
            </a:r>
            <a:endParaRPr lang="en-US" dirty="0"/>
          </a:p>
        </p:txBody>
      </p:sp>
      <p:sp>
        <p:nvSpPr>
          <p:cNvPr id="5" name="Subtitle 4"/>
          <p:cNvSpPr>
            <a:spLocks noGrp="1"/>
          </p:cNvSpPr>
          <p:nvPr>
            <p:ph type="body" sz="quarter" idx="10"/>
          </p:nvPr>
        </p:nvSpPr>
        <p:spPr/>
        <p:txBody>
          <a:bodyPr/>
          <a:lstStyle/>
          <a:p>
            <a:r>
              <a:rPr lang="en-US" dirty="0"/>
              <a:t>O Best of those who are feared,</a:t>
            </a:r>
          </a:p>
          <a:p>
            <a:r>
              <a:rPr lang="en-US" dirty="0"/>
              <a:t>O Best of those who are liked,</a:t>
            </a:r>
          </a:p>
        </p:txBody>
      </p:sp>
      <p:sp>
        <p:nvSpPr>
          <p:cNvPr id="2" name="TextBox 1">
            <a:extLst>
              <a:ext uri="{FF2B5EF4-FFF2-40B4-BE49-F238E27FC236}">
                <a16:creationId xmlns:a16="http://schemas.microsoft.com/office/drawing/2014/main" id="{78704779-78E3-6345-A8EB-7C070D2ED46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الْمَطْلُوبِينَ</a:t>
            </a:r>
            <a:br>
              <a:rPr lang="en-US" dirty="0"/>
            </a:br>
            <a:r>
              <a:rPr lang="ar-SA" dirty="0"/>
              <a:t>يَا خَيْرَ الْمَسْؤُولِينَ</a:t>
            </a:r>
            <a:endParaRPr lang="en-US" dirty="0"/>
          </a:p>
        </p:txBody>
      </p:sp>
      <p:sp>
        <p:nvSpPr>
          <p:cNvPr id="5" name="Subtitle 4"/>
          <p:cNvSpPr>
            <a:spLocks noGrp="1"/>
          </p:cNvSpPr>
          <p:nvPr>
            <p:ph type="body" sz="quarter" idx="10"/>
          </p:nvPr>
        </p:nvSpPr>
        <p:spPr/>
        <p:txBody>
          <a:bodyPr/>
          <a:lstStyle/>
          <a:p>
            <a:r>
              <a:rPr lang="en-US" dirty="0"/>
              <a:t>O Best of those who are sought,</a:t>
            </a:r>
          </a:p>
          <a:p>
            <a:r>
              <a:rPr lang="en-US" dirty="0"/>
              <a:t>O Best of those who are entreated,</a:t>
            </a:r>
          </a:p>
        </p:txBody>
      </p:sp>
      <p:sp>
        <p:nvSpPr>
          <p:cNvPr id="2" name="TextBox 1">
            <a:extLst>
              <a:ext uri="{FF2B5EF4-FFF2-40B4-BE49-F238E27FC236}">
                <a16:creationId xmlns:a16="http://schemas.microsoft.com/office/drawing/2014/main" id="{A192072B-B298-69F9-8DF3-A4B8E404FD8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الْمَقْصُودِينَ</a:t>
            </a:r>
            <a:br>
              <a:rPr lang="en-US" dirty="0"/>
            </a:br>
            <a:r>
              <a:rPr lang="ar-SA" dirty="0"/>
              <a:t>يَا خَيْرَ الْمَذْكُورِينَ</a:t>
            </a:r>
            <a:endParaRPr lang="en-US" dirty="0"/>
          </a:p>
        </p:txBody>
      </p:sp>
      <p:sp>
        <p:nvSpPr>
          <p:cNvPr id="5" name="Subtitle 4"/>
          <p:cNvSpPr>
            <a:spLocks noGrp="1"/>
          </p:cNvSpPr>
          <p:nvPr>
            <p:ph type="body" sz="quarter" idx="10"/>
          </p:nvPr>
        </p:nvSpPr>
        <p:spPr/>
        <p:txBody>
          <a:bodyPr/>
          <a:lstStyle/>
          <a:p>
            <a:r>
              <a:rPr lang="en-US" dirty="0"/>
              <a:t>O Best of those who are longed for,</a:t>
            </a:r>
          </a:p>
          <a:p>
            <a:r>
              <a:rPr lang="en-US" dirty="0"/>
              <a:t>O Best of those who are remembered,</a:t>
            </a:r>
          </a:p>
        </p:txBody>
      </p:sp>
      <p:sp>
        <p:nvSpPr>
          <p:cNvPr id="2" name="TextBox 1">
            <a:extLst>
              <a:ext uri="{FF2B5EF4-FFF2-40B4-BE49-F238E27FC236}">
                <a16:creationId xmlns:a16="http://schemas.microsoft.com/office/drawing/2014/main" id="{3B609643-1B6F-A843-5E0F-0BC897719B5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الْمَشْكُورِينَ</a:t>
            </a:r>
            <a:br>
              <a:rPr lang="ar-SA" dirty="0"/>
            </a:br>
            <a:r>
              <a:rPr lang="ar-SA" dirty="0"/>
              <a:t>يَا خَيْرَ الْمَحْبُوبِينَ</a:t>
            </a:r>
            <a:endParaRPr lang="en-US" dirty="0"/>
          </a:p>
        </p:txBody>
      </p:sp>
      <p:sp>
        <p:nvSpPr>
          <p:cNvPr id="5" name="Subtitle 4"/>
          <p:cNvSpPr>
            <a:spLocks noGrp="1"/>
          </p:cNvSpPr>
          <p:nvPr>
            <p:ph type="body" sz="quarter" idx="10"/>
          </p:nvPr>
        </p:nvSpPr>
        <p:spPr/>
        <p:txBody>
          <a:bodyPr/>
          <a:lstStyle/>
          <a:p>
            <a:r>
              <a:rPr lang="en-US" dirty="0"/>
              <a:t>O Best of those to whom thanks are offered,</a:t>
            </a:r>
          </a:p>
          <a:p>
            <a:r>
              <a:rPr lang="en-US" dirty="0"/>
              <a:t>O Best of those who are loved,</a:t>
            </a:r>
          </a:p>
        </p:txBody>
      </p:sp>
      <p:sp>
        <p:nvSpPr>
          <p:cNvPr id="2" name="TextBox 1">
            <a:extLst>
              <a:ext uri="{FF2B5EF4-FFF2-40B4-BE49-F238E27FC236}">
                <a16:creationId xmlns:a16="http://schemas.microsoft.com/office/drawing/2014/main" id="{B14D09A8-9EBE-F867-4491-A5BB6BADB20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الْمَدْعُوِّينَ</a:t>
            </a:r>
            <a:br>
              <a:rPr lang="en-US" dirty="0"/>
            </a:br>
            <a:r>
              <a:rPr lang="ar-SA" dirty="0"/>
              <a:t>يَا خَيْرَ الْمُسْتَأْنِسِينَ</a:t>
            </a:r>
            <a:endParaRPr lang="en-US" dirty="0"/>
          </a:p>
        </p:txBody>
      </p:sp>
      <p:sp>
        <p:nvSpPr>
          <p:cNvPr id="5" name="Subtitle 4"/>
          <p:cNvSpPr>
            <a:spLocks noGrp="1"/>
          </p:cNvSpPr>
          <p:nvPr>
            <p:ph type="body" sz="quarter" idx="10"/>
          </p:nvPr>
        </p:nvSpPr>
        <p:spPr/>
        <p:txBody>
          <a:bodyPr/>
          <a:lstStyle/>
          <a:p>
            <a:r>
              <a:rPr lang="en-US" dirty="0"/>
              <a:t>O Best of those who are called on,</a:t>
            </a:r>
          </a:p>
          <a:p>
            <a:r>
              <a:rPr lang="en-US" dirty="0"/>
              <a:t>O Best of those who are held in affection.</a:t>
            </a:r>
          </a:p>
        </p:txBody>
      </p:sp>
      <p:sp>
        <p:nvSpPr>
          <p:cNvPr id="2" name="TextBox 1">
            <a:extLst>
              <a:ext uri="{FF2B5EF4-FFF2-40B4-BE49-F238E27FC236}">
                <a16:creationId xmlns:a16="http://schemas.microsoft.com/office/drawing/2014/main" id="{059D1EB8-21E8-5B63-03C2-819350E2CCB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644178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EF27F25-CAE0-4BEB-AF1F-2E1BD7CC16A4}"/>
              </a:ext>
            </a:extLst>
          </p:cNvPr>
          <p:cNvSpPr>
            <a:spLocks noGrp="1"/>
          </p:cNvSpPr>
          <p:nvPr>
            <p:ph type="title"/>
            <p:custDataLst>
              <p:tags r:id="rId1"/>
            </p:custDataLst>
          </p:nvPr>
        </p:nvSpPr>
        <p:spPr/>
        <p:txBody>
          <a:bodyPr/>
          <a:lstStyle/>
          <a:p>
            <a:r>
              <a:rPr lang="ar-SA" dirty="0">
                <a:sym typeface="Wingdings"/>
              </a:rPr>
              <a:t>شَاكِرَةً لِفَوَاضِلِ نَعْمَائِكَ</a:t>
            </a:r>
            <a:endParaRPr lang="en-US" dirty="0"/>
          </a:p>
        </p:txBody>
      </p:sp>
      <p:sp>
        <p:nvSpPr>
          <p:cNvPr id="12" name="Subtitle 4">
            <a:extLst>
              <a:ext uri="{FF2B5EF4-FFF2-40B4-BE49-F238E27FC236}">
                <a16:creationId xmlns:a16="http://schemas.microsoft.com/office/drawing/2014/main" id="{28A127F2-2F0D-49EC-BBAF-15D5F9AEDB41}"/>
              </a:ext>
            </a:extLst>
          </p:cNvPr>
          <p:cNvSpPr>
            <a:spLocks noGrp="1"/>
          </p:cNvSpPr>
          <p:nvPr>
            <p:ph type="body" sz="quarter" idx="10"/>
            <p:custDataLst>
              <p:tags r:id="rId2"/>
            </p:custDataLst>
          </p:nvPr>
        </p:nvSpPr>
        <p:spPr/>
        <p:txBody>
          <a:bodyPr/>
          <a:lstStyle/>
          <a:p>
            <a:r>
              <a:rPr lang="en-US">
                <a:sym typeface="Wingdings"/>
              </a:rPr>
              <a:t>thankful for Your graceful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غَافِرُ يَا سَاتِرُ</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Forgiver, O Concealer [of defects]</a:t>
            </a:r>
          </a:p>
        </p:txBody>
      </p:sp>
      <p:sp>
        <p:nvSpPr>
          <p:cNvPr id="2" name="TextBox 1">
            <a:extLst>
              <a:ext uri="{FF2B5EF4-FFF2-40B4-BE49-F238E27FC236}">
                <a16:creationId xmlns:a16="http://schemas.microsoft.com/office/drawing/2014/main" id="{95669864-1CE1-3932-DAE0-4203CC0ACF8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قَادِرُ يَا قَاهِرُ يَا فَاطِرُ</a:t>
            </a:r>
            <a:r>
              <a:rPr lang="en-US" dirty="0"/>
              <a:t> </a:t>
            </a:r>
            <a:r>
              <a:rPr lang="ar-SA" dirty="0"/>
              <a:t>يَا كَاسِرُ يَا جَابِرُ</a:t>
            </a:r>
            <a:endParaRPr lang="en-US" dirty="0"/>
          </a:p>
        </p:txBody>
      </p:sp>
      <p:sp>
        <p:nvSpPr>
          <p:cNvPr id="5" name="Subtitle 4"/>
          <p:cNvSpPr>
            <a:spLocks noGrp="1"/>
          </p:cNvSpPr>
          <p:nvPr>
            <p:ph type="body" sz="quarter" idx="10"/>
          </p:nvPr>
        </p:nvSpPr>
        <p:spPr/>
        <p:txBody>
          <a:bodyPr/>
          <a:lstStyle/>
          <a:p>
            <a:r>
              <a:rPr lang="pt-BR" dirty="0"/>
              <a:t>O Mighty, O Supreme, O Creator,</a:t>
            </a:r>
          </a:p>
          <a:p>
            <a:r>
              <a:rPr lang="en-US" dirty="0"/>
              <a:t>O </a:t>
            </a:r>
            <a:r>
              <a:rPr lang="en-US" dirty="0" err="1"/>
              <a:t>Shatterer</a:t>
            </a:r>
            <a:r>
              <a:rPr lang="en-US" dirty="0"/>
              <a:t>, O Joiner,</a:t>
            </a:r>
          </a:p>
        </p:txBody>
      </p:sp>
      <p:sp>
        <p:nvSpPr>
          <p:cNvPr id="2" name="TextBox 1">
            <a:extLst>
              <a:ext uri="{FF2B5EF4-FFF2-40B4-BE49-F238E27FC236}">
                <a16:creationId xmlns:a16="http://schemas.microsoft.com/office/drawing/2014/main" id="{D6F8FA13-D368-0269-7ACA-FD8B32E7732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ذَاكِرُ يَا نَاظِرُ يَا نَاصِرُ</a:t>
            </a:r>
            <a:endParaRPr lang="en-US" dirty="0"/>
          </a:p>
        </p:txBody>
      </p:sp>
      <p:sp>
        <p:nvSpPr>
          <p:cNvPr id="5" name="Subtitle 4"/>
          <p:cNvSpPr>
            <a:spLocks noGrp="1"/>
          </p:cNvSpPr>
          <p:nvPr>
            <p:ph type="body" sz="quarter" idx="10"/>
          </p:nvPr>
        </p:nvSpPr>
        <p:spPr/>
        <p:txBody>
          <a:bodyPr/>
          <a:lstStyle/>
          <a:p>
            <a:r>
              <a:rPr lang="en-US" dirty="0"/>
              <a:t>O </a:t>
            </a:r>
            <a:r>
              <a:rPr lang="en-US" dirty="0" err="1"/>
              <a:t>Rememberer</a:t>
            </a:r>
            <a:r>
              <a:rPr lang="en-US" dirty="0"/>
              <a:t>, O Seeing, O Helper.</a:t>
            </a:r>
          </a:p>
        </p:txBody>
      </p:sp>
      <p:sp>
        <p:nvSpPr>
          <p:cNvPr id="2" name="TextBox 1">
            <a:extLst>
              <a:ext uri="{FF2B5EF4-FFF2-40B4-BE49-F238E27FC236}">
                <a16:creationId xmlns:a16="http://schemas.microsoft.com/office/drawing/2014/main" id="{14D61500-B3DD-5FE7-7108-FF03B19E8D6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088579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خَلَقَ فَسَوّٰى</a:t>
            </a:r>
            <a:br>
              <a:rPr lang="ar-SA" dirty="0"/>
            </a:br>
            <a:r>
              <a:rPr lang="ar-SA" dirty="0"/>
              <a:t>يَا مَنْ قَدَّرَ فَهَدٰى</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created and perfected,</a:t>
            </a:r>
          </a:p>
          <a:p>
            <a:r>
              <a:rPr lang="en-US" dirty="0"/>
              <a:t>O He Who made everything to measure and guided,</a:t>
            </a:r>
          </a:p>
        </p:txBody>
      </p:sp>
      <p:sp>
        <p:nvSpPr>
          <p:cNvPr id="2" name="TextBox 1">
            <a:extLst>
              <a:ext uri="{FF2B5EF4-FFF2-40B4-BE49-F238E27FC236}">
                <a16:creationId xmlns:a16="http://schemas.microsoft.com/office/drawing/2014/main" id="{EC2D178E-8663-3355-4439-9CDDD3B0191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يَكْشِفُ الْبَلْوٰى</a:t>
            </a:r>
            <a:br>
              <a:rPr lang="en-US" dirty="0"/>
            </a:br>
            <a:r>
              <a:rPr lang="ar-SA" dirty="0"/>
              <a:t>يَا مَنْ يَسْمَعُ النَّجْوٰى</a:t>
            </a:r>
            <a:endParaRPr lang="en-US" dirty="0"/>
          </a:p>
        </p:txBody>
      </p:sp>
      <p:sp>
        <p:nvSpPr>
          <p:cNvPr id="5" name="Subtitle 4"/>
          <p:cNvSpPr>
            <a:spLocks noGrp="1"/>
          </p:cNvSpPr>
          <p:nvPr>
            <p:ph type="body" sz="quarter" idx="10"/>
          </p:nvPr>
        </p:nvSpPr>
        <p:spPr/>
        <p:txBody>
          <a:bodyPr/>
          <a:lstStyle/>
          <a:p>
            <a:r>
              <a:rPr lang="en-US" dirty="0"/>
              <a:t>O He Who removes misfortunes,</a:t>
            </a:r>
          </a:p>
          <a:p>
            <a:r>
              <a:rPr lang="en-US" dirty="0"/>
              <a:t>O He Who overhears secrets,</a:t>
            </a:r>
          </a:p>
        </p:txBody>
      </p:sp>
      <p:sp>
        <p:nvSpPr>
          <p:cNvPr id="2" name="TextBox 1">
            <a:extLst>
              <a:ext uri="{FF2B5EF4-FFF2-40B4-BE49-F238E27FC236}">
                <a16:creationId xmlns:a16="http://schemas.microsoft.com/office/drawing/2014/main" id="{E2C9E42E-8B90-6AF6-E2F8-72774997570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يُنْقِذُ الْغَرْقٰى</a:t>
            </a:r>
            <a:br>
              <a:rPr lang="en-US" dirty="0"/>
            </a:br>
            <a:r>
              <a:rPr lang="ar-SA" dirty="0"/>
              <a:t>يَا مَنْ يُنجِي </a:t>
            </a:r>
            <a:r>
              <a:rPr lang="ar-SA" dirty="0" err="1"/>
              <a:t>الْهَلْكٰى</a:t>
            </a:r>
            <a:endParaRPr lang="en-US" dirty="0"/>
          </a:p>
        </p:txBody>
      </p:sp>
      <p:sp>
        <p:nvSpPr>
          <p:cNvPr id="5" name="Subtitle 4"/>
          <p:cNvSpPr>
            <a:spLocks noGrp="1"/>
          </p:cNvSpPr>
          <p:nvPr>
            <p:ph type="body" sz="quarter" idx="10"/>
          </p:nvPr>
        </p:nvSpPr>
        <p:spPr/>
        <p:txBody>
          <a:bodyPr/>
          <a:lstStyle/>
          <a:p>
            <a:r>
              <a:rPr lang="en-US" dirty="0"/>
              <a:t>O He Who rescues the drowning,</a:t>
            </a:r>
          </a:p>
          <a:p>
            <a:r>
              <a:rPr lang="en-US" dirty="0"/>
              <a:t>O He Who saves the distressed,</a:t>
            </a:r>
          </a:p>
        </p:txBody>
      </p:sp>
      <p:sp>
        <p:nvSpPr>
          <p:cNvPr id="2" name="TextBox 1">
            <a:extLst>
              <a:ext uri="{FF2B5EF4-FFF2-40B4-BE49-F238E27FC236}">
                <a16:creationId xmlns:a16="http://schemas.microsoft.com/office/drawing/2014/main" id="{C2839F93-BD7B-2B47-230A-F4FC3C99F56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يَّشْفِي الْمَرْضَى</a:t>
            </a:r>
            <a:br>
              <a:rPr lang="en-US" dirty="0"/>
            </a:br>
            <a:r>
              <a:rPr lang="ar-SA" dirty="0"/>
              <a:t>يَا مَنْ أَضْحَكَ وَأَبْكَى</a:t>
            </a:r>
            <a:endParaRPr lang="en-US" dirty="0"/>
          </a:p>
        </p:txBody>
      </p:sp>
      <p:sp>
        <p:nvSpPr>
          <p:cNvPr id="5" name="Subtitle 4"/>
          <p:cNvSpPr>
            <a:spLocks noGrp="1"/>
          </p:cNvSpPr>
          <p:nvPr>
            <p:ph type="body" sz="quarter" idx="10"/>
          </p:nvPr>
        </p:nvSpPr>
        <p:spPr/>
        <p:txBody>
          <a:bodyPr/>
          <a:lstStyle/>
          <a:p>
            <a:r>
              <a:rPr lang="en-US" dirty="0"/>
              <a:t>O He Who restores the sick to health,</a:t>
            </a:r>
          </a:p>
          <a:p>
            <a:r>
              <a:rPr lang="en-US" dirty="0"/>
              <a:t>O He who makes [His slaves] laugh and weep,</a:t>
            </a:r>
          </a:p>
        </p:txBody>
      </p:sp>
      <p:sp>
        <p:nvSpPr>
          <p:cNvPr id="2" name="TextBox 1">
            <a:extLst>
              <a:ext uri="{FF2B5EF4-FFF2-40B4-BE49-F238E27FC236}">
                <a16:creationId xmlns:a16="http://schemas.microsoft.com/office/drawing/2014/main" id="{2CC3BB7E-1EA4-967B-0FE9-33970D2E02D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أَمَاتَ وَأَحْيَا</a:t>
            </a:r>
            <a:br>
              <a:rPr lang="en-US" dirty="0"/>
            </a:br>
            <a:r>
              <a:rPr lang="ar-SA" dirty="0"/>
              <a:t>يَا مَنْ خَلَقَ الزَّوْجَيْنِ الذَّكَرَ وَالأُنْثَى</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causes to dies and calls to life,</a:t>
            </a:r>
          </a:p>
          <a:p>
            <a:r>
              <a:rPr lang="en-US" dirty="0"/>
              <a:t>O He Who has created pairs of male and female.</a:t>
            </a:r>
          </a:p>
        </p:txBody>
      </p:sp>
      <p:sp>
        <p:nvSpPr>
          <p:cNvPr id="2" name="TextBox 1">
            <a:extLst>
              <a:ext uri="{FF2B5EF4-FFF2-40B4-BE49-F238E27FC236}">
                <a16:creationId xmlns:a16="http://schemas.microsoft.com/office/drawing/2014/main" id="{F9C6E233-12FB-B9FD-1F2D-D0AE45B90FC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0592007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F6AF98D-9711-4EDC-86D9-F6ED5B7AC680}"/>
              </a:ext>
            </a:extLst>
          </p:cNvPr>
          <p:cNvSpPr>
            <a:spLocks noGrp="1"/>
          </p:cNvSpPr>
          <p:nvPr>
            <p:ph type="title"/>
            <p:custDataLst>
              <p:tags r:id="rId1"/>
            </p:custDataLst>
          </p:nvPr>
        </p:nvSpPr>
        <p:spPr/>
        <p:txBody>
          <a:bodyPr/>
          <a:lstStyle/>
          <a:p>
            <a:r>
              <a:rPr lang="ar-SA" dirty="0">
                <a:sym typeface="Wingdings"/>
              </a:rPr>
              <a:t>ذَاكِرَةً لِسَوَابِغِ آلاَئِكَ</a:t>
            </a:r>
            <a:endParaRPr lang="en-US" dirty="0"/>
          </a:p>
        </p:txBody>
      </p:sp>
      <p:sp>
        <p:nvSpPr>
          <p:cNvPr id="12" name="Subtitle 4">
            <a:extLst>
              <a:ext uri="{FF2B5EF4-FFF2-40B4-BE49-F238E27FC236}">
                <a16:creationId xmlns:a16="http://schemas.microsoft.com/office/drawing/2014/main" id="{9AF2EC2F-B236-40BC-96A9-2C12AA5DC0AC}"/>
              </a:ext>
            </a:extLst>
          </p:cNvPr>
          <p:cNvSpPr>
            <a:spLocks noGrp="1"/>
          </p:cNvSpPr>
          <p:nvPr>
            <p:ph type="body" sz="quarter" idx="10"/>
            <p:custDataLst>
              <p:tags r:id="rId2"/>
            </p:custDataLst>
          </p:nvPr>
        </p:nvSpPr>
        <p:spPr/>
        <p:txBody>
          <a:bodyPr/>
          <a:lstStyle/>
          <a:p>
            <a:r>
              <a:rPr lang="en-US">
                <a:sym typeface="Wingdings"/>
              </a:rPr>
              <a:t>always bearing in mind Your incessant gifts,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الْبَرِّ وَالْبَحْرِ سَبِيلُهُ</a:t>
            </a:r>
            <a:br>
              <a:rPr lang="en-US" dirty="0"/>
            </a:br>
            <a:r>
              <a:rPr lang="ar-SA" dirty="0"/>
              <a:t>يَا مَن فِي الْآفَاقِ آيَاتُهُ</a:t>
            </a:r>
            <a:endParaRPr lang="en-US" dirty="0"/>
          </a:p>
        </p:txBody>
      </p:sp>
      <p:sp>
        <p:nvSpPr>
          <p:cNvPr id="5" name="Subtitle 4"/>
          <p:cNvSpPr>
            <a:spLocks noGrp="1"/>
          </p:cNvSpPr>
          <p:nvPr>
            <p:ph type="body" sz="quarter" idx="10"/>
          </p:nvPr>
        </p:nvSpPr>
        <p:spPr/>
        <p:txBody>
          <a:bodyPr/>
          <a:lstStyle/>
          <a:p>
            <a:r>
              <a:rPr lang="en-US" dirty="0"/>
              <a:t>O He Whose course is on land and in water,</a:t>
            </a:r>
          </a:p>
          <a:p>
            <a:r>
              <a:rPr lang="en-US" dirty="0"/>
              <a:t>O He Whose signs are in the universe,</a:t>
            </a:r>
          </a:p>
        </p:txBody>
      </p:sp>
      <p:sp>
        <p:nvSpPr>
          <p:cNvPr id="2" name="TextBox 1">
            <a:extLst>
              <a:ext uri="{FF2B5EF4-FFF2-40B4-BE49-F238E27FC236}">
                <a16:creationId xmlns:a16="http://schemas.microsoft.com/office/drawing/2014/main" id="{94EB0293-97FA-A407-E148-E5F6021875D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الْآيَاتِ بُرْهَانُهُ</a:t>
            </a:r>
            <a:br>
              <a:rPr lang="ar-SA" dirty="0"/>
            </a:br>
            <a:r>
              <a:rPr lang="ar-SA" dirty="0"/>
              <a:t>يَا مَن فِي الْمَمَاتِ قُدْرَتُهُ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in Whose signs are undeniable proofs,</a:t>
            </a:r>
          </a:p>
          <a:p>
            <a:r>
              <a:rPr lang="en-US" dirty="0"/>
              <a:t>O He Whose; might is exhibited in causing death,</a:t>
            </a:r>
          </a:p>
        </p:txBody>
      </p:sp>
      <p:sp>
        <p:nvSpPr>
          <p:cNvPr id="2" name="TextBox 1">
            <a:extLst>
              <a:ext uri="{FF2B5EF4-FFF2-40B4-BE49-F238E27FC236}">
                <a16:creationId xmlns:a16="http://schemas.microsoft.com/office/drawing/2014/main" id="{A1BB1777-8DC7-41BA-77D2-3B945A6FABD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الْقُبُورِ عِبْرَتُهُ</a:t>
            </a:r>
            <a:br>
              <a:rPr lang="en-US" dirty="0"/>
            </a:br>
            <a:r>
              <a:rPr lang="ar-SA" dirty="0"/>
              <a:t>يَا مَن فِي الْقِيَامَةِ مُلْكُهُ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lesson is in graves, </a:t>
            </a:r>
          </a:p>
          <a:p>
            <a:r>
              <a:rPr lang="en-US" dirty="0"/>
              <a:t>O He Whose kingdom will be on the Day of Judgement,</a:t>
            </a:r>
          </a:p>
        </p:txBody>
      </p:sp>
      <p:sp>
        <p:nvSpPr>
          <p:cNvPr id="2" name="TextBox 1">
            <a:extLst>
              <a:ext uri="{FF2B5EF4-FFF2-40B4-BE49-F238E27FC236}">
                <a16:creationId xmlns:a16="http://schemas.microsoft.com/office/drawing/2014/main" id="{59040025-27C9-C173-3AF7-04210E4AA9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الْحِسَابِ هَيْبَتُهُ</a:t>
            </a:r>
            <a:br>
              <a:rPr lang="en-US" dirty="0"/>
            </a:br>
            <a:r>
              <a:rPr lang="ar-SA" dirty="0"/>
              <a:t>يَا مَن فِي الْمِيزَانِ قَضَاؤُهُ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in Whose reckoning of deeds is His dread,</a:t>
            </a:r>
          </a:p>
          <a:p>
            <a:r>
              <a:rPr lang="en-US" dirty="0"/>
              <a:t>O He in Whose balance is His order,</a:t>
            </a:r>
          </a:p>
        </p:txBody>
      </p:sp>
      <p:sp>
        <p:nvSpPr>
          <p:cNvPr id="2" name="TextBox 1">
            <a:extLst>
              <a:ext uri="{FF2B5EF4-FFF2-40B4-BE49-F238E27FC236}">
                <a16:creationId xmlns:a16="http://schemas.microsoft.com/office/drawing/2014/main" id="{B0566FE1-31B8-EAD1-615B-22A4050EBE1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الْجَنَّةِ ثَوَابُهُ</a:t>
            </a:r>
            <a:br>
              <a:rPr lang="ar-SA" dirty="0"/>
            </a:br>
            <a:r>
              <a:rPr lang="ar-SA" dirty="0"/>
              <a:t>يَا مَن فِي النَّارِ عِقَابُهُ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paradise is the place of His good reward,</a:t>
            </a:r>
          </a:p>
          <a:p>
            <a:r>
              <a:rPr lang="en-US" dirty="0"/>
              <a:t>O He Whose hell is the place of chastisement.</a:t>
            </a:r>
          </a:p>
        </p:txBody>
      </p:sp>
      <p:sp>
        <p:nvSpPr>
          <p:cNvPr id="2" name="TextBox 1">
            <a:extLst>
              <a:ext uri="{FF2B5EF4-FFF2-40B4-BE49-F238E27FC236}">
                <a16:creationId xmlns:a16="http://schemas.microsoft.com/office/drawing/2014/main" id="{5F7325F3-FE12-0A25-AE46-C8B03F90798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6886766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إِلَيْهِ يَهْرَبُ الْخَائِفُونَ</a:t>
            </a:r>
            <a:br>
              <a:rPr lang="en-US" dirty="0"/>
            </a:br>
            <a:r>
              <a:rPr lang="ar-SA" dirty="0"/>
              <a:t>يَا مَنْ إِلَيْهِ يَفْزَعُ الْمُذْنِبُونَ</a:t>
            </a:r>
            <a:endParaRPr lang="en-US" dirty="0"/>
          </a:p>
        </p:txBody>
      </p:sp>
      <p:sp>
        <p:nvSpPr>
          <p:cNvPr id="5" name="Subtitle 4"/>
          <p:cNvSpPr>
            <a:spLocks noGrp="1"/>
          </p:cNvSpPr>
          <p:nvPr>
            <p:ph type="body" sz="quarter" idx="10"/>
          </p:nvPr>
        </p:nvSpPr>
        <p:spPr/>
        <p:txBody>
          <a:bodyPr/>
          <a:lstStyle/>
          <a:p>
            <a:r>
              <a:rPr lang="en-US" dirty="0"/>
              <a:t>O He-the frightened flee to Him,</a:t>
            </a:r>
          </a:p>
          <a:p>
            <a:r>
              <a:rPr lang="en-US" dirty="0"/>
              <a:t>O He-sinners take shelter with Him,</a:t>
            </a:r>
          </a:p>
        </p:txBody>
      </p:sp>
      <p:sp>
        <p:nvSpPr>
          <p:cNvPr id="2" name="TextBox 1">
            <a:extLst>
              <a:ext uri="{FF2B5EF4-FFF2-40B4-BE49-F238E27FC236}">
                <a16:creationId xmlns:a16="http://schemas.microsoft.com/office/drawing/2014/main" id="{57F23E82-1575-1BFF-6EC5-676BABB992C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إِلَيْهِ يَقْصِدُ الْمُنِيبُونَ</a:t>
            </a:r>
            <a:br>
              <a:rPr lang="en-US" dirty="0"/>
            </a:br>
            <a:r>
              <a:rPr lang="ar-SA" dirty="0"/>
              <a:t>يَا مَنْ إِلَيْهِ يَرْغَبُ الزَّاهِدُونَ</a:t>
            </a:r>
            <a:endParaRPr lang="en-US" dirty="0"/>
          </a:p>
        </p:txBody>
      </p:sp>
      <p:sp>
        <p:nvSpPr>
          <p:cNvPr id="5" name="Subtitle 4"/>
          <p:cNvSpPr>
            <a:spLocks noGrp="1"/>
          </p:cNvSpPr>
          <p:nvPr>
            <p:ph type="body" sz="quarter" idx="10"/>
          </p:nvPr>
        </p:nvSpPr>
        <p:spPr/>
        <p:txBody>
          <a:bodyPr/>
          <a:lstStyle/>
          <a:p>
            <a:r>
              <a:rPr lang="en-US" dirty="0"/>
              <a:t>O He-the repentant return to Him,</a:t>
            </a:r>
          </a:p>
          <a:p>
            <a:r>
              <a:rPr lang="en-US" dirty="0"/>
              <a:t>O He-the pious incline towards Him,</a:t>
            </a:r>
          </a:p>
        </p:txBody>
      </p:sp>
      <p:sp>
        <p:nvSpPr>
          <p:cNvPr id="2" name="TextBox 1">
            <a:extLst>
              <a:ext uri="{FF2B5EF4-FFF2-40B4-BE49-F238E27FC236}">
                <a16:creationId xmlns:a16="http://schemas.microsoft.com/office/drawing/2014/main" id="{96761B5F-21E5-0819-578E-FE5D78DF23E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إِلَيْهِ يَلْجَأُ الْمُتَحَيِّرُونَ</a:t>
            </a:r>
            <a:br>
              <a:rPr lang="en-US" dirty="0"/>
            </a:br>
            <a:r>
              <a:rPr lang="ar-SA" dirty="0"/>
              <a:t>يَا مَنْ بِهِ يَسْتَأْنِسُ الْمُرِيدُونَ</a:t>
            </a:r>
            <a:endParaRPr lang="en-US" dirty="0"/>
          </a:p>
        </p:txBody>
      </p:sp>
      <p:sp>
        <p:nvSpPr>
          <p:cNvPr id="5" name="Subtitle 4"/>
          <p:cNvSpPr>
            <a:spLocks noGrp="1"/>
          </p:cNvSpPr>
          <p:nvPr>
            <p:ph type="body" sz="quarter" idx="10"/>
          </p:nvPr>
        </p:nvSpPr>
        <p:spPr/>
        <p:txBody>
          <a:bodyPr/>
          <a:lstStyle/>
          <a:p>
            <a:r>
              <a:rPr lang="en-US" dirty="0"/>
              <a:t>O He-the confounded seek shelter in Him,</a:t>
            </a:r>
          </a:p>
          <a:p>
            <a:r>
              <a:rPr lang="en-US" dirty="0"/>
              <a:t>O He-the desirous have affliction for Him,</a:t>
            </a:r>
          </a:p>
        </p:txBody>
      </p:sp>
      <p:sp>
        <p:nvSpPr>
          <p:cNvPr id="2" name="TextBox 1">
            <a:extLst>
              <a:ext uri="{FF2B5EF4-FFF2-40B4-BE49-F238E27FC236}">
                <a16:creationId xmlns:a16="http://schemas.microsoft.com/office/drawing/2014/main" id="{F6A642D2-9381-C3C2-016A-43FE5CD9C71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بِهِ يَفْتَخِرُ الْمُحِبُّونَ</a:t>
            </a:r>
            <a:br>
              <a:rPr lang="ar-SA" dirty="0"/>
            </a:br>
            <a:r>
              <a:rPr lang="ar-SA" dirty="0"/>
              <a:t>يَا مَن فِي عَفْوِهِ يَطْمَعُ الْخَاطِئُونَ</a:t>
            </a:r>
            <a:endParaRPr lang="en-US" dirty="0"/>
          </a:p>
        </p:txBody>
      </p:sp>
      <p:sp>
        <p:nvSpPr>
          <p:cNvPr id="5" name="Subtitle 4"/>
          <p:cNvSpPr>
            <a:spLocks noGrp="1"/>
          </p:cNvSpPr>
          <p:nvPr>
            <p:ph type="body" sz="quarter" idx="10"/>
          </p:nvPr>
        </p:nvSpPr>
        <p:spPr/>
        <p:txBody>
          <a:bodyPr/>
          <a:lstStyle/>
          <a:p>
            <a:r>
              <a:rPr lang="en-US" dirty="0"/>
              <a:t>O He-lovers are proud of Him, O He-transgressors have agreed for His forgiveness,</a:t>
            </a:r>
          </a:p>
        </p:txBody>
      </p:sp>
      <p:sp>
        <p:nvSpPr>
          <p:cNvPr id="2" name="TextBox 1">
            <a:extLst>
              <a:ext uri="{FF2B5EF4-FFF2-40B4-BE49-F238E27FC236}">
                <a16:creationId xmlns:a16="http://schemas.microsoft.com/office/drawing/2014/main" id="{0FD598F0-44FC-6310-371C-BC0562AB320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أَنْ تَجْعَلَنِي مِنْ عُتَقَائِكَ مِنَ النَّارِ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You may include me among those who have been set free from the Hellfire.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94025DA6-5ACF-4CD4-9DD6-B352DA726A64}"/>
              </a:ext>
            </a:extLst>
          </p:cNvPr>
          <p:cNvSpPr>
            <a:spLocks noGrp="1"/>
          </p:cNvSpPr>
          <p:nvPr>
            <p:ph type="title"/>
            <p:custDataLst>
              <p:tags r:id="rId1"/>
            </p:custDataLst>
          </p:nvPr>
        </p:nvSpPr>
        <p:spPr/>
        <p:txBody>
          <a:bodyPr/>
          <a:lstStyle/>
          <a:p>
            <a:r>
              <a:rPr lang="ar-SA" dirty="0">
                <a:sym typeface="Wingdings"/>
              </a:rPr>
              <a:t>مُشْتَاقَةً إِلَىٰ فَرْحَةِ لِقَائِكَ</a:t>
            </a:r>
            <a:endParaRPr lang="en-US" dirty="0"/>
          </a:p>
        </p:txBody>
      </p:sp>
      <p:sp>
        <p:nvSpPr>
          <p:cNvPr id="12" name="Subtitle 4">
            <a:extLst>
              <a:ext uri="{FF2B5EF4-FFF2-40B4-BE49-F238E27FC236}">
                <a16:creationId xmlns:a16="http://schemas.microsoft.com/office/drawing/2014/main" id="{4A046199-413D-4B4F-9710-06127F29C71E}"/>
              </a:ext>
            </a:extLst>
          </p:cNvPr>
          <p:cNvSpPr>
            <a:spLocks noGrp="1"/>
          </p:cNvSpPr>
          <p:nvPr>
            <p:ph type="body" sz="quarter" idx="10"/>
            <p:custDataLst>
              <p:tags r:id="rId2"/>
            </p:custDataLst>
          </p:nvPr>
        </p:nvSpPr>
        <p:spPr/>
        <p:txBody>
          <a:bodyPr/>
          <a:lstStyle/>
          <a:p>
            <a:r>
              <a:rPr lang="en-US">
                <a:sym typeface="Wingdings"/>
              </a:rPr>
              <a:t>longing for the gladness of meeting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إِلَيْهِ يَسْكُنُ الْمُوقِنُونَ</a:t>
            </a:r>
            <a:br>
              <a:rPr lang="en-US" dirty="0"/>
            </a:br>
            <a:r>
              <a:rPr lang="ar-SA" dirty="0"/>
              <a:t>يَا مَنْ عَلَيَهِ يَتَوَكَّلُ الْمُتَوَكِّلُونَ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He-those who are sure in faith receive consolation from Him, </a:t>
            </a:r>
          </a:p>
          <a:p>
            <a:r>
              <a:rPr lang="en-US" dirty="0"/>
              <a:t>O He-those who trust Him rely on Him.</a:t>
            </a:r>
          </a:p>
        </p:txBody>
      </p:sp>
      <p:sp>
        <p:nvSpPr>
          <p:cNvPr id="2" name="TextBox 1">
            <a:extLst>
              <a:ext uri="{FF2B5EF4-FFF2-40B4-BE49-F238E27FC236}">
                <a16:creationId xmlns:a16="http://schemas.microsoft.com/office/drawing/2014/main" id="{1D33BC18-A7E7-3A50-6BE7-DAE06BDE32B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360912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حَبِيبُ يَا طَبِيبُ</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Friend, O physician,</a:t>
            </a:r>
          </a:p>
        </p:txBody>
      </p:sp>
      <p:sp>
        <p:nvSpPr>
          <p:cNvPr id="2" name="TextBox 1">
            <a:extLst>
              <a:ext uri="{FF2B5EF4-FFF2-40B4-BE49-F238E27FC236}">
                <a16:creationId xmlns:a16="http://schemas.microsoft.com/office/drawing/2014/main" id="{CA8BBA07-8076-FA7A-8DB7-E769D648F8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قَرِيبُ يَا رَقِيبُ</a:t>
            </a:r>
            <a:r>
              <a:rPr lang="en-US" dirty="0"/>
              <a:t> </a:t>
            </a:r>
            <a:r>
              <a:rPr lang="ar-SA" dirty="0"/>
              <a:t>يَا حَسيِبُ </a:t>
            </a:r>
            <a:r>
              <a:rPr lang="ar-SA" dirty="0" err="1"/>
              <a:t>یَا</a:t>
            </a:r>
            <a:r>
              <a:rPr lang="ar-SA" dirty="0"/>
              <a:t> </a:t>
            </a:r>
            <a:r>
              <a:rPr lang="ar-SA" dirty="0" err="1"/>
              <a:t>مَهِیبُ</a:t>
            </a:r>
            <a:r>
              <a:rPr lang="ar-SA" dirty="0"/>
              <a:t> [</a:t>
            </a:r>
            <a:r>
              <a:rPr lang="ar-SA" dirty="0" err="1"/>
              <a:t>مُهِیبُ</a:t>
            </a:r>
            <a:r>
              <a:rPr lang="ar-SA" dirty="0"/>
              <a:t>‏]</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Near, O Supervisor,</a:t>
            </a:r>
          </a:p>
          <a:p>
            <a:r>
              <a:rPr lang="en-US" dirty="0"/>
              <a:t>O Reckoner to account, O the One who causes Fear,</a:t>
            </a:r>
          </a:p>
        </p:txBody>
      </p:sp>
      <p:sp>
        <p:nvSpPr>
          <p:cNvPr id="2" name="TextBox 1">
            <a:extLst>
              <a:ext uri="{FF2B5EF4-FFF2-40B4-BE49-F238E27FC236}">
                <a16:creationId xmlns:a16="http://schemas.microsoft.com/office/drawing/2014/main" id="{A4911D16-F6D5-BE4F-1597-C46C0AEA564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مُثِيبُ يَا مُجِيبُ</a:t>
            </a:r>
            <a:r>
              <a:rPr lang="en-US" dirty="0"/>
              <a:t> </a:t>
            </a:r>
            <a:r>
              <a:rPr lang="ar-SA" dirty="0"/>
              <a:t>يَا خَبِيرُ يَا بَصِيرُ</a:t>
            </a:r>
            <a:endParaRPr lang="en-US" dirty="0"/>
          </a:p>
        </p:txBody>
      </p:sp>
      <p:sp>
        <p:nvSpPr>
          <p:cNvPr id="5" name="Subtitle 4"/>
          <p:cNvSpPr>
            <a:spLocks noGrp="1"/>
          </p:cNvSpPr>
          <p:nvPr>
            <p:ph type="body" sz="quarter" idx="10"/>
          </p:nvPr>
        </p:nvSpPr>
        <p:spPr/>
        <p:txBody>
          <a:bodyPr/>
          <a:lstStyle/>
          <a:p>
            <a:r>
              <a:rPr lang="en-US" dirty="0"/>
              <a:t>O </a:t>
            </a:r>
            <a:r>
              <a:rPr lang="en-US" dirty="0" err="1"/>
              <a:t>Rewarder</a:t>
            </a:r>
            <a:r>
              <a:rPr lang="en-US" dirty="0"/>
              <a:t>, O Acceptor,</a:t>
            </a:r>
          </a:p>
          <a:p>
            <a:r>
              <a:rPr lang="en-US" dirty="0"/>
              <a:t>O Aware, O All-Seeing.</a:t>
            </a:r>
          </a:p>
        </p:txBody>
      </p:sp>
      <p:sp>
        <p:nvSpPr>
          <p:cNvPr id="2" name="TextBox 1">
            <a:extLst>
              <a:ext uri="{FF2B5EF4-FFF2-40B4-BE49-F238E27FC236}">
                <a16:creationId xmlns:a16="http://schemas.microsoft.com/office/drawing/2014/main" id="{8937E3A5-5322-B397-E13E-C86366046A2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5827963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أَقْرَبَ مِنْ كُلِّ قَرِيبٍ</a:t>
            </a:r>
            <a:br>
              <a:rPr lang="en-US" dirty="0"/>
            </a:br>
            <a:r>
              <a:rPr lang="ar-SA" dirty="0"/>
              <a:t>يَا أَحَبَّ مِنْ كُلِّ حَبِيبٍ</a:t>
            </a:r>
            <a:endParaRPr lang="en-US" dirty="0"/>
          </a:p>
        </p:txBody>
      </p:sp>
      <p:sp>
        <p:nvSpPr>
          <p:cNvPr id="5" name="Subtitle 4"/>
          <p:cNvSpPr>
            <a:spLocks noGrp="1"/>
          </p:cNvSpPr>
          <p:nvPr>
            <p:ph type="body" sz="quarter" idx="10"/>
          </p:nvPr>
        </p:nvSpPr>
        <p:spPr/>
        <p:txBody>
          <a:bodyPr/>
          <a:lstStyle/>
          <a:p>
            <a:r>
              <a:rPr lang="en-US" dirty="0"/>
              <a:t>O Nearest of all,</a:t>
            </a:r>
          </a:p>
          <a:p>
            <a:r>
              <a:rPr lang="en-US" dirty="0"/>
              <a:t>O Friendliest of all the friends,</a:t>
            </a:r>
          </a:p>
        </p:txBody>
      </p:sp>
      <p:sp>
        <p:nvSpPr>
          <p:cNvPr id="2" name="TextBox 1">
            <a:extLst>
              <a:ext uri="{FF2B5EF4-FFF2-40B4-BE49-F238E27FC236}">
                <a16:creationId xmlns:a16="http://schemas.microsoft.com/office/drawing/2014/main" id="{AEC67855-F413-AD66-4EED-2D5BC1CFFB7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أَبْصَرَ مِنْ كُلِّ بَصِيرٍ</a:t>
            </a:r>
            <a:br>
              <a:rPr lang="en-US" dirty="0"/>
            </a:br>
            <a:r>
              <a:rPr lang="ar-SA" dirty="0"/>
              <a:t>يَا أَخْبَرَ مِنْ كُلِّ خَبِيرٍ</a:t>
            </a:r>
            <a:endParaRPr lang="en-US" dirty="0"/>
          </a:p>
        </p:txBody>
      </p:sp>
      <p:sp>
        <p:nvSpPr>
          <p:cNvPr id="5" name="Subtitle 4"/>
          <p:cNvSpPr>
            <a:spLocks noGrp="1"/>
          </p:cNvSpPr>
          <p:nvPr>
            <p:ph type="body" sz="quarter" idx="10"/>
          </p:nvPr>
        </p:nvSpPr>
        <p:spPr/>
        <p:txBody>
          <a:bodyPr/>
          <a:lstStyle/>
          <a:p>
            <a:r>
              <a:rPr lang="en-US" dirty="0"/>
              <a:t>O Possessor Of greater insight than all others,</a:t>
            </a:r>
          </a:p>
          <a:p>
            <a:r>
              <a:rPr lang="en-US" dirty="0"/>
              <a:t>O Most Aware of all</a:t>
            </a:r>
          </a:p>
        </p:txBody>
      </p:sp>
      <p:sp>
        <p:nvSpPr>
          <p:cNvPr id="2" name="TextBox 1">
            <a:extLst>
              <a:ext uri="{FF2B5EF4-FFF2-40B4-BE49-F238E27FC236}">
                <a16:creationId xmlns:a16="http://schemas.microsoft.com/office/drawing/2014/main" id="{BF8C23EC-A65F-B855-0172-B20BB6182D6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أَشْرَفَ مِنْ كُلِّ شَرِيفٍ</a:t>
            </a:r>
            <a:br>
              <a:rPr lang="ar-SA" dirty="0"/>
            </a:br>
            <a:r>
              <a:rPr lang="ar-SA" dirty="0"/>
              <a:t>يَا أَرْفَعَ مِنْ كُلِّ رَفِيعٍ</a:t>
            </a:r>
            <a:endParaRPr lang="en-US" dirty="0"/>
          </a:p>
        </p:txBody>
      </p:sp>
      <p:sp>
        <p:nvSpPr>
          <p:cNvPr id="5" name="Subtitle 4"/>
          <p:cNvSpPr>
            <a:spLocks noGrp="1"/>
          </p:cNvSpPr>
          <p:nvPr>
            <p:ph type="body" sz="quarter" idx="10"/>
          </p:nvPr>
        </p:nvSpPr>
        <p:spPr/>
        <p:txBody>
          <a:bodyPr/>
          <a:lstStyle/>
          <a:p>
            <a:r>
              <a:rPr lang="en-US" dirty="0"/>
              <a:t>O Noblest of all the nobles,</a:t>
            </a:r>
          </a:p>
          <a:p>
            <a:r>
              <a:rPr lang="en-US" dirty="0"/>
              <a:t>O Most Exalted of all the exalted,</a:t>
            </a:r>
          </a:p>
        </p:txBody>
      </p:sp>
      <p:sp>
        <p:nvSpPr>
          <p:cNvPr id="2" name="TextBox 1">
            <a:extLst>
              <a:ext uri="{FF2B5EF4-FFF2-40B4-BE49-F238E27FC236}">
                <a16:creationId xmlns:a16="http://schemas.microsoft.com/office/drawing/2014/main" id="{46B3BD93-60C4-C257-4173-97C09067BE7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أَقْوٰى مِنْ كُلِّ قَوِيٍّ</a:t>
            </a:r>
            <a:br>
              <a:rPr lang="en-US" dirty="0"/>
            </a:br>
            <a:r>
              <a:rPr lang="ar-SA" dirty="0"/>
              <a:t>يَا أَغْنٰى مِنْ كُلِّ غَنِيٍّ</a:t>
            </a:r>
            <a:endParaRPr lang="en-US" dirty="0"/>
          </a:p>
        </p:txBody>
      </p:sp>
      <p:sp>
        <p:nvSpPr>
          <p:cNvPr id="5" name="Subtitle 4"/>
          <p:cNvSpPr>
            <a:spLocks noGrp="1"/>
          </p:cNvSpPr>
          <p:nvPr>
            <p:ph type="body" sz="quarter" idx="10"/>
          </p:nvPr>
        </p:nvSpPr>
        <p:spPr/>
        <p:txBody>
          <a:bodyPr/>
          <a:lstStyle/>
          <a:p>
            <a:r>
              <a:rPr lang="en-US" dirty="0"/>
              <a:t>O Mightiest of all mighty,</a:t>
            </a:r>
          </a:p>
          <a:p>
            <a:r>
              <a:rPr lang="en-US" dirty="0"/>
              <a:t>O Most Independent of all,</a:t>
            </a:r>
          </a:p>
        </p:txBody>
      </p:sp>
      <p:sp>
        <p:nvSpPr>
          <p:cNvPr id="2" name="TextBox 1">
            <a:extLst>
              <a:ext uri="{FF2B5EF4-FFF2-40B4-BE49-F238E27FC236}">
                <a16:creationId xmlns:a16="http://schemas.microsoft.com/office/drawing/2014/main" id="{79079969-49AA-B4B9-CFC7-89FE07CCE4E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8BFB258-E1A9-44B1-9A8B-3997B5C346A4}"/>
              </a:ext>
            </a:extLst>
          </p:cNvPr>
          <p:cNvSpPr>
            <a:spLocks noGrp="1"/>
          </p:cNvSpPr>
          <p:nvPr>
            <p:ph type="title"/>
            <p:custDataLst>
              <p:tags r:id="rId1"/>
            </p:custDataLst>
          </p:nvPr>
        </p:nvSpPr>
        <p:spPr/>
        <p:txBody>
          <a:bodyPr/>
          <a:lstStyle/>
          <a:p>
            <a:r>
              <a:rPr lang="ar-SA" dirty="0">
                <a:sym typeface="Wingdings"/>
              </a:rPr>
              <a:t>مُتَزَوِّدَةً ٱلتَّقْوَىٰ لِيَوْمِ جَزَائِكَ</a:t>
            </a:r>
            <a:endParaRPr lang="en-US" dirty="0"/>
          </a:p>
        </p:txBody>
      </p:sp>
      <p:sp>
        <p:nvSpPr>
          <p:cNvPr id="12" name="Subtitle 4">
            <a:extLst>
              <a:ext uri="{FF2B5EF4-FFF2-40B4-BE49-F238E27FC236}">
                <a16:creationId xmlns:a16="http://schemas.microsoft.com/office/drawing/2014/main" id="{6BC3A974-9CF0-4BE4-A5D6-28FD42077171}"/>
              </a:ext>
            </a:extLst>
          </p:cNvPr>
          <p:cNvSpPr>
            <a:spLocks noGrp="1"/>
          </p:cNvSpPr>
          <p:nvPr>
            <p:ph type="body" sz="quarter" idx="10"/>
            <p:custDataLst>
              <p:tags r:id="rId2"/>
            </p:custDataLst>
          </p:nvPr>
        </p:nvSpPr>
        <p:spPr/>
        <p:txBody>
          <a:bodyPr/>
          <a:lstStyle/>
          <a:p>
            <a:r>
              <a:rPr lang="en-US">
                <a:sym typeface="Wingdings"/>
              </a:rPr>
              <a:t>supplied with piety for the day of Your rewarding,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أَجْوَدَ مِنْ كُلِّ جَوَادٍ</a:t>
            </a:r>
            <a:br>
              <a:rPr lang="en-US" dirty="0"/>
            </a:br>
            <a:r>
              <a:rPr lang="ar-SA" dirty="0"/>
              <a:t>يَا أَرْأَفَ مِنْ كُلِّ رَؤُوفٍ</a:t>
            </a:r>
            <a:endParaRPr lang="en-US" dirty="0"/>
          </a:p>
        </p:txBody>
      </p:sp>
      <p:sp>
        <p:nvSpPr>
          <p:cNvPr id="5" name="Subtitle 4"/>
          <p:cNvSpPr>
            <a:spLocks noGrp="1"/>
          </p:cNvSpPr>
          <p:nvPr>
            <p:ph type="body" sz="quarter" idx="10"/>
          </p:nvPr>
        </p:nvSpPr>
        <p:spPr/>
        <p:txBody>
          <a:bodyPr/>
          <a:lstStyle/>
          <a:p>
            <a:r>
              <a:rPr lang="en-US" dirty="0"/>
              <a:t>O Most Generous of all,</a:t>
            </a:r>
          </a:p>
          <a:p>
            <a:r>
              <a:rPr lang="en-US" dirty="0"/>
              <a:t>O Kindest of all those who are kind</a:t>
            </a:r>
          </a:p>
        </p:txBody>
      </p:sp>
      <p:sp>
        <p:nvSpPr>
          <p:cNvPr id="2" name="TextBox 1">
            <a:extLst>
              <a:ext uri="{FF2B5EF4-FFF2-40B4-BE49-F238E27FC236}">
                <a16:creationId xmlns:a16="http://schemas.microsoft.com/office/drawing/2014/main" id="{DBAC633E-AD29-0A7B-2BE4-BD24A587443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6986047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غَاِلباً غَيْرَ مَغْلُوب</a:t>
            </a:r>
            <a:br>
              <a:rPr lang="ar-SA" dirty="0"/>
            </a:br>
            <a:r>
              <a:rPr lang="ar-SA" dirty="0"/>
              <a:t>يَا صَانِعاً غَيْرَ مَصْنُوع</a:t>
            </a:r>
            <a:endParaRPr lang="en-US" dirty="0"/>
          </a:p>
        </p:txBody>
      </p:sp>
      <p:sp>
        <p:nvSpPr>
          <p:cNvPr id="5" name="Subtitle 4"/>
          <p:cNvSpPr>
            <a:spLocks noGrp="1"/>
          </p:cNvSpPr>
          <p:nvPr>
            <p:ph type="body" sz="quarter" idx="10"/>
          </p:nvPr>
        </p:nvSpPr>
        <p:spPr/>
        <p:txBody>
          <a:bodyPr/>
          <a:lstStyle/>
          <a:p>
            <a:r>
              <a:rPr lang="en-US" dirty="0"/>
              <a:t>O Dominant who is not overpowered,</a:t>
            </a:r>
          </a:p>
          <a:p>
            <a:r>
              <a:rPr lang="en-US" dirty="0"/>
              <a:t>O Designer who is not made.</a:t>
            </a:r>
          </a:p>
        </p:txBody>
      </p:sp>
      <p:sp>
        <p:nvSpPr>
          <p:cNvPr id="2" name="TextBox 1">
            <a:extLst>
              <a:ext uri="{FF2B5EF4-FFF2-40B4-BE49-F238E27FC236}">
                <a16:creationId xmlns:a16="http://schemas.microsoft.com/office/drawing/2014/main" id="{2F1A110C-EE25-82A2-2893-6FB3CD4F96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خَاِلقاً غَيْرَ مَخْلُوق</a:t>
            </a:r>
            <a:br>
              <a:rPr lang="ar-SA" dirty="0"/>
            </a:br>
            <a:r>
              <a:rPr lang="ar-SA" dirty="0"/>
              <a:t>يَا مَاِلكاً غَيْرَ مَمْلُوك</a:t>
            </a:r>
            <a:endParaRPr lang="en-US" dirty="0"/>
          </a:p>
        </p:txBody>
      </p:sp>
      <p:sp>
        <p:nvSpPr>
          <p:cNvPr id="5" name="Subtitle 4"/>
          <p:cNvSpPr>
            <a:spLocks noGrp="1"/>
          </p:cNvSpPr>
          <p:nvPr>
            <p:ph type="body" sz="quarter" idx="10"/>
          </p:nvPr>
        </p:nvSpPr>
        <p:spPr/>
        <p:txBody>
          <a:bodyPr/>
          <a:lstStyle/>
          <a:p>
            <a:r>
              <a:rPr lang="en-US" dirty="0"/>
              <a:t>O Creator who is not created,</a:t>
            </a:r>
          </a:p>
          <a:p>
            <a:r>
              <a:rPr lang="en-US" dirty="0"/>
              <a:t>O Master and not the slave,</a:t>
            </a:r>
          </a:p>
        </p:txBody>
      </p:sp>
      <p:sp>
        <p:nvSpPr>
          <p:cNvPr id="2" name="TextBox 1">
            <a:extLst>
              <a:ext uri="{FF2B5EF4-FFF2-40B4-BE49-F238E27FC236}">
                <a16:creationId xmlns:a16="http://schemas.microsoft.com/office/drawing/2014/main" id="{4D6DF601-3FA4-B8D1-F44A-FD03DBAA5FF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قَاهِراً غَيْرَ مَقْهُور</a:t>
            </a:r>
            <a:br>
              <a:rPr lang="en-US" dirty="0"/>
            </a:br>
            <a:r>
              <a:rPr lang="ar-SA" dirty="0"/>
              <a:t>يَا رَافِعاً غَيْرَ مَرْفُوع</a:t>
            </a:r>
            <a:endParaRPr lang="en-US" dirty="0"/>
          </a:p>
        </p:txBody>
      </p:sp>
      <p:sp>
        <p:nvSpPr>
          <p:cNvPr id="5" name="Subtitle 4"/>
          <p:cNvSpPr>
            <a:spLocks noGrp="1"/>
          </p:cNvSpPr>
          <p:nvPr>
            <p:ph type="body" sz="quarter" idx="10"/>
          </p:nvPr>
        </p:nvSpPr>
        <p:spPr/>
        <p:txBody>
          <a:bodyPr/>
          <a:lstStyle/>
          <a:p>
            <a:r>
              <a:rPr lang="en-US" dirty="0"/>
              <a:t>O All-Dominant who is not dominated,</a:t>
            </a:r>
          </a:p>
          <a:p>
            <a:r>
              <a:rPr lang="en-US" dirty="0"/>
              <a:t>O Exalter and the Exalted,</a:t>
            </a:r>
          </a:p>
        </p:txBody>
      </p:sp>
      <p:sp>
        <p:nvSpPr>
          <p:cNvPr id="2" name="TextBox 1">
            <a:extLst>
              <a:ext uri="{FF2B5EF4-FFF2-40B4-BE49-F238E27FC236}">
                <a16:creationId xmlns:a16="http://schemas.microsoft.com/office/drawing/2014/main" id="{1D8FEECC-651F-3902-8DB2-941C9055A71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حَافِظاً غَيْرَ مَحْفُوظ</a:t>
            </a:r>
            <a:br>
              <a:rPr lang="en-US" dirty="0"/>
            </a:br>
            <a:r>
              <a:rPr lang="ar-SA" dirty="0"/>
              <a:t>يَا نَاصِراً غَيْرَ مَنْصُور</a:t>
            </a:r>
            <a:endParaRPr lang="en-US" dirty="0"/>
          </a:p>
        </p:txBody>
      </p:sp>
      <p:sp>
        <p:nvSpPr>
          <p:cNvPr id="5" name="Subtitle 4"/>
          <p:cNvSpPr>
            <a:spLocks noGrp="1"/>
          </p:cNvSpPr>
          <p:nvPr>
            <p:ph type="body" sz="quarter" idx="10"/>
          </p:nvPr>
        </p:nvSpPr>
        <p:spPr/>
        <p:txBody>
          <a:bodyPr/>
          <a:lstStyle/>
          <a:p>
            <a:r>
              <a:rPr lang="en-US" dirty="0"/>
              <a:t>O Protector who needs no protection,</a:t>
            </a:r>
          </a:p>
          <a:p>
            <a:r>
              <a:rPr lang="en-US" dirty="0"/>
              <a:t>O Helper who needs no help,</a:t>
            </a:r>
          </a:p>
        </p:txBody>
      </p:sp>
      <p:sp>
        <p:nvSpPr>
          <p:cNvPr id="2" name="TextBox 1">
            <a:extLst>
              <a:ext uri="{FF2B5EF4-FFF2-40B4-BE49-F238E27FC236}">
                <a16:creationId xmlns:a16="http://schemas.microsoft.com/office/drawing/2014/main" id="{70636709-04D4-9057-6316-27678AAC35E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شَاهِداً غَيْرَ غَائِب</a:t>
            </a:r>
            <a:br>
              <a:rPr lang="en-US" dirty="0"/>
            </a:br>
            <a:r>
              <a:rPr lang="ar-SA" dirty="0"/>
              <a:t>يَا قَرِيباً غَيْرَ بَعِيد</a:t>
            </a:r>
            <a:endParaRPr lang="en-US" dirty="0"/>
          </a:p>
        </p:txBody>
      </p:sp>
      <p:sp>
        <p:nvSpPr>
          <p:cNvPr id="5" name="Subtitle 4"/>
          <p:cNvSpPr>
            <a:spLocks noGrp="1"/>
          </p:cNvSpPr>
          <p:nvPr>
            <p:ph type="body" sz="quarter" idx="10"/>
          </p:nvPr>
        </p:nvSpPr>
        <p:spPr/>
        <p:txBody>
          <a:bodyPr/>
          <a:lstStyle/>
          <a:p>
            <a:r>
              <a:rPr lang="en-US" dirty="0"/>
              <a:t>O Witness who is not absent,</a:t>
            </a:r>
          </a:p>
          <a:p>
            <a:r>
              <a:rPr lang="en-US" dirty="0"/>
              <a:t>O Near who is not distant.</a:t>
            </a:r>
          </a:p>
        </p:txBody>
      </p:sp>
      <p:sp>
        <p:nvSpPr>
          <p:cNvPr id="2" name="TextBox 1">
            <a:extLst>
              <a:ext uri="{FF2B5EF4-FFF2-40B4-BE49-F238E27FC236}">
                <a16:creationId xmlns:a16="http://schemas.microsoft.com/office/drawing/2014/main" id="{E5DD0328-2345-F4BB-4BE2-C1471EF23BD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5505749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نُورَ النُّورِ</a:t>
            </a:r>
            <a:br>
              <a:rPr lang="en-US" dirty="0"/>
            </a:br>
            <a:r>
              <a:rPr lang="ar-SA" dirty="0"/>
              <a:t>يَا مُنَوِّرَ النُّورِ</a:t>
            </a:r>
            <a:endParaRPr lang="en-US" dirty="0"/>
          </a:p>
        </p:txBody>
      </p:sp>
      <p:sp>
        <p:nvSpPr>
          <p:cNvPr id="5" name="Subtitle 4"/>
          <p:cNvSpPr>
            <a:spLocks noGrp="1"/>
          </p:cNvSpPr>
          <p:nvPr>
            <p:ph type="body" sz="quarter" idx="10"/>
          </p:nvPr>
        </p:nvSpPr>
        <p:spPr/>
        <p:txBody>
          <a:bodyPr/>
          <a:lstStyle/>
          <a:p>
            <a:r>
              <a:rPr lang="en-US" dirty="0"/>
              <a:t>O Light of lights,</a:t>
            </a:r>
          </a:p>
          <a:p>
            <a:r>
              <a:rPr lang="en-US" dirty="0"/>
              <a:t>O Illuminator of light,</a:t>
            </a:r>
          </a:p>
        </p:txBody>
      </p:sp>
      <p:sp>
        <p:nvSpPr>
          <p:cNvPr id="2" name="TextBox 1">
            <a:extLst>
              <a:ext uri="{FF2B5EF4-FFF2-40B4-BE49-F238E27FC236}">
                <a16:creationId xmlns:a16="http://schemas.microsoft.com/office/drawing/2014/main" id="{FCBEF03F-C64D-EBC5-CC79-87E9F0C034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خَاِلقَ النُّورِ</a:t>
            </a:r>
            <a:br>
              <a:rPr lang="en-US" dirty="0"/>
            </a:br>
            <a:r>
              <a:rPr lang="ar-SA" dirty="0"/>
              <a:t>يَا مُدَبِّرَ النُّورِ</a:t>
            </a:r>
            <a:endParaRPr lang="en-US" dirty="0"/>
          </a:p>
        </p:txBody>
      </p:sp>
      <p:sp>
        <p:nvSpPr>
          <p:cNvPr id="5" name="Subtitle 4"/>
          <p:cNvSpPr>
            <a:spLocks noGrp="1"/>
          </p:cNvSpPr>
          <p:nvPr>
            <p:ph type="body" sz="quarter" idx="10"/>
          </p:nvPr>
        </p:nvSpPr>
        <p:spPr/>
        <p:txBody>
          <a:bodyPr/>
          <a:lstStyle/>
          <a:p>
            <a:r>
              <a:rPr lang="en-US" dirty="0"/>
              <a:t>O Creator of light</a:t>
            </a:r>
          </a:p>
          <a:p>
            <a:r>
              <a:rPr lang="en-US" dirty="0"/>
              <a:t>O Planner of light,</a:t>
            </a:r>
          </a:p>
        </p:txBody>
      </p:sp>
      <p:sp>
        <p:nvSpPr>
          <p:cNvPr id="2" name="TextBox 1">
            <a:extLst>
              <a:ext uri="{FF2B5EF4-FFF2-40B4-BE49-F238E27FC236}">
                <a16:creationId xmlns:a16="http://schemas.microsoft.com/office/drawing/2014/main" id="{D6AEB605-3C71-D30C-1B9F-0E5AC1587CB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9DB50C-D7AE-44B7-AB0A-4A82A6603187}"/>
              </a:ext>
            </a:extLst>
          </p:cNvPr>
          <p:cNvSpPr>
            <a:spLocks noGrp="1"/>
          </p:cNvSpPr>
          <p:nvPr>
            <p:ph type="title"/>
            <p:custDataLst>
              <p:tags r:id="rId1"/>
            </p:custDataLst>
          </p:nvPr>
        </p:nvSpPr>
        <p:spPr/>
        <p:txBody>
          <a:bodyPr/>
          <a:lstStyle/>
          <a:p>
            <a:r>
              <a:rPr lang="ar-SA" dirty="0">
                <a:sym typeface="Wingdings"/>
              </a:rPr>
              <a:t>مُسْتَنَّةً بِسُنَنِ اوْلِيَائِكَ</a:t>
            </a:r>
            <a:endParaRPr lang="en-US" dirty="0"/>
          </a:p>
        </p:txBody>
      </p:sp>
      <p:sp>
        <p:nvSpPr>
          <p:cNvPr id="12" name="Subtitle 4">
            <a:extLst>
              <a:ext uri="{FF2B5EF4-FFF2-40B4-BE49-F238E27FC236}">
                <a16:creationId xmlns:a16="http://schemas.microsoft.com/office/drawing/2014/main" id="{0BE0EEC6-02B1-4410-B06A-A35C502CBA1F}"/>
              </a:ext>
            </a:extLst>
          </p:cNvPr>
          <p:cNvSpPr>
            <a:spLocks noGrp="1"/>
          </p:cNvSpPr>
          <p:nvPr>
            <p:ph type="body" sz="quarter" idx="10"/>
            <p:custDataLst>
              <p:tags r:id="rId2"/>
            </p:custDataLst>
          </p:nvPr>
        </p:nvSpPr>
        <p:spPr/>
        <p:txBody>
          <a:bodyPr/>
          <a:lstStyle/>
          <a:p>
            <a:r>
              <a:rPr lang="en-US">
                <a:sym typeface="Wingdings"/>
              </a:rPr>
              <a:t>pursuing the morals of Your intimate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مُقَدِّرَ النُّورِ</a:t>
            </a:r>
            <a:br>
              <a:rPr lang="en-US" dirty="0"/>
            </a:br>
            <a:r>
              <a:rPr lang="ar-SA" dirty="0"/>
              <a:t>يَا نُورَ كُلِّ نُور</a:t>
            </a:r>
            <a:endParaRPr lang="en-US" dirty="0"/>
          </a:p>
        </p:txBody>
      </p:sp>
      <p:sp>
        <p:nvSpPr>
          <p:cNvPr id="5" name="Subtitle 4"/>
          <p:cNvSpPr>
            <a:spLocks noGrp="1"/>
          </p:cNvSpPr>
          <p:nvPr>
            <p:ph type="body" sz="quarter" idx="10"/>
          </p:nvPr>
        </p:nvSpPr>
        <p:spPr/>
        <p:txBody>
          <a:bodyPr/>
          <a:lstStyle/>
          <a:p>
            <a:r>
              <a:rPr lang="en-US" dirty="0"/>
              <a:t>O Estimator of light,</a:t>
            </a:r>
          </a:p>
          <a:p>
            <a:r>
              <a:rPr lang="en-US" dirty="0"/>
              <a:t>O Light of all lights,</a:t>
            </a:r>
          </a:p>
        </p:txBody>
      </p:sp>
      <p:sp>
        <p:nvSpPr>
          <p:cNvPr id="2" name="TextBox 1">
            <a:extLst>
              <a:ext uri="{FF2B5EF4-FFF2-40B4-BE49-F238E27FC236}">
                <a16:creationId xmlns:a16="http://schemas.microsoft.com/office/drawing/2014/main" id="{2A695E20-FEEB-29B3-8C8A-7C7D424CEBF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نُوراً قَبْلَ كُلِّ نُور</a:t>
            </a:r>
            <a:br>
              <a:rPr lang="en-US" dirty="0"/>
            </a:br>
            <a:r>
              <a:rPr lang="ar-SA" dirty="0"/>
              <a:t>يَا نُوراً بَعْدَ كُلِّ نُور</a:t>
            </a:r>
            <a:endParaRPr lang="en-US" dirty="0"/>
          </a:p>
        </p:txBody>
      </p:sp>
      <p:sp>
        <p:nvSpPr>
          <p:cNvPr id="5" name="Subtitle 4"/>
          <p:cNvSpPr>
            <a:spLocks noGrp="1"/>
          </p:cNvSpPr>
          <p:nvPr>
            <p:ph type="body" sz="quarter" idx="10"/>
          </p:nvPr>
        </p:nvSpPr>
        <p:spPr/>
        <p:txBody>
          <a:bodyPr/>
          <a:lstStyle/>
          <a:p>
            <a:r>
              <a:rPr lang="en-US" dirty="0"/>
              <a:t>O Light that precedes in existence every light,</a:t>
            </a:r>
          </a:p>
          <a:p>
            <a:r>
              <a:rPr lang="en-US" dirty="0"/>
              <a:t>O Light that will survive all lights,</a:t>
            </a:r>
          </a:p>
        </p:txBody>
      </p:sp>
      <p:sp>
        <p:nvSpPr>
          <p:cNvPr id="2" name="TextBox 1">
            <a:extLst>
              <a:ext uri="{FF2B5EF4-FFF2-40B4-BE49-F238E27FC236}">
                <a16:creationId xmlns:a16="http://schemas.microsoft.com/office/drawing/2014/main" id="{37C98E0C-F232-A907-C1A2-788C4EED2BC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نُوراً فَوْقَ كُلِّ نُور</a:t>
            </a:r>
            <a:br>
              <a:rPr lang="en-US" dirty="0"/>
            </a:br>
            <a:r>
              <a:rPr lang="ar-SA" dirty="0"/>
              <a:t>يَا نُوراً لَّيْسَ كَمِثْلِهِ نُورٌ</a:t>
            </a:r>
            <a:endParaRPr lang="en-US" dirty="0"/>
          </a:p>
        </p:txBody>
      </p:sp>
      <p:sp>
        <p:nvSpPr>
          <p:cNvPr id="5" name="Subtitle 4"/>
          <p:cNvSpPr>
            <a:spLocks noGrp="1"/>
          </p:cNvSpPr>
          <p:nvPr>
            <p:ph type="body" sz="quarter" idx="10"/>
          </p:nvPr>
        </p:nvSpPr>
        <p:spPr/>
        <p:txBody>
          <a:bodyPr/>
          <a:lstStyle/>
          <a:p>
            <a:r>
              <a:rPr lang="en-US" dirty="0"/>
              <a:t>O Light that is above every light,</a:t>
            </a:r>
          </a:p>
          <a:p>
            <a:r>
              <a:rPr lang="en-US" dirty="0"/>
              <a:t>O Light like of which there is no light.</a:t>
            </a:r>
          </a:p>
        </p:txBody>
      </p:sp>
      <p:sp>
        <p:nvSpPr>
          <p:cNvPr id="2" name="TextBox 1">
            <a:extLst>
              <a:ext uri="{FF2B5EF4-FFF2-40B4-BE49-F238E27FC236}">
                <a16:creationId xmlns:a16="http://schemas.microsoft.com/office/drawing/2014/main" id="{1621F36E-D75B-0A9D-DDFF-1F53CB259F0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77344550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عَطَاؤُهُ شَرِيفٌ</a:t>
            </a:r>
            <a:br>
              <a:rPr lang="ar-SA" dirty="0"/>
            </a:br>
            <a:r>
              <a:rPr lang="ar-SA" dirty="0"/>
              <a:t>يَا مَن فِعْلُهُ لَطِيفٌ</a:t>
            </a:r>
            <a:endParaRPr lang="en-US" dirty="0"/>
          </a:p>
        </p:txBody>
      </p:sp>
      <p:sp>
        <p:nvSpPr>
          <p:cNvPr id="5" name="Subtitle 4"/>
          <p:cNvSpPr>
            <a:spLocks noGrp="1"/>
          </p:cNvSpPr>
          <p:nvPr>
            <p:ph type="body" sz="quarter" idx="10"/>
          </p:nvPr>
        </p:nvSpPr>
        <p:spPr/>
        <p:txBody>
          <a:bodyPr/>
          <a:lstStyle/>
          <a:p>
            <a:r>
              <a:rPr lang="en-US" dirty="0"/>
              <a:t>O He Whose gift is noble,</a:t>
            </a:r>
          </a:p>
          <a:p>
            <a:r>
              <a:rPr lang="en-US" dirty="0"/>
              <a:t>O He Whose action is subtle,</a:t>
            </a:r>
          </a:p>
        </p:txBody>
      </p:sp>
      <p:sp>
        <p:nvSpPr>
          <p:cNvPr id="2" name="TextBox 1">
            <a:extLst>
              <a:ext uri="{FF2B5EF4-FFF2-40B4-BE49-F238E27FC236}">
                <a16:creationId xmlns:a16="http://schemas.microsoft.com/office/drawing/2014/main" id="{7E3EB7D2-487F-5978-0604-14F58E63F6E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لُّطْفُهُ مُقِيمٌ</a:t>
            </a:r>
            <a:br>
              <a:rPr lang="en-US" dirty="0"/>
            </a:br>
            <a:r>
              <a:rPr lang="ar-SA" dirty="0"/>
              <a:t>يَا مَنْ إِحْسَانُهُ قَدِيمٌ</a:t>
            </a:r>
            <a:endParaRPr lang="en-US" dirty="0"/>
          </a:p>
        </p:txBody>
      </p:sp>
      <p:sp>
        <p:nvSpPr>
          <p:cNvPr id="5" name="Subtitle 4"/>
          <p:cNvSpPr>
            <a:spLocks noGrp="1"/>
          </p:cNvSpPr>
          <p:nvPr>
            <p:ph type="body" sz="quarter" idx="10"/>
          </p:nvPr>
        </p:nvSpPr>
        <p:spPr/>
        <p:txBody>
          <a:bodyPr/>
          <a:lstStyle/>
          <a:p>
            <a:r>
              <a:rPr lang="en-US" dirty="0"/>
              <a:t>O He Whose kindness is persistent,</a:t>
            </a:r>
          </a:p>
          <a:p>
            <a:r>
              <a:rPr lang="en-US" dirty="0"/>
              <a:t>O He Whose beneficence is eternal,</a:t>
            </a:r>
          </a:p>
        </p:txBody>
      </p:sp>
      <p:sp>
        <p:nvSpPr>
          <p:cNvPr id="2" name="TextBox 1">
            <a:extLst>
              <a:ext uri="{FF2B5EF4-FFF2-40B4-BE49-F238E27FC236}">
                <a16:creationId xmlns:a16="http://schemas.microsoft.com/office/drawing/2014/main" id="{9B505750-E6AF-9FCE-4F2B-D01CFEE1064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قَوْلُهُ حَقٌّ</a:t>
            </a:r>
            <a:br>
              <a:rPr lang="en-US" dirty="0"/>
            </a:br>
            <a:r>
              <a:rPr lang="ar-SA" dirty="0"/>
              <a:t>يَا مَن وَّعْدُهُ صِدْقٌ</a:t>
            </a:r>
            <a:endParaRPr lang="en-US" dirty="0"/>
          </a:p>
        </p:txBody>
      </p:sp>
      <p:sp>
        <p:nvSpPr>
          <p:cNvPr id="5" name="Subtitle 4"/>
          <p:cNvSpPr>
            <a:spLocks noGrp="1"/>
          </p:cNvSpPr>
          <p:nvPr>
            <p:ph type="body" sz="quarter" idx="10"/>
          </p:nvPr>
        </p:nvSpPr>
        <p:spPr/>
        <p:txBody>
          <a:bodyPr/>
          <a:lstStyle/>
          <a:p>
            <a:r>
              <a:rPr lang="en-US" dirty="0"/>
              <a:t>O He Whose word is right,</a:t>
            </a:r>
          </a:p>
          <a:p>
            <a:r>
              <a:rPr lang="en-US" dirty="0"/>
              <a:t>O He Whose promise is true,</a:t>
            </a:r>
          </a:p>
        </p:txBody>
      </p:sp>
      <p:sp>
        <p:nvSpPr>
          <p:cNvPr id="2" name="TextBox 1">
            <a:extLst>
              <a:ext uri="{FF2B5EF4-FFF2-40B4-BE49-F238E27FC236}">
                <a16:creationId xmlns:a16="http://schemas.microsoft.com/office/drawing/2014/main" id="{AD5B7E56-DD66-B145-BE0E-21160EAF2F3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عَفْوُهُ فَضْلٌ</a:t>
            </a:r>
            <a:br>
              <a:rPr lang="ar-SA" dirty="0"/>
            </a:br>
            <a:r>
              <a:rPr lang="ar-SA" dirty="0"/>
              <a:t>يَا مَنْ عَذَابُهُ عَدْلٌ</a:t>
            </a:r>
            <a:endParaRPr lang="en-US" dirty="0"/>
          </a:p>
        </p:txBody>
      </p:sp>
      <p:sp>
        <p:nvSpPr>
          <p:cNvPr id="5" name="Subtitle 4"/>
          <p:cNvSpPr>
            <a:spLocks noGrp="1"/>
          </p:cNvSpPr>
          <p:nvPr>
            <p:ph type="body" sz="quarter" idx="10"/>
          </p:nvPr>
        </p:nvSpPr>
        <p:spPr/>
        <p:txBody>
          <a:bodyPr/>
          <a:lstStyle/>
          <a:p>
            <a:r>
              <a:rPr lang="en-US" dirty="0"/>
              <a:t>O He Whose forgiveness is a grace,</a:t>
            </a:r>
          </a:p>
          <a:p>
            <a:r>
              <a:rPr lang="en-US" dirty="0"/>
              <a:t>O He Whose chastisement is justice,</a:t>
            </a:r>
          </a:p>
        </p:txBody>
      </p:sp>
      <p:sp>
        <p:nvSpPr>
          <p:cNvPr id="2" name="TextBox 1">
            <a:extLst>
              <a:ext uri="{FF2B5EF4-FFF2-40B4-BE49-F238E27FC236}">
                <a16:creationId xmlns:a16="http://schemas.microsoft.com/office/drawing/2014/main" id="{A1681B85-E307-6B8D-5BB4-76099B12E45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ذِكْرُهُ حُلْوٌ</a:t>
            </a:r>
            <a:br>
              <a:rPr lang="en-US" dirty="0"/>
            </a:br>
            <a:r>
              <a:rPr lang="ar-SA" dirty="0"/>
              <a:t>يَا مَن فَضْلُهُ عَمِيمٌ</a:t>
            </a:r>
            <a:endParaRPr lang="en-US" dirty="0"/>
          </a:p>
        </p:txBody>
      </p:sp>
      <p:sp>
        <p:nvSpPr>
          <p:cNvPr id="5" name="Subtitle 4"/>
          <p:cNvSpPr>
            <a:spLocks noGrp="1"/>
          </p:cNvSpPr>
          <p:nvPr>
            <p:ph type="body" sz="quarter" idx="10"/>
          </p:nvPr>
        </p:nvSpPr>
        <p:spPr/>
        <p:txBody>
          <a:bodyPr/>
          <a:lstStyle/>
          <a:p>
            <a:r>
              <a:rPr lang="en-US" dirty="0"/>
              <a:t>O He Whose remembrance is sweet,</a:t>
            </a:r>
          </a:p>
          <a:p>
            <a:r>
              <a:rPr lang="en-US" dirty="0"/>
              <a:t>O He Whose grace is universal.</a:t>
            </a:r>
          </a:p>
        </p:txBody>
      </p:sp>
      <p:sp>
        <p:nvSpPr>
          <p:cNvPr id="2" name="TextBox 1">
            <a:extLst>
              <a:ext uri="{FF2B5EF4-FFF2-40B4-BE49-F238E27FC236}">
                <a16:creationId xmlns:a16="http://schemas.microsoft.com/office/drawing/2014/main" id="{C69DF43D-1048-5A11-9309-E8D75052808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8385864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4CACAD1-869B-4FA2-BE1C-8518B78F4C01}"/>
              </a:ext>
            </a:extLst>
          </p:cNvPr>
          <p:cNvSpPr>
            <a:spLocks noGrp="1"/>
          </p:cNvSpPr>
          <p:nvPr>
            <p:ph type="title"/>
            <p:custDataLst>
              <p:tags r:id="rId1"/>
            </p:custDataLst>
          </p:nvPr>
        </p:nvSpPr>
        <p:spPr/>
        <p:txBody>
          <a:bodyPr/>
          <a:lstStyle/>
          <a:p>
            <a:r>
              <a:rPr lang="ar-SA" dirty="0">
                <a:sym typeface="Wingdings"/>
              </a:rPr>
              <a:t>مُفَارِقَةً لاِخْلاَقِ اعْدَائِكَ</a:t>
            </a:r>
            <a:endParaRPr lang="en-US" dirty="0"/>
          </a:p>
        </p:txBody>
      </p:sp>
      <p:sp>
        <p:nvSpPr>
          <p:cNvPr id="12" name="Subtitle 4">
            <a:extLst>
              <a:ext uri="{FF2B5EF4-FFF2-40B4-BE49-F238E27FC236}">
                <a16:creationId xmlns:a16="http://schemas.microsoft.com/office/drawing/2014/main" id="{D8F01C5D-5766-4E76-96B0-521633064FC4}"/>
              </a:ext>
            </a:extLst>
          </p:cNvPr>
          <p:cNvSpPr>
            <a:spLocks noGrp="1"/>
          </p:cNvSpPr>
          <p:nvPr>
            <p:ph type="body" sz="quarter" idx="10"/>
            <p:custDataLst>
              <p:tags r:id="rId2"/>
            </p:custDataLst>
          </p:nvPr>
        </p:nvSpPr>
        <p:spPr/>
        <p:txBody>
          <a:bodyPr/>
          <a:lstStyle/>
          <a:p>
            <a:r>
              <a:rPr lang="en-US">
                <a:sym typeface="Wingdings"/>
              </a:rPr>
              <a:t>quitting the conducts of Your enemies,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مُسَهِّلُ يَا مُفَصِّلُ</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Facilitator, O Separator,</a:t>
            </a:r>
          </a:p>
        </p:txBody>
      </p:sp>
      <p:sp>
        <p:nvSpPr>
          <p:cNvPr id="2" name="TextBox 1">
            <a:extLst>
              <a:ext uri="{FF2B5EF4-FFF2-40B4-BE49-F238E27FC236}">
                <a16:creationId xmlns:a16="http://schemas.microsoft.com/office/drawing/2014/main" id="{8FBA292F-023C-AAA6-5D50-AE7F57F937C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مُبَدِّلُ يَا مُذَلِّلُ</a:t>
            </a:r>
            <a:r>
              <a:rPr lang="en-US" dirty="0"/>
              <a:t> </a:t>
            </a:r>
            <a:r>
              <a:rPr lang="ar-SA" dirty="0"/>
              <a:t>يَا مُنَزِّلُ يَا مُنَوِّلُ</a:t>
            </a:r>
            <a:endParaRPr lang="en-US" dirty="0"/>
          </a:p>
        </p:txBody>
      </p:sp>
      <p:sp>
        <p:nvSpPr>
          <p:cNvPr id="5" name="Subtitle 4"/>
          <p:cNvSpPr>
            <a:spLocks noGrp="1"/>
          </p:cNvSpPr>
          <p:nvPr>
            <p:ph type="body" sz="quarter" idx="10"/>
          </p:nvPr>
        </p:nvSpPr>
        <p:spPr/>
        <p:txBody>
          <a:bodyPr/>
          <a:lstStyle/>
          <a:p>
            <a:r>
              <a:rPr lang="en-US" dirty="0"/>
              <a:t>O </a:t>
            </a:r>
            <a:r>
              <a:rPr lang="en-US" dirty="0" err="1"/>
              <a:t>Alterer</a:t>
            </a:r>
            <a:r>
              <a:rPr lang="en-US" dirty="0"/>
              <a:t>, O Humiliating of the proud,</a:t>
            </a:r>
          </a:p>
          <a:p>
            <a:r>
              <a:rPr lang="en-US" dirty="0"/>
              <a:t>O Degrader, O Benefactor,</a:t>
            </a:r>
          </a:p>
        </p:txBody>
      </p:sp>
      <p:sp>
        <p:nvSpPr>
          <p:cNvPr id="2" name="TextBox 1">
            <a:extLst>
              <a:ext uri="{FF2B5EF4-FFF2-40B4-BE49-F238E27FC236}">
                <a16:creationId xmlns:a16="http://schemas.microsoft.com/office/drawing/2014/main" id="{FBB08273-D4F0-8DE0-5292-5B750C5702C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مُفْضِلُ يَا مُجْزِلُ</a:t>
            </a:r>
            <a:r>
              <a:rPr lang="en-US" dirty="0"/>
              <a:t> </a:t>
            </a:r>
            <a:r>
              <a:rPr lang="ar-SA" dirty="0"/>
              <a:t>يَا مُمْهِلُ يَا مُجْمِلُ</a:t>
            </a:r>
            <a:endParaRPr lang="en-US" dirty="0"/>
          </a:p>
        </p:txBody>
      </p:sp>
      <p:sp>
        <p:nvSpPr>
          <p:cNvPr id="5" name="Subtitle 4"/>
          <p:cNvSpPr>
            <a:spLocks noGrp="1"/>
          </p:cNvSpPr>
          <p:nvPr>
            <p:ph type="body" sz="quarter" idx="10"/>
          </p:nvPr>
        </p:nvSpPr>
        <p:spPr/>
        <p:txBody>
          <a:bodyPr/>
          <a:lstStyle/>
          <a:p>
            <a:r>
              <a:rPr lang="en-US" dirty="0"/>
              <a:t>O Munificent, O Giver of respite,</a:t>
            </a:r>
          </a:p>
          <a:p>
            <a:r>
              <a:rPr lang="pt-BR" dirty="0"/>
              <a:t>O Grantor of respite, O Virtuous,</a:t>
            </a:r>
            <a:endParaRPr lang="en-US" dirty="0"/>
          </a:p>
        </p:txBody>
      </p:sp>
      <p:sp>
        <p:nvSpPr>
          <p:cNvPr id="2" name="TextBox 1">
            <a:extLst>
              <a:ext uri="{FF2B5EF4-FFF2-40B4-BE49-F238E27FC236}">
                <a16:creationId xmlns:a16="http://schemas.microsoft.com/office/drawing/2014/main" id="{1ADF3673-801E-9B5C-E785-A5291700CC6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09481547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يَّرَى وَلا يُرَى</a:t>
            </a:r>
            <a:br>
              <a:rPr lang="en-US" dirty="0"/>
            </a:br>
            <a:r>
              <a:rPr lang="ar-SA" dirty="0"/>
              <a:t>يَا مَن يَّخْلُقُ وَلا يُخْلَقُ</a:t>
            </a:r>
            <a:endParaRPr lang="en-US" dirty="0"/>
          </a:p>
        </p:txBody>
      </p:sp>
      <p:sp>
        <p:nvSpPr>
          <p:cNvPr id="5" name="Subtitle 4"/>
          <p:cNvSpPr>
            <a:spLocks noGrp="1"/>
          </p:cNvSpPr>
          <p:nvPr>
            <p:ph type="body" sz="quarter" idx="10"/>
          </p:nvPr>
        </p:nvSpPr>
        <p:spPr/>
        <p:txBody>
          <a:bodyPr/>
          <a:lstStyle/>
          <a:p>
            <a:r>
              <a:rPr lang="en-US" dirty="0"/>
              <a:t>O He Who sees but is not seen,</a:t>
            </a:r>
          </a:p>
          <a:p>
            <a:r>
              <a:rPr lang="en-US" dirty="0"/>
              <a:t>O He Who creates and is not created,</a:t>
            </a:r>
          </a:p>
        </p:txBody>
      </p:sp>
      <p:sp>
        <p:nvSpPr>
          <p:cNvPr id="2" name="TextBox 1">
            <a:extLst>
              <a:ext uri="{FF2B5EF4-FFF2-40B4-BE49-F238E27FC236}">
                <a16:creationId xmlns:a16="http://schemas.microsoft.com/office/drawing/2014/main" id="{08FAD1CF-93C6-F167-8FE4-CE1F0D8D35F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يَّهْدِي وَلا يُهْدَى</a:t>
            </a:r>
            <a:br>
              <a:rPr lang="en-US" dirty="0"/>
            </a:br>
            <a:r>
              <a:rPr lang="ar-SA" dirty="0"/>
              <a:t>يَا مَن يُّحْيِي وَلا يُحْيَى</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guides and is not guided,</a:t>
            </a:r>
          </a:p>
          <a:p>
            <a:r>
              <a:rPr lang="en-US" dirty="0"/>
              <a:t>O He Who receives to life and is not brought to life,</a:t>
            </a:r>
          </a:p>
        </p:txBody>
      </p:sp>
      <p:sp>
        <p:nvSpPr>
          <p:cNvPr id="2" name="TextBox 1">
            <a:extLst>
              <a:ext uri="{FF2B5EF4-FFF2-40B4-BE49-F238E27FC236}">
                <a16:creationId xmlns:a16="http://schemas.microsoft.com/office/drawing/2014/main" id="{CE3ABB29-0941-7950-D863-CFC931E22F2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يَّسْأَلُ وَلا يُسْأَلُ</a:t>
            </a:r>
            <a:br>
              <a:rPr lang="ar-SA" dirty="0"/>
            </a:br>
            <a:r>
              <a:rPr lang="ar-SA" dirty="0"/>
              <a:t>يَا مَن يُّطْعِمُ وَلا يُطْعَمُ</a:t>
            </a:r>
            <a:endParaRPr lang="en-US" dirty="0"/>
          </a:p>
        </p:txBody>
      </p:sp>
      <p:sp>
        <p:nvSpPr>
          <p:cNvPr id="5" name="Subtitle 4"/>
          <p:cNvSpPr>
            <a:spLocks noGrp="1"/>
          </p:cNvSpPr>
          <p:nvPr>
            <p:ph type="body" sz="quarter" idx="10"/>
          </p:nvPr>
        </p:nvSpPr>
        <p:spPr/>
        <p:txBody>
          <a:bodyPr/>
          <a:lstStyle/>
          <a:p>
            <a:r>
              <a:rPr lang="en-US" dirty="0"/>
              <a:t>O He Who questions and is not questioned,</a:t>
            </a:r>
          </a:p>
          <a:p>
            <a:r>
              <a:rPr lang="en-US" dirty="0"/>
              <a:t>O He Who feeds and does not eat,</a:t>
            </a:r>
          </a:p>
        </p:txBody>
      </p:sp>
      <p:sp>
        <p:nvSpPr>
          <p:cNvPr id="2" name="TextBox 1">
            <a:extLst>
              <a:ext uri="{FF2B5EF4-FFF2-40B4-BE49-F238E27FC236}">
                <a16:creationId xmlns:a16="http://schemas.microsoft.com/office/drawing/2014/main" id="{A633C054-1E84-1DA8-5016-49AAB6AE3AC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يُّجِيرُ وَلا يُجَارُ عَلَيْهِ</a:t>
            </a:r>
            <a:br>
              <a:rPr lang="ar-SA" dirty="0"/>
            </a:br>
            <a:r>
              <a:rPr lang="ar-SA" dirty="0"/>
              <a:t>يَا مَن يَّقْضِي وَلا يُقْضَى عَلَيْهِ</a:t>
            </a:r>
            <a:endParaRPr lang="en-US" dirty="0"/>
          </a:p>
        </p:txBody>
      </p:sp>
      <p:sp>
        <p:nvSpPr>
          <p:cNvPr id="5" name="Subtitle 4"/>
          <p:cNvSpPr>
            <a:spLocks noGrp="1"/>
          </p:cNvSpPr>
          <p:nvPr>
            <p:ph type="body" sz="quarter" idx="10"/>
          </p:nvPr>
        </p:nvSpPr>
        <p:spPr>
          <a:xfrm>
            <a:off x="0" y="4495801"/>
            <a:ext cx="12420600" cy="1905000"/>
          </a:xfrm>
        </p:spPr>
        <p:txBody>
          <a:bodyPr/>
          <a:lstStyle/>
          <a:p>
            <a:r>
              <a:rPr lang="en-US" dirty="0"/>
              <a:t>O He Who gives protection and is in no need of protection,</a:t>
            </a:r>
          </a:p>
          <a:p>
            <a:r>
              <a:rPr lang="en-US" dirty="0"/>
              <a:t>O He Who judges and against Whom no judgement is passed,</a:t>
            </a:r>
          </a:p>
        </p:txBody>
      </p:sp>
      <p:sp>
        <p:nvSpPr>
          <p:cNvPr id="2" name="TextBox 1">
            <a:extLst>
              <a:ext uri="{FF2B5EF4-FFF2-40B4-BE49-F238E27FC236}">
                <a16:creationId xmlns:a16="http://schemas.microsoft.com/office/drawing/2014/main" id="{CAD1A938-3C40-AF6C-5139-1DB9883F5D5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يَّحْكُمُ وَلا يُحْكَمُ عَلَيْهِ</a:t>
            </a:r>
            <a:br>
              <a:rPr lang="en-US" dirty="0"/>
            </a:br>
            <a:r>
              <a:rPr lang="ar-SA" dirty="0"/>
              <a:t>يَا مَن لَّمْ يَلِدْ وَلَمْ يُولَدْ</a:t>
            </a:r>
            <a:endParaRPr lang="en-US" dirty="0"/>
          </a:p>
        </p:txBody>
      </p:sp>
      <p:sp>
        <p:nvSpPr>
          <p:cNvPr id="5" name="Subtitle 4"/>
          <p:cNvSpPr>
            <a:spLocks noGrp="1"/>
          </p:cNvSpPr>
          <p:nvPr>
            <p:ph type="body" sz="quarter" idx="10"/>
          </p:nvPr>
        </p:nvSpPr>
        <p:spPr/>
        <p:txBody>
          <a:bodyPr/>
          <a:lstStyle/>
          <a:p>
            <a:r>
              <a:rPr lang="en-US" dirty="0"/>
              <a:t>O He Who commands but is not commanded: O He Who begets not, nor is He begotten,</a:t>
            </a:r>
          </a:p>
        </p:txBody>
      </p:sp>
      <p:sp>
        <p:nvSpPr>
          <p:cNvPr id="2" name="TextBox 1">
            <a:extLst>
              <a:ext uri="{FF2B5EF4-FFF2-40B4-BE49-F238E27FC236}">
                <a16:creationId xmlns:a16="http://schemas.microsoft.com/office/drawing/2014/main" id="{CEAADAF2-6575-EEC3-11F3-18D44DB78DA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وَلَمْ يَكُن لَّهُ كُفُواً أَحَدٌ</a:t>
            </a:r>
            <a:endParaRPr lang="en-US" dirty="0"/>
          </a:p>
        </p:txBody>
      </p:sp>
      <p:sp>
        <p:nvSpPr>
          <p:cNvPr id="5" name="Subtitle 4"/>
          <p:cNvSpPr>
            <a:spLocks noGrp="1"/>
          </p:cNvSpPr>
          <p:nvPr>
            <p:ph type="body" sz="quarter" idx="10"/>
          </p:nvPr>
        </p:nvSpPr>
        <p:spPr/>
        <p:txBody>
          <a:bodyPr/>
          <a:lstStyle/>
          <a:p>
            <a:r>
              <a:rPr lang="en-US" dirty="0"/>
              <a:t>And there is none like unto Him.</a:t>
            </a:r>
          </a:p>
        </p:txBody>
      </p:sp>
      <p:sp>
        <p:nvSpPr>
          <p:cNvPr id="2" name="TextBox 1">
            <a:extLst>
              <a:ext uri="{FF2B5EF4-FFF2-40B4-BE49-F238E27FC236}">
                <a16:creationId xmlns:a16="http://schemas.microsoft.com/office/drawing/2014/main" id="{4328FE1C-8CD4-C6DC-98CC-E4FCE7F9CC6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68CDACB-C49D-44E8-9600-7447F0E8599C}"/>
              </a:ext>
            </a:extLst>
          </p:cNvPr>
          <p:cNvSpPr>
            <a:spLocks noGrp="1"/>
          </p:cNvSpPr>
          <p:nvPr>
            <p:ph type="title"/>
            <p:custDataLst>
              <p:tags r:id="rId1"/>
            </p:custDataLst>
          </p:nvPr>
        </p:nvSpPr>
        <p:spPr/>
        <p:txBody>
          <a:bodyPr/>
          <a:lstStyle/>
          <a:p>
            <a:r>
              <a:rPr lang="ar-SA" dirty="0">
                <a:sym typeface="Wingdings"/>
              </a:rPr>
              <a:t>مَشْغُولَةً عَنِ ٱلدُّنْيَا بِحَمْدِكَ وَثَنَائِكَ</a:t>
            </a:r>
            <a:endParaRPr lang="en-US" dirty="0"/>
          </a:p>
        </p:txBody>
      </p:sp>
      <p:sp>
        <p:nvSpPr>
          <p:cNvPr id="12" name="Subtitle 4">
            <a:extLst>
              <a:ext uri="{FF2B5EF4-FFF2-40B4-BE49-F238E27FC236}">
                <a16:creationId xmlns:a16="http://schemas.microsoft.com/office/drawing/2014/main" id="{06C1AEB4-1415-47E7-9FB0-5607D6F8F767}"/>
              </a:ext>
            </a:extLst>
          </p:cNvPr>
          <p:cNvSpPr>
            <a:spLocks noGrp="1"/>
          </p:cNvSpPr>
          <p:nvPr>
            <p:ph type="body" sz="quarter" idx="10"/>
            <p:custDataLst>
              <p:tags r:id="rId2"/>
            </p:custDataLst>
          </p:nvPr>
        </p:nvSpPr>
        <p:spPr/>
        <p:txBody>
          <a:bodyPr/>
          <a:lstStyle/>
          <a:p>
            <a:r>
              <a:rPr lang="en-US">
                <a:sym typeface="Wingdings"/>
              </a:rPr>
              <a:t>and distracted from this world by praising and thanking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63087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نِعْمَ الْحَسِيبُ</a:t>
            </a:r>
            <a:br>
              <a:rPr lang="ar-SA" dirty="0"/>
            </a:br>
            <a:r>
              <a:rPr lang="ar-SA" dirty="0"/>
              <a:t>يَا نِعْمَ الطَّبِيبُ</a:t>
            </a:r>
            <a:endParaRPr lang="en-US" dirty="0"/>
          </a:p>
        </p:txBody>
      </p:sp>
      <p:sp>
        <p:nvSpPr>
          <p:cNvPr id="5" name="Subtitle 4"/>
          <p:cNvSpPr>
            <a:spLocks noGrp="1"/>
          </p:cNvSpPr>
          <p:nvPr>
            <p:ph type="body" sz="quarter" idx="10"/>
          </p:nvPr>
        </p:nvSpPr>
        <p:spPr/>
        <p:txBody>
          <a:bodyPr/>
          <a:lstStyle/>
          <a:p>
            <a:r>
              <a:rPr lang="en-US" dirty="0"/>
              <a:t>O Best reckoner,</a:t>
            </a:r>
          </a:p>
          <a:p>
            <a:r>
              <a:rPr lang="en-US" dirty="0"/>
              <a:t>O Best physician,</a:t>
            </a:r>
          </a:p>
        </p:txBody>
      </p:sp>
      <p:sp>
        <p:nvSpPr>
          <p:cNvPr id="2" name="TextBox 1">
            <a:extLst>
              <a:ext uri="{FF2B5EF4-FFF2-40B4-BE49-F238E27FC236}">
                <a16:creationId xmlns:a16="http://schemas.microsoft.com/office/drawing/2014/main" id="{34A32EDD-C0EA-27BB-8CEF-B9567B07752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نِعْمَ الرَّقِيبُ</a:t>
            </a:r>
            <a:br>
              <a:rPr lang="en-US" dirty="0"/>
            </a:br>
            <a:r>
              <a:rPr lang="ar-SA" dirty="0"/>
              <a:t>يَا نِعْمَ القَرِيبُ</a:t>
            </a:r>
            <a:endParaRPr lang="en-US" dirty="0"/>
          </a:p>
        </p:txBody>
      </p:sp>
      <p:sp>
        <p:nvSpPr>
          <p:cNvPr id="5" name="Subtitle 4"/>
          <p:cNvSpPr>
            <a:spLocks noGrp="1"/>
          </p:cNvSpPr>
          <p:nvPr>
            <p:ph type="body" sz="quarter" idx="10"/>
          </p:nvPr>
        </p:nvSpPr>
        <p:spPr/>
        <p:txBody>
          <a:bodyPr/>
          <a:lstStyle/>
          <a:p>
            <a:r>
              <a:rPr lang="en-US" dirty="0"/>
              <a:t>O Best guardian,</a:t>
            </a:r>
          </a:p>
          <a:p>
            <a:r>
              <a:rPr lang="en-US" dirty="0"/>
              <a:t>O Best near one,</a:t>
            </a:r>
          </a:p>
        </p:txBody>
      </p:sp>
      <p:sp>
        <p:nvSpPr>
          <p:cNvPr id="2" name="TextBox 1">
            <a:extLst>
              <a:ext uri="{FF2B5EF4-FFF2-40B4-BE49-F238E27FC236}">
                <a16:creationId xmlns:a16="http://schemas.microsoft.com/office/drawing/2014/main" id="{27C31D38-B360-3EAF-34ED-E72CDDEF2D5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نِعْمَ المُجِيبُ</a:t>
            </a:r>
            <a:br>
              <a:rPr lang="en-US" dirty="0"/>
            </a:br>
            <a:r>
              <a:rPr lang="ar-SA" dirty="0"/>
              <a:t>يَا نِعْمَ الحَبِيبُ</a:t>
            </a:r>
            <a:endParaRPr lang="en-US" dirty="0"/>
          </a:p>
        </p:txBody>
      </p:sp>
      <p:sp>
        <p:nvSpPr>
          <p:cNvPr id="5" name="Subtitle 4"/>
          <p:cNvSpPr>
            <a:spLocks noGrp="1"/>
          </p:cNvSpPr>
          <p:nvPr>
            <p:ph type="body" sz="quarter" idx="10"/>
          </p:nvPr>
        </p:nvSpPr>
        <p:spPr/>
        <p:txBody>
          <a:bodyPr/>
          <a:lstStyle/>
          <a:p>
            <a:r>
              <a:rPr lang="en-US" dirty="0"/>
              <a:t>O Best responder,</a:t>
            </a:r>
          </a:p>
          <a:p>
            <a:r>
              <a:rPr lang="en-US" dirty="0"/>
              <a:t>O Best friend,</a:t>
            </a:r>
          </a:p>
        </p:txBody>
      </p:sp>
      <p:sp>
        <p:nvSpPr>
          <p:cNvPr id="2" name="TextBox 1">
            <a:extLst>
              <a:ext uri="{FF2B5EF4-FFF2-40B4-BE49-F238E27FC236}">
                <a16:creationId xmlns:a16="http://schemas.microsoft.com/office/drawing/2014/main" id="{7C96C984-C09F-DCDB-E5F7-15C4BC1DA83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نِعْمَ الكَفِيلُ</a:t>
            </a:r>
            <a:br>
              <a:rPr lang="en-US" dirty="0"/>
            </a:br>
            <a:r>
              <a:rPr lang="ar-SA" dirty="0"/>
              <a:t>يَا نِعْمَ الوَكِيلُ</a:t>
            </a:r>
            <a:endParaRPr lang="en-US" dirty="0"/>
          </a:p>
        </p:txBody>
      </p:sp>
      <p:sp>
        <p:nvSpPr>
          <p:cNvPr id="5" name="Subtitle 4"/>
          <p:cNvSpPr>
            <a:spLocks noGrp="1"/>
          </p:cNvSpPr>
          <p:nvPr>
            <p:ph type="body" sz="quarter" idx="10"/>
          </p:nvPr>
        </p:nvSpPr>
        <p:spPr/>
        <p:txBody>
          <a:bodyPr/>
          <a:lstStyle/>
          <a:p>
            <a:r>
              <a:rPr lang="en-US" dirty="0"/>
              <a:t>O Best surety,</a:t>
            </a:r>
          </a:p>
          <a:p>
            <a:r>
              <a:rPr lang="en-US" dirty="0"/>
              <a:t>O Best protector,</a:t>
            </a:r>
          </a:p>
        </p:txBody>
      </p:sp>
      <p:sp>
        <p:nvSpPr>
          <p:cNvPr id="2" name="TextBox 1">
            <a:extLst>
              <a:ext uri="{FF2B5EF4-FFF2-40B4-BE49-F238E27FC236}">
                <a16:creationId xmlns:a16="http://schemas.microsoft.com/office/drawing/2014/main" id="{75786822-51FC-1BCF-131B-C9201225249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نِعْمَ المَوْلىَ</a:t>
            </a:r>
            <a:br>
              <a:rPr lang="en-US" dirty="0"/>
            </a:br>
            <a:r>
              <a:rPr lang="ar-SA" dirty="0"/>
              <a:t>يَا نِعْمَ النَّصِيرُ</a:t>
            </a:r>
            <a:endParaRPr lang="en-US" dirty="0"/>
          </a:p>
        </p:txBody>
      </p:sp>
      <p:sp>
        <p:nvSpPr>
          <p:cNvPr id="5" name="Subtitle 4"/>
          <p:cNvSpPr>
            <a:spLocks noGrp="1"/>
          </p:cNvSpPr>
          <p:nvPr>
            <p:ph type="body" sz="quarter" idx="10"/>
          </p:nvPr>
        </p:nvSpPr>
        <p:spPr/>
        <p:txBody>
          <a:bodyPr/>
          <a:lstStyle/>
          <a:p>
            <a:r>
              <a:rPr lang="en-US" dirty="0"/>
              <a:t>O Best master,</a:t>
            </a:r>
          </a:p>
          <a:p>
            <a:r>
              <a:rPr lang="en-US" dirty="0"/>
              <a:t>O Best helper.</a:t>
            </a:r>
          </a:p>
        </p:txBody>
      </p:sp>
      <p:sp>
        <p:nvSpPr>
          <p:cNvPr id="2" name="TextBox 1">
            <a:extLst>
              <a:ext uri="{FF2B5EF4-FFF2-40B4-BE49-F238E27FC236}">
                <a16:creationId xmlns:a16="http://schemas.microsoft.com/office/drawing/2014/main" id="{67F97986-79C7-844D-9D17-459020B1C47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09379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سُرُورَ الْعَارِفِينَ</a:t>
            </a:r>
            <a:br>
              <a:rPr lang="en-US" dirty="0"/>
            </a:br>
            <a:r>
              <a:rPr lang="ar-SA" dirty="0"/>
              <a:t>يَا مُنَى الْمُحِبِّينَ</a:t>
            </a:r>
            <a:endParaRPr lang="en-US" dirty="0"/>
          </a:p>
        </p:txBody>
      </p:sp>
      <p:sp>
        <p:nvSpPr>
          <p:cNvPr id="5" name="Subtitle 4"/>
          <p:cNvSpPr>
            <a:spLocks noGrp="1"/>
          </p:cNvSpPr>
          <p:nvPr>
            <p:ph type="body" sz="quarter" idx="10"/>
          </p:nvPr>
        </p:nvSpPr>
        <p:spPr/>
        <p:txBody>
          <a:bodyPr/>
          <a:lstStyle/>
          <a:p>
            <a:r>
              <a:rPr lang="en-US" dirty="0"/>
              <a:t>O Joy of saints,</a:t>
            </a:r>
          </a:p>
          <a:p>
            <a:r>
              <a:rPr lang="en-US" dirty="0"/>
              <a:t>O Desire of friends.</a:t>
            </a:r>
          </a:p>
        </p:txBody>
      </p:sp>
      <p:sp>
        <p:nvSpPr>
          <p:cNvPr id="2" name="TextBox 1">
            <a:extLst>
              <a:ext uri="{FF2B5EF4-FFF2-40B4-BE49-F238E27FC236}">
                <a16:creationId xmlns:a16="http://schemas.microsoft.com/office/drawing/2014/main" id="{0E7E7089-3D2B-6131-EF05-E08B3E603DE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أَنِيسَ الْمُرِيدِينَ</a:t>
            </a:r>
            <a:br>
              <a:rPr lang="en-US" dirty="0"/>
            </a:br>
            <a:r>
              <a:rPr lang="ar-SA" dirty="0"/>
              <a:t>يَا حَبِيبَ التَّوَّابِينَ</a:t>
            </a:r>
            <a:endParaRPr lang="en-US" dirty="0"/>
          </a:p>
        </p:txBody>
      </p:sp>
      <p:sp>
        <p:nvSpPr>
          <p:cNvPr id="5" name="Subtitle 4"/>
          <p:cNvSpPr>
            <a:spLocks noGrp="1"/>
          </p:cNvSpPr>
          <p:nvPr>
            <p:ph type="body" sz="quarter" idx="10"/>
          </p:nvPr>
        </p:nvSpPr>
        <p:spPr/>
        <p:txBody>
          <a:bodyPr/>
          <a:lstStyle/>
          <a:p>
            <a:r>
              <a:rPr lang="en-US" dirty="0"/>
              <a:t>O Friend of seekers,</a:t>
            </a:r>
          </a:p>
          <a:p>
            <a:r>
              <a:rPr lang="en-US" dirty="0"/>
              <a:t>O Friend of penitents,</a:t>
            </a:r>
          </a:p>
        </p:txBody>
      </p:sp>
      <p:sp>
        <p:nvSpPr>
          <p:cNvPr id="2" name="TextBox 1">
            <a:extLst>
              <a:ext uri="{FF2B5EF4-FFF2-40B4-BE49-F238E27FC236}">
                <a16:creationId xmlns:a16="http://schemas.microsoft.com/office/drawing/2014/main" id="{61A6AF67-3AA9-7DD8-F922-631FF87E940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الْمُقِلِّينَ</a:t>
            </a:r>
            <a:br>
              <a:rPr lang="en-US" dirty="0"/>
            </a:br>
            <a:r>
              <a:rPr lang="ar-SA" dirty="0"/>
              <a:t>يَا رَجَاءَ الْمُذْنِبِينَ</a:t>
            </a:r>
            <a:endParaRPr lang="en-US" dirty="0"/>
          </a:p>
        </p:txBody>
      </p:sp>
      <p:sp>
        <p:nvSpPr>
          <p:cNvPr id="5" name="Subtitle 4"/>
          <p:cNvSpPr>
            <a:spLocks noGrp="1"/>
          </p:cNvSpPr>
          <p:nvPr>
            <p:ph type="body" sz="quarter" idx="10"/>
          </p:nvPr>
        </p:nvSpPr>
        <p:spPr/>
        <p:txBody>
          <a:bodyPr/>
          <a:lstStyle/>
          <a:p>
            <a:r>
              <a:rPr lang="en-US" dirty="0"/>
              <a:t>O Provider of sustenance to the poor,</a:t>
            </a:r>
          </a:p>
          <a:p>
            <a:r>
              <a:rPr lang="en-US" dirty="0"/>
              <a:t>O Hope of sinners,</a:t>
            </a:r>
          </a:p>
        </p:txBody>
      </p:sp>
      <p:sp>
        <p:nvSpPr>
          <p:cNvPr id="2" name="TextBox 1">
            <a:extLst>
              <a:ext uri="{FF2B5EF4-FFF2-40B4-BE49-F238E27FC236}">
                <a16:creationId xmlns:a16="http://schemas.microsoft.com/office/drawing/2014/main" id="{3040F1BB-215F-7319-0E47-DCE0C80D4A9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D216CEB-8A4C-4368-AF20-BCEBF9AF9F68}"/>
              </a:ext>
            </a:extLst>
          </p:cNvPr>
          <p:cNvSpPr>
            <a:spLocks noGrp="1"/>
          </p:cNvSpPr>
          <p:nvPr>
            <p:ph type="title"/>
            <p:custDataLst>
              <p:tags r:id="rId1"/>
            </p:custDataLst>
          </p:nvPr>
        </p:nvSpPr>
        <p:spPr/>
        <p:txBody>
          <a:bodyPr/>
          <a:lstStyle/>
          <a:p>
            <a:r>
              <a:rPr lang="ar-SA" dirty="0">
                <a:sym typeface="Wingdings"/>
              </a:rPr>
              <a:t>اَللَّهُمَّ إِنَّ قُلُوبَ الْمُخْبِتِينَ إِلَيْكَ وَالِهَةٌ</a:t>
            </a:r>
            <a:endParaRPr lang="en-US" dirty="0"/>
          </a:p>
        </p:txBody>
      </p:sp>
      <p:sp>
        <p:nvSpPr>
          <p:cNvPr id="12" name="Subtitle 4">
            <a:extLst>
              <a:ext uri="{FF2B5EF4-FFF2-40B4-BE49-F238E27FC236}">
                <a16:creationId xmlns:a16="http://schemas.microsoft.com/office/drawing/2014/main" id="{EE3FF47C-88B4-48E0-B612-43005926546F}"/>
              </a:ext>
            </a:extLst>
          </p:cNvPr>
          <p:cNvSpPr>
            <a:spLocks noGrp="1"/>
          </p:cNvSpPr>
          <p:nvPr>
            <p:ph type="body" sz="quarter" idx="10"/>
            <p:custDataLst>
              <p:tags r:id="rId2"/>
            </p:custDataLst>
          </p:nvPr>
        </p:nvSpPr>
        <p:spPr/>
        <p:txBody>
          <a:bodyPr/>
          <a:lstStyle/>
          <a:p>
            <a:r>
              <a:rPr lang="en-US">
                <a:sym typeface="Wingdings"/>
              </a:rPr>
              <a:t>O Allah, the hearts of those humbling themselves to You are fascinated,</a:t>
            </a:r>
          </a:p>
        </p:txBody>
      </p:sp>
      <p:sp>
        <p:nvSpPr>
          <p:cNvPr id="30728" name="Rectangle 6">
            <a:extLst>
              <a:ext uri="{FF2B5EF4-FFF2-40B4-BE49-F238E27FC236}">
                <a16:creationId xmlns:a16="http://schemas.microsoft.com/office/drawing/2014/main" id="{76AC67B6-D19D-4A27-8C3F-C8A596A9D767}"/>
              </a:ext>
            </a:extLst>
          </p:cNvPr>
          <p:cNvSpPr>
            <a:spLocks noChangeArrowheads="1"/>
          </p:cNvSpPr>
          <p:nvPr>
            <p:custDataLst>
              <p:tags r:id="rId3"/>
            </p:custDataLst>
          </p:nvPr>
        </p:nvSpPr>
        <p:spPr bwMode="auto">
          <a:xfrm>
            <a:off x="3276600" y="423863"/>
            <a:ext cx="5715000" cy="338137"/>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The Imam (</a:t>
            </a:r>
            <a:r>
              <a:rPr lang="en-US" altLang="en-US" sz="1600" b="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a.s</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 then put his cheek on the tomb and said: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قُرَّةَ عَيْنِ الْعَابِدِينَ</a:t>
            </a:r>
            <a:br>
              <a:rPr lang="ar-SA" dirty="0"/>
            </a:br>
            <a:r>
              <a:rPr lang="ar-SA" dirty="0"/>
              <a:t>يَا مُنَفِّسَ عَنِ الْمَكْرُوبِينَ</a:t>
            </a:r>
            <a:endParaRPr lang="en-US" dirty="0"/>
          </a:p>
        </p:txBody>
      </p:sp>
      <p:sp>
        <p:nvSpPr>
          <p:cNvPr id="5" name="Subtitle 4"/>
          <p:cNvSpPr>
            <a:spLocks noGrp="1"/>
          </p:cNvSpPr>
          <p:nvPr>
            <p:ph type="body" sz="quarter" idx="10"/>
          </p:nvPr>
        </p:nvSpPr>
        <p:spPr/>
        <p:txBody>
          <a:bodyPr/>
          <a:lstStyle/>
          <a:p>
            <a:r>
              <a:rPr lang="en-US" dirty="0"/>
              <a:t>O Coolness of worshippers' eyes,</a:t>
            </a:r>
          </a:p>
          <a:p>
            <a:r>
              <a:rPr lang="en-US" dirty="0"/>
              <a:t>O Remover Of sufferers' pain,</a:t>
            </a:r>
          </a:p>
        </p:txBody>
      </p:sp>
      <p:sp>
        <p:nvSpPr>
          <p:cNvPr id="2" name="TextBox 1">
            <a:extLst>
              <a:ext uri="{FF2B5EF4-FFF2-40B4-BE49-F238E27FC236}">
                <a16:creationId xmlns:a16="http://schemas.microsoft.com/office/drawing/2014/main" id="{D29FB6EF-F1F9-B14E-033E-A1D9243DE5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مُفَرِّجَ عَنِ الْمَغْمُومِينَ</a:t>
            </a:r>
            <a:br>
              <a:rPr lang="en-US" dirty="0"/>
            </a:br>
            <a:r>
              <a:rPr lang="ar-SA" dirty="0"/>
              <a:t>يَا إِلَهَ الأَوَّلِينَ وَالآخِرِينَ</a:t>
            </a:r>
            <a:endParaRPr lang="en-US" dirty="0"/>
          </a:p>
        </p:txBody>
      </p:sp>
      <p:sp>
        <p:nvSpPr>
          <p:cNvPr id="5" name="Subtitle 4"/>
          <p:cNvSpPr>
            <a:spLocks noGrp="1"/>
          </p:cNvSpPr>
          <p:nvPr>
            <p:ph type="body" sz="quarter" idx="10"/>
          </p:nvPr>
        </p:nvSpPr>
        <p:spPr/>
        <p:txBody>
          <a:bodyPr/>
          <a:lstStyle/>
          <a:p>
            <a:r>
              <a:rPr lang="en-US" dirty="0"/>
              <a:t>O Dispeller of the sorrows of the sorrowful,</a:t>
            </a:r>
          </a:p>
          <a:p>
            <a:r>
              <a:rPr lang="en-US" dirty="0"/>
              <a:t>O Allah of the first and the last generation.</a:t>
            </a:r>
          </a:p>
        </p:txBody>
      </p:sp>
      <p:sp>
        <p:nvSpPr>
          <p:cNvPr id="2" name="TextBox 1">
            <a:extLst>
              <a:ext uri="{FF2B5EF4-FFF2-40B4-BE49-F238E27FC236}">
                <a16:creationId xmlns:a16="http://schemas.microsoft.com/office/drawing/2014/main" id="{A7D02C9E-2895-4D9A-AD16-FE76C5EB3E3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792028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رَبَّنَا يَا إِلَهَنَا</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our Lord, O our Allah,</a:t>
            </a:r>
          </a:p>
        </p:txBody>
      </p:sp>
      <p:sp>
        <p:nvSpPr>
          <p:cNvPr id="2" name="TextBox 1">
            <a:extLst>
              <a:ext uri="{FF2B5EF4-FFF2-40B4-BE49-F238E27FC236}">
                <a16:creationId xmlns:a16="http://schemas.microsoft.com/office/drawing/2014/main" id="{F7250AB8-8DDC-8CBC-BF73-23BC82BDE3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سَيِّدَنَا يَا مَوْلانَا</a:t>
            </a:r>
            <a:r>
              <a:rPr lang="en-US" dirty="0"/>
              <a:t> </a:t>
            </a:r>
            <a:r>
              <a:rPr lang="ar-SA" dirty="0"/>
              <a:t>يَا نَاصِرَنَا يَا حَافِظَنَا</a:t>
            </a:r>
            <a:endParaRPr lang="en-US" dirty="0"/>
          </a:p>
        </p:txBody>
      </p:sp>
      <p:sp>
        <p:nvSpPr>
          <p:cNvPr id="5" name="Subtitle 4"/>
          <p:cNvSpPr>
            <a:spLocks noGrp="1"/>
          </p:cNvSpPr>
          <p:nvPr>
            <p:ph type="body" sz="quarter" idx="10"/>
          </p:nvPr>
        </p:nvSpPr>
        <p:spPr/>
        <p:txBody>
          <a:bodyPr/>
          <a:lstStyle/>
          <a:p>
            <a:r>
              <a:rPr lang="en-US" dirty="0"/>
              <a:t>O our Chief, O our Master,</a:t>
            </a:r>
          </a:p>
          <a:p>
            <a:r>
              <a:rPr lang="en-US" dirty="0"/>
              <a:t>O our Helper, O our Protector,</a:t>
            </a:r>
          </a:p>
        </p:txBody>
      </p:sp>
      <p:sp>
        <p:nvSpPr>
          <p:cNvPr id="2" name="TextBox 1">
            <a:extLst>
              <a:ext uri="{FF2B5EF4-FFF2-40B4-BE49-F238E27FC236}">
                <a16:creationId xmlns:a16="http://schemas.microsoft.com/office/drawing/2014/main" id="{134BE50E-2D02-DF63-6122-67818103C6D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دَلِيلَنَا يَا مُعِينَنَا</a:t>
            </a:r>
            <a:r>
              <a:rPr lang="en-US" dirty="0"/>
              <a:t> </a:t>
            </a:r>
            <a:r>
              <a:rPr lang="ar-SA" dirty="0"/>
              <a:t>يَا حَبِيبَنَا يَا طَبِيبَنَا</a:t>
            </a:r>
            <a:endParaRPr lang="en-US" dirty="0"/>
          </a:p>
        </p:txBody>
      </p:sp>
      <p:sp>
        <p:nvSpPr>
          <p:cNvPr id="5" name="Subtitle 4"/>
          <p:cNvSpPr>
            <a:spLocks noGrp="1"/>
          </p:cNvSpPr>
          <p:nvPr>
            <p:ph type="body" sz="quarter" idx="10"/>
          </p:nvPr>
        </p:nvSpPr>
        <p:spPr/>
        <p:txBody>
          <a:bodyPr/>
          <a:lstStyle/>
          <a:p>
            <a:r>
              <a:rPr lang="en-US" dirty="0"/>
              <a:t>O our Guide, O our Aider,</a:t>
            </a:r>
          </a:p>
          <a:p>
            <a:r>
              <a:rPr lang="en-US" dirty="0"/>
              <a:t>O our Friend, O our Physician.</a:t>
            </a:r>
          </a:p>
        </p:txBody>
      </p:sp>
      <p:sp>
        <p:nvSpPr>
          <p:cNvPr id="2" name="TextBox 1">
            <a:extLst>
              <a:ext uri="{FF2B5EF4-FFF2-40B4-BE49-F238E27FC236}">
                <a16:creationId xmlns:a16="http://schemas.microsoft.com/office/drawing/2014/main" id="{CD649992-674E-D480-8448-5B00A34BD46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0836890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النَّبِيِّينَ وَالأَبْرَارِ</a:t>
            </a:r>
            <a:br>
              <a:rPr lang="en-US" dirty="0"/>
            </a:br>
            <a:r>
              <a:rPr lang="ar-SA" dirty="0"/>
              <a:t>يَا رَبَّ الصِّدِّيقِينَ وَالأَخْيَارِ</a:t>
            </a:r>
            <a:endParaRPr lang="en-US" dirty="0"/>
          </a:p>
        </p:txBody>
      </p:sp>
      <p:sp>
        <p:nvSpPr>
          <p:cNvPr id="5" name="Subtitle 4"/>
          <p:cNvSpPr>
            <a:spLocks noGrp="1"/>
          </p:cNvSpPr>
          <p:nvPr>
            <p:ph type="body" sz="quarter" idx="10"/>
          </p:nvPr>
        </p:nvSpPr>
        <p:spPr/>
        <p:txBody>
          <a:bodyPr/>
          <a:lstStyle/>
          <a:p>
            <a:r>
              <a:rPr lang="en-US" dirty="0"/>
              <a:t>O Lord of the prophets and the virtuous,</a:t>
            </a:r>
          </a:p>
          <a:p>
            <a:r>
              <a:rPr lang="en-US" dirty="0"/>
              <a:t>O Lord of the righteous and chosen one,</a:t>
            </a:r>
          </a:p>
        </p:txBody>
      </p:sp>
      <p:sp>
        <p:nvSpPr>
          <p:cNvPr id="2" name="TextBox 1">
            <a:extLst>
              <a:ext uri="{FF2B5EF4-FFF2-40B4-BE49-F238E27FC236}">
                <a16:creationId xmlns:a16="http://schemas.microsoft.com/office/drawing/2014/main" id="{4BE0F3F7-69FE-01D7-8671-9CCB8BE3D24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الجَنَّةِ وَالنَّارِ</a:t>
            </a:r>
            <a:br>
              <a:rPr lang="en-US" dirty="0"/>
            </a:br>
            <a:r>
              <a:rPr lang="ar-SA" dirty="0"/>
              <a:t>يَا رَبَّ الصِّغَارِ وَالْكِبَارِ</a:t>
            </a:r>
            <a:endParaRPr lang="en-US" dirty="0"/>
          </a:p>
        </p:txBody>
      </p:sp>
      <p:sp>
        <p:nvSpPr>
          <p:cNvPr id="5" name="Subtitle 4"/>
          <p:cNvSpPr>
            <a:spLocks noGrp="1"/>
          </p:cNvSpPr>
          <p:nvPr>
            <p:ph type="body" sz="quarter" idx="10"/>
          </p:nvPr>
        </p:nvSpPr>
        <p:spPr/>
        <p:txBody>
          <a:bodyPr/>
          <a:lstStyle/>
          <a:p>
            <a:r>
              <a:rPr lang="en-US" dirty="0"/>
              <a:t>O Lord of paradise and hell,</a:t>
            </a:r>
          </a:p>
          <a:p>
            <a:r>
              <a:rPr lang="en-US" dirty="0"/>
              <a:t>O Lord of the small and the great,</a:t>
            </a:r>
          </a:p>
        </p:txBody>
      </p:sp>
      <p:sp>
        <p:nvSpPr>
          <p:cNvPr id="2" name="TextBox 1">
            <a:extLst>
              <a:ext uri="{FF2B5EF4-FFF2-40B4-BE49-F238E27FC236}">
                <a16:creationId xmlns:a16="http://schemas.microsoft.com/office/drawing/2014/main" id="{5525D235-5B39-D97A-D529-56C8599F72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الْحُبُوبِ وَالثِّمَارِ</a:t>
            </a:r>
            <a:br>
              <a:rPr lang="en-US" dirty="0"/>
            </a:br>
            <a:r>
              <a:rPr lang="ar-SA" dirty="0"/>
              <a:t>يَا رَبَّ الأَنْهَارِ وَالأَشْجَارِ</a:t>
            </a:r>
            <a:endParaRPr lang="en-US" dirty="0"/>
          </a:p>
        </p:txBody>
      </p:sp>
      <p:sp>
        <p:nvSpPr>
          <p:cNvPr id="5" name="Subtitle 4"/>
          <p:cNvSpPr>
            <a:spLocks noGrp="1"/>
          </p:cNvSpPr>
          <p:nvPr>
            <p:ph type="body" sz="quarter" idx="10"/>
          </p:nvPr>
        </p:nvSpPr>
        <p:spPr/>
        <p:txBody>
          <a:bodyPr/>
          <a:lstStyle/>
          <a:p>
            <a:r>
              <a:rPr lang="en-US" dirty="0"/>
              <a:t>O Lord of grains and fruits,</a:t>
            </a:r>
          </a:p>
          <a:p>
            <a:r>
              <a:rPr lang="en-US" dirty="0"/>
              <a:t>O Lord of canals and trees,</a:t>
            </a:r>
          </a:p>
        </p:txBody>
      </p:sp>
      <p:sp>
        <p:nvSpPr>
          <p:cNvPr id="2" name="TextBox 1">
            <a:extLst>
              <a:ext uri="{FF2B5EF4-FFF2-40B4-BE49-F238E27FC236}">
                <a16:creationId xmlns:a16="http://schemas.microsoft.com/office/drawing/2014/main" id="{E0AEDE6A-B778-3E23-A900-0AD0BF1320A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F500FC5-3219-4A52-A45F-491BEFE5733C}"/>
              </a:ext>
            </a:extLst>
          </p:cNvPr>
          <p:cNvSpPr>
            <a:spLocks noGrp="1"/>
          </p:cNvSpPr>
          <p:nvPr>
            <p:ph type="title"/>
            <p:custDataLst>
              <p:tags r:id="rId1"/>
            </p:custDataLst>
          </p:nvPr>
        </p:nvSpPr>
        <p:spPr/>
        <p:txBody>
          <a:bodyPr/>
          <a:lstStyle/>
          <a:p>
            <a:r>
              <a:rPr lang="ar-SA" dirty="0">
                <a:sym typeface="Wingdings"/>
              </a:rPr>
              <a:t>وَسُبُلَ ٱلرَّاغِبِينَ إِلَيْكَ شَارِعَةٌ</a:t>
            </a:r>
            <a:endParaRPr lang="en-US" dirty="0"/>
          </a:p>
        </p:txBody>
      </p:sp>
      <p:sp>
        <p:nvSpPr>
          <p:cNvPr id="12" name="Subtitle 4">
            <a:extLst>
              <a:ext uri="{FF2B5EF4-FFF2-40B4-BE49-F238E27FC236}">
                <a16:creationId xmlns:a16="http://schemas.microsoft.com/office/drawing/2014/main" id="{007379E2-E627-4B64-8FFC-2052DBDB31E6}"/>
              </a:ext>
            </a:extLst>
          </p:cNvPr>
          <p:cNvSpPr>
            <a:spLocks noGrp="1"/>
          </p:cNvSpPr>
          <p:nvPr>
            <p:ph type="body" sz="quarter" idx="10"/>
            <p:custDataLst>
              <p:tags r:id="rId2"/>
            </p:custDataLst>
          </p:nvPr>
        </p:nvSpPr>
        <p:spPr/>
        <p:txBody>
          <a:bodyPr/>
          <a:lstStyle/>
          <a:p>
            <a:r>
              <a:rPr lang="en-US">
                <a:sym typeface="Wingdings"/>
              </a:rPr>
              <a:t>the paths of those desiring for You are open,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الصَّحَارِي وَالْقِفَارِ</a:t>
            </a:r>
            <a:br>
              <a:rPr lang="ar-SA" dirty="0"/>
            </a:br>
            <a:r>
              <a:rPr lang="ar-SA" dirty="0"/>
              <a:t>يَا رَبَّ الْبَرَارِي وَالْبِحَارِ</a:t>
            </a:r>
            <a:endParaRPr lang="en-US" dirty="0"/>
          </a:p>
        </p:txBody>
      </p:sp>
      <p:sp>
        <p:nvSpPr>
          <p:cNvPr id="5" name="Subtitle 4"/>
          <p:cNvSpPr>
            <a:spLocks noGrp="1"/>
          </p:cNvSpPr>
          <p:nvPr>
            <p:ph type="body" sz="quarter" idx="10"/>
          </p:nvPr>
        </p:nvSpPr>
        <p:spPr/>
        <p:txBody>
          <a:bodyPr/>
          <a:lstStyle/>
          <a:p>
            <a:r>
              <a:rPr lang="en-US" dirty="0"/>
              <a:t>O Lord of forest and desert,</a:t>
            </a:r>
          </a:p>
          <a:p>
            <a:r>
              <a:rPr lang="en-US" dirty="0"/>
              <a:t>O Lord of lands and seas,</a:t>
            </a:r>
          </a:p>
        </p:txBody>
      </p:sp>
      <p:sp>
        <p:nvSpPr>
          <p:cNvPr id="2" name="TextBox 1">
            <a:extLst>
              <a:ext uri="{FF2B5EF4-FFF2-40B4-BE49-F238E27FC236}">
                <a16:creationId xmlns:a16="http://schemas.microsoft.com/office/drawing/2014/main" id="{F8E30D03-0944-7097-5C62-CEF60B01639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اللَّيْلِ وَالنَّهَارِ</a:t>
            </a:r>
            <a:br>
              <a:rPr lang="en-US" dirty="0"/>
            </a:br>
            <a:r>
              <a:rPr lang="ar-SA" dirty="0"/>
              <a:t>يَا رَبَّ الإِعْلاَنِ وَالإِسْرَارِ</a:t>
            </a:r>
            <a:endParaRPr lang="en-US" dirty="0"/>
          </a:p>
        </p:txBody>
      </p:sp>
      <p:sp>
        <p:nvSpPr>
          <p:cNvPr id="5" name="Subtitle 4"/>
          <p:cNvSpPr>
            <a:spLocks noGrp="1"/>
          </p:cNvSpPr>
          <p:nvPr>
            <p:ph type="body" sz="quarter" idx="10"/>
          </p:nvPr>
        </p:nvSpPr>
        <p:spPr/>
        <p:txBody>
          <a:bodyPr/>
          <a:lstStyle/>
          <a:p>
            <a:r>
              <a:rPr lang="en-US" dirty="0"/>
              <a:t>O Lord of night and day,</a:t>
            </a:r>
          </a:p>
          <a:p>
            <a:r>
              <a:rPr lang="en-US" dirty="0"/>
              <a:t>O Lord of the manifest and the hidden.</a:t>
            </a:r>
          </a:p>
        </p:txBody>
      </p:sp>
      <p:sp>
        <p:nvSpPr>
          <p:cNvPr id="2" name="TextBox 1">
            <a:extLst>
              <a:ext uri="{FF2B5EF4-FFF2-40B4-BE49-F238E27FC236}">
                <a16:creationId xmlns:a16="http://schemas.microsoft.com/office/drawing/2014/main" id="{EFA74580-CF30-47A2-C5F5-536060A6936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195748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نَّفَذَ فِي كُلِّ شَيْء أَمْرُهُ</a:t>
            </a:r>
            <a:br>
              <a:rPr lang="en-US" dirty="0"/>
            </a:br>
            <a:r>
              <a:rPr lang="ar-SA" dirty="0"/>
              <a:t>يَا مَن لَّحِقَ بِكُلِّ شَيْء عِلْمُهُ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command operates in everything,</a:t>
            </a:r>
          </a:p>
          <a:p>
            <a:r>
              <a:rPr lang="en-US" dirty="0"/>
              <a:t>O He, Whose knowledge encompasses everything,</a:t>
            </a:r>
          </a:p>
        </p:txBody>
      </p:sp>
      <p:sp>
        <p:nvSpPr>
          <p:cNvPr id="2" name="TextBox 1">
            <a:extLst>
              <a:ext uri="{FF2B5EF4-FFF2-40B4-BE49-F238E27FC236}">
                <a16:creationId xmlns:a16="http://schemas.microsoft.com/office/drawing/2014/main" id="{AD7E1260-F592-F01E-0E36-3471E088D5E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بَلَغَتْ إِلَى كُلِّ شَيْء قُدْرَتُهُ</a:t>
            </a:r>
            <a:br>
              <a:rPr lang="ar-SA" dirty="0"/>
            </a:br>
            <a:r>
              <a:rPr lang="ar-SA" dirty="0"/>
              <a:t>يَا مَن لا يُحْصِي الْعِبَادُ نِعَمَهُ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control extends to everything, </a:t>
            </a:r>
          </a:p>
          <a:p>
            <a:r>
              <a:rPr lang="en-US" dirty="0"/>
              <a:t>O He, Whose bounties cannot be counted by His slaves,</a:t>
            </a:r>
          </a:p>
        </p:txBody>
      </p:sp>
      <p:sp>
        <p:nvSpPr>
          <p:cNvPr id="2" name="TextBox 1">
            <a:extLst>
              <a:ext uri="{FF2B5EF4-FFF2-40B4-BE49-F238E27FC236}">
                <a16:creationId xmlns:a16="http://schemas.microsoft.com/office/drawing/2014/main" id="{904C7EDD-E533-24FA-648D-6086B15C1A9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تَبْلُغُ الْخَلائِقُ شُكْرَهُ</a:t>
            </a:r>
            <a:br>
              <a:rPr lang="ar-SA" dirty="0"/>
            </a:br>
            <a:r>
              <a:rPr lang="ar-SA" dirty="0"/>
              <a:t>يَا مَن لا تُدْرِكُ الأَفْهَامُ جَلاَلَهُ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Whom His creatures cannot adequately thank, O He, Whose grandeur cannot be comprehended by the intellect,</a:t>
            </a:r>
          </a:p>
        </p:txBody>
      </p:sp>
      <p:sp>
        <p:nvSpPr>
          <p:cNvPr id="2" name="TextBox 1">
            <a:extLst>
              <a:ext uri="{FF2B5EF4-FFF2-40B4-BE49-F238E27FC236}">
                <a16:creationId xmlns:a16="http://schemas.microsoft.com/office/drawing/2014/main" id="{FE6FA77B-A246-EE3A-EB23-9A02513D2EA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تَنَالُ الأَوْهَامُ كُنْهَهُ</a:t>
            </a:r>
            <a:br>
              <a:rPr lang="en-US" dirty="0"/>
            </a:br>
            <a:r>
              <a:rPr lang="ar-SA" dirty="0"/>
              <a:t>يَا مَنِ الْعَظَمَةُ وَالْكِبْرِيَاءُ رِدَاؤُهُ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reality cannot be acquired by the imagination, </a:t>
            </a:r>
          </a:p>
          <a:p>
            <a:r>
              <a:rPr lang="en-US" dirty="0"/>
              <a:t>O He, Whose garb is majesty and greatness,</a:t>
            </a:r>
          </a:p>
        </p:txBody>
      </p:sp>
      <p:sp>
        <p:nvSpPr>
          <p:cNvPr id="2" name="TextBox 1">
            <a:extLst>
              <a:ext uri="{FF2B5EF4-FFF2-40B4-BE49-F238E27FC236}">
                <a16:creationId xmlns:a16="http://schemas.microsoft.com/office/drawing/2014/main" id="{A68492C9-D05B-D998-76BC-4E2BEC04677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يَرُدُّ الْعِبَادُ قَضَاءَهُ</a:t>
            </a:r>
            <a:br>
              <a:rPr lang="en-US" dirty="0"/>
            </a:br>
            <a:r>
              <a:rPr lang="ar-SA" dirty="0"/>
              <a:t>يَا مَن لا مُلْكَ إِلا مُلْكُهُ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judgement cannot be reversed by His slave, O He, Whose alone is the kingdom and no one else'</a:t>
            </a:r>
          </a:p>
        </p:txBody>
      </p:sp>
      <p:sp>
        <p:nvSpPr>
          <p:cNvPr id="2" name="TextBox 1">
            <a:extLst>
              <a:ext uri="{FF2B5EF4-FFF2-40B4-BE49-F238E27FC236}">
                <a16:creationId xmlns:a16="http://schemas.microsoft.com/office/drawing/2014/main" id="{643D3F8D-C8C9-035D-0F1B-90ADAB0003B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عَطَاءَ إِلا عَطَاؤُهُ</a:t>
            </a:r>
            <a:endParaRPr lang="en-US" dirty="0"/>
          </a:p>
        </p:txBody>
      </p:sp>
      <p:sp>
        <p:nvSpPr>
          <p:cNvPr id="5" name="Subtitle 4"/>
          <p:cNvSpPr>
            <a:spLocks noGrp="1"/>
          </p:cNvSpPr>
          <p:nvPr>
            <p:ph type="body" sz="quarter" idx="10"/>
          </p:nvPr>
        </p:nvSpPr>
        <p:spPr/>
        <p:txBody>
          <a:bodyPr/>
          <a:lstStyle/>
          <a:p>
            <a:r>
              <a:rPr lang="en-US" dirty="0"/>
              <a:t>O He, Whose alone is the gift and none else's,</a:t>
            </a:r>
          </a:p>
        </p:txBody>
      </p:sp>
      <p:sp>
        <p:nvSpPr>
          <p:cNvPr id="2" name="TextBox 1">
            <a:extLst>
              <a:ext uri="{FF2B5EF4-FFF2-40B4-BE49-F238E27FC236}">
                <a16:creationId xmlns:a16="http://schemas.microsoft.com/office/drawing/2014/main" id="{60F23478-B790-D004-1875-A74AD478888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2750130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CA9ACD3-DA08-49EE-855C-F7D3735173DC}"/>
              </a:ext>
            </a:extLst>
          </p:cNvPr>
          <p:cNvSpPr>
            <a:spLocks noGrp="1"/>
          </p:cNvSpPr>
          <p:nvPr>
            <p:ph type="title"/>
            <p:custDataLst>
              <p:tags r:id="rId1"/>
            </p:custDataLst>
          </p:nvPr>
        </p:nvSpPr>
        <p:spPr/>
        <p:txBody>
          <a:bodyPr/>
          <a:lstStyle/>
          <a:p>
            <a:r>
              <a:rPr lang="ar-SA" dirty="0">
                <a:sym typeface="Wingdings"/>
              </a:rPr>
              <a:t>وَاعْلاَمَ ٱلْقَاصِدِينَ إِلَيْكَ وَاضِحَةٌ</a:t>
            </a:r>
            <a:endParaRPr lang="en-US" dirty="0"/>
          </a:p>
        </p:txBody>
      </p:sp>
      <p:sp>
        <p:nvSpPr>
          <p:cNvPr id="12" name="Subtitle 4">
            <a:extLst>
              <a:ext uri="{FF2B5EF4-FFF2-40B4-BE49-F238E27FC236}">
                <a16:creationId xmlns:a16="http://schemas.microsoft.com/office/drawing/2014/main" id="{12147AAF-C7FD-476D-96EE-83B9766F81EC}"/>
              </a:ext>
            </a:extLst>
          </p:cNvPr>
          <p:cNvSpPr>
            <a:spLocks noGrp="1"/>
          </p:cNvSpPr>
          <p:nvPr>
            <p:ph type="body" sz="quarter" idx="10"/>
            <p:custDataLst>
              <p:tags r:id="rId2"/>
            </p:custDataLst>
          </p:nvPr>
        </p:nvSpPr>
        <p:spPr/>
        <p:txBody>
          <a:bodyPr/>
          <a:lstStyle/>
          <a:p>
            <a:r>
              <a:rPr lang="en-US">
                <a:sym typeface="Wingdings"/>
              </a:rPr>
              <a:t>the sings of those directing to You are evident,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الْمَثَلُ الأَعْلَى</a:t>
            </a:r>
            <a:br>
              <a:rPr lang="en-US" dirty="0"/>
            </a:br>
            <a:r>
              <a:rPr lang="ar-SA" dirty="0"/>
              <a:t>يَا مَن لَّهُ الصِّفَاتُ الْعُلْيَا</a:t>
            </a:r>
            <a:endParaRPr lang="en-US" dirty="0"/>
          </a:p>
        </p:txBody>
      </p:sp>
      <p:sp>
        <p:nvSpPr>
          <p:cNvPr id="5" name="Subtitle 4"/>
          <p:cNvSpPr>
            <a:spLocks noGrp="1"/>
          </p:cNvSpPr>
          <p:nvPr>
            <p:ph type="body" sz="quarter" idx="10"/>
          </p:nvPr>
        </p:nvSpPr>
        <p:spPr/>
        <p:txBody>
          <a:bodyPr/>
          <a:lstStyle/>
          <a:p>
            <a:r>
              <a:rPr lang="en-US" dirty="0"/>
              <a:t>O He, for Whom are noblest examples,</a:t>
            </a:r>
          </a:p>
          <a:p>
            <a:r>
              <a:rPr lang="en-US" dirty="0"/>
              <a:t>O He, for Whom are high attributes,</a:t>
            </a:r>
          </a:p>
        </p:txBody>
      </p:sp>
      <p:sp>
        <p:nvSpPr>
          <p:cNvPr id="2" name="TextBox 1">
            <a:extLst>
              <a:ext uri="{FF2B5EF4-FFF2-40B4-BE49-F238E27FC236}">
                <a16:creationId xmlns:a16="http://schemas.microsoft.com/office/drawing/2014/main" id="{D0449A92-70B7-DF93-0290-0A7CFB0694D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الآخِرَةُ وَالأُولَى</a:t>
            </a:r>
            <a:br>
              <a:rPr lang="en-US" dirty="0"/>
            </a:br>
            <a:r>
              <a:rPr lang="ar-SA" dirty="0"/>
              <a:t>يَا مَن لَّهُ جَنَّةُ الْمَأْوَى</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the Master of the beginning and the end, </a:t>
            </a:r>
          </a:p>
          <a:p>
            <a:r>
              <a:rPr lang="en-US" dirty="0"/>
              <a:t>O He, Who is the Master of the abode of paradise,</a:t>
            </a:r>
          </a:p>
        </p:txBody>
      </p:sp>
      <p:sp>
        <p:nvSpPr>
          <p:cNvPr id="2" name="TextBox 1">
            <a:extLst>
              <a:ext uri="{FF2B5EF4-FFF2-40B4-BE49-F238E27FC236}">
                <a16:creationId xmlns:a16="http://schemas.microsoft.com/office/drawing/2014/main" id="{9A55E554-4049-2897-3F58-4363529D074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الآيَاتُ الْكُبْرَى</a:t>
            </a:r>
            <a:br>
              <a:rPr lang="ar-SA" dirty="0"/>
            </a:br>
            <a:r>
              <a:rPr lang="ar-SA" dirty="0"/>
              <a:t>يَا مَن لَّهُ الأَسْمَاءُ الْحُسْنَى</a:t>
            </a:r>
            <a:endParaRPr lang="en-US" dirty="0"/>
          </a:p>
        </p:txBody>
      </p:sp>
      <p:sp>
        <p:nvSpPr>
          <p:cNvPr id="5" name="Subtitle 4"/>
          <p:cNvSpPr>
            <a:spLocks noGrp="1"/>
          </p:cNvSpPr>
          <p:nvPr>
            <p:ph type="body" sz="quarter" idx="10"/>
          </p:nvPr>
        </p:nvSpPr>
        <p:spPr/>
        <p:txBody>
          <a:bodyPr/>
          <a:lstStyle/>
          <a:p>
            <a:r>
              <a:rPr lang="en-US" dirty="0"/>
              <a:t>O He, for Whom are great signs,</a:t>
            </a:r>
          </a:p>
          <a:p>
            <a:r>
              <a:rPr lang="en-US" dirty="0"/>
              <a:t>O He, for Whom are beautiful names,</a:t>
            </a:r>
          </a:p>
        </p:txBody>
      </p:sp>
      <p:sp>
        <p:nvSpPr>
          <p:cNvPr id="2" name="TextBox 1">
            <a:extLst>
              <a:ext uri="{FF2B5EF4-FFF2-40B4-BE49-F238E27FC236}">
                <a16:creationId xmlns:a16="http://schemas.microsoft.com/office/drawing/2014/main" id="{CE50A749-1554-3888-2B91-A1E214D09E6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الْحُكْمُ وَالْقَضَاءُ</a:t>
            </a:r>
            <a:br>
              <a:rPr lang="ar-SA" dirty="0"/>
            </a:br>
            <a:r>
              <a:rPr lang="ar-SA" dirty="0"/>
              <a:t>يَا مَن لَّهُ الْهَوَاءُ وَالْفَضَاءُ</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CA" dirty="0"/>
              <a:t>O He, for Whom is order and judgement,</a:t>
            </a:r>
          </a:p>
          <a:p>
            <a:r>
              <a:rPr lang="en-CA" dirty="0"/>
              <a:t>O He, Who rules over the atmosphere and the expanse,</a:t>
            </a:r>
          </a:p>
        </p:txBody>
      </p:sp>
      <p:sp>
        <p:nvSpPr>
          <p:cNvPr id="2" name="TextBox 1">
            <a:extLst>
              <a:ext uri="{FF2B5EF4-FFF2-40B4-BE49-F238E27FC236}">
                <a16:creationId xmlns:a16="http://schemas.microsoft.com/office/drawing/2014/main" id="{EB23BAD3-47FC-070C-FA44-FC4B394CC9A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الْعَرْشُ وَالثَّرَى</a:t>
            </a:r>
            <a:br>
              <a:rPr lang="en-US" dirty="0"/>
            </a:br>
            <a:r>
              <a:rPr lang="ar-SA" dirty="0"/>
              <a:t>يَا مَن لَّهُ السَّمَاوَاتُ الْعُلَى</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is the Lordship of the highest heaven and the earth,</a:t>
            </a:r>
          </a:p>
          <a:p>
            <a:r>
              <a:rPr lang="en-US" dirty="0"/>
              <a:t>O He, Who is the Master of the high heavens.</a:t>
            </a:r>
          </a:p>
        </p:txBody>
      </p:sp>
      <p:sp>
        <p:nvSpPr>
          <p:cNvPr id="2" name="TextBox 1">
            <a:extLst>
              <a:ext uri="{FF2B5EF4-FFF2-40B4-BE49-F238E27FC236}">
                <a16:creationId xmlns:a16="http://schemas.microsoft.com/office/drawing/2014/main" id="{9AB7F3A9-52BA-70B3-CBBB-D88AE656492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98344029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عَفُوُّ يَا غَفُورُ</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Pardoner, O Forgiver,</a:t>
            </a:r>
          </a:p>
        </p:txBody>
      </p:sp>
      <p:sp>
        <p:nvSpPr>
          <p:cNvPr id="2" name="TextBox 1">
            <a:extLst>
              <a:ext uri="{FF2B5EF4-FFF2-40B4-BE49-F238E27FC236}">
                <a16:creationId xmlns:a16="http://schemas.microsoft.com/office/drawing/2014/main" id="{BF90334C-01AD-9358-74F7-CA3EB3C1C17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صَبُورُ يا شَكُورُ</a:t>
            </a:r>
            <a:r>
              <a:rPr lang="en-US" dirty="0"/>
              <a:t> </a:t>
            </a:r>
            <a:r>
              <a:rPr lang="ar-SA" dirty="0"/>
              <a:t>يَا رَؤُوفُ يَا عَطُوفُ</a:t>
            </a:r>
            <a:endParaRPr lang="en-US" dirty="0"/>
          </a:p>
        </p:txBody>
      </p:sp>
      <p:sp>
        <p:nvSpPr>
          <p:cNvPr id="5" name="Subtitle 4"/>
          <p:cNvSpPr>
            <a:spLocks noGrp="1"/>
          </p:cNvSpPr>
          <p:nvPr>
            <p:ph type="body" sz="quarter" idx="10"/>
          </p:nvPr>
        </p:nvSpPr>
        <p:spPr/>
        <p:txBody>
          <a:bodyPr/>
          <a:lstStyle/>
          <a:p>
            <a:r>
              <a:rPr lang="en-US" dirty="0"/>
              <a:t>O Patient, O Greatest appreciator (of good),</a:t>
            </a:r>
          </a:p>
          <a:p>
            <a:r>
              <a:rPr lang="en-US" dirty="0"/>
              <a:t>O Kind, O Sympathetic,</a:t>
            </a:r>
          </a:p>
        </p:txBody>
      </p:sp>
      <p:sp>
        <p:nvSpPr>
          <p:cNvPr id="2" name="TextBox 1">
            <a:extLst>
              <a:ext uri="{FF2B5EF4-FFF2-40B4-BE49-F238E27FC236}">
                <a16:creationId xmlns:a16="http://schemas.microsoft.com/office/drawing/2014/main" id="{5AB58B1A-63A2-6E57-F63F-C9A33B16C8A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مَسْؤُولُ يَا وَدُودُ</a:t>
            </a:r>
            <a:r>
              <a:rPr lang="en-US" dirty="0"/>
              <a:t> </a:t>
            </a:r>
            <a:r>
              <a:rPr lang="ar-SA" dirty="0"/>
              <a:t>يَا سُبُّوحُ يَا قُدُّوسُ</a:t>
            </a:r>
            <a:endParaRPr lang="en-US" dirty="0"/>
          </a:p>
        </p:txBody>
      </p:sp>
      <p:sp>
        <p:nvSpPr>
          <p:cNvPr id="5" name="Subtitle 4"/>
          <p:cNvSpPr>
            <a:spLocks noGrp="1"/>
          </p:cNvSpPr>
          <p:nvPr>
            <p:ph type="body" sz="quarter" idx="10"/>
          </p:nvPr>
        </p:nvSpPr>
        <p:spPr/>
        <p:txBody>
          <a:bodyPr/>
          <a:lstStyle/>
          <a:p>
            <a:r>
              <a:rPr lang="en-US" dirty="0"/>
              <a:t>O Besought, O Friend,</a:t>
            </a:r>
          </a:p>
          <a:p>
            <a:r>
              <a:rPr lang="en-US" dirty="0"/>
              <a:t>O Most Glorified, O Most Holy.</a:t>
            </a:r>
          </a:p>
        </p:txBody>
      </p:sp>
      <p:sp>
        <p:nvSpPr>
          <p:cNvPr id="2" name="TextBox 1">
            <a:extLst>
              <a:ext uri="{FF2B5EF4-FFF2-40B4-BE49-F238E27FC236}">
                <a16:creationId xmlns:a16="http://schemas.microsoft.com/office/drawing/2014/main" id="{FA89B84D-E144-AACA-CBF8-15FBF6D52E0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2090541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60E9526-4086-440F-ADA6-2203A4478C73}"/>
              </a:ext>
            </a:extLst>
          </p:cNvPr>
          <p:cNvSpPr>
            <a:spLocks noGrp="1"/>
          </p:cNvSpPr>
          <p:nvPr>
            <p:ph type="title"/>
            <p:custDataLst>
              <p:tags r:id="rId1"/>
            </p:custDataLst>
          </p:nvPr>
        </p:nvSpPr>
        <p:spPr/>
        <p:txBody>
          <a:bodyPr/>
          <a:lstStyle/>
          <a:p>
            <a:r>
              <a:rPr lang="ar-SA" dirty="0">
                <a:sym typeface="Wingdings"/>
              </a:rPr>
              <a:t>وَافْئِدَةَ ٱلْعَارِفِينَ مِنْكَ فَازِعَةٌ</a:t>
            </a:r>
            <a:endParaRPr lang="en-US" dirty="0"/>
          </a:p>
        </p:txBody>
      </p:sp>
      <p:sp>
        <p:nvSpPr>
          <p:cNvPr id="12" name="Subtitle 4">
            <a:extLst>
              <a:ext uri="{FF2B5EF4-FFF2-40B4-BE49-F238E27FC236}">
                <a16:creationId xmlns:a16="http://schemas.microsoft.com/office/drawing/2014/main" id="{4570D623-4A3F-4AFC-BC6A-77500FF28C3F}"/>
              </a:ext>
            </a:extLst>
          </p:cNvPr>
          <p:cNvSpPr>
            <a:spLocks noGrp="1"/>
          </p:cNvSpPr>
          <p:nvPr>
            <p:ph type="body" sz="quarter" idx="10"/>
            <p:custDataLst>
              <p:tags r:id="rId2"/>
            </p:custDataLst>
          </p:nvPr>
        </p:nvSpPr>
        <p:spPr/>
        <p:txBody>
          <a:bodyPr/>
          <a:lstStyle/>
          <a:p>
            <a:r>
              <a:rPr lang="en-US">
                <a:sym typeface="Wingdings"/>
              </a:rPr>
              <a:t>the hearts of those having recognition of You are resorting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السَّماءِ عَظَمَتُهُ</a:t>
            </a:r>
            <a:br>
              <a:rPr lang="ar-SA" dirty="0"/>
            </a:br>
            <a:r>
              <a:rPr lang="ar-SA" dirty="0"/>
              <a:t>يَا مَن فِي الأَرْضِ آيَاتُهُ</a:t>
            </a:r>
            <a:endParaRPr lang="en-US" dirty="0"/>
          </a:p>
        </p:txBody>
      </p:sp>
      <p:sp>
        <p:nvSpPr>
          <p:cNvPr id="5" name="Subtitle 4"/>
          <p:cNvSpPr>
            <a:spLocks noGrp="1"/>
          </p:cNvSpPr>
          <p:nvPr>
            <p:ph type="body" sz="quarter" idx="10"/>
          </p:nvPr>
        </p:nvSpPr>
        <p:spPr/>
        <p:txBody>
          <a:bodyPr/>
          <a:lstStyle/>
          <a:p>
            <a:r>
              <a:rPr lang="en-US" dirty="0"/>
              <a:t>O He, Whose greatness is in the heavens,</a:t>
            </a:r>
          </a:p>
          <a:p>
            <a:r>
              <a:rPr lang="en-US" dirty="0"/>
              <a:t>O He, Whose signs are on the earth,</a:t>
            </a:r>
          </a:p>
        </p:txBody>
      </p:sp>
      <p:sp>
        <p:nvSpPr>
          <p:cNvPr id="2" name="TextBox 1">
            <a:extLst>
              <a:ext uri="{FF2B5EF4-FFF2-40B4-BE49-F238E27FC236}">
                <a16:creationId xmlns:a16="http://schemas.microsoft.com/office/drawing/2014/main" id="{060A4FA5-F343-E910-222C-5C10785F912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كُلِّ شَيْء دَلائِلُهُ</a:t>
            </a:r>
            <a:br>
              <a:rPr lang="en-US" dirty="0"/>
            </a:br>
            <a:r>
              <a:rPr lang="ar-SA" dirty="0"/>
              <a:t>يَا مَن فِي الْبِحَارِ عَجَائِبُهُ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proofs are manifest in everything,</a:t>
            </a:r>
          </a:p>
          <a:p>
            <a:r>
              <a:rPr lang="en-US" dirty="0"/>
              <a:t>O He, Whose wonders are in the seas,</a:t>
            </a:r>
          </a:p>
        </p:txBody>
      </p:sp>
      <p:sp>
        <p:nvSpPr>
          <p:cNvPr id="2" name="TextBox 1">
            <a:extLst>
              <a:ext uri="{FF2B5EF4-FFF2-40B4-BE49-F238E27FC236}">
                <a16:creationId xmlns:a16="http://schemas.microsoft.com/office/drawing/2014/main" id="{74DE40A9-83AC-D1DB-9B54-586A981100D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فِي الْجِبَالِ خَزَائِنُهُ</a:t>
            </a:r>
            <a:br>
              <a:rPr lang="ar-SA" dirty="0"/>
            </a:br>
            <a:r>
              <a:rPr lang="ar-SA" dirty="0"/>
              <a:t>يَا مَن يَّبْدَأُ الْخَلْقَ ثُمَّ يُعِيدُهُ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treasures are in the mountains, </a:t>
            </a:r>
          </a:p>
          <a:p>
            <a:r>
              <a:rPr lang="en-US" dirty="0"/>
              <a:t>O He, Who originated Creation which then returns to Him,</a:t>
            </a:r>
          </a:p>
        </p:txBody>
      </p:sp>
      <p:sp>
        <p:nvSpPr>
          <p:cNvPr id="2" name="TextBox 1">
            <a:extLst>
              <a:ext uri="{FF2B5EF4-FFF2-40B4-BE49-F238E27FC236}">
                <a16:creationId xmlns:a16="http://schemas.microsoft.com/office/drawing/2014/main" id="{23A2FF9B-ECDE-3B6D-888B-7EDF37155F7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إِلَيْهِ يَرْجِعُ الأَمْرُ كُلُّهُ</a:t>
            </a:r>
            <a:br>
              <a:rPr lang="en-US" dirty="0"/>
            </a:br>
            <a:r>
              <a:rPr lang="ar-SA" dirty="0"/>
              <a:t>يَا مَنْ أَظْهَرَ فِي كُلِّ شَيْء لُّطْفَهُ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towards Whom is the return of every matter,</a:t>
            </a:r>
          </a:p>
          <a:p>
            <a:r>
              <a:rPr lang="en-US" dirty="0"/>
              <a:t>O, Whose Kindness is evident in everything,</a:t>
            </a:r>
          </a:p>
        </p:txBody>
      </p:sp>
      <p:sp>
        <p:nvSpPr>
          <p:cNvPr id="2" name="TextBox 1">
            <a:extLst>
              <a:ext uri="{FF2B5EF4-FFF2-40B4-BE49-F238E27FC236}">
                <a16:creationId xmlns:a16="http://schemas.microsoft.com/office/drawing/2014/main" id="{A2C2C4C3-2597-F8BB-E7AF-10ED6FEC6ED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أَحْسَنَ كُلَّ شَيْء خَلَقَهُ</a:t>
            </a:r>
            <a:br>
              <a:rPr lang="ar-SA" dirty="0"/>
            </a:br>
            <a:r>
              <a:rPr lang="ar-SA" dirty="0"/>
              <a:t>يَا مَن تَصَرَّفَ فِي الْخَلائِقِ قُدْرَتُهُ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makes best everything which He has created, </a:t>
            </a:r>
          </a:p>
          <a:p>
            <a:r>
              <a:rPr lang="en-US" dirty="0"/>
              <a:t>O He, Whose authority is wielded over all creatures.</a:t>
            </a:r>
          </a:p>
        </p:txBody>
      </p:sp>
      <p:sp>
        <p:nvSpPr>
          <p:cNvPr id="2" name="TextBox 1">
            <a:extLst>
              <a:ext uri="{FF2B5EF4-FFF2-40B4-BE49-F238E27FC236}">
                <a16:creationId xmlns:a16="http://schemas.microsoft.com/office/drawing/2014/main" id="{EC8A4FF9-EAEA-368A-21DD-916B465B801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226176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حَبِيبَ مَن لا حَبِيبَ لَهُ</a:t>
            </a:r>
            <a:br>
              <a:rPr lang="en-US" dirty="0"/>
            </a:br>
            <a:r>
              <a:rPr lang="ar-SA" dirty="0"/>
              <a:t>يَا طَبِيبَ مَن لا طَبِيبَ لَهُ</a:t>
            </a:r>
            <a:endParaRPr lang="en-US" dirty="0"/>
          </a:p>
        </p:txBody>
      </p:sp>
      <p:sp>
        <p:nvSpPr>
          <p:cNvPr id="5" name="Subtitle 4"/>
          <p:cNvSpPr>
            <a:spLocks noGrp="1"/>
          </p:cNvSpPr>
          <p:nvPr>
            <p:ph type="body" sz="quarter" idx="10"/>
          </p:nvPr>
        </p:nvSpPr>
        <p:spPr/>
        <p:txBody>
          <a:bodyPr/>
          <a:lstStyle/>
          <a:p>
            <a:r>
              <a:rPr lang="en-US" dirty="0"/>
              <a:t>O Friend of he who has no friend,</a:t>
            </a:r>
          </a:p>
          <a:p>
            <a:r>
              <a:rPr lang="en-US" dirty="0"/>
              <a:t>O Physician of he who has no physician,</a:t>
            </a:r>
          </a:p>
        </p:txBody>
      </p:sp>
      <p:sp>
        <p:nvSpPr>
          <p:cNvPr id="2" name="TextBox 1">
            <a:extLst>
              <a:ext uri="{FF2B5EF4-FFF2-40B4-BE49-F238E27FC236}">
                <a16:creationId xmlns:a16="http://schemas.microsoft.com/office/drawing/2014/main" id="{548C34A9-A762-A7A3-CD80-747817146FD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مُجِيبَ مَن لا مُجِيبَ لَهُ</a:t>
            </a:r>
            <a:br>
              <a:rPr lang="en-US" dirty="0"/>
            </a:br>
            <a:r>
              <a:rPr lang="ar-SA" dirty="0"/>
              <a:t>يَا شَفِيقَ مَن لا شَفِيقَ لَهُ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Responder to he who has no responder,</a:t>
            </a:r>
          </a:p>
          <a:p>
            <a:r>
              <a:rPr lang="en-US" dirty="0"/>
              <a:t>O Affectionate One to he whom none hold in affection,</a:t>
            </a:r>
          </a:p>
        </p:txBody>
      </p:sp>
      <p:sp>
        <p:nvSpPr>
          <p:cNvPr id="2" name="TextBox 1">
            <a:extLst>
              <a:ext uri="{FF2B5EF4-FFF2-40B4-BE49-F238E27FC236}">
                <a16:creationId xmlns:a16="http://schemas.microsoft.com/office/drawing/2014/main" id="{1FAD8F51-C75E-A188-1D7D-9F06904F647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رَفِيقَ مَن لا رَفِيقَ لَهُ</a:t>
            </a:r>
            <a:br>
              <a:rPr lang="en-US" dirty="0"/>
            </a:br>
            <a:r>
              <a:rPr lang="ar-SA" dirty="0"/>
              <a:t>يَا مُغِيثَ مَن لا مُغِيثَ لَهُ</a:t>
            </a:r>
            <a:endParaRPr lang="en-US" dirty="0"/>
          </a:p>
        </p:txBody>
      </p:sp>
      <p:sp>
        <p:nvSpPr>
          <p:cNvPr id="5" name="Subtitle 4"/>
          <p:cNvSpPr>
            <a:spLocks noGrp="1"/>
          </p:cNvSpPr>
          <p:nvPr>
            <p:ph type="body" sz="quarter" idx="10"/>
          </p:nvPr>
        </p:nvSpPr>
        <p:spPr/>
        <p:txBody>
          <a:bodyPr/>
          <a:lstStyle/>
          <a:p>
            <a:r>
              <a:rPr lang="en-US" dirty="0"/>
              <a:t>O Friend of he who has no friend,</a:t>
            </a:r>
          </a:p>
          <a:p>
            <a:r>
              <a:rPr lang="en-US" dirty="0"/>
              <a:t>O Helper of he who has no help,</a:t>
            </a:r>
          </a:p>
        </p:txBody>
      </p:sp>
      <p:sp>
        <p:nvSpPr>
          <p:cNvPr id="2" name="TextBox 1">
            <a:extLst>
              <a:ext uri="{FF2B5EF4-FFF2-40B4-BE49-F238E27FC236}">
                <a16:creationId xmlns:a16="http://schemas.microsoft.com/office/drawing/2014/main" id="{D59395C6-E405-62D9-BB1C-9652202AD61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دَلِيلَ مَن لا دَلِيلَ لَهُ</a:t>
            </a:r>
            <a:br>
              <a:rPr lang="en-US" dirty="0"/>
            </a:br>
            <a:r>
              <a:rPr lang="ar-SA" dirty="0"/>
              <a:t>يَا أَنِيسَ مَن لا أَنِيسَ لَهُ</a:t>
            </a:r>
            <a:endParaRPr lang="en-US" dirty="0"/>
          </a:p>
        </p:txBody>
      </p:sp>
      <p:sp>
        <p:nvSpPr>
          <p:cNvPr id="5" name="Subtitle 4"/>
          <p:cNvSpPr>
            <a:spLocks noGrp="1"/>
          </p:cNvSpPr>
          <p:nvPr>
            <p:ph type="body" sz="quarter" idx="10"/>
          </p:nvPr>
        </p:nvSpPr>
        <p:spPr/>
        <p:txBody>
          <a:bodyPr/>
          <a:lstStyle/>
          <a:p>
            <a:r>
              <a:rPr lang="en-US" dirty="0"/>
              <a:t>O Guide of he who has no guide,</a:t>
            </a:r>
          </a:p>
          <a:p>
            <a:r>
              <a:rPr lang="en-US" dirty="0"/>
              <a:t>O Associate of the forlorn,</a:t>
            </a:r>
          </a:p>
        </p:txBody>
      </p:sp>
      <p:sp>
        <p:nvSpPr>
          <p:cNvPr id="2" name="TextBox 1">
            <a:extLst>
              <a:ext uri="{FF2B5EF4-FFF2-40B4-BE49-F238E27FC236}">
                <a16:creationId xmlns:a16="http://schemas.microsoft.com/office/drawing/2014/main" id="{4B86C841-72C6-AC7D-87D9-2B32D670808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FB0A10D-20A8-47B7-AFF5-D01CA06BA5F5}"/>
              </a:ext>
            </a:extLst>
          </p:cNvPr>
          <p:cNvSpPr>
            <a:spLocks noGrp="1"/>
          </p:cNvSpPr>
          <p:nvPr>
            <p:ph type="title"/>
            <p:custDataLst>
              <p:tags r:id="rId1"/>
            </p:custDataLst>
          </p:nvPr>
        </p:nvSpPr>
        <p:spPr/>
        <p:txBody>
          <a:bodyPr/>
          <a:lstStyle/>
          <a:p>
            <a:r>
              <a:rPr lang="ar-SA" dirty="0">
                <a:sym typeface="Wingdings"/>
              </a:rPr>
              <a:t>وَاصْوَاتَ ٱلدَّاعِينَ إِلَيْكَ صَاعِدَةٌ</a:t>
            </a:r>
            <a:endParaRPr lang="en-US" dirty="0"/>
          </a:p>
        </p:txBody>
      </p:sp>
      <p:sp>
        <p:nvSpPr>
          <p:cNvPr id="12" name="Subtitle 4">
            <a:extLst>
              <a:ext uri="{FF2B5EF4-FFF2-40B4-BE49-F238E27FC236}">
                <a16:creationId xmlns:a16="http://schemas.microsoft.com/office/drawing/2014/main" id="{A4CC01A4-9DCC-4653-84BC-F028A643BF86}"/>
              </a:ext>
            </a:extLst>
          </p:cNvPr>
          <p:cNvSpPr>
            <a:spLocks noGrp="1"/>
          </p:cNvSpPr>
          <p:nvPr>
            <p:ph type="body" sz="quarter" idx="10"/>
            <p:custDataLst>
              <p:tags r:id="rId2"/>
            </p:custDataLst>
          </p:nvPr>
        </p:nvSpPr>
        <p:spPr/>
        <p:txBody>
          <a:bodyPr/>
          <a:lstStyle/>
          <a:p>
            <a:r>
              <a:rPr lang="en-US">
                <a:sym typeface="Wingdings"/>
              </a:rPr>
              <a:t>the voices of those beseeching You are mounting up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رَاحِمَ مَن لا رَاحِمَ لَهُ</a:t>
            </a:r>
            <a:br>
              <a:rPr lang="en-US" dirty="0"/>
            </a:br>
            <a:r>
              <a:rPr lang="ar-SA" dirty="0"/>
              <a:t>يَا صَاحِبَ مَن لا صَاحِبَ لَهُ</a:t>
            </a:r>
            <a:endParaRPr lang="en-US" dirty="0"/>
          </a:p>
        </p:txBody>
      </p:sp>
      <p:sp>
        <p:nvSpPr>
          <p:cNvPr id="5" name="Subtitle 4"/>
          <p:cNvSpPr>
            <a:spLocks noGrp="1"/>
          </p:cNvSpPr>
          <p:nvPr>
            <p:ph type="body" sz="quarter" idx="10"/>
          </p:nvPr>
        </p:nvSpPr>
        <p:spPr>
          <a:xfrm>
            <a:off x="-76200" y="4495801"/>
            <a:ext cx="12268200" cy="1905000"/>
          </a:xfrm>
        </p:spPr>
        <p:txBody>
          <a:bodyPr/>
          <a:lstStyle/>
          <a:p>
            <a:r>
              <a:rPr lang="en-US" dirty="0"/>
              <a:t>O Merciful One towards he on whom no one has mercy,</a:t>
            </a:r>
          </a:p>
          <a:p>
            <a:r>
              <a:rPr lang="en-US" dirty="0"/>
              <a:t>O Companion of he who has no companion.</a:t>
            </a:r>
          </a:p>
        </p:txBody>
      </p:sp>
      <p:sp>
        <p:nvSpPr>
          <p:cNvPr id="2" name="TextBox 1">
            <a:extLst>
              <a:ext uri="{FF2B5EF4-FFF2-40B4-BE49-F238E27FC236}">
                <a16:creationId xmlns:a16="http://schemas.microsoft.com/office/drawing/2014/main" id="{78639FA7-2F9E-D263-3A62-12EDA85F1B6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775946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كَافِي مَنِ اسْتَكْفَاهُ</a:t>
            </a:r>
            <a:br>
              <a:rPr lang="en-US" dirty="0"/>
            </a:br>
            <a:r>
              <a:rPr lang="ar-SA" dirty="0"/>
              <a:t>يَا هَادِي مَنِ اسْتَهْدَاهُ</a:t>
            </a:r>
            <a:endParaRPr lang="en-US" dirty="0"/>
          </a:p>
        </p:txBody>
      </p:sp>
      <p:sp>
        <p:nvSpPr>
          <p:cNvPr id="5" name="Subtitle 4"/>
          <p:cNvSpPr>
            <a:spLocks noGrp="1"/>
          </p:cNvSpPr>
          <p:nvPr>
            <p:ph type="body" sz="quarter" idx="10"/>
          </p:nvPr>
        </p:nvSpPr>
        <p:spPr/>
        <p:txBody>
          <a:bodyPr/>
          <a:lstStyle/>
          <a:p>
            <a:r>
              <a:rPr lang="en-US" dirty="0"/>
              <a:t>O </a:t>
            </a:r>
            <a:r>
              <a:rPr lang="en-US" dirty="0" err="1"/>
              <a:t>Sufficer</a:t>
            </a:r>
            <a:r>
              <a:rPr lang="en-US" dirty="0"/>
              <a:t> for those who seek sufficiency,</a:t>
            </a:r>
          </a:p>
          <a:p>
            <a:r>
              <a:rPr lang="en-US" dirty="0"/>
              <a:t>O Guide for those who seek guidance,</a:t>
            </a:r>
          </a:p>
        </p:txBody>
      </p:sp>
      <p:sp>
        <p:nvSpPr>
          <p:cNvPr id="2" name="TextBox 1">
            <a:extLst>
              <a:ext uri="{FF2B5EF4-FFF2-40B4-BE49-F238E27FC236}">
                <a16:creationId xmlns:a16="http://schemas.microsoft.com/office/drawing/2014/main" id="{18AEAD4A-80C0-378B-BA3B-3B0D72EE173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كَاِلئَ مَنِ </a:t>
            </a:r>
            <a:r>
              <a:rPr lang="ar-SA" dirty="0" err="1"/>
              <a:t>اسْتَكْلاَهُ</a:t>
            </a:r>
            <a:br>
              <a:rPr lang="en-US" dirty="0"/>
            </a:br>
            <a:r>
              <a:rPr lang="ar-SA" dirty="0"/>
              <a:t>يَا رَاعِي مَنِ اسْتَرْعَاهُ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Protector for those who seek protection, </a:t>
            </a:r>
          </a:p>
          <a:p>
            <a:r>
              <a:rPr lang="en-US" dirty="0"/>
              <a:t>O Granter for concession to those who seek concession,</a:t>
            </a:r>
          </a:p>
        </p:txBody>
      </p:sp>
      <p:sp>
        <p:nvSpPr>
          <p:cNvPr id="2" name="TextBox 1">
            <a:extLst>
              <a:ext uri="{FF2B5EF4-FFF2-40B4-BE49-F238E27FC236}">
                <a16:creationId xmlns:a16="http://schemas.microsoft.com/office/drawing/2014/main" id="{0E289B94-09F7-5285-AA38-585F92EEFCF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شَافِي مَنِ اسْتَشْفَاهُ</a:t>
            </a:r>
            <a:br>
              <a:rPr lang="en-US" dirty="0"/>
            </a:br>
            <a:r>
              <a:rPr lang="ar-SA" dirty="0"/>
              <a:t>يَا قَاضِي مَنِ اسْتَقْضَاهُ</a:t>
            </a:r>
            <a:endParaRPr lang="en-US" dirty="0"/>
          </a:p>
        </p:txBody>
      </p:sp>
      <p:sp>
        <p:nvSpPr>
          <p:cNvPr id="5" name="Subtitle 4"/>
          <p:cNvSpPr>
            <a:spLocks noGrp="1"/>
          </p:cNvSpPr>
          <p:nvPr>
            <p:ph type="body" sz="quarter" idx="10"/>
          </p:nvPr>
        </p:nvSpPr>
        <p:spPr/>
        <p:txBody>
          <a:bodyPr/>
          <a:lstStyle/>
          <a:p>
            <a:r>
              <a:rPr lang="en-US" dirty="0"/>
              <a:t>O Healer for those who seek cure,</a:t>
            </a:r>
          </a:p>
          <a:p>
            <a:r>
              <a:rPr lang="en-US" dirty="0"/>
              <a:t>O Just One for those who seek justice,</a:t>
            </a:r>
          </a:p>
        </p:txBody>
      </p:sp>
      <p:sp>
        <p:nvSpPr>
          <p:cNvPr id="2" name="TextBox 1">
            <a:extLst>
              <a:ext uri="{FF2B5EF4-FFF2-40B4-BE49-F238E27FC236}">
                <a16:creationId xmlns:a16="http://schemas.microsoft.com/office/drawing/2014/main" id="{2EF0991A-80C7-8F41-FE2F-A15C2BD9C2A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مُغْنِي مَنِ اسْتَغْنَاهُ</a:t>
            </a:r>
            <a:br>
              <a:rPr lang="en-US" dirty="0"/>
            </a:br>
            <a:r>
              <a:rPr lang="ar-SA" dirty="0"/>
              <a:t>يَا مُوفِي مَنِ اسْتَوْفَاهُ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Bestower of wealth for those who seek wealth, </a:t>
            </a:r>
          </a:p>
          <a:p>
            <a:r>
              <a:rPr lang="en-US" dirty="0"/>
              <a:t>O Fulfiller of promises for those who seek fulfillment,</a:t>
            </a:r>
          </a:p>
        </p:txBody>
      </p:sp>
      <p:sp>
        <p:nvSpPr>
          <p:cNvPr id="2" name="TextBox 1">
            <a:extLst>
              <a:ext uri="{FF2B5EF4-FFF2-40B4-BE49-F238E27FC236}">
                <a16:creationId xmlns:a16="http://schemas.microsoft.com/office/drawing/2014/main" id="{98ADED6D-E35A-C09A-08E8-4BC781E6E62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مُقَوِّي مَنِ اسْتَقْوَاهُ</a:t>
            </a:r>
            <a:br>
              <a:rPr lang="en-US" dirty="0"/>
            </a:br>
            <a:r>
              <a:rPr lang="ar-SA" dirty="0"/>
              <a:t>يَا وَلِيَّ مَنِ اسْتَوْلاهُ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Granter of strength for those who seek strength, </a:t>
            </a:r>
          </a:p>
          <a:p>
            <a:r>
              <a:rPr lang="en-US" dirty="0"/>
              <a:t>O Aider of those who seek aid.</a:t>
            </a:r>
          </a:p>
        </p:txBody>
      </p:sp>
      <p:sp>
        <p:nvSpPr>
          <p:cNvPr id="2" name="TextBox 1">
            <a:extLst>
              <a:ext uri="{FF2B5EF4-FFF2-40B4-BE49-F238E27FC236}">
                <a16:creationId xmlns:a16="http://schemas.microsoft.com/office/drawing/2014/main" id="{39D6B5D2-6C87-F20F-9332-41199526D51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4845877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خَاِلقُ يَا رَازِقُ</a:t>
            </a:r>
            <a:endParaRPr lang="en-US" dirty="0"/>
          </a:p>
        </p:txBody>
      </p:sp>
      <p:sp>
        <p:nvSpPr>
          <p:cNvPr id="5" name="Subtitle 4"/>
          <p:cNvSpPr>
            <a:spLocks noGrp="1"/>
          </p:cNvSpPr>
          <p:nvPr>
            <p:ph type="body" sz="quarter" idx="10"/>
          </p:nvPr>
        </p:nvSpPr>
        <p:spPr/>
        <p:txBody>
          <a:bodyPr/>
          <a:lstStyle/>
          <a:p>
            <a:r>
              <a:rPr lang="en-US" dirty="0"/>
              <a:t>O Allah , verily I entreat You in Your name:</a:t>
            </a:r>
          </a:p>
          <a:p>
            <a:r>
              <a:rPr lang="en-US" dirty="0"/>
              <a:t>O Creator, O Provider of sustenance,</a:t>
            </a:r>
          </a:p>
        </p:txBody>
      </p:sp>
      <p:sp>
        <p:nvSpPr>
          <p:cNvPr id="2" name="TextBox 1">
            <a:extLst>
              <a:ext uri="{FF2B5EF4-FFF2-40B4-BE49-F238E27FC236}">
                <a16:creationId xmlns:a16="http://schemas.microsoft.com/office/drawing/2014/main" id="{7FA08D3D-C12D-AFE6-4855-5D9D976AABD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نَاطِقُ يَا صَادِقُ</a:t>
            </a:r>
            <a:r>
              <a:rPr lang="en-US" dirty="0"/>
              <a:t> </a:t>
            </a:r>
            <a:r>
              <a:rPr lang="ar-SA" dirty="0"/>
              <a:t>يَا فَاِلقُ يَا فَارِقُ</a:t>
            </a:r>
            <a:endParaRPr lang="en-US" dirty="0"/>
          </a:p>
        </p:txBody>
      </p:sp>
      <p:sp>
        <p:nvSpPr>
          <p:cNvPr id="5" name="Subtitle 4"/>
          <p:cNvSpPr>
            <a:spLocks noGrp="1"/>
          </p:cNvSpPr>
          <p:nvPr>
            <p:ph type="body" sz="quarter" idx="10"/>
          </p:nvPr>
        </p:nvSpPr>
        <p:spPr/>
        <p:txBody>
          <a:bodyPr/>
          <a:lstStyle/>
          <a:p>
            <a:r>
              <a:rPr lang="en-US" dirty="0"/>
              <a:t>O Creator of speech, O Truthful,</a:t>
            </a:r>
          </a:p>
          <a:p>
            <a:r>
              <a:rPr lang="en-US" dirty="0"/>
              <a:t>O Splitter, O Separator,</a:t>
            </a:r>
          </a:p>
        </p:txBody>
      </p:sp>
      <p:sp>
        <p:nvSpPr>
          <p:cNvPr id="2" name="TextBox 1">
            <a:extLst>
              <a:ext uri="{FF2B5EF4-FFF2-40B4-BE49-F238E27FC236}">
                <a16:creationId xmlns:a16="http://schemas.microsoft.com/office/drawing/2014/main" id="{2C2F3A16-B013-D64A-A840-55FD0A4DA99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087D06BA-9BCB-4FE1-96C2-9DEC3E48EA26}"/>
              </a:ext>
            </a:extLst>
          </p:cNvPr>
          <p:cNvSpPr>
            <a:spLocks noGrp="1"/>
          </p:cNvSpPr>
          <p:nvPr>
            <p:ph type="title"/>
            <p:custDataLst>
              <p:tags r:id="rId1"/>
            </p:custDataLst>
          </p:nvPr>
        </p:nvSpPr>
        <p:spPr/>
        <p:txBody>
          <a:bodyPr/>
          <a:lstStyle/>
          <a:p>
            <a:r>
              <a:rPr lang="ar-SA" dirty="0">
                <a:sym typeface="Wingdings"/>
              </a:rPr>
              <a:t>وَابْوَابَ ٱلإِجَابَةِ لَهُمْ مُفَتَّحَةٌ</a:t>
            </a:r>
            <a:endParaRPr lang="en-US" dirty="0"/>
          </a:p>
        </p:txBody>
      </p:sp>
      <p:sp>
        <p:nvSpPr>
          <p:cNvPr id="12" name="Subtitle 4">
            <a:extLst>
              <a:ext uri="{FF2B5EF4-FFF2-40B4-BE49-F238E27FC236}">
                <a16:creationId xmlns:a16="http://schemas.microsoft.com/office/drawing/2014/main" id="{9433E7D3-A133-42EE-9FC0-295109826C9E}"/>
              </a:ext>
            </a:extLst>
          </p:cNvPr>
          <p:cNvSpPr>
            <a:spLocks noGrp="1"/>
          </p:cNvSpPr>
          <p:nvPr>
            <p:ph type="body" sz="quarter" idx="10"/>
            <p:custDataLst>
              <p:tags r:id="rId2"/>
            </p:custDataLst>
          </p:nvPr>
        </p:nvSpPr>
        <p:spPr/>
        <p:txBody>
          <a:bodyPr/>
          <a:lstStyle/>
          <a:p>
            <a:r>
              <a:rPr lang="en-US">
                <a:sym typeface="Wingdings"/>
              </a:rPr>
              <a:t>the doors of responding to them are wide open,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فَاتِقُ يَا رَاتِقُ</a:t>
            </a:r>
            <a:r>
              <a:rPr lang="en-US" dirty="0"/>
              <a:t> </a:t>
            </a:r>
            <a:r>
              <a:rPr lang="ar-SA" dirty="0"/>
              <a:t>يَا سَابِقُ يَا سَامِقُ</a:t>
            </a:r>
            <a:endParaRPr lang="en-US" dirty="0"/>
          </a:p>
        </p:txBody>
      </p:sp>
      <p:sp>
        <p:nvSpPr>
          <p:cNvPr id="5" name="Subtitle 4"/>
          <p:cNvSpPr>
            <a:spLocks noGrp="1"/>
          </p:cNvSpPr>
          <p:nvPr>
            <p:ph type="body" sz="quarter" idx="10"/>
          </p:nvPr>
        </p:nvSpPr>
        <p:spPr/>
        <p:txBody>
          <a:bodyPr/>
          <a:lstStyle/>
          <a:p>
            <a:r>
              <a:rPr lang="en-US" dirty="0"/>
              <a:t>O Breaker, O Combiner,</a:t>
            </a:r>
          </a:p>
          <a:p>
            <a:r>
              <a:rPr lang="en-US" dirty="0"/>
              <a:t>O Foremost, O Most High.</a:t>
            </a:r>
          </a:p>
        </p:txBody>
      </p:sp>
      <p:sp>
        <p:nvSpPr>
          <p:cNvPr id="2" name="TextBox 1">
            <a:extLst>
              <a:ext uri="{FF2B5EF4-FFF2-40B4-BE49-F238E27FC236}">
                <a16:creationId xmlns:a16="http://schemas.microsoft.com/office/drawing/2014/main" id="{EE97A12E-1ECE-51DC-899C-C8354432C63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851750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يُّقَلِّبُ اللَّيْلَ وَالنَّهَارَ</a:t>
            </a:r>
            <a:br>
              <a:rPr lang="en-US" dirty="0"/>
            </a:br>
            <a:r>
              <a:rPr lang="ar-SA" dirty="0"/>
              <a:t>يَا مَن جَعَلَ الظُّلُمَاتِ وَالأَنْوَارَ</a:t>
            </a:r>
            <a:endParaRPr lang="en-US" dirty="0"/>
          </a:p>
        </p:txBody>
      </p:sp>
      <p:sp>
        <p:nvSpPr>
          <p:cNvPr id="5" name="Subtitle 4"/>
          <p:cNvSpPr>
            <a:spLocks noGrp="1"/>
          </p:cNvSpPr>
          <p:nvPr>
            <p:ph type="body" sz="quarter" idx="10"/>
          </p:nvPr>
        </p:nvSpPr>
        <p:spPr/>
        <p:txBody>
          <a:bodyPr/>
          <a:lstStyle/>
          <a:p>
            <a:r>
              <a:rPr lang="en-US" dirty="0"/>
              <a:t>O He, Who changes night and day,</a:t>
            </a:r>
          </a:p>
          <a:p>
            <a:r>
              <a:rPr lang="en-US" dirty="0"/>
              <a:t>O He, Who has created darkness and light,</a:t>
            </a:r>
          </a:p>
        </p:txBody>
      </p:sp>
      <p:sp>
        <p:nvSpPr>
          <p:cNvPr id="2" name="TextBox 1">
            <a:extLst>
              <a:ext uri="{FF2B5EF4-FFF2-40B4-BE49-F238E27FC236}">
                <a16:creationId xmlns:a16="http://schemas.microsoft.com/office/drawing/2014/main" id="{D8929F74-DD26-DE16-B31E-70C7051F177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خَلَقَ الظِّلَّ وَالْحَرُورَ</a:t>
            </a:r>
            <a:br>
              <a:rPr lang="en-US" dirty="0"/>
            </a:br>
            <a:r>
              <a:rPr lang="ar-SA" dirty="0"/>
              <a:t>يَا مَنْ سَخَّرَ الشَّمْسَ وَالْقَمَرَ</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has bestowed shade and heat,</a:t>
            </a:r>
          </a:p>
          <a:p>
            <a:r>
              <a:rPr lang="en-US" dirty="0"/>
              <a:t>O He, Who has brought into subjection the sun and the moon,</a:t>
            </a:r>
          </a:p>
        </p:txBody>
      </p:sp>
      <p:sp>
        <p:nvSpPr>
          <p:cNvPr id="3" name="TextBox 2">
            <a:extLst>
              <a:ext uri="{FF2B5EF4-FFF2-40B4-BE49-F238E27FC236}">
                <a16:creationId xmlns:a16="http://schemas.microsoft.com/office/drawing/2014/main" id="{14A3B2EB-1F09-2C30-081C-319779A376D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قَدَّرَ الْخَيْرَ وَالشَّرَّ</a:t>
            </a:r>
            <a:br>
              <a:rPr lang="en-US" dirty="0"/>
            </a:br>
            <a:r>
              <a:rPr lang="ar-SA" dirty="0"/>
              <a:t>يَا مَنْ خَلَقَ الْمَوْتَ وَالْحَيَاةَ</a:t>
            </a:r>
            <a:endParaRPr lang="en-US" dirty="0"/>
          </a:p>
        </p:txBody>
      </p:sp>
      <p:sp>
        <p:nvSpPr>
          <p:cNvPr id="5" name="Subtitle 4"/>
          <p:cNvSpPr>
            <a:spLocks noGrp="1"/>
          </p:cNvSpPr>
          <p:nvPr>
            <p:ph type="body" sz="quarter" idx="10"/>
          </p:nvPr>
        </p:nvSpPr>
        <p:spPr/>
        <p:txBody>
          <a:bodyPr/>
          <a:lstStyle/>
          <a:p>
            <a:r>
              <a:rPr lang="en-US" dirty="0"/>
              <a:t>O He, Who has ordained virtue and vice,</a:t>
            </a:r>
          </a:p>
          <a:p>
            <a:r>
              <a:rPr lang="en-US" dirty="0"/>
              <a:t>O He, Who has created death and life,</a:t>
            </a:r>
          </a:p>
        </p:txBody>
      </p:sp>
      <p:sp>
        <p:nvSpPr>
          <p:cNvPr id="3" name="TextBox 2">
            <a:extLst>
              <a:ext uri="{FF2B5EF4-FFF2-40B4-BE49-F238E27FC236}">
                <a16:creationId xmlns:a16="http://schemas.microsoft.com/office/drawing/2014/main" id="{98ED18B9-7242-89A4-D28E-F0E46262562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الْخَلْقُ وَالأَمْرُ</a:t>
            </a:r>
            <a:br>
              <a:rPr lang="en-US" dirty="0"/>
            </a:br>
            <a:r>
              <a:rPr lang="ar-SA" dirty="0"/>
              <a:t>يَا مَن لَّمْ يَتِّخِذْ صَاحِبَةً وَّلا وَلَداً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has made the body and the soul, </a:t>
            </a:r>
          </a:p>
          <a:p>
            <a:r>
              <a:rPr lang="en-US" dirty="0"/>
              <a:t>O He, Who has neither taken a wife nor begotten any child,</a:t>
            </a:r>
          </a:p>
        </p:txBody>
      </p:sp>
      <p:sp>
        <p:nvSpPr>
          <p:cNvPr id="3" name="TextBox 2">
            <a:extLst>
              <a:ext uri="{FF2B5EF4-FFF2-40B4-BE49-F238E27FC236}">
                <a16:creationId xmlns:a16="http://schemas.microsoft.com/office/drawing/2014/main" id="{E3E9C4F9-CE56-15F1-2606-EEC75B3EF48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لَّيْسَ لَهُ شَرِيكٌ فِي الْمُلْكِ</a:t>
            </a:r>
            <a:br>
              <a:rPr lang="en-US" dirty="0"/>
            </a:br>
            <a:r>
              <a:rPr lang="ar-SA" dirty="0"/>
              <a:t>يَا مَن لَّمْ يَكُن لَّهُ وَلِيٌّ مِّنَ الذُّلِّ</a:t>
            </a:r>
            <a:endParaRPr lang="en-US" dirty="0"/>
          </a:p>
        </p:txBody>
      </p:sp>
      <p:sp>
        <p:nvSpPr>
          <p:cNvPr id="5" name="Subtitle 4"/>
          <p:cNvSpPr>
            <a:spLocks noGrp="1"/>
          </p:cNvSpPr>
          <p:nvPr>
            <p:ph type="body" sz="quarter" idx="10"/>
          </p:nvPr>
        </p:nvSpPr>
        <p:spPr/>
        <p:txBody>
          <a:bodyPr/>
          <a:lstStyle/>
          <a:p>
            <a:r>
              <a:rPr lang="en-US" dirty="0"/>
              <a:t>O He, Who has no partner in His sovereignty, O He, Who has no friend among the disgraced.</a:t>
            </a:r>
          </a:p>
        </p:txBody>
      </p:sp>
      <p:sp>
        <p:nvSpPr>
          <p:cNvPr id="3" name="TextBox 2">
            <a:extLst>
              <a:ext uri="{FF2B5EF4-FFF2-40B4-BE49-F238E27FC236}">
                <a16:creationId xmlns:a16="http://schemas.microsoft.com/office/drawing/2014/main" id="{F75DF8F1-4BBD-3B34-7B53-DF7A823843A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6715053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يَّعْلَمُ مُرَادَ الْمُرِيدِينَ</a:t>
            </a:r>
            <a:r>
              <a:rPr lang="en-US" dirty="0"/>
              <a:t> </a:t>
            </a:r>
            <a:br>
              <a:rPr lang="en-US" dirty="0"/>
            </a:br>
            <a:r>
              <a:rPr lang="ar-SA" dirty="0"/>
              <a:t>يَا مَن يَّعْلَمُ ضَمِيرَ الصَّاِمتِينَ</a:t>
            </a:r>
            <a:r>
              <a:rPr lang="en-US" dirty="0"/>
              <a:t> </a:t>
            </a:r>
          </a:p>
        </p:txBody>
      </p:sp>
      <p:sp>
        <p:nvSpPr>
          <p:cNvPr id="5" name="Subtitle 4"/>
          <p:cNvSpPr>
            <a:spLocks noGrp="1"/>
          </p:cNvSpPr>
          <p:nvPr>
            <p:ph type="body" sz="quarter" idx="10"/>
          </p:nvPr>
        </p:nvSpPr>
        <p:spPr/>
        <p:txBody>
          <a:bodyPr/>
          <a:lstStyle/>
          <a:p>
            <a:r>
              <a:rPr lang="en-US" dirty="0"/>
              <a:t>O He, Who knows the desire of the desirous, O He, Who knows the conscience of the silent,</a:t>
            </a:r>
          </a:p>
        </p:txBody>
      </p:sp>
      <p:sp>
        <p:nvSpPr>
          <p:cNvPr id="2" name="TextBox 1">
            <a:extLst>
              <a:ext uri="{FF2B5EF4-FFF2-40B4-BE49-F238E27FC236}">
                <a16:creationId xmlns:a16="http://schemas.microsoft.com/office/drawing/2014/main" id="{A060BD31-5530-13AF-BA68-C91C6F988ED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يَّسْمَعُ أَنِينَ الْوَاهِنِينَ</a:t>
            </a:r>
            <a:br>
              <a:rPr lang="en-US" dirty="0"/>
            </a:br>
            <a:r>
              <a:rPr lang="ar-SA" dirty="0"/>
              <a:t>يَا مَن يَّرَى بُكَاءَ الْخَائِفِينَ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hears the cries of the weak,</a:t>
            </a:r>
          </a:p>
          <a:p>
            <a:r>
              <a:rPr lang="en-US" dirty="0"/>
              <a:t>O He, Who sees the lamentation of the frightened,</a:t>
            </a:r>
          </a:p>
        </p:txBody>
      </p:sp>
      <p:sp>
        <p:nvSpPr>
          <p:cNvPr id="2" name="TextBox 1">
            <a:extLst>
              <a:ext uri="{FF2B5EF4-FFF2-40B4-BE49-F238E27FC236}">
                <a16:creationId xmlns:a16="http://schemas.microsoft.com/office/drawing/2014/main" id="{87F73E13-C371-8BA3-A7F9-CF3CFA898F3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CD3823BC-FB9A-4EB0-ABAF-84CFDC0480E4}"/>
              </a:ext>
            </a:extLst>
          </p:cNvPr>
          <p:cNvSpPr>
            <a:spLocks noGrp="1"/>
          </p:cNvSpPr>
          <p:nvPr>
            <p:ph type="title"/>
            <p:custDataLst>
              <p:tags r:id="rId1"/>
            </p:custDataLst>
          </p:nvPr>
        </p:nvSpPr>
        <p:spPr/>
        <p:txBody>
          <a:bodyPr/>
          <a:lstStyle/>
          <a:p>
            <a:r>
              <a:rPr lang="ar-SA" dirty="0">
                <a:sym typeface="Wingdings"/>
              </a:rPr>
              <a:t>وَدَعْوَةَ مَنْ نَاجَاكَ مُسْتَجَابَةٌ</a:t>
            </a:r>
            <a:endParaRPr lang="en-US" dirty="0"/>
          </a:p>
        </p:txBody>
      </p:sp>
      <p:sp>
        <p:nvSpPr>
          <p:cNvPr id="12" name="Subtitle 4">
            <a:extLst>
              <a:ext uri="{FF2B5EF4-FFF2-40B4-BE49-F238E27FC236}">
                <a16:creationId xmlns:a16="http://schemas.microsoft.com/office/drawing/2014/main" id="{FD22ABAB-17BD-448F-92A1-BDD3159210EA}"/>
              </a:ext>
            </a:extLst>
          </p:cNvPr>
          <p:cNvSpPr>
            <a:spLocks noGrp="1"/>
          </p:cNvSpPr>
          <p:nvPr>
            <p:ph type="body" sz="quarter" idx="10"/>
            <p:custDataLst>
              <p:tags r:id="rId2"/>
            </p:custDataLst>
          </p:nvPr>
        </p:nvSpPr>
        <p:spPr/>
        <p:txBody>
          <a:bodyPr/>
          <a:lstStyle/>
          <a:p>
            <a:r>
              <a:rPr lang="en-US">
                <a:sym typeface="Wingdings"/>
              </a:rPr>
              <a:t>the prayer of him who speaks to You confidentially is responded,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يَّمْلِكُ حَوَائِجَ السَّائِلِينَ</a:t>
            </a:r>
            <a:br>
              <a:rPr lang="ar-SA" dirty="0"/>
            </a:br>
            <a:r>
              <a:rPr lang="ar-SA" dirty="0"/>
              <a:t>يَا مَن يَّقْبَلُ عُذْرَ التَّائِبِينَ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satisfies the needs of the petitioner,</a:t>
            </a:r>
          </a:p>
          <a:p>
            <a:r>
              <a:rPr lang="en-US" dirty="0"/>
              <a:t>O He, Who accepts the excuse of the repentant,</a:t>
            </a:r>
          </a:p>
        </p:txBody>
      </p:sp>
      <p:sp>
        <p:nvSpPr>
          <p:cNvPr id="2" name="TextBox 1">
            <a:extLst>
              <a:ext uri="{FF2B5EF4-FFF2-40B4-BE49-F238E27FC236}">
                <a16:creationId xmlns:a16="http://schemas.microsoft.com/office/drawing/2014/main" id="{38583E8A-D606-A04D-D5CF-51AB1A74F4C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يُصْلِحُ عَمَلَ الْمُفْسِدِينَ</a:t>
            </a:r>
            <a:br>
              <a:rPr lang="en-US" dirty="0"/>
            </a:br>
            <a:r>
              <a:rPr lang="ar-SA" dirty="0"/>
              <a:t>يَا مَن لا يُضِيعُ أَجْرَ الْمُحْسِنِينَ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does not correct the actions of the mischievous, </a:t>
            </a:r>
          </a:p>
          <a:p>
            <a:r>
              <a:rPr lang="en-US" dirty="0"/>
              <a:t>O He, Who does waste the good reward of the virtuous,</a:t>
            </a:r>
          </a:p>
        </p:txBody>
      </p:sp>
      <p:sp>
        <p:nvSpPr>
          <p:cNvPr id="2" name="TextBox 1">
            <a:extLst>
              <a:ext uri="{FF2B5EF4-FFF2-40B4-BE49-F238E27FC236}">
                <a16:creationId xmlns:a16="http://schemas.microsoft.com/office/drawing/2014/main" id="{76831037-3DFF-7041-11C8-3E0E580CE0B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يَبْعُدُ عَن قُلُوبِ الْعَارِفِينَ</a:t>
            </a:r>
            <a:br>
              <a:rPr lang="ar-SA" dirty="0"/>
            </a:br>
            <a:r>
              <a:rPr lang="ar-SA" dirty="0"/>
              <a:t>يَا أَجْوَدَ الأَجْوَدِينَ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not absent from the mind of the saint, </a:t>
            </a:r>
          </a:p>
          <a:p>
            <a:r>
              <a:rPr lang="en-US" dirty="0"/>
              <a:t>O the most Magnanimous of all those who show magnanimity.</a:t>
            </a:r>
          </a:p>
        </p:txBody>
      </p:sp>
      <p:sp>
        <p:nvSpPr>
          <p:cNvPr id="2" name="TextBox 1">
            <a:extLst>
              <a:ext uri="{FF2B5EF4-FFF2-40B4-BE49-F238E27FC236}">
                <a16:creationId xmlns:a16="http://schemas.microsoft.com/office/drawing/2014/main" id="{2684AF71-D013-E70E-203B-DE28D556E72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9049275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دَائِمَ الْبَقَاءِ</a:t>
            </a:r>
            <a:br>
              <a:rPr lang="ar-SA" dirty="0"/>
            </a:br>
            <a:r>
              <a:rPr lang="ar-SA" dirty="0"/>
              <a:t>يَا سَامِعَ الدُّعَاءِ</a:t>
            </a:r>
            <a:endParaRPr lang="en-US" dirty="0"/>
          </a:p>
        </p:txBody>
      </p:sp>
      <p:sp>
        <p:nvSpPr>
          <p:cNvPr id="5" name="Subtitle 4"/>
          <p:cNvSpPr>
            <a:spLocks noGrp="1"/>
          </p:cNvSpPr>
          <p:nvPr>
            <p:ph type="body" sz="quarter" idx="10"/>
          </p:nvPr>
        </p:nvSpPr>
        <p:spPr/>
        <p:txBody>
          <a:bodyPr/>
          <a:lstStyle/>
          <a:p>
            <a:r>
              <a:rPr lang="en-US" dirty="0"/>
              <a:t>O Eternal Living,</a:t>
            </a:r>
          </a:p>
          <a:p>
            <a:r>
              <a:rPr lang="en-US" dirty="0"/>
              <a:t>O Hearer of prayers,</a:t>
            </a:r>
          </a:p>
        </p:txBody>
      </p:sp>
      <p:sp>
        <p:nvSpPr>
          <p:cNvPr id="2" name="TextBox 1">
            <a:extLst>
              <a:ext uri="{FF2B5EF4-FFF2-40B4-BE49-F238E27FC236}">
                <a16:creationId xmlns:a16="http://schemas.microsoft.com/office/drawing/2014/main" id="{BD2060F9-E355-4179-4EB5-021F6D514E5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وَاسِعَ الْعَطَاءِ</a:t>
            </a:r>
            <a:br>
              <a:rPr lang="en-US" dirty="0"/>
            </a:br>
            <a:r>
              <a:rPr lang="ar-SA" dirty="0"/>
              <a:t>يَا غَافِرَ الْخَطَاءِ</a:t>
            </a:r>
            <a:endParaRPr lang="en-US" dirty="0"/>
          </a:p>
        </p:txBody>
      </p:sp>
      <p:sp>
        <p:nvSpPr>
          <p:cNvPr id="5" name="Subtitle 4"/>
          <p:cNvSpPr>
            <a:spLocks noGrp="1"/>
          </p:cNvSpPr>
          <p:nvPr>
            <p:ph type="body" sz="quarter" idx="10"/>
          </p:nvPr>
        </p:nvSpPr>
        <p:spPr/>
        <p:txBody>
          <a:bodyPr/>
          <a:lstStyle/>
          <a:p>
            <a:r>
              <a:rPr lang="en-US" dirty="0"/>
              <a:t>O Liberal </a:t>
            </a:r>
            <a:r>
              <a:rPr lang="en-US" dirty="0" err="1"/>
              <a:t>Bestower</a:t>
            </a:r>
            <a:endParaRPr lang="en-US" dirty="0"/>
          </a:p>
          <a:p>
            <a:r>
              <a:rPr lang="en-US" dirty="0"/>
              <a:t>O Forgiver of sins,</a:t>
            </a:r>
          </a:p>
        </p:txBody>
      </p:sp>
      <p:sp>
        <p:nvSpPr>
          <p:cNvPr id="2" name="TextBox 1">
            <a:extLst>
              <a:ext uri="{FF2B5EF4-FFF2-40B4-BE49-F238E27FC236}">
                <a16:creationId xmlns:a16="http://schemas.microsoft.com/office/drawing/2014/main" id="{91BF130F-E008-015A-B3FA-3DBCB262A42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بَدِيعَ السَّمَاءِ</a:t>
            </a:r>
            <a:br>
              <a:rPr lang="en-US" dirty="0"/>
            </a:br>
            <a:r>
              <a:rPr lang="ar-SA" dirty="0"/>
              <a:t>يَا حَسَنَ البَلاءِ</a:t>
            </a:r>
            <a:endParaRPr lang="en-US" dirty="0"/>
          </a:p>
        </p:txBody>
      </p:sp>
      <p:sp>
        <p:nvSpPr>
          <p:cNvPr id="5" name="Subtitle 4"/>
          <p:cNvSpPr>
            <a:spLocks noGrp="1"/>
          </p:cNvSpPr>
          <p:nvPr>
            <p:ph type="body" sz="quarter" idx="10"/>
          </p:nvPr>
        </p:nvSpPr>
        <p:spPr/>
        <p:txBody>
          <a:bodyPr/>
          <a:lstStyle/>
          <a:p>
            <a:r>
              <a:rPr lang="en-US" dirty="0"/>
              <a:t>O Creator of the sky,</a:t>
            </a:r>
          </a:p>
          <a:p>
            <a:r>
              <a:rPr lang="en-US" dirty="0"/>
              <a:t>O Best tester of trials,</a:t>
            </a:r>
          </a:p>
        </p:txBody>
      </p:sp>
      <p:sp>
        <p:nvSpPr>
          <p:cNvPr id="2" name="TextBox 1">
            <a:extLst>
              <a:ext uri="{FF2B5EF4-FFF2-40B4-BE49-F238E27FC236}">
                <a16:creationId xmlns:a16="http://schemas.microsoft.com/office/drawing/2014/main" id="{6824D3EB-7920-1707-F340-24DF91378A4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جَمِيلَ الثَّنَاءِ</a:t>
            </a:r>
            <a:br>
              <a:rPr lang="en-US" dirty="0"/>
            </a:br>
            <a:r>
              <a:rPr lang="ar-SA" dirty="0"/>
              <a:t>يَا قَدِيمَ السَّنَاءِ</a:t>
            </a:r>
            <a:endParaRPr lang="en-US" dirty="0"/>
          </a:p>
        </p:txBody>
      </p:sp>
      <p:sp>
        <p:nvSpPr>
          <p:cNvPr id="5" name="Subtitle 4"/>
          <p:cNvSpPr>
            <a:spLocks noGrp="1"/>
          </p:cNvSpPr>
          <p:nvPr>
            <p:ph type="body" sz="quarter" idx="10"/>
          </p:nvPr>
        </p:nvSpPr>
        <p:spPr/>
        <p:txBody>
          <a:bodyPr/>
          <a:lstStyle/>
          <a:p>
            <a:r>
              <a:rPr lang="en-US" dirty="0"/>
              <a:t>O Most Praiseworthy,</a:t>
            </a:r>
          </a:p>
          <a:p>
            <a:r>
              <a:rPr lang="en-US" dirty="0"/>
              <a:t>O Eternally Great,</a:t>
            </a:r>
          </a:p>
        </p:txBody>
      </p:sp>
      <p:sp>
        <p:nvSpPr>
          <p:cNvPr id="2" name="TextBox 1">
            <a:extLst>
              <a:ext uri="{FF2B5EF4-FFF2-40B4-BE49-F238E27FC236}">
                <a16:creationId xmlns:a16="http://schemas.microsoft.com/office/drawing/2014/main" id="{D4CD6C3A-641F-D648-152E-DE162A3B63E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كَثِيرَ الْوَفَاءِ</a:t>
            </a:r>
            <a:br>
              <a:rPr lang="en-US" dirty="0"/>
            </a:br>
            <a:r>
              <a:rPr lang="ar-SA" dirty="0"/>
              <a:t>يَا شَرِيفَ الْجَزَاءِ</a:t>
            </a:r>
            <a:endParaRPr lang="en-US" dirty="0"/>
          </a:p>
        </p:txBody>
      </p:sp>
      <p:sp>
        <p:nvSpPr>
          <p:cNvPr id="5" name="Subtitle 4"/>
          <p:cNvSpPr>
            <a:spLocks noGrp="1"/>
          </p:cNvSpPr>
          <p:nvPr>
            <p:ph type="body" sz="quarter" idx="10"/>
          </p:nvPr>
        </p:nvSpPr>
        <p:spPr/>
        <p:txBody>
          <a:bodyPr/>
          <a:lstStyle/>
          <a:p>
            <a:r>
              <a:rPr lang="en-US" dirty="0"/>
              <a:t>O Greatest fulfiller of promises,</a:t>
            </a:r>
          </a:p>
          <a:p>
            <a:r>
              <a:rPr lang="en-US" dirty="0"/>
              <a:t>O Best </a:t>
            </a:r>
            <a:r>
              <a:rPr lang="en-US" dirty="0" err="1"/>
              <a:t>Recompenser</a:t>
            </a:r>
            <a:r>
              <a:rPr lang="en-US" dirty="0"/>
              <a:t>.</a:t>
            </a:r>
          </a:p>
        </p:txBody>
      </p:sp>
      <p:sp>
        <p:nvSpPr>
          <p:cNvPr id="2" name="TextBox 1">
            <a:extLst>
              <a:ext uri="{FF2B5EF4-FFF2-40B4-BE49-F238E27FC236}">
                <a16:creationId xmlns:a16="http://schemas.microsoft.com/office/drawing/2014/main" id="{96551DB5-994A-124B-B2B5-0BD657C98BF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0921781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D6CCB4D-D16B-4B49-A230-3365DEDDE415}"/>
              </a:ext>
            </a:extLst>
          </p:cNvPr>
          <p:cNvSpPr>
            <a:spLocks noGrp="1"/>
          </p:cNvSpPr>
          <p:nvPr>
            <p:ph type="title"/>
            <p:custDataLst>
              <p:tags r:id="rId1"/>
            </p:custDataLst>
          </p:nvPr>
        </p:nvSpPr>
        <p:spPr/>
        <p:txBody>
          <a:bodyPr/>
          <a:lstStyle/>
          <a:p>
            <a:r>
              <a:rPr lang="ar-SA" dirty="0">
                <a:sym typeface="Wingdings"/>
              </a:rPr>
              <a:t>وَتَوْبَةَ مَنْ انَابَ إِلَيْكَ مَقْبُولَةٌ</a:t>
            </a:r>
            <a:endParaRPr lang="en-US" dirty="0"/>
          </a:p>
        </p:txBody>
      </p:sp>
      <p:sp>
        <p:nvSpPr>
          <p:cNvPr id="12" name="Subtitle 4">
            <a:extLst>
              <a:ext uri="{FF2B5EF4-FFF2-40B4-BE49-F238E27FC236}">
                <a16:creationId xmlns:a16="http://schemas.microsoft.com/office/drawing/2014/main" id="{1C857DCB-F0A2-4F70-83DD-6BCB52AC8398}"/>
              </a:ext>
            </a:extLst>
          </p:cNvPr>
          <p:cNvSpPr>
            <a:spLocks noGrp="1"/>
          </p:cNvSpPr>
          <p:nvPr>
            <p:ph type="body" sz="quarter" idx="10"/>
            <p:custDataLst>
              <p:tags r:id="rId2"/>
            </p:custDataLst>
          </p:nvPr>
        </p:nvSpPr>
        <p:spPr/>
        <p:txBody>
          <a:bodyPr/>
          <a:lstStyle/>
          <a:p>
            <a:r>
              <a:rPr lang="en-US">
                <a:sym typeface="Wingdings"/>
              </a:rPr>
              <a:t>the repentance of him who turns to You modestly is admitted,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سَتَّارُ يَا غَفَّارُ</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Best concealer of defects, O Best forgiver,</a:t>
            </a:r>
          </a:p>
        </p:txBody>
      </p:sp>
      <p:sp>
        <p:nvSpPr>
          <p:cNvPr id="2" name="TextBox 1">
            <a:extLst>
              <a:ext uri="{FF2B5EF4-FFF2-40B4-BE49-F238E27FC236}">
                <a16:creationId xmlns:a16="http://schemas.microsoft.com/office/drawing/2014/main" id="{B76F4E3E-0A0F-973B-30EB-B5BEFD83339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قَهَّارُ يَا جَبَّارُ</a:t>
            </a:r>
            <a:r>
              <a:rPr lang="en-US" dirty="0"/>
              <a:t> </a:t>
            </a:r>
            <a:r>
              <a:rPr lang="ar-SA" dirty="0"/>
              <a:t>يَا صَبَّارُ يَا بَارُّ</a:t>
            </a:r>
            <a:endParaRPr lang="en-US" dirty="0"/>
          </a:p>
        </p:txBody>
      </p:sp>
      <p:sp>
        <p:nvSpPr>
          <p:cNvPr id="5" name="Subtitle 4"/>
          <p:cNvSpPr>
            <a:spLocks noGrp="1"/>
          </p:cNvSpPr>
          <p:nvPr>
            <p:ph type="body" sz="quarter" idx="10"/>
          </p:nvPr>
        </p:nvSpPr>
        <p:spPr/>
        <p:txBody>
          <a:bodyPr/>
          <a:lstStyle/>
          <a:p>
            <a:r>
              <a:rPr lang="pt-BR" dirty="0"/>
              <a:t>O Most dominant, O Supreme,</a:t>
            </a:r>
          </a:p>
          <a:p>
            <a:r>
              <a:rPr lang="en-US" dirty="0"/>
              <a:t>O Most patient, O Most virtuous,</a:t>
            </a:r>
          </a:p>
        </p:txBody>
      </p:sp>
      <p:sp>
        <p:nvSpPr>
          <p:cNvPr id="3" name="TextBox 2">
            <a:extLst>
              <a:ext uri="{FF2B5EF4-FFF2-40B4-BE49-F238E27FC236}">
                <a16:creationId xmlns:a16="http://schemas.microsoft.com/office/drawing/2014/main" id="{1ADC68EB-E2DB-0D0A-AC21-E2AF81C869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مُخْتَارُ يَا فَتَّاحُ</a:t>
            </a:r>
            <a:r>
              <a:rPr lang="en-US" dirty="0"/>
              <a:t> </a:t>
            </a:r>
            <a:r>
              <a:rPr lang="ar-SA" dirty="0"/>
              <a:t>يَا نَفَّاحُ يَا مُرْتَاحُ</a:t>
            </a:r>
            <a:endParaRPr lang="en-US" dirty="0"/>
          </a:p>
        </p:txBody>
      </p:sp>
      <p:sp>
        <p:nvSpPr>
          <p:cNvPr id="5" name="Subtitle 4"/>
          <p:cNvSpPr>
            <a:spLocks noGrp="1"/>
          </p:cNvSpPr>
          <p:nvPr>
            <p:ph type="body" sz="quarter" idx="10"/>
          </p:nvPr>
        </p:nvSpPr>
        <p:spPr/>
        <p:txBody>
          <a:bodyPr/>
          <a:lstStyle/>
          <a:p>
            <a:r>
              <a:rPr lang="en-US" dirty="0"/>
              <a:t>O Most exalted, O Best opener,</a:t>
            </a:r>
          </a:p>
          <a:p>
            <a:r>
              <a:rPr lang="en-US" dirty="0"/>
              <a:t>O Blower of winds, O </a:t>
            </a:r>
            <a:r>
              <a:rPr lang="en-US" dirty="0" err="1"/>
              <a:t>Bestower</a:t>
            </a:r>
            <a:r>
              <a:rPr lang="en-US" dirty="0"/>
              <a:t> of Happiness.</a:t>
            </a:r>
          </a:p>
        </p:txBody>
      </p:sp>
      <p:sp>
        <p:nvSpPr>
          <p:cNvPr id="2" name="TextBox 1">
            <a:extLst>
              <a:ext uri="{FF2B5EF4-FFF2-40B4-BE49-F238E27FC236}">
                <a16:creationId xmlns:a16="http://schemas.microsoft.com/office/drawing/2014/main" id="{0956B4AB-7747-9AEC-7523-E69446F9238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1939414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خَلَقَنِي وَسَوَّاِني</a:t>
            </a:r>
            <a:br>
              <a:rPr lang="en-US" dirty="0"/>
            </a:br>
            <a:r>
              <a:rPr lang="ar-SA" dirty="0"/>
              <a:t>يَا مَن رَّزَقَنِي وَرَبَّاِني</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created me and perfected me,</a:t>
            </a:r>
          </a:p>
          <a:p>
            <a:r>
              <a:rPr lang="en-US" dirty="0"/>
              <a:t>O He, Who provided me with sustenance and nurtured me,</a:t>
            </a:r>
          </a:p>
        </p:txBody>
      </p:sp>
      <p:sp>
        <p:nvSpPr>
          <p:cNvPr id="2" name="TextBox 1">
            <a:extLst>
              <a:ext uri="{FF2B5EF4-FFF2-40B4-BE49-F238E27FC236}">
                <a16:creationId xmlns:a16="http://schemas.microsoft.com/office/drawing/2014/main" id="{B02CB3F3-9AA0-92E1-DC2D-AA2A4302150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أَطْعَمَنِي وَسَقَاِني</a:t>
            </a:r>
            <a:br>
              <a:rPr lang="ar-SA" dirty="0"/>
            </a:br>
            <a:r>
              <a:rPr lang="ar-SA" dirty="0"/>
              <a:t>يَا مَن قَرَّبَنِي وَأَدْنَاِني</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provided food for me and quenched my thirst,</a:t>
            </a:r>
          </a:p>
          <a:p>
            <a:r>
              <a:rPr lang="en-US" dirty="0"/>
              <a:t>O He, Who brought me near Him and brought me most nigh,</a:t>
            </a:r>
          </a:p>
        </p:txBody>
      </p:sp>
      <p:sp>
        <p:nvSpPr>
          <p:cNvPr id="2" name="TextBox 1">
            <a:extLst>
              <a:ext uri="{FF2B5EF4-FFF2-40B4-BE49-F238E27FC236}">
                <a16:creationId xmlns:a16="http://schemas.microsoft.com/office/drawing/2014/main" id="{556F6594-9A8E-AAAD-E18D-2E45C6C4F9F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عَصَمَنِي وَكَفَاِني</a:t>
            </a:r>
            <a:br>
              <a:rPr lang="ar-SA" dirty="0"/>
            </a:br>
            <a:r>
              <a:rPr lang="ar-SA" dirty="0"/>
              <a:t>يَا مَنْ حَفَظَنِي وَكَلاَنِي</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protected me and kept me in safety,</a:t>
            </a:r>
          </a:p>
          <a:p>
            <a:r>
              <a:rPr lang="en-US" dirty="0"/>
              <a:t>O He, Who saved and guarded me,</a:t>
            </a:r>
          </a:p>
        </p:txBody>
      </p:sp>
      <p:sp>
        <p:nvSpPr>
          <p:cNvPr id="2" name="TextBox 1">
            <a:extLst>
              <a:ext uri="{FF2B5EF4-FFF2-40B4-BE49-F238E27FC236}">
                <a16:creationId xmlns:a16="http://schemas.microsoft.com/office/drawing/2014/main" id="{34AD3A0C-7356-6ACF-7C02-ECA268A33F2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أَعَزَّنِي وَأَغْنَاِني</a:t>
            </a:r>
            <a:br>
              <a:rPr lang="ar-SA" dirty="0"/>
            </a:br>
            <a:r>
              <a:rPr lang="ar-SA" dirty="0"/>
              <a:t>يَا مَن وَّفَّقَنِي وَهَدَاِني</a:t>
            </a:r>
            <a:endParaRPr lang="en-US" dirty="0"/>
          </a:p>
        </p:txBody>
      </p:sp>
      <p:sp>
        <p:nvSpPr>
          <p:cNvPr id="5" name="Subtitle 4"/>
          <p:cNvSpPr>
            <a:spLocks noGrp="1"/>
          </p:cNvSpPr>
          <p:nvPr>
            <p:ph type="body" sz="quarter" idx="10"/>
          </p:nvPr>
        </p:nvSpPr>
        <p:spPr/>
        <p:txBody>
          <a:bodyPr/>
          <a:lstStyle/>
          <a:p>
            <a:r>
              <a:rPr lang="en-US" dirty="0"/>
              <a:t>O He, Who </a:t>
            </a:r>
            <a:r>
              <a:rPr lang="en-US" dirty="0" err="1"/>
              <a:t>honoured</a:t>
            </a:r>
            <a:r>
              <a:rPr lang="en-US" dirty="0"/>
              <a:t> me and enriched me,</a:t>
            </a:r>
          </a:p>
          <a:p>
            <a:r>
              <a:rPr lang="en-US" dirty="0"/>
              <a:t>O He, Who helped and guided me,</a:t>
            </a:r>
          </a:p>
        </p:txBody>
      </p:sp>
      <p:sp>
        <p:nvSpPr>
          <p:cNvPr id="2" name="TextBox 1">
            <a:extLst>
              <a:ext uri="{FF2B5EF4-FFF2-40B4-BE49-F238E27FC236}">
                <a16:creationId xmlns:a16="http://schemas.microsoft.com/office/drawing/2014/main" id="{01610A86-E462-18C2-6F02-386F7BB8666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آنَسَنِي وَآوَاِني</a:t>
            </a:r>
            <a:br>
              <a:rPr lang="ar-SA" dirty="0"/>
            </a:br>
            <a:r>
              <a:rPr lang="ar-SA" dirty="0"/>
              <a:t>يَا مَنْ أَمَاتَنِي وَأَحْيَاِني</a:t>
            </a:r>
            <a:endParaRPr lang="en-US" dirty="0"/>
          </a:p>
        </p:txBody>
      </p:sp>
      <p:sp>
        <p:nvSpPr>
          <p:cNvPr id="5" name="Subtitle 4"/>
          <p:cNvSpPr>
            <a:spLocks noGrp="1"/>
          </p:cNvSpPr>
          <p:nvPr>
            <p:ph type="body" sz="quarter" idx="10"/>
          </p:nvPr>
        </p:nvSpPr>
        <p:spPr/>
        <p:txBody>
          <a:bodyPr/>
          <a:lstStyle/>
          <a:p>
            <a:r>
              <a:rPr lang="en-US" dirty="0"/>
              <a:t>O He, Who befriended me and sheltered me,</a:t>
            </a:r>
          </a:p>
          <a:p>
            <a:r>
              <a:rPr lang="en-US" dirty="0"/>
              <a:t>O He, Who causes me to die and revivifies me.</a:t>
            </a:r>
          </a:p>
        </p:txBody>
      </p:sp>
      <p:sp>
        <p:nvSpPr>
          <p:cNvPr id="2" name="TextBox 1">
            <a:extLst>
              <a:ext uri="{FF2B5EF4-FFF2-40B4-BE49-F238E27FC236}">
                <a16:creationId xmlns:a16="http://schemas.microsoft.com/office/drawing/2014/main" id="{B0AA57EA-795D-1B1A-FAA6-57EB2866052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0349199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5B02EFB-44FA-4A42-86A0-1C3F55DE98F0}"/>
              </a:ext>
            </a:extLst>
          </p:cNvPr>
          <p:cNvSpPr>
            <a:spLocks noGrp="1"/>
          </p:cNvSpPr>
          <p:nvPr>
            <p:ph type="title"/>
            <p:custDataLst>
              <p:tags r:id="rId1"/>
            </p:custDataLst>
          </p:nvPr>
        </p:nvSpPr>
        <p:spPr/>
        <p:txBody>
          <a:bodyPr/>
          <a:lstStyle/>
          <a:p>
            <a:r>
              <a:rPr lang="ar-SA" dirty="0">
                <a:sym typeface="Wingdings"/>
              </a:rPr>
              <a:t>وَعَبْرَةَ مَنْ بَكَىٰ مِنْ خَوْفِكَ مَرْحُومَةٌ</a:t>
            </a:r>
            <a:endParaRPr lang="en-US" dirty="0"/>
          </a:p>
        </p:txBody>
      </p:sp>
      <p:sp>
        <p:nvSpPr>
          <p:cNvPr id="12" name="Subtitle 4">
            <a:extLst>
              <a:ext uri="{FF2B5EF4-FFF2-40B4-BE49-F238E27FC236}">
                <a16:creationId xmlns:a16="http://schemas.microsoft.com/office/drawing/2014/main" id="{57A7321A-90B2-470B-B57D-4427D775FA9D}"/>
              </a:ext>
            </a:extLst>
          </p:cNvPr>
          <p:cNvSpPr>
            <a:spLocks noGrp="1"/>
          </p:cNvSpPr>
          <p:nvPr>
            <p:ph type="body" sz="quarter" idx="10"/>
            <p:custDataLst>
              <p:tags r:id="rId2"/>
            </p:custDataLst>
          </p:nvPr>
        </p:nvSpPr>
        <p:spPr/>
        <p:txBody>
          <a:bodyPr/>
          <a:lstStyle/>
          <a:p>
            <a:r>
              <a:rPr lang="en-US">
                <a:sym typeface="Wingdings"/>
              </a:rPr>
              <a:t>the tear of him who weeps on account of fear from You is compassionated,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يُّحِقُّ الْحَقَّ بِكَلِمَاتِهِ</a:t>
            </a:r>
            <a:br>
              <a:rPr lang="en-US" dirty="0"/>
            </a:br>
            <a:r>
              <a:rPr lang="ar-SA" dirty="0"/>
              <a:t>يَا مَن يَّقْبَلُ التَّوْبَةَ عَنْ عِبَادِهِ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maintains truth by His words,</a:t>
            </a:r>
          </a:p>
          <a:p>
            <a:r>
              <a:rPr lang="en-US" dirty="0"/>
              <a:t>O He, Who accepts repentance from His slaves,</a:t>
            </a:r>
          </a:p>
        </p:txBody>
      </p:sp>
      <p:sp>
        <p:nvSpPr>
          <p:cNvPr id="2" name="TextBox 1">
            <a:extLst>
              <a:ext uri="{FF2B5EF4-FFF2-40B4-BE49-F238E27FC236}">
                <a16:creationId xmlns:a16="http://schemas.microsoft.com/office/drawing/2014/main" id="{E5598107-383D-3AEE-1B5A-E8A59C853AB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يَّحُولُ بَيْنَ الْمَرْءِ وَقَلْبِهِ</a:t>
            </a:r>
            <a:br>
              <a:rPr lang="en-US" dirty="0"/>
            </a:br>
            <a:r>
              <a:rPr lang="ar-SA" dirty="0"/>
              <a:t>يَا مَن لا تَنْفَعُ الشَّفَاعَةُ إِلا بِإِذْنِهِ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stands between man and his heart,</a:t>
            </a:r>
          </a:p>
          <a:p>
            <a:r>
              <a:rPr lang="en-US" dirty="0"/>
              <a:t>O He, without Whose permission intercession has no benefit,</a:t>
            </a:r>
          </a:p>
        </p:txBody>
      </p:sp>
      <p:sp>
        <p:nvSpPr>
          <p:cNvPr id="2" name="TextBox 1">
            <a:extLst>
              <a:ext uri="{FF2B5EF4-FFF2-40B4-BE49-F238E27FC236}">
                <a16:creationId xmlns:a16="http://schemas.microsoft.com/office/drawing/2014/main" id="{36AFE8A5-2DF8-564B-E9A1-729F1A4CBEC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أَعْلَمُ بِمَن ضَلَّ عَنْ سَبِيلِهِ</a:t>
            </a:r>
            <a:br>
              <a:rPr lang="en-US" dirty="0"/>
            </a:br>
            <a:r>
              <a:rPr lang="ar-SA" dirty="0"/>
              <a:t>يَا مَن لا مُعَقِّبَ لِحُكْمِهِ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knows well who is astray from His path,</a:t>
            </a:r>
          </a:p>
          <a:p>
            <a:r>
              <a:rPr lang="en-US" dirty="0"/>
              <a:t>O He, Whose order no one can reverse,</a:t>
            </a:r>
          </a:p>
        </p:txBody>
      </p:sp>
      <p:sp>
        <p:nvSpPr>
          <p:cNvPr id="2" name="TextBox 1">
            <a:extLst>
              <a:ext uri="{FF2B5EF4-FFF2-40B4-BE49-F238E27FC236}">
                <a16:creationId xmlns:a16="http://schemas.microsoft.com/office/drawing/2014/main" id="{CC186188-4E57-5ABF-3A35-0F65A01EDA3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رَادَّ لِقَضَائِهِ</a:t>
            </a:r>
            <a:br>
              <a:rPr lang="en-US" dirty="0"/>
            </a:br>
            <a:r>
              <a:rPr lang="ar-SA" dirty="0"/>
              <a:t>يَا مَنِ انْقَادَ كُلُّ شَيْء لأَمْرِهِ</a:t>
            </a:r>
            <a:endParaRPr lang="en-US" dirty="0"/>
          </a:p>
        </p:txBody>
      </p:sp>
      <p:sp>
        <p:nvSpPr>
          <p:cNvPr id="5" name="Subtitle 4"/>
          <p:cNvSpPr>
            <a:spLocks noGrp="1"/>
          </p:cNvSpPr>
          <p:nvPr>
            <p:ph type="body" sz="quarter" idx="10"/>
          </p:nvPr>
        </p:nvSpPr>
        <p:spPr/>
        <p:txBody>
          <a:bodyPr/>
          <a:lstStyle/>
          <a:p>
            <a:r>
              <a:rPr lang="en-US" dirty="0"/>
              <a:t>O He, Whose judgement no one can revoke,</a:t>
            </a:r>
          </a:p>
          <a:p>
            <a:r>
              <a:rPr lang="en-US" dirty="0"/>
              <a:t>O He, Whose order is obeyed by everything,</a:t>
            </a:r>
          </a:p>
        </p:txBody>
      </p:sp>
      <p:sp>
        <p:nvSpPr>
          <p:cNvPr id="2" name="TextBox 1">
            <a:extLst>
              <a:ext uri="{FF2B5EF4-FFF2-40B4-BE49-F238E27FC236}">
                <a16:creationId xmlns:a16="http://schemas.microsoft.com/office/drawing/2014/main" id="{50ADE270-5B58-7374-1FD1-38639EB30C5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السَّمَاوَاتُ مَطْوِيَّاتٌ بِيَمِينِهِ</a:t>
            </a:r>
            <a:endParaRPr lang="en-US" dirty="0"/>
          </a:p>
        </p:txBody>
      </p:sp>
      <p:sp>
        <p:nvSpPr>
          <p:cNvPr id="5" name="Subtitle 4"/>
          <p:cNvSpPr>
            <a:spLocks noGrp="1"/>
          </p:cNvSpPr>
          <p:nvPr>
            <p:ph type="body" sz="quarter" idx="10"/>
          </p:nvPr>
        </p:nvSpPr>
        <p:spPr/>
        <p:txBody>
          <a:bodyPr/>
          <a:lstStyle/>
          <a:p>
            <a:r>
              <a:rPr lang="en-US" dirty="0"/>
              <a:t>O He, in Whose Right Hand the heavens shall be rolled up,</a:t>
            </a:r>
          </a:p>
        </p:txBody>
      </p:sp>
      <p:sp>
        <p:nvSpPr>
          <p:cNvPr id="2" name="TextBox 1">
            <a:extLst>
              <a:ext uri="{FF2B5EF4-FFF2-40B4-BE49-F238E27FC236}">
                <a16:creationId xmlns:a16="http://schemas.microsoft.com/office/drawing/2014/main" id="{FC82E81B-DC6F-5BB8-326B-6A9F5FC73FC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يُّرْسِلُ الرِّيَاحَ بُشْريً بَيْنَ يَدَيْ رَحْمَتِهِ</a:t>
            </a:r>
            <a:endParaRPr lang="en-US" dirty="0"/>
          </a:p>
        </p:txBody>
      </p:sp>
      <p:sp>
        <p:nvSpPr>
          <p:cNvPr id="5" name="Subtitle 4"/>
          <p:cNvSpPr>
            <a:spLocks noGrp="1"/>
          </p:cNvSpPr>
          <p:nvPr>
            <p:ph type="body" sz="quarter" idx="10"/>
          </p:nvPr>
        </p:nvSpPr>
        <p:spPr/>
        <p:txBody>
          <a:bodyPr/>
          <a:lstStyle/>
          <a:p>
            <a:r>
              <a:rPr lang="en-US" dirty="0"/>
              <a:t>O He, who sends forth the winds bearing good tiding before his mercy,</a:t>
            </a:r>
          </a:p>
        </p:txBody>
      </p:sp>
      <p:sp>
        <p:nvSpPr>
          <p:cNvPr id="2" name="TextBox 1">
            <a:extLst>
              <a:ext uri="{FF2B5EF4-FFF2-40B4-BE49-F238E27FC236}">
                <a16:creationId xmlns:a16="http://schemas.microsoft.com/office/drawing/2014/main" id="{A0FCA746-40FA-FC0E-BE39-73C4C3796D9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5393229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الأَرْضَ مِهَاداً</a:t>
            </a:r>
            <a:br>
              <a:rPr lang="en-US" dirty="0"/>
            </a:br>
            <a:r>
              <a:rPr lang="ar-SA" dirty="0"/>
              <a:t>يَا مَن جَعَلَ الْجِبَالَ أَوْتَاداً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sends forth the winds bearing good tiding before,</a:t>
            </a:r>
          </a:p>
          <a:p>
            <a:r>
              <a:rPr lang="en-US" dirty="0"/>
              <a:t>O He, Who has made the mountains pegs, His mercy.</a:t>
            </a:r>
          </a:p>
        </p:txBody>
      </p:sp>
      <p:sp>
        <p:nvSpPr>
          <p:cNvPr id="2" name="TextBox 1">
            <a:extLst>
              <a:ext uri="{FF2B5EF4-FFF2-40B4-BE49-F238E27FC236}">
                <a16:creationId xmlns:a16="http://schemas.microsoft.com/office/drawing/2014/main" id="{E326C99E-D81F-3046-FF0D-050548DCA9D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الشَّمْسَ سِرَاجاً</a:t>
            </a:r>
            <a:br>
              <a:rPr lang="ar-SA" dirty="0"/>
            </a:br>
            <a:r>
              <a:rPr lang="ar-SA" dirty="0"/>
              <a:t>يَا مَن جَعَلَ الْقَمَرَ نُوراً</a:t>
            </a:r>
            <a:endParaRPr lang="en-US" dirty="0"/>
          </a:p>
        </p:txBody>
      </p:sp>
      <p:sp>
        <p:nvSpPr>
          <p:cNvPr id="5" name="Subtitle 4"/>
          <p:cNvSpPr>
            <a:spLocks noGrp="1"/>
          </p:cNvSpPr>
          <p:nvPr>
            <p:ph type="body" sz="quarter" idx="10"/>
          </p:nvPr>
        </p:nvSpPr>
        <p:spPr/>
        <p:txBody>
          <a:bodyPr/>
          <a:lstStyle/>
          <a:p>
            <a:r>
              <a:rPr lang="en-US" dirty="0"/>
              <a:t>O He, Who has made the sun a lamp,</a:t>
            </a:r>
          </a:p>
          <a:p>
            <a:r>
              <a:rPr lang="en-US" dirty="0"/>
              <a:t>O He, Who has made the moon a light,</a:t>
            </a:r>
          </a:p>
        </p:txBody>
      </p:sp>
      <p:sp>
        <p:nvSpPr>
          <p:cNvPr id="2" name="TextBox 1">
            <a:extLst>
              <a:ext uri="{FF2B5EF4-FFF2-40B4-BE49-F238E27FC236}">
                <a16:creationId xmlns:a16="http://schemas.microsoft.com/office/drawing/2014/main" id="{319877CF-0C30-54CA-4195-0CF5885409C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اللَّيْلَ لِبَاساً</a:t>
            </a:r>
            <a:br>
              <a:rPr lang="en-US" dirty="0"/>
            </a:br>
            <a:r>
              <a:rPr lang="ar-SA" dirty="0"/>
              <a:t>يَا مَن جَعَلَ النَّهَارَ مَعَاشاً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has made the night a covering,</a:t>
            </a:r>
          </a:p>
          <a:p>
            <a:r>
              <a:rPr lang="en-US" dirty="0"/>
              <a:t>O He, Who has made the day for seeking livelihood,</a:t>
            </a:r>
          </a:p>
        </p:txBody>
      </p:sp>
      <p:sp>
        <p:nvSpPr>
          <p:cNvPr id="2" name="TextBox 1">
            <a:extLst>
              <a:ext uri="{FF2B5EF4-FFF2-40B4-BE49-F238E27FC236}">
                <a16:creationId xmlns:a16="http://schemas.microsoft.com/office/drawing/2014/main" id="{2BA11E2A-4586-7D2D-5607-56ADCD3AD67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034E492-73E5-42CB-A0C0-DDED41BD6220}"/>
              </a:ext>
            </a:extLst>
          </p:cNvPr>
          <p:cNvSpPr>
            <a:spLocks noGrp="1"/>
          </p:cNvSpPr>
          <p:nvPr>
            <p:ph type="title"/>
            <p:custDataLst>
              <p:tags r:id="rId1"/>
            </p:custDataLst>
          </p:nvPr>
        </p:nvSpPr>
        <p:spPr/>
        <p:txBody>
          <a:bodyPr/>
          <a:lstStyle/>
          <a:p>
            <a:r>
              <a:rPr lang="ar-SA" dirty="0">
                <a:sym typeface="Wingdings"/>
              </a:rPr>
              <a:t>وَٱلإِغَاثَهَ لِمَنِ ٱسْتَغَاثَ بِكَ مَوْجُودةٌ</a:t>
            </a:r>
            <a:endParaRPr lang="en-US" dirty="0"/>
          </a:p>
        </p:txBody>
      </p:sp>
      <p:sp>
        <p:nvSpPr>
          <p:cNvPr id="12" name="Subtitle 4">
            <a:extLst>
              <a:ext uri="{FF2B5EF4-FFF2-40B4-BE49-F238E27FC236}">
                <a16:creationId xmlns:a16="http://schemas.microsoft.com/office/drawing/2014/main" id="{95702D68-B34B-4E82-9CDD-B12492797722}"/>
              </a:ext>
            </a:extLst>
          </p:cNvPr>
          <p:cNvSpPr>
            <a:spLocks noGrp="1"/>
          </p:cNvSpPr>
          <p:nvPr>
            <p:ph type="body" sz="quarter" idx="10"/>
            <p:custDataLst>
              <p:tags r:id="rId2"/>
            </p:custDataLst>
          </p:nvPr>
        </p:nvSpPr>
        <p:spPr/>
        <p:txBody>
          <a:bodyPr/>
          <a:lstStyle/>
          <a:p>
            <a:r>
              <a:rPr lang="en-US">
                <a:sym typeface="Wingdings"/>
              </a:rPr>
              <a:t>the aid of him who seeks Your aid is available,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النَّوْمَ سُبَاتاً</a:t>
            </a:r>
            <a:br>
              <a:rPr lang="en-US" dirty="0"/>
            </a:br>
            <a:r>
              <a:rPr lang="ar-SA" dirty="0"/>
              <a:t>يَا مَن جَعَلَ السَّمَاءَ </a:t>
            </a:r>
            <a:r>
              <a:rPr lang="ar-SA" dirty="0" err="1"/>
              <a:t>بِنَاءاً</a:t>
            </a:r>
            <a:endParaRPr lang="en-US" dirty="0"/>
          </a:p>
        </p:txBody>
      </p:sp>
      <p:sp>
        <p:nvSpPr>
          <p:cNvPr id="5" name="Subtitle 4"/>
          <p:cNvSpPr>
            <a:spLocks noGrp="1"/>
          </p:cNvSpPr>
          <p:nvPr>
            <p:ph type="body" sz="quarter" idx="10"/>
          </p:nvPr>
        </p:nvSpPr>
        <p:spPr/>
        <p:txBody>
          <a:bodyPr/>
          <a:lstStyle/>
          <a:p>
            <a:r>
              <a:rPr lang="en-US" dirty="0"/>
              <a:t>O He, Who has made sleep a rest,</a:t>
            </a:r>
          </a:p>
          <a:p>
            <a:r>
              <a:rPr lang="en-US" dirty="0"/>
              <a:t>O He, Who has made the sky a vault,</a:t>
            </a:r>
          </a:p>
        </p:txBody>
      </p:sp>
      <p:sp>
        <p:nvSpPr>
          <p:cNvPr id="2" name="TextBox 1">
            <a:extLst>
              <a:ext uri="{FF2B5EF4-FFF2-40B4-BE49-F238E27FC236}">
                <a16:creationId xmlns:a16="http://schemas.microsoft.com/office/drawing/2014/main" id="{252DEC04-240D-8961-3C1B-878A7DB8C67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الأَشْيَاءَ أَزْوَاجاً</a:t>
            </a:r>
            <a:br>
              <a:rPr lang="en-US" dirty="0"/>
            </a:br>
            <a:r>
              <a:rPr lang="ar-SA" dirty="0"/>
              <a:t>يَا مَن جَعَلَ النَّارَ مِرْصَاداً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has created things in pairs,</a:t>
            </a:r>
          </a:p>
          <a:p>
            <a:r>
              <a:rPr lang="en-US" dirty="0"/>
              <a:t>O He, Who has made hell an ambush, barking for sinners.</a:t>
            </a:r>
          </a:p>
        </p:txBody>
      </p:sp>
      <p:sp>
        <p:nvSpPr>
          <p:cNvPr id="2" name="TextBox 1">
            <a:extLst>
              <a:ext uri="{FF2B5EF4-FFF2-40B4-BE49-F238E27FC236}">
                <a16:creationId xmlns:a16="http://schemas.microsoft.com/office/drawing/2014/main" id="{1362ED76-9737-31E0-19DE-5F8BD99940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367177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سَمِيعُ يَا شَفِيعُ</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All-hearer, O Mediator,</a:t>
            </a:r>
          </a:p>
        </p:txBody>
      </p:sp>
      <p:sp>
        <p:nvSpPr>
          <p:cNvPr id="2" name="TextBox 1">
            <a:extLst>
              <a:ext uri="{FF2B5EF4-FFF2-40B4-BE49-F238E27FC236}">
                <a16:creationId xmlns:a16="http://schemas.microsoft.com/office/drawing/2014/main" id="{09B3854C-8475-9F81-D6B5-1B61C977F42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رَفِيعُ يَا مَنِيعُ</a:t>
            </a:r>
            <a:r>
              <a:rPr lang="en-US" dirty="0"/>
              <a:t> </a:t>
            </a:r>
            <a:r>
              <a:rPr lang="ar-SA" dirty="0"/>
              <a:t>يَا سَرِيعُ يَا بَدِيعُ</a:t>
            </a:r>
            <a:endParaRPr lang="en-US" dirty="0"/>
          </a:p>
        </p:txBody>
      </p:sp>
      <p:sp>
        <p:nvSpPr>
          <p:cNvPr id="5" name="Subtitle 4"/>
          <p:cNvSpPr>
            <a:spLocks noGrp="1"/>
          </p:cNvSpPr>
          <p:nvPr>
            <p:ph type="body" sz="quarter" idx="10"/>
          </p:nvPr>
        </p:nvSpPr>
        <p:spPr/>
        <p:txBody>
          <a:bodyPr/>
          <a:lstStyle/>
          <a:p>
            <a:r>
              <a:rPr lang="en-US" dirty="0"/>
              <a:t>O Sublime, O Invincible,</a:t>
            </a:r>
          </a:p>
          <a:p>
            <a:r>
              <a:rPr lang="en-US" dirty="0"/>
              <a:t>O Swift, O Originator,</a:t>
            </a:r>
          </a:p>
        </p:txBody>
      </p:sp>
      <p:sp>
        <p:nvSpPr>
          <p:cNvPr id="2" name="TextBox 1">
            <a:extLst>
              <a:ext uri="{FF2B5EF4-FFF2-40B4-BE49-F238E27FC236}">
                <a16:creationId xmlns:a16="http://schemas.microsoft.com/office/drawing/2014/main" id="{D282BB3A-7508-E581-5C4F-73A2240C825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كَبِيرُ يَا قَدِيرُ</a:t>
            </a:r>
            <a:r>
              <a:rPr lang="en-US" dirty="0"/>
              <a:t> </a:t>
            </a:r>
            <a:r>
              <a:rPr lang="ar-SA" dirty="0"/>
              <a:t>يَا خَبِيرُ يَا مُجِيرُ</a:t>
            </a:r>
            <a:endParaRPr lang="en-US" dirty="0"/>
          </a:p>
        </p:txBody>
      </p:sp>
      <p:sp>
        <p:nvSpPr>
          <p:cNvPr id="5" name="Subtitle 4"/>
          <p:cNvSpPr>
            <a:spLocks noGrp="1"/>
          </p:cNvSpPr>
          <p:nvPr>
            <p:ph type="body" sz="quarter" idx="10"/>
          </p:nvPr>
        </p:nvSpPr>
        <p:spPr/>
        <p:txBody>
          <a:bodyPr/>
          <a:lstStyle/>
          <a:p>
            <a:r>
              <a:rPr lang="en-US" dirty="0"/>
              <a:t>O Great, O Omnipotent,</a:t>
            </a:r>
          </a:p>
          <a:p>
            <a:r>
              <a:rPr lang="en-US" dirty="0"/>
              <a:t>O Knowing, O Supporter.</a:t>
            </a:r>
          </a:p>
        </p:txBody>
      </p:sp>
      <p:sp>
        <p:nvSpPr>
          <p:cNvPr id="2" name="TextBox 1">
            <a:extLst>
              <a:ext uri="{FF2B5EF4-FFF2-40B4-BE49-F238E27FC236}">
                <a16:creationId xmlns:a16="http://schemas.microsoft.com/office/drawing/2014/main" id="{8B5C6E0D-C4E9-DA67-1315-51D3CA592CC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1569055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حَيّاً قَبْلَ كُلِّ حَيّ</a:t>
            </a:r>
            <a:br>
              <a:rPr lang="en-US" dirty="0"/>
            </a:br>
            <a:r>
              <a:rPr lang="ar-SA" dirty="0"/>
              <a:t>يَا حَيّاً بَعْدَ كُلِّ حَيّ</a:t>
            </a:r>
            <a:endParaRPr lang="en-US" dirty="0"/>
          </a:p>
        </p:txBody>
      </p:sp>
      <p:sp>
        <p:nvSpPr>
          <p:cNvPr id="5" name="Subtitle 4"/>
          <p:cNvSpPr>
            <a:spLocks noGrp="1"/>
          </p:cNvSpPr>
          <p:nvPr>
            <p:ph type="body" sz="quarter" idx="10"/>
          </p:nvPr>
        </p:nvSpPr>
        <p:spPr/>
        <p:txBody>
          <a:bodyPr/>
          <a:lstStyle/>
          <a:p>
            <a:r>
              <a:rPr lang="en-US" dirty="0"/>
              <a:t>O </a:t>
            </a:r>
            <a:r>
              <a:rPr lang="en-US" dirty="0" err="1"/>
              <a:t>Everliving</a:t>
            </a:r>
            <a:r>
              <a:rPr lang="en-US" dirty="0"/>
              <a:t>, preceding every living being,</a:t>
            </a:r>
          </a:p>
          <a:p>
            <a:r>
              <a:rPr lang="en-US" dirty="0"/>
              <a:t>O </a:t>
            </a:r>
            <a:r>
              <a:rPr lang="en-US" dirty="0" err="1"/>
              <a:t>Everliving</a:t>
            </a:r>
            <a:r>
              <a:rPr lang="en-US" dirty="0"/>
              <a:t>, succeeding every living being,</a:t>
            </a:r>
          </a:p>
        </p:txBody>
      </p:sp>
      <p:sp>
        <p:nvSpPr>
          <p:cNvPr id="2" name="TextBox 1">
            <a:extLst>
              <a:ext uri="{FF2B5EF4-FFF2-40B4-BE49-F238E27FC236}">
                <a16:creationId xmlns:a16="http://schemas.microsoft.com/office/drawing/2014/main" id="{99D18532-6D1B-EEA8-6BF4-7453B7EBFFA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 الَّذِي لَيْسَ كَمِثْلِهِ حَيٌّ</a:t>
            </a:r>
            <a:br>
              <a:rPr lang="en-US" dirty="0"/>
            </a:br>
            <a:r>
              <a:rPr lang="ar-SA" dirty="0"/>
              <a:t>يَا حَيُّ الَّذِي لا يُشَارِكُهُ حَيٌّ</a:t>
            </a:r>
            <a:endParaRPr lang="en-US" dirty="0"/>
          </a:p>
        </p:txBody>
      </p:sp>
      <p:sp>
        <p:nvSpPr>
          <p:cNvPr id="5" name="Subtitle 4"/>
          <p:cNvSpPr>
            <a:spLocks noGrp="1"/>
          </p:cNvSpPr>
          <p:nvPr>
            <p:ph type="body" sz="quarter" idx="10"/>
          </p:nvPr>
        </p:nvSpPr>
        <p:spPr/>
        <p:txBody>
          <a:bodyPr/>
          <a:lstStyle/>
          <a:p>
            <a:r>
              <a:rPr lang="en-US" dirty="0"/>
              <a:t>O </a:t>
            </a:r>
            <a:r>
              <a:rPr lang="en-US" dirty="0" err="1"/>
              <a:t>Everliving</a:t>
            </a:r>
            <a:r>
              <a:rPr lang="en-US" dirty="0"/>
              <a:t>, like unto Whom there is none,</a:t>
            </a:r>
          </a:p>
          <a:p>
            <a:r>
              <a:rPr lang="en-US" dirty="0"/>
              <a:t>O </a:t>
            </a:r>
            <a:r>
              <a:rPr lang="en-US" dirty="0" err="1"/>
              <a:t>Everliving</a:t>
            </a:r>
            <a:r>
              <a:rPr lang="en-US" dirty="0"/>
              <a:t>, Who has no living partner,</a:t>
            </a:r>
          </a:p>
        </p:txBody>
      </p:sp>
      <p:sp>
        <p:nvSpPr>
          <p:cNvPr id="2" name="TextBox 1">
            <a:extLst>
              <a:ext uri="{FF2B5EF4-FFF2-40B4-BE49-F238E27FC236}">
                <a16:creationId xmlns:a16="http://schemas.microsoft.com/office/drawing/2014/main" id="{5D130D8E-58A3-9742-29EE-CA901E8FBF8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 الَّذِي لا يَحْتَاجُ إِلَى حَيّ</a:t>
            </a:r>
            <a:br>
              <a:rPr lang="ar-SA" dirty="0"/>
            </a:br>
            <a:r>
              <a:rPr lang="ar-SA" dirty="0"/>
              <a:t>يَا حَيُّ الَّذِي يُمِيتُ كُلَّ حَيّ</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t>
            </a:r>
            <a:r>
              <a:rPr lang="en-US" dirty="0" err="1"/>
              <a:t>Everliving</a:t>
            </a:r>
            <a:r>
              <a:rPr lang="en-US" dirty="0"/>
              <a:t>, Who is not dependent on any living being,</a:t>
            </a:r>
          </a:p>
          <a:p>
            <a:r>
              <a:rPr lang="en-US" dirty="0"/>
              <a:t>O </a:t>
            </a:r>
            <a:r>
              <a:rPr lang="en-US" dirty="0" err="1"/>
              <a:t>Everliving</a:t>
            </a:r>
            <a:r>
              <a:rPr lang="en-US" dirty="0"/>
              <a:t>, Who causes every living being to die,</a:t>
            </a:r>
          </a:p>
        </p:txBody>
      </p:sp>
      <p:sp>
        <p:nvSpPr>
          <p:cNvPr id="2" name="TextBox 1">
            <a:extLst>
              <a:ext uri="{FF2B5EF4-FFF2-40B4-BE49-F238E27FC236}">
                <a16:creationId xmlns:a16="http://schemas.microsoft.com/office/drawing/2014/main" id="{CFA59414-9B22-F431-C308-9A8B641022C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8C8D813-B8D2-4814-B447-AB721E0C62BB}"/>
              </a:ext>
            </a:extLst>
          </p:cNvPr>
          <p:cNvSpPr>
            <a:spLocks noGrp="1"/>
          </p:cNvSpPr>
          <p:nvPr>
            <p:ph type="title"/>
            <p:custDataLst>
              <p:tags r:id="rId1"/>
            </p:custDataLst>
          </p:nvPr>
        </p:nvSpPr>
        <p:spPr/>
        <p:txBody>
          <a:bodyPr/>
          <a:lstStyle/>
          <a:p>
            <a:r>
              <a:rPr lang="ar-SA" dirty="0">
                <a:sym typeface="Wingdings"/>
              </a:rPr>
              <a:t>وَٱلإِعَانَةَ لِمَنِ ٱسْتَعَانَ بِكَ مَبْذُولَةٌ</a:t>
            </a:r>
            <a:endParaRPr lang="en-US" dirty="0"/>
          </a:p>
        </p:txBody>
      </p:sp>
      <p:sp>
        <p:nvSpPr>
          <p:cNvPr id="12" name="Subtitle 4">
            <a:extLst>
              <a:ext uri="{FF2B5EF4-FFF2-40B4-BE49-F238E27FC236}">
                <a16:creationId xmlns:a16="http://schemas.microsoft.com/office/drawing/2014/main" id="{7DB98C18-7EB9-4822-81EB-284AF8DDFFF4}"/>
              </a:ext>
            </a:extLst>
          </p:cNvPr>
          <p:cNvSpPr>
            <a:spLocks noGrp="1"/>
          </p:cNvSpPr>
          <p:nvPr>
            <p:ph type="body" sz="quarter" idx="10"/>
            <p:custDataLst>
              <p:tags r:id="rId2"/>
            </p:custDataLst>
          </p:nvPr>
        </p:nvSpPr>
        <p:spPr/>
        <p:txBody>
          <a:bodyPr/>
          <a:lstStyle/>
          <a:p>
            <a:r>
              <a:rPr lang="en-US">
                <a:sym typeface="Wingdings"/>
              </a:rPr>
              <a:t>the help of him who seeks Your help is obtainable,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 الَّذِي يَرْزُقُ كُلَّ حَيّ</a:t>
            </a:r>
            <a:br>
              <a:rPr lang="en-US" dirty="0"/>
            </a:br>
            <a:r>
              <a:rPr lang="ar-SA" dirty="0"/>
              <a:t>يَا حَيّاً لَّمْ يَرِثِ الْحَيَاةَ مِنْ حَيّ</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t>
            </a:r>
            <a:r>
              <a:rPr lang="en-US" dirty="0" err="1"/>
              <a:t>Everliving</a:t>
            </a:r>
            <a:r>
              <a:rPr lang="en-US" dirty="0"/>
              <a:t>, Who provides sustenance to every living being,</a:t>
            </a:r>
          </a:p>
          <a:p>
            <a:r>
              <a:rPr lang="en-US" dirty="0"/>
              <a:t>O </a:t>
            </a:r>
            <a:r>
              <a:rPr lang="en-US" dirty="0" err="1"/>
              <a:t>Everliving</a:t>
            </a:r>
            <a:r>
              <a:rPr lang="en-US" dirty="0"/>
              <a:t>, Who has not inherited life from any living being,</a:t>
            </a:r>
          </a:p>
        </p:txBody>
      </p:sp>
      <p:sp>
        <p:nvSpPr>
          <p:cNvPr id="2" name="TextBox 1">
            <a:extLst>
              <a:ext uri="{FF2B5EF4-FFF2-40B4-BE49-F238E27FC236}">
                <a16:creationId xmlns:a16="http://schemas.microsoft.com/office/drawing/2014/main" id="{6F9D2C4D-B2D8-1EEB-6E65-E9BD062DE58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حَيُّ الَّذِي يُحْيِي الْمَوْتَى</a:t>
            </a:r>
            <a:br>
              <a:rPr lang="en-US" dirty="0"/>
            </a:br>
            <a:r>
              <a:rPr lang="ar-SA" dirty="0"/>
              <a:t>يَا حَيُّ يَا قَيُّومُ، لا تَأْخُذُهُ سِنَةً وَّلا نَوْمٌ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t>
            </a:r>
            <a:r>
              <a:rPr lang="en-US" dirty="0" err="1"/>
              <a:t>Everliving</a:t>
            </a:r>
            <a:r>
              <a:rPr lang="en-US" dirty="0"/>
              <a:t>, Who quickens the dead,</a:t>
            </a:r>
          </a:p>
          <a:p>
            <a:r>
              <a:rPr lang="en-US" dirty="0"/>
              <a:t>O </a:t>
            </a:r>
            <a:r>
              <a:rPr lang="en-US" dirty="0" err="1"/>
              <a:t>Everliving</a:t>
            </a:r>
            <a:r>
              <a:rPr lang="en-US" dirty="0"/>
              <a:t>, O Self-Subsistent, Slumber seizes Him not, nor sleep.</a:t>
            </a:r>
          </a:p>
        </p:txBody>
      </p:sp>
      <p:sp>
        <p:nvSpPr>
          <p:cNvPr id="2" name="TextBox 1">
            <a:extLst>
              <a:ext uri="{FF2B5EF4-FFF2-40B4-BE49-F238E27FC236}">
                <a16:creationId xmlns:a16="http://schemas.microsoft.com/office/drawing/2014/main" id="{13E62320-B1C9-4A30-3D96-F33CA3F4A34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6592099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ذِكْرٌ لا يُنْسَى</a:t>
            </a:r>
            <a:br>
              <a:rPr lang="ar-SA" dirty="0"/>
            </a:br>
            <a:r>
              <a:rPr lang="ar-SA" dirty="0"/>
              <a:t>يَا مَن لَّهُ نُورٌ لا يُطْفَى</a:t>
            </a:r>
            <a:endParaRPr lang="en-US" dirty="0"/>
          </a:p>
        </p:txBody>
      </p:sp>
      <p:sp>
        <p:nvSpPr>
          <p:cNvPr id="5" name="Subtitle 4"/>
          <p:cNvSpPr>
            <a:spLocks noGrp="1"/>
          </p:cNvSpPr>
          <p:nvPr>
            <p:ph type="body" sz="quarter" idx="10"/>
          </p:nvPr>
        </p:nvSpPr>
        <p:spPr/>
        <p:txBody>
          <a:bodyPr/>
          <a:lstStyle/>
          <a:p>
            <a:r>
              <a:rPr lang="en-US" dirty="0"/>
              <a:t>O He, Whose remembrance is not forgotten,</a:t>
            </a:r>
          </a:p>
          <a:p>
            <a:r>
              <a:rPr lang="en-US" dirty="0"/>
              <a:t>O He, Whose light is not extinguished</a:t>
            </a:r>
          </a:p>
        </p:txBody>
      </p:sp>
      <p:sp>
        <p:nvSpPr>
          <p:cNvPr id="2" name="TextBox 1">
            <a:extLst>
              <a:ext uri="{FF2B5EF4-FFF2-40B4-BE49-F238E27FC236}">
                <a16:creationId xmlns:a16="http://schemas.microsoft.com/office/drawing/2014/main" id="{5E8C81CA-2354-E7A3-FA07-5C58E5677F1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نِعْمٌ لا تُعَدُّ</a:t>
            </a:r>
            <a:br>
              <a:rPr lang="en-US" dirty="0"/>
            </a:br>
            <a:r>
              <a:rPr lang="ar-SA" dirty="0"/>
              <a:t>يَا مَن لَّهُ مُلْكٌ لا يَزُولُ</a:t>
            </a:r>
            <a:endParaRPr lang="en-US" dirty="0"/>
          </a:p>
        </p:txBody>
      </p:sp>
      <p:sp>
        <p:nvSpPr>
          <p:cNvPr id="5" name="Subtitle 4"/>
          <p:cNvSpPr>
            <a:spLocks noGrp="1"/>
          </p:cNvSpPr>
          <p:nvPr>
            <p:ph type="body" sz="quarter" idx="10"/>
          </p:nvPr>
        </p:nvSpPr>
        <p:spPr/>
        <p:txBody>
          <a:bodyPr/>
          <a:lstStyle/>
          <a:p>
            <a:r>
              <a:rPr lang="en-US" dirty="0"/>
              <a:t>O He, Whose bounties are countless,</a:t>
            </a:r>
          </a:p>
          <a:p>
            <a:r>
              <a:rPr lang="en-US" dirty="0"/>
              <a:t>O He, Whose grandeur is perpetual,</a:t>
            </a:r>
          </a:p>
        </p:txBody>
      </p:sp>
      <p:sp>
        <p:nvSpPr>
          <p:cNvPr id="2" name="TextBox 1">
            <a:extLst>
              <a:ext uri="{FF2B5EF4-FFF2-40B4-BE49-F238E27FC236}">
                <a16:creationId xmlns:a16="http://schemas.microsoft.com/office/drawing/2014/main" id="{45CD28BD-1E01-2702-19AB-A2BF44D1CC1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ثَنَاءٌ لا يُحْصَى</a:t>
            </a:r>
            <a:br>
              <a:rPr lang="en-US" dirty="0"/>
            </a:br>
            <a:r>
              <a:rPr lang="ar-SA" dirty="0"/>
              <a:t>يَا مَن لَّهُ جَلاَلٌ لا يُكَيَّفُ</a:t>
            </a:r>
            <a:endParaRPr lang="en-US" dirty="0"/>
          </a:p>
        </p:txBody>
      </p:sp>
      <p:sp>
        <p:nvSpPr>
          <p:cNvPr id="5" name="Subtitle 4"/>
          <p:cNvSpPr>
            <a:spLocks noGrp="1"/>
          </p:cNvSpPr>
          <p:nvPr>
            <p:ph type="body" sz="quarter" idx="10"/>
          </p:nvPr>
        </p:nvSpPr>
        <p:spPr/>
        <p:txBody>
          <a:bodyPr/>
          <a:lstStyle/>
          <a:p>
            <a:r>
              <a:rPr lang="en-US" dirty="0"/>
              <a:t>O He, Whose praise does not admit of alteration, O He, Whose glory is not framed,</a:t>
            </a:r>
          </a:p>
        </p:txBody>
      </p:sp>
      <p:sp>
        <p:nvSpPr>
          <p:cNvPr id="2" name="TextBox 1">
            <a:extLst>
              <a:ext uri="{FF2B5EF4-FFF2-40B4-BE49-F238E27FC236}">
                <a16:creationId xmlns:a16="http://schemas.microsoft.com/office/drawing/2014/main" id="{C3D8EF1E-0AA0-B0C7-86F9-8BDF1C5FEF5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كَمَالٌ لا يُدْرَكُ</a:t>
            </a:r>
            <a:br>
              <a:rPr lang="ar-SA" dirty="0"/>
            </a:br>
            <a:r>
              <a:rPr lang="ar-SA" dirty="0"/>
              <a:t>يَا مَن لَّهُ قَضَاءٌ لا يُرَدُّ</a:t>
            </a:r>
            <a:endParaRPr lang="en-US" dirty="0"/>
          </a:p>
        </p:txBody>
      </p:sp>
      <p:sp>
        <p:nvSpPr>
          <p:cNvPr id="5" name="Subtitle 4"/>
          <p:cNvSpPr>
            <a:spLocks noGrp="1"/>
          </p:cNvSpPr>
          <p:nvPr>
            <p:ph type="body" sz="quarter" idx="10"/>
          </p:nvPr>
        </p:nvSpPr>
        <p:spPr>
          <a:xfrm>
            <a:off x="-4824" y="4495801"/>
            <a:ext cx="12191999" cy="1905000"/>
          </a:xfrm>
        </p:spPr>
        <p:txBody>
          <a:bodyPr/>
          <a:lstStyle/>
          <a:p>
            <a:r>
              <a:rPr lang="en-US" dirty="0"/>
              <a:t>O He, Whose perfection cannot be comprehended,</a:t>
            </a:r>
          </a:p>
          <a:p>
            <a:r>
              <a:rPr lang="en-US" dirty="0"/>
              <a:t>O He, Whose order is not rejected,</a:t>
            </a:r>
          </a:p>
        </p:txBody>
      </p:sp>
      <p:sp>
        <p:nvSpPr>
          <p:cNvPr id="2" name="TextBox 1">
            <a:extLst>
              <a:ext uri="{FF2B5EF4-FFF2-40B4-BE49-F238E27FC236}">
                <a16:creationId xmlns:a16="http://schemas.microsoft.com/office/drawing/2014/main" id="{5969749C-1535-DB1B-1F4A-3A5E24FF87A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لَّهُ صِفَاتٌ لا تُبَدَّلُ</a:t>
            </a:r>
            <a:br>
              <a:rPr lang="en-US" dirty="0"/>
            </a:br>
            <a:r>
              <a:rPr lang="ar-SA" dirty="0"/>
              <a:t>يَا مَن لَّهُ نُعُوتٌ لا تُغَيَّرُ</a:t>
            </a:r>
            <a:endParaRPr lang="en-US" dirty="0"/>
          </a:p>
        </p:txBody>
      </p:sp>
      <p:sp>
        <p:nvSpPr>
          <p:cNvPr id="5" name="Subtitle 4"/>
          <p:cNvSpPr>
            <a:spLocks noGrp="1"/>
          </p:cNvSpPr>
          <p:nvPr>
            <p:ph type="body" sz="quarter" idx="10"/>
          </p:nvPr>
        </p:nvSpPr>
        <p:spPr/>
        <p:txBody>
          <a:bodyPr/>
          <a:lstStyle/>
          <a:p>
            <a:r>
              <a:rPr lang="en-US" dirty="0"/>
              <a:t>O He, Whose attributes do not change,</a:t>
            </a:r>
          </a:p>
          <a:p>
            <a:r>
              <a:rPr lang="en-US" dirty="0"/>
              <a:t>O He, Whose attributes do not alter,</a:t>
            </a:r>
          </a:p>
        </p:txBody>
      </p:sp>
      <p:sp>
        <p:nvSpPr>
          <p:cNvPr id="2" name="TextBox 1">
            <a:extLst>
              <a:ext uri="{FF2B5EF4-FFF2-40B4-BE49-F238E27FC236}">
                <a16:creationId xmlns:a16="http://schemas.microsoft.com/office/drawing/2014/main" id="{C261F128-D275-3458-BF7C-0DE9F4E00E1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739814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الْعَالَمِينَ</a:t>
            </a:r>
            <a:br>
              <a:rPr lang="en-US" dirty="0"/>
            </a:br>
            <a:r>
              <a:rPr lang="ar-SA" dirty="0"/>
              <a:t>يَا مَاِلكَ يَوْمِ الدِّينِ</a:t>
            </a:r>
            <a:endParaRPr lang="en-US" dirty="0"/>
          </a:p>
        </p:txBody>
      </p:sp>
      <p:sp>
        <p:nvSpPr>
          <p:cNvPr id="5" name="Subtitle 4"/>
          <p:cNvSpPr>
            <a:spLocks noGrp="1"/>
          </p:cNvSpPr>
          <p:nvPr>
            <p:ph type="body" sz="quarter" idx="10"/>
          </p:nvPr>
        </p:nvSpPr>
        <p:spPr/>
        <p:txBody>
          <a:bodyPr/>
          <a:lstStyle/>
          <a:p>
            <a:r>
              <a:rPr lang="en-US" dirty="0"/>
              <a:t>O Lord of all the worlds,</a:t>
            </a:r>
          </a:p>
          <a:p>
            <a:r>
              <a:rPr lang="en-US" dirty="0"/>
              <a:t>O Master of the Day of </a:t>
            </a:r>
            <a:r>
              <a:rPr lang="en-US" dirty="0" err="1"/>
              <a:t>Judgement</a:t>
            </a:r>
            <a:r>
              <a:rPr lang="en-US" dirty="0"/>
              <a:t>,</a:t>
            </a:r>
          </a:p>
        </p:txBody>
      </p:sp>
      <p:sp>
        <p:nvSpPr>
          <p:cNvPr id="2" name="TextBox 1">
            <a:extLst>
              <a:ext uri="{FF2B5EF4-FFF2-40B4-BE49-F238E27FC236}">
                <a16:creationId xmlns:a16="http://schemas.microsoft.com/office/drawing/2014/main" id="{99D0AF3B-CFDC-0A8F-140F-39CA15E037E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C8B2867-A35D-465B-A22A-F9DDEAF82B49}"/>
              </a:ext>
            </a:extLst>
          </p:cNvPr>
          <p:cNvSpPr>
            <a:spLocks noGrp="1"/>
          </p:cNvSpPr>
          <p:nvPr>
            <p:ph type="title"/>
            <p:custDataLst>
              <p:tags r:id="rId1"/>
            </p:custDataLst>
          </p:nvPr>
        </p:nvSpPr>
        <p:spPr/>
        <p:txBody>
          <a:bodyPr/>
          <a:lstStyle/>
          <a:p>
            <a:r>
              <a:rPr lang="ar-SA" dirty="0">
                <a:sym typeface="Wingdings"/>
              </a:rPr>
              <a:t>وَعِدَاتِكَ لِعِبَادِكَ مُنْجَزَةٌ</a:t>
            </a:r>
            <a:endParaRPr lang="en-US" dirty="0"/>
          </a:p>
        </p:txBody>
      </p:sp>
      <p:sp>
        <p:nvSpPr>
          <p:cNvPr id="12" name="Subtitle 4">
            <a:extLst>
              <a:ext uri="{FF2B5EF4-FFF2-40B4-BE49-F238E27FC236}">
                <a16:creationId xmlns:a16="http://schemas.microsoft.com/office/drawing/2014/main" id="{24D06F0C-A199-4DBE-AE29-425F2AC3B093}"/>
              </a:ext>
            </a:extLst>
          </p:cNvPr>
          <p:cNvSpPr>
            <a:spLocks noGrp="1"/>
          </p:cNvSpPr>
          <p:nvPr>
            <p:ph type="body" sz="quarter" idx="10"/>
            <p:custDataLst>
              <p:tags r:id="rId2"/>
            </p:custDataLst>
          </p:nvPr>
        </p:nvSpPr>
        <p:spPr/>
        <p:txBody>
          <a:bodyPr/>
          <a:lstStyle/>
          <a:p>
            <a:r>
              <a:rPr lang="en-US">
                <a:sym typeface="Wingdings"/>
              </a:rPr>
              <a:t>Your promises to Your servants are fulfilled,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غَايَةَ الطَّاِلبِينَ</a:t>
            </a:r>
            <a:br>
              <a:rPr lang="en-US" dirty="0"/>
            </a:br>
            <a:r>
              <a:rPr lang="ar-SA" dirty="0"/>
              <a:t>يَا ظَهْرَ </a:t>
            </a:r>
            <a:r>
              <a:rPr lang="ar-SA" dirty="0" err="1"/>
              <a:t>اللاَّجِينَ</a:t>
            </a:r>
            <a:endParaRPr lang="en-US" dirty="0"/>
          </a:p>
        </p:txBody>
      </p:sp>
      <p:sp>
        <p:nvSpPr>
          <p:cNvPr id="5" name="Subtitle 4"/>
          <p:cNvSpPr>
            <a:spLocks noGrp="1"/>
          </p:cNvSpPr>
          <p:nvPr>
            <p:ph type="body" sz="quarter" idx="10"/>
          </p:nvPr>
        </p:nvSpPr>
        <p:spPr/>
        <p:txBody>
          <a:bodyPr/>
          <a:lstStyle/>
          <a:p>
            <a:r>
              <a:rPr lang="en-US" dirty="0"/>
              <a:t>O Ultimate Goal of the seeker,</a:t>
            </a:r>
          </a:p>
          <a:p>
            <a:r>
              <a:rPr lang="en-US" dirty="0"/>
              <a:t>O Refuge of the seeker of shelter,</a:t>
            </a:r>
          </a:p>
        </p:txBody>
      </p:sp>
      <p:sp>
        <p:nvSpPr>
          <p:cNvPr id="2" name="TextBox 1">
            <a:extLst>
              <a:ext uri="{FF2B5EF4-FFF2-40B4-BE49-F238E27FC236}">
                <a16:creationId xmlns:a16="http://schemas.microsoft.com/office/drawing/2014/main" id="{5D446689-CCCA-CD74-491E-FFF18967D06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مُدْرِكَ الْهَارِبِين</a:t>
            </a:r>
            <a:br>
              <a:rPr lang="en-US" dirty="0"/>
            </a:br>
            <a:r>
              <a:rPr lang="ar-SA" dirty="0"/>
              <a:t>يَا مَن يُّحِبُّ الصَّابِرِينَ</a:t>
            </a:r>
            <a:endParaRPr lang="en-US" dirty="0"/>
          </a:p>
        </p:txBody>
      </p:sp>
      <p:sp>
        <p:nvSpPr>
          <p:cNvPr id="5" name="Subtitle 4"/>
          <p:cNvSpPr>
            <a:spLocks noGrp="1"/>
          </p:cNvSpPr>
          <p:nvPr>
            <p:ph type="body" sz="quarter" idx="10"/>
          </p:nvPr>
        </p:nvSpPr>
        <p:spPr/>
        <p:txBody>
          <a:bodyPr/>
          <a:lstStyle/>
          <a:p>
            <a:r>
              <a:rPr lang="en-US" dirty="0"/>
              <a:t>O </a:t>
            </a:r>
            <a:r>
              <a:rPr lang="en-US" dirty="0" err="1"/>
              <a:t>Overtaker</a:t>
            </a:r>
            <a:r>
              <a:rPr lang="en-US" dirty="0"/>
              <a:t> of the fugitive,</a:t>
            </a:r>
          </a:p>
          <a:p>
            <a:r>
              <a:rPr lang="en-US" dirty="0"/>
              <a:t>O He Who loves the patient,</a:t>
            </a:r>
          </a:p>
        </p:txBody>
      </p:sp>
      <p:sp>
        <p:nvSpPr>
          <p:cNvPr id="2" name="TextBox 1">
            <a:extLst>
              <a:ext uri="{FF2B5EF4-FFF2-40B4-BE49-F238E27FC236}">
                <a16:creationId xmlns:a16="http://schemas.microsoft.com/office/drawing/2014/main" id="{1A223E25-F970-7DBC-DC27-8F4498969CC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يُّحِبُّ التَّوَّابِينَ</a:t>
            </a:r>
            <a:br>
              <a:rPr lang="en-US" dirty="0"/>
            </a:br>
            <a:r>
              <a:rPr lang="ar-SA" dirty="0"/>
              <a:t>يَا مَن يُّحِبُّ الْمُتَطَهِّرِينَ</a:t>
            </a:r>
            <a:endParaRPr lang="en-US" dirty="0"/>
          </a:p>
        </p:txBody>
      </p:sp>
      <p:sp>
        <p:nvSpPr>
          <p:cNvPr id="5" name="Subtitle 4"/>
          <p:cNvSpPr>
            <a:spLocks noGrp="1"/>
          </p:cNvSpPr>
          <p:nvPr>
            <p:ph type="body" sz="quarter" idx="10"/>
          </p:nvPr>
        </p:nvSpPr>
        <p:spPr/>
        <p:txBody>
          <a:bodyPr/>
          <a:lstStyle/>
          <a:p>
            <a:r>
              <a:rPr lang="en-US" dirty="0"/>
              <a:t>O He, Who loves the repentant,</a:t>
            </a:r>
          </a:p>
          <a:p>
            <a:r>
              <a:rPr lang="en-US" dirty="0"/>
              <a:t>O He, Who loves the pure,</a:t>
            </a:r>
          </a:p>
        </p:txBody>
      </p:sp>
      <p:sp>
        <p:nvSpPr>
          <p:cNvPr id="2" name="TextBox 1">
            <a:extLst>
              <a:ext uri="{FF2B5EF4-FFF2-40B4-BE49-F238E27FC236}">
                <a16:creationId xmlns:a16="http://schemas.microsoft.com/office/drawing/2014/main" id="{8BC459FA-81E1-8B2C-49A7-AFCFB1F6640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يُّحِبُّ الْمُحْسِنِينَ</a:t>
            </a:r>
            <a:br>
              <a:rPr lang="en-US" dirty="0"/>
            </a:br>
            <a:r>
              <a:rPr lang="ar-SA" dirty="0"/>
              <a:t>يَا مَنْ هُوَ أَعْلَمُ بِالْمُهْتَدِينَ</a:t>
            </a:r>
            <a:endParaRPr lang="en-US" dirty="0"/>
          </a:p>
        </p:txBody>
      </p:sp>
      <p:sp>
        <p:nvSpPr>
          <p:cNvPr id="5" name="Subtitle 4"/>
          <p:cNvSpPr>
            <a:spLocks noGrp="1"/>
          </p:cNvSpPr>
          <p:nvPr>
            <p:ph type="body" sz="quarter" idx="10"/>
          </p:nvPr>
        </p:nvSpPr>
        <p:spPr/>
        <p:txBody>
          <a:bodyPr/>
          <a:lstStyle/>
          <a:p>
            <a:r>
              <a:rPr lang="en-US" dirty="0"/>
              <a:t>O He, Who loves the virtuous</a:t>
            </a:r>
          </a:p>
          <a:p>
            <a:r>
              <a:rPr lang="en-US" dirty="0"/>
              <a:t>O He, Who knows best the guided,</a:t>
            </a:r>
          </a:p>
        </p:txBody>
      </p:sp>
      <p:sp>
        <p:nvSpPr>
          <p:cNvPr id="2" name="TextBox 1">
            <a:extLst>
              <a:ext uri="{FF2B5EF4-FFF2-40B4-BE49-F238E27FC236}">
                <a16:creationId xmlns:a16="http://schemas.microsoft.com/office/drawing/2014/main" id="{561999EB-6877-C73D-3CD9-004731916B5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4300725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شْفِيقُ يَا رَفِيقُ</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Affectionate, O Companion,</a:t>
            </a:r>
          </a:p>
        </p:txBody>
      </p:sp>
      <p:sp>
        <p:nvSpPr>
          <p:cNvPr id="2" name="TextBox 1">
            <a:extLst>
              <a:ext uri="{FF2B5EF4-FFF2-40B4-BE49-F238E27FC236}">
                <a16:creationId xmlns:a16="http://schemas.microsoft.com/office/drawing/2014/main" id="{606624F0-36AD-7B82-01CC-61544A5AE88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حَفِيظُ يَا مُحِيطُ</a:t>
            </a:r>
            <a:r>
              <a:rPr lang="en-US" dirty="0"/>
              <a:t> </a:t>
            </a:r>
            <a:r>
              <a:rPr lang="ar-SA" dirty="0"/>
              <a:t>يَا مُقِيتُ يَا مُغِيثُ</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Protector, O </a:t>
            </a:r>
            <a:r>
              <a:rPr lang="en-US" dirty="0" err="1"/>
              <a:t>Encompasser</a:t>
            </a:r>
            <a:r>
              <a:rPr lang="en-US" dirty="0"/>
              <a:t>,</a:t>
            </a:r>
          </a:p>
          <a:p>
            <a:r>
              <a:rPr lang="en-US" dirty="0"/>
              <a:t>O Provider of sustenance, O Aider of seekers of aid,</a:t>
            </a:r>
          </a:p>
        </p:txBody>
      </p:sp>
      <p:sp>
        <p:nvSpPr>
          <p:cNvPr id="2" name="TextBox 1">
            <a:extLst>
              <a:ext uri="{FF2B5EF4-FFF2-40B4-BE49-F238E27FC236}">
                <a16:creationId xmlns:a16="http://schemas.microsoft.com/office/drawing/2014/main" id="{D1C75FB0-FE32-B190-3711-0E13D16FEE2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مُعِزُّ يَا مُذِلُّ</a:t>
            </a:r>
            <a:r>
              <a:rPr lang="en-US" dirty="0"/>
              <a:t> </a:t>
            </a:r>
            <a:r>
              <a:rPr lang="ar-SA" dirty="0"/>
              <a:t>يَا مُبْدِئُ يَا مُعِيدُ</a:t>
            </a:r>
            <a:endParaRPr lang="en-US" dirty="0"/>
          </a:p>
        </p:txBody>
      </p:sp>
      <p:sp>
        <p:nvSpPr>
          <p:cNvPr id="5" name="Subtitle 4"/>
          <p:cNvSpPr>
            <a:spLocks noGrp="1"/>
          </p:cNvSpPr>
          <p:nvPr>
            <p:ph type="body" sz="quarter" idx="10"/>
          </p:nvPr>
        </p:nvSpPr>
        <p:spPr/>
        <p:txBody>
          <a:bodyPr/>
          <a:lstStyle/>
          <a:p>
            <a:r>
              <a:rPr lang="en-US" dirty="0"/>
              <a:t>O </a:t>
            </a:r>
            <a:r>
              <a:rPr lang="en-US" dirty="0" err="1"/>
              <a:t>Honourer</a:t>
            </a:r>
            <a:r>
              <a:rPr lang="en-US" dirty="0"/>
              <a:t>, O Humiliating,</a:t>
            </a:r>
          </a:p>
          <a:p>
            <a:r>
              <a:rPr lang="en-US" dirty="0"/>
              <a:t>O Creator, O He Who causes to return.</a:t>
            </a:r>
          </a:p>
        </p:txBody>
      </p:sp>
      <p:sp>
        <p:nvSpPr>
          <p:cNvPr id="2" name="TextBox 1">
            <a:extLst>
              <a:ext uri="{FF2B5EF4-FFF2-40B4-BE49-F238E27FC236}">
                <a16:creationId xmlns:a16="http://schemas.microsoft.com/office/drawing/2014/main" id="{1DC4F325-576F-670B-FD89-6669135FDB4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56341751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أَحَدٌ بِلاَ ضِدّ</a:t>
            </a:r>
            <a:br>
              <a:rPr lang="en-US" dirty="0"/>
            </a:br>
            <a:r>
              <a:rPr lang="ar-SA" dirty="0"/>
              <a:t>يَا مَنْ هُوَ فَرْدٌ بِلاَ نِدّ</a:t>
            </a:r>
            <a:endParaRPr lang="en-US" dirty="0"/>
          </a:p>
        </p:txBody>
      </p:sp>
      <p:sp>
        <p:nvSpPr>
          <p:cNvPr id="5" name="Subtitle 4"/>
          <p:cNvSpPr>
            <a:spLocks noGrp="1"/>
          </p:cNvSpPr>
          <p:nvPr>
            <p:ph type="body" sz="quarter" idx="10"/>
          </p:nvPr>
        </p:nvSpPr>
        <p:spPr/>
        <p:txBody>
          <a:bodyPr/>
          <a:lstStyle/>
          <a:p>
            <a:r>
              <a:rPr lang="en-US" dirty="0"/>
              <a:t>O He, Who is single and without opposite,</a:t>
            </a:r>
          </a:p>
          <a:p>
            <a:r>
              <a:rPr lang="en-US" dirty="0"/>
              <a:t>O He, Who is Unique, O He, Who is Peerless,</a:t>
            </a:r>
          </a:p>
        </p:txBody>
      </p:sp>
      <p:sp>
        <p:nvSpPr>
          <p:cNvPr id="2" name="TextBox 1">
            <a:extLst>
              <a:ext uri="{FF2B5EF4-FFF2-40B4-BE49-F238E27FC236}">
                <a16:creationId xmlns:a16="http://schemas.microsoft.com/office/drawing/2014/main" id="{64250023-9B8F-3A26-B181-24C1983F8D1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ABB4506-316E-4C5C-960C-C98D5ABB398E}"/>
              </a:ext>
            </a:extLst>
          </p:cNvPr>
          <p:cNvSpPr>
            <a:spLocks noGrp="1"/>
          </p:cNvSpPr>
          <p:nvPr>
            <p:ph type="title"/>
            <p:custDataLst>
              <p:tags r:id="rId1"/>
            </p:custDataLst>
          </p:nvPr>
        </p:nvSpPr>
        <p:spPr/>
        <p:txBody>
          <a:bodyPr/>
          <a:lstStyle/>
          <a:p>
            <a:r>
              <a:rPr lang="ar-SA" dirty="0">
                <a:sym typeface="Wingdings"/>
              </a:rPr>
              <a:t>وَزَلَلَ مَنِ ٱسْتَقَالَكَ مُقَالَةٌ</a:t>
            </a:r>
            <a:endParaRPr lang="en-US" dirty="0"/>
          </a:p>
        </p:txBody>
      </p:sp>
      <p:sp>
        <p:nvSpPr>
          <p:cNvPr id="12" name="Subtitle 4">
            <a:extLst>
              <a:ext uri="{FF2B5EF4-FFF2-40B4-BE49-F238E27FC236}">
                <a16:creationId xmlns:a16="http://schemas.microsoft.com/office/drawing/2014/main" id="{E450EEC7-BC6A-43ED-91DA-5C6CDCC1EC10}"/>
              </a:ext>
            </a:extLst>
          </p:cNvPr>
          <p:cNvSpPr>
            <a:spLocks noGrp="1"/>
          </p:cNvSpPr>
          <p:nvPr>
            <p:ph type="body" sz="quarter" idx="10"/>
            <p:custDataLst>
              <p:tags r:id="rId2"/>
            </p:custDataLst>
          </p:nvPr>
        </p:nvSpPr>
        <p:spPr/>
        <p:txBody>
          <a:bodyPr/>
          <a:lstStyle/>
          <a:p>
            <a:r>
              <a:rPr lang="en-US">
                <a:sym typeface="Wingdings"/>
              </a:rPr>
              <a:t>the slips of him who implore You to excuse him are forgivable,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صْمْدٌ بِلاَ عَيْب</a:t>
            </a:r>
            <a:br>
              <a:rPr lang="en-US" dirty="0"/>
            </a:br>
            <a:r>
              <a:rPr lang="ar-SA" dirty="0"/>
              <a:t>يَا مَنْ هُوَ وِتْرٌ بِلاَ كَيْف</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Independent and without any defect,</a:t>
            </a:r>
          </a:p>
          <a:p>
            <a:r>
              <a:rPr lang="en-US" dirty="0"/>
              <a:t>O He, Who is without changing state,</a:t>
            </a:r>
          </a:p>
        </p:txBody>
      </p:sp>
      <p:sp>
        <p:nvSpPr>
          <p:cNvPr id="2" name="TextBox 1">
            <a:extLst>
              <a:ext uri="{FF2B5EF4-FFF2-40B4-BE49-F238E27FC236}">
                <a16:creationId xmlns:a16="http://schemas.microsoft.com/office/drawing/2014/main" id="{1D720F58-CF62-0815-EDA7-4E6067174D5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قَاض بِلاَ حَيْف</a:t>
            </a:r>
            <a:br>
              <a:rPr lang="en-US" dirty="0"/>
            </a:br>
            <a:r>
              <a:rPr lang="ar-SA" dirty="0"/>
              <a:t>يَا مَنْ هُوَ رَبٌّ بِلاَ وَزِير</a:t>
            </a:r>
            <a:endParaRPr lang="en-US" dirty="0"/>
          </a:p>
        </p:txBody>
      </p:sp>
      <p:sp>
        <p:nvSpPr>
          <p:cNvPr id="5" name="Subtitle 4"/>
          <p:cNvSpPr>
            <a:spLocks noGrp="1"/>
          </p:cNvSpPr>
          <p:nvPr>
            <p:ph type="body" sz="quarter" idx="10"/>
          </p:nvPr>
        </p:nvSpPr>
        <p:spPr/>
        <p:txBody>
          <a:bodyPr/>
          <a:lstStyle/>
          <a:p>
            <a:r>
              <a:rPr lang="en-US" dirty="0"/>
              <a:t>O He, Who judges without injustice,</a:t>
            </a:r>
          </a:p>
          <a:p>
            <a:r>
              <a:rPr lang="en-US" dirty="0"/>
              <a:t>O He, Who is the Lord Cherisher,</a:t>
            </a:r>
          </a:p>
        </p:txBody>
      </p:sp>
      <p:sp>
        <p:nvSpPr>
          <p:cNvPr id="2" name="TextBox 1">
            <a:extLst>
              <a:ext uri="{FF2B5EF4-FFF2-40B4-BE49-F238E27FC236}">
                <a16:creationId xmlns:a16="http://schemas.microsoft.com/office/drawing/2014/main" id="{6B1BF42C-A747-9287-E9DB-5D5712BDF53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عَزِيزٌ بِلاَ ذُلّ</a:t>
            </a:r>
            <a:br>
              <a:rPr lang="ar-SA" dirty="0"/>
            </a:br>
            <a:r>
              <a:rPr lang="ar-SA" dirty="0"/>
              <a:t>يَّا مَنْ هُوَ غَنِيٌّ بِلاَ فَقْر</a:t>
            </a:r>
            <a:endParaRPr lang="en-US" dirty="0"/>
          </a:p>
        </p:txBody>
      </p:sp>
      <p:sp>
        <p:nvSpPr>
          <p:cNvPr id="5" name="Subtitle 4"/>
          <p:cNvSpPr>
            <a:spLocks noGrp="1"/>
          </p:cNvSpPr>
          <p:nvPr>
            <p:ph type="body" sz="quarter" idx="10"/>
          </p:nvPr>
        </p:nvSpPr>
        <p:spPr/>
        <p:txBody>
          <a:bodyPr/>
          <a:lstStyle/>
          <a:p>
            <a:r>
              <a:rPr lang="en-US" dirty="0"/>
              <a:t>O He, Who is Mighty without disgrace,</a:t>
            </a:r>
          </a:p>
          <a:p>
            <a:r>
              <a:rPr lang="en-US" dirty="0"/>
              <a:t>O He, Who is Independent without any need,</a:t>
            </a:r>
          </a:p>
        </p:txBody>
      </p:sp>
      <p:sp>
        <p:nvSpPr>
          <p:cNvPr id="2" name="TextBox 1">
            <a:extLst>
              <a:ext uri="{FF2B5EF4-FFF2-40B4-BE49-F238E27FC236}">
                <a16:creationId xmlns:a16="http://schemas.microsoft.com/office/drawing/2014/main" id="{D104642E-6D32-B7D4-0EC2-DE6C4F085D0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مَلِكٌ بِلاَ عَزْل</a:t>
            </a:r>
            <a:br>
              <a:rPr lang="ar-SA" dirty="0"/>
            </a:br>
            <a:r>
              <a:rPr lang="ar-SA" dirty="0"/>
              <a:t>يَا مَنْ هُوَ مَوْصُوفٌ بِلاَ شَبِيه</a:t>
            </a:r>
            <a:endParaRPr lang="en-US" dirty="0"/>
          </a:p>
        </p:txBody>
      </p:sp>
      <p:sp>
        <p:nvSpPr>
          <p:cNvPr id="5" name="Subtitle 4"/>
          <p:cNvSpPr>
            <a:spLocks noGrp="1"/>
          </p:cNvSpPr>
          <p:nvPr>
            <p:ph type="body" sz="quarter" idx="10"/>
          </p:nvPr>
        </p:nvSpPr>
        <p:spPr/>
        <p:txBody>
          <a:bodyPr/>
          <a:lstStyle/>
          <a:p>
            <a:r>
              <a:rPr lang="en-US" dirty="0"/>
              <a:t>O He, Who is the King without any censure,</a:t>
            </a:r>
          </a:p>
          <a:p>
            <a:r>
              <a:rPr lang="en-US" dirty="0"/>
              <a:t>O He, Whose attributes are matchless.</a:t>
            </a:r>
          </a:p>
        </p:txBody>
      </p:sp>
      <p:sp>
        <p:nvSpPr>
          <p:cNvPr id="2" name="TextBox 1">
            <a:extLst>
              <a:ext uri="{FF2B5EF4-FFF2-40B4-BE49-F238E27FC236}">
                <a16:creationId xmlns:a16="http://schemas.microsoft.com/office/drawing/2014/main" id="{748A9ED7-79BE-B129-05C3-9CDE71D8B41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0264738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ذِكْرُهُ شَرَفٌ لِّلذَّاكِرِينَ</a:t>
            </a:r>
            <a:br>
              <a:rPr lang="ar-SA" dirty="0"/>
            </a:br>
            <a:r>
              <a:rPr lang="ar-SA" dirty="0"/>
              <a:t>يَا مَن شُكْرُهُ فَوْزٌ لِّلشَّاكِرِينَ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remembrance is an </a:t>
            </a:r>
            <a:r>
              <a:rPr lang="en-US" dirty="0" err="1"/>
              <a:t>honour</a:t>
            </a:r>
            <a:r>
              <a:rPr lang="en-US" dirty="0"/>
              <a:t> for those who remember Him, </a:t>
            </a:r>
          </a:p>
          <a:p>
            <a:r>
              <a:rPr lang="en-US" dirty="0"/>
              <a:t>O He, Whose gratitude is success for the grateful,</a:t>
            </a:r>
          </a:p>
        </p:txBody>
      </p:sp>
      <p:sp>
        <p:nvSpPr>
          <p:cNvPr id="2" name="TextBox 1">
            <a:extLst>
              <a:ext uri="{FF2B5EF4-FFF2-40B4-BE49-F238E27FC236}">
                <a16:creationId xmlns:a16="http://schemas.microsoft.com/office/drawing/2014/main" id="{697CDA44-B117-0EA9-9BF4-BFC74C978B3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حَمْدُهُ عِزٌّ لِّلْحَامِدِينَ</a:t>
            </a:r>
            <a:br>
              <a:rPr lang="en-US" dirty="0"/>
            </a:br>
            <a:r>
              <a:rPr lang="ar-SA" dirty="0"/>
              <a:t>يَا مَنْ طَاعَتُهُ نَجَاةً لِّلْمُطِيعِينَ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praise is the pride of the </a:t>
            </a:r>
            <a:r>
              <a:rPr lang="en-US" dirty="0" err="1"/>
              <a:t>praiser</a:t>
            </a:r>
            <a:r>
              <a:rPr lang="en-US" dirty="0"/>
              <a:t>,</a:t>
            </a:r>
          </a:p>
          <a:p>
            <a:r>
              <a:rPr lang="en-US" dirty="0"/>
              <a:t>O He, the obedience to Whom is salvation for the obedient</a:t>
            </a:r>
          </a:p>
        </p:txBody>
      </p:sp>
      <p:sp>
        <p:nvSpPr>
          <p:cNvPr id="2" name="TextBox 1">
            <a:extLst>
              <a:ext uri="{FF2B5EF4-FFF2-40B4-BE49-F238E27FC236}">
                <a16:creationId xmlns:a16="http://schemas.microsoft.com/office/drawing/2014/main" id="{AFCADFB7-AC20-CB6F-2AAB-E884D67321B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بَابُهُ مَفْتُوحٌ لِّلطَّاِلبِينَ</a:t>
            </a:r>
            <a:br>
              <a:rPr lang="en-US" dirty="0"/>
            </a:br>
            <a:r>
              <a:rPr lang="ar-SA" dirty="0"/>
              <a:t>يَا مَنْ سَبِيلُهُ وَاضِحٌ لِّلْمُنِيبِينَ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door is open to the seeker,</a:t>
            </a:r>
          </a:p>
          <a:p>
            <a:r>
              <a:rPr lang="en-US" dirty="0"/>
              <a:t>O He, the path leading to Whom is clear for the repentant,</a:t>
            </a:r>
          </a:p>
        </p:txBody>
      </p:sp>
      <p:sp>
        <p:nvSpPr>
          <p:cNvPr id="2" name="TextBox 1">
            <a:extLst>
              <a:ext uri="{FF2B5EF4-FFF2-40B4-BE49-F238E27FC236}">
                <a16:creationId xmlns:a16="http://schemas.microsoft.com/office/drawing/2014/main" id="{05290ACC-F01F-97BA-EB92-F54B5E79E09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آيَاتُهُ بُرْهَانٌ لِّلنَّاظِرِينَ</a:t>
            </a:r>
            <a:br>
              <a:rPr lang="en-US" dirty="0"/>
            </a:br>
            <a:r>
              <a:rPr lang="ar-SA" dirty="0"/>
              <a:t>يَا مَنْ كِتَابُهُ تَذْكِرَةً لِّلْمُتَّقِينَ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signs are proofs for the observers,</a:t>
            </a:r>
          </a:p>
          <a:p>
            <a:r>
              <a:rPr lang="en-US" dirty="0"/>
              <a:t>O He, Whose Book is advice to the pious,</a:t>
            </a:r>
          </a:p>
        </p:txBody>
      </p:sp>
      <p:sp>
        <p:nvSpPr>
          <p:cNvPr id="2" name="TextBox 1">
            <a:extLst>
              <a:ext uri="{FF2B5EF4-FFF2-40B4-BE49-F238E27FC236}">
                <a16:creationId xmlns:a16="http://schemas.microsoft.com/office/drawing/2014/main" id="{11C02615-25F8-0645-654D-491DA5726E8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رِّزْقُهُ عُمُومٌ لِّلطَّائِعِينَ وَالْعَاصِينَ</a:t>
            </a:r>
            <a:endParaRPr lang="en-US" dirty="0"/>
          </a:p>
        </p:txBody>
      </p:sp>
      <p:sp>
        <p:nvSpPr>
          <p:cNvPr id="5" name="Subtitle 4"/>
          <p:cNvSpPr>
            <a:spLocks noGrp="1"/>
          </p:cNvSpPr>
          <p:nvPr>
            <p:ph type="body" sz="quarter" idx="10"/>
          </p:nvPr>
        </p:nvSpPr>
        <p:spPr/>
        <p:txBody>
          <a:bodyPr/>
          <a:lstStyle/>
          <a:p>
            <a:r>
              <a:rPr lang="en-US" dirty="0"/>
              <a:t>O He, Whose provision, is love the obedient and disobedient alike,</a:t>
            </a:r>
          </a:p>
        </p:txBody>
      </p:sp>
      <p:sp>
        <p:nvSpPr>
          <p:cNvPr id="2" name="TextBox 1">
            <a:extLst>
              <a:ext uri="{FF2B5EF4-FFF2-40B4-BE49-F238E27FC236}">
                <a16:creationId xmlns:a16="http://schemas.microsoft.com/office/drawing/2014/main" id="{E5D77409-EF7C-1159-BF18-2E73F2A3831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1E54DF-DA0B-4E03-B519-7FB132185C0C}"/>
              </a:ext>
            </a:extLst>
          </p:cNvPr>
          <p:cNvSpPr>
            <a:spLocks noGrp="1"/>
          </p:cNvSpPr>
          <p:nvPr>
            <p:ph type="title"/>
            <p:custDataLst>
              <p:tags r:id="rId1"/>
            </p:custDataLst>
          </p:nvPr>
        </p:nvSpPr>
        <p:spPr/>
        <p:txBody>
          <a:bodyPr/>
          <a:lstStyle/>
          <a:p>
            <a:r>
              <a:rPr lang="ar-SA" dirty="0">
                <a:sym typeface="Wingdings"/>
              </a:rPr>
              <a:t>وَاعْمَالَ ٱلْعَامِلِينَ لَدَيْكَ مَحْفُوظَةٌ</a:t>
            </a:r>
            <a:endParaRPr lang="en-US" dirty="0"/>
          </a:p>
        </p:txBody>
      </p:sp>
      <p:sp>
        <p:nvSpPr>
          <p:cNvPr id="12" name="Subtitle 4">
            <a:extLst>
              <a:ext uri="{FF2B5EF4-FFF2-40B4-BE49-F238E27FC236}">
                <a16:creationId xmlns:a16="http://schemas.microsoft.com/office/drawing/2014/main" id="{B570F966-CACD-4ED5-A33B-78FC4607F72B}"/>
              </a:ext>
            </a:extLst>
          </p:cNvPr>
          <p:cNvSpPr>
            <a:spLocks noGrp="1"/>
          </p:cNvSpPr>
          <p:nvPr>
            <p:ph type="body" sz="quarter" idx="10"/>
            <p:custDataLst>
              <p:tags r:id="rId2"/>
            </p:custDataLst>
          </p:nvPr>
        </p:nvSpPr>
        <p:spPr/>
        <p:txBody>
          <a:bodyPr/>
          <a:lstStyle/>
          <a:p>
            <a:r>
              <a:rPr lang="en-US">
                <a:sym typeface="Wingdings"/>
              </a:rPr>
              <a:t>the deeds of those who act for You are preserved,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يَا مْن رَّحْمَتُهُ قَرِيبٌ مِّنَ الْمُحْسِنِينَ</a:t>
            </a:r>
            <a:endParaRPr lang="en-US" dirty="0"/>
          </a:p>
        </p:txBody>
      </p:sp>
      <p:sp>
        <p:nvSpPr>
          <p:cNvPr id="5" name="Subtitle 4"/>
          <p:cNvSpPr>
            <a:spLocks noGrp="1"/>
          </p:cNvSpPr>
          <p:nvPr>
            <p:ph type="body" sz="quarter" idx="10"/>
          </p:nvPr>
        </p:nvSpPr>
        <p:spPr/>
        <p:txBody>
          <a:bodyPr/>
          <a:lstStyle/>
          <a:p>
            <a:r>
              <a:rPr lang="en-US" dirty="0"/>
              <a:t>O He, Whose mercy is close to the virtuous.</a:t>
            </a:r>
          </a:p>
        </p:txBody>
      </p:sp>
      <p:sp>
        <p:nvSpPr>
          <p:cNvPr id="2" name="TextBox 1">
            <a:extLst>
              <a:ext uri="{FF2B5EF4-FFF2-40B4-BE49-F238E27FC236}">
                <a16:creationId xmlns:a16="http://schemas.microsoft.com/office/drawing/2014/main" id="{DFA3F350-7BDF-619F-7221-05E14458E8D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822216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تَبَارَكَ اسْمُهُ</a:t>
            </a:r>
            <a:br>
              <a:rPr lang="en-US" dirty="0"/>
            </a:br>
            <a:r>
              <a:rPr lang="ar-SA" dirty="0"/>
              <a:t>يَا مَن تَعَالَى جَدُّهُ</a:t>
            </a:r>
            <a:endParaRPr lang="en-US" dirty="0"/>
          </a:p>
        </p:txBody>
      </p:sp>
      <p:sp>
        <p:nvSpPr>
          <p:cNvPr id="5" name="Subtitle 4"/>
          <p:cNvSpPr>
            <a:spLocks noGrp="1"/>
          </p:cNvSpPr>
          <p:nvPr>
            <p:ph type="body" sz="quarter" idx="10"/>
          </p:nvPr>
        </p:nvSpPr>
        <p:spPr/>
        <p:txBody>
          <a:bodyPr/>
          <a:lstStyle/>
          <a:p>
            <a:r>
              <a:rPr lang="en-US" dirty="0"/>
              <a:t>O He, Whose name is glorious,</a:t>
            </a:r>
          </a:p>
          <a:p>
            <a:r>
              <a:rPr lang="en-US" dirty="0"/>
              <a:t>O He, Whose </a:t>
            </a:r>
            <a:r>
              <a:rPr lang="en-US" dirty="0" err="1"/>
              <a:t>honour</a:t>
            </a:r>
            <a:r>
              <a:rPr lang="en-US" dirty="0"/>
              <a:t> is exalted,</a:t>
            </a:r>
          </a:p>
        </p:txBody>
      </p:sp>
      <p:sp>
        <p:nvSpPr>
          <p:cNvPr id="2" name="TextBox 1">
            <a:extLst>
              <a:ext uri="{FF2B5EF4-FFF2-40B4-BE49-F238E27FC236}">
                <a16:creationId xmlns:a16="http://schemas.microsoft.com/office/drawing/2014/main" id="{DBEAD832-CAA1-346A-0764-9A2F1F5EC66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إِلَهَ غَيْرُهُ</a:t>
            </a:r>
            <a:br>
              <a:rPr lang="ar-SA" dirty="0"/>
            </a:br>
            <a:r>
              <a:rPr lang="ar-SA" dirty="0"/>
              <a:t>يَا مَن جَلَّ ثَنَاؤُهُ</a:t>
            </a:r>
            <a:endParaRPr lang="en-US" dirty="0"/>
          </a:p>
        </p:txBody>
      </p:sp>
      <p:sp>
        <p:nvSpPr>
          <p:cNvPr id="5" name="Subtitle 4"/>
          <p:cNvSpPr>
            <a:spLocks noGrp="1"/>
          </p:cNvSpPr>
          <p:nvPr>
            <p:ph type="body" sz="quarter" idx="10"/>
          </p:nvPr>
        </p:nvSpPr>
        <p:spPr/>
        <p:txBody>
          <a:bodyPr/>
          <a:lstStyle/>
          <a:p>
            <a:r>
              <a:rPr lang="en-US" dirty="0"/>
              <a:t>O He-there is no deity except Him,</a:t>
            </a:r>
          </a:p>
          <a:p>
            <a:r>
              <a:rPr lang="en-US" dirty="0"/>
              <a:t>O He-great is His praise,</a:t>
            </a:r>
          </a:p>
        </p:txBody>
      </p:sp>
      <p:sp>
        <p:nvSpPr>
          <p:cNvPr id="2" name="TextBox 1">
            <a:extLst>
              <a:ext uri="{FF2B5EF4-FFF2-40B4-BE49-F238E27FC236}">
                <a16:creationId xmlns:a16="http://schemas.microsoft.com/office/drawing/2014/main" id="{A8E74726-9026-9A61-88E4-519CCD82838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تَقَدَّسَتْ أَسْمَاؤُهُ</a:t>
            </a:r>
            <a:br>
              <a:rPr lang="ar-SA" dirty="0"/>
            </a:br>
            <a:r>
              <a:rPr lang="ar-SA" dirty="0"/>
              <a:t>يَا مَن يَّدُومُ بَقَاؤُهُ</a:t>
            </a:r>
            <a:endParaRPr lang="en-US" dirty="0"/>
          </a:p>
        </p:txBody>
      </p:sp>
      <p:sp>
        <p:nvSpPr>
          <p:cNvPr id="5" name="Subtitle 4"/>
          <p:cNvSpPr>
            <a:spLocks noGrp="1"/>
          </p:cNvSpPr>
          <p:nvPr>
            <p:ph type="body" sz="quarter" idx="10"/>
          </p:nvPr>
        </p:nvSpPr>
        <p:spPr/>
        <p:txBody>
          <a:bodyPr/>
          <a:lstStyle/>
          <a:p>
            <a:r>
              <a:rPr lang="en-US" dirty="0"/>
              <a:t>O He, Whose names are sacred,</a:t>
            </a:r>
          </a:p>
          <a:p>
            <a:r>
              <a:rPr lang="en-US" dirty="0"/>
              <a:t>O He, Whose existence is eternal,</a:t>
            </a:r>
          </a:p>
        </p:txBody>
      </p:sp>
      <p:sp>
        <p:nvSpPr>
          <p:cNvPr id="2" name="TextBox 1">
            <a:extLst>
              <a:ext uri="{FF2B5EF4-FFF2-40B4-BE49-F238E27FC236}">
                <a16:creationId xmlns:a16="http://schemas.microsoft.com/office/drawing/2014/main" id="{06A535B9-8097-93F2-D073-7854254A6E6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العَظَمَةُ </a:t>
            </a:r>
            <a:r>
              <a:rPr lang="ar-SA" dirty="0" err="1"/>
              <a:t>بَهَاؤُهُ</a:t>
            </a:r>
            <a:br>
              <a:rPr lang="en-US" dirty="0"/>
            </a:br>
            <a:r>
              <a:rPr lang="ar-SA" dirty="0"/>
              <a:t>يَا مَنْ الْكِبْرِيَاءُ رِدَاؤُهُ</a:t>
            </a:r>
            <a:endParaRPr lang="en-US" dirty="0"/>
          </a:p>
        </p:txBody>
      </p:sp>
      <p:sp>
        <p:nvSpPr>
          <p:cNvPr id="5" name="Subtitle 4"/>
          <p:cNvSpPr>
            <a:spLocks noGrp="1"/>
          </p:cNvSpPr>
          <p:nvPr>
            <p:ph type="body" sz="quarter" idx="10"/>
          </p:nvPr>
        </p:nvSpPr>
        <p:spPr/>
        <p:txBody>
          <a:bodyPr/>
          <a:lstStyle/>
          <a:p>
            <a:r>
              <a:rPr lang="en-US" dirty="0"/>
              <a:t>O He, Whose glory is His ornament,</a:t>
            </a:r>
          </a:p>
          <a:p>
            <a:r>
              <a:rPr lang="en-US" dirty="0"/>
              <a:t>O He, Whose greatness is His covering,</a:t>
            </a:r>
          </a:p>
        </p:txBody>
      </p:sp>
      <p:sp>
        <p:nvSpPr>
          <p:cNvPr id="2" name="TextBox 1">
            <a:extLst>
              <a:ext uri="{FF2B5EF4-FFF2-40B4-BE49-F238E27FC236}">
                <a16:creationId xmlns:a16="http://schemas.microsoft.com/office/drawing/2014/main" id="{AF875E85-BDBF-522E-D578-77DDECE9FCB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تُحْصَى آلاؤُهُ</a:t>
            </a:r>
            <a:br>
              <a:rPr lang="en-US" dirty="0"/>
            </a:br>
            <a:r>
              <a:rPr lang="ar-SA" dirty="0"/>
              <a:t>يَا مَن لا تُعَدُّ نَعْمَاؤُهُ</a:t>
            </a:r>
            <a:endParaRPr lang="en-US" dirty="0"/>
          </a:p>
        </p:txBody>
      </p:sp>
      <p:sp>
        <p:nvSpPr>
          <p:cNvPr id="5" name="Subtitle 4"/>
          <p:cNvSpPr>
            <a:spLocks noGrp="1"/>
          </p:cNvSpPr>
          <p:nvPr>
            <p:ph type="body" sz="quarter" idx="10"/>
          </p:nvPr>
        </p:nvSpPr>
        <p:spPr/>
        <p:txBody>
          <a:bodyPr/>
          <a:lstStyle/>
          <a:p>
            <a:r>
              <a:rPr lang="en-US" dirty="0"/>
              <a:t>O He, Whose </a:t>
            </a:r>
            <a:r>
              <a:rPr lang="en-US" dirty="0" err="1"/>
              <a:t>favours</a:t>
            </a:r>
            <a:r>
              <a:rPr lang="en-US" dirty="0"/>
              <a:t> are countless,</a:t>
            </a:r>
          </a:p>
          <a:p>
            <a:r>
              <a:rPr lang="en-US" dirty="0"/>
              <a:t>O He, Whose bounties cannot be enumerated.</a:t>
            </a:r>
          </a:p>
        </p:txBody>
      </p:sp>
      <p:sp>
        <p:nvSpPr>
          <p:cNvPr id="2" name="TextBox 1">
            <a:extLst>
              <a:ext uri="{FF2B5EF4-FFF2-40B4-BE49-F238E27FC236}">
                <a16:creationId xmlns:a16="http://schemas.microsoft.com/office/drawing/2014/main" id="{767EF3F6-FB1D-4451-03BB-234DBB60D8E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784279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مُعِينُ يَا أَمِينُ</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Helper, O Trustworthy,</a:t>
            </a:r>
          </a:p>
        </p:txBody>
      </p:sp>
      <p:sp>
        <p:nvSpPr>
          <p:cNvPr id="2" name="TextBox 1">
            <a:extLst>
              <a:ext uri="{FF2B5EF4-FFF2-40B4-BE49-F238E27FC236}">
                <a16:creationId xmlns:a16="http://schemas.microsoft.com/office/drawing/2014/main" id="{2AA0AC64-6BC0-9F47-A60D-AE2617B48EE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مُبِينُ يَا مَتِينُ</a:t>
            </a:r>
            <a:r>
              <a:rPr lang="en-US" dirty="0"/>
              <a:t> </a:t>
            </a:r>
            <a:r>
              <a:rPr lang="ar-SA" dirty="0"/>
              <a:t>يَا مَكِينُ يَا رَشِيدُ</a:t>
            </a:r>
            <a:endParaRPr lang="en-US" dirty="0"/>
          </a:p>
        </p:txBody>
      </p:sp>
      <p:sp>
        <p:nvSpPr>
          <p:cNvPr id="5" name="Subtitle 4"/>
          <p:cNvSpPr>
            <a:spLocks noGrp="1"/>
          </p:cNvSpPr>
          <p:nvPr>
            <p:ph type="body" sz="quarter" idx="10"/>
          </p:nvPr>
        </p:nvSpPr>
        <p:spPr/>
        <p:txBody>
          <a:bodyPr/>
          <a:lstStyle/>
          <a:p>
            <a:r>
              <a:rPr lang="en-US" dirty="0"/>
              <a:t>O Manifest, O Powerful,</a:t>
            </a:r>
          </a:p>
          <a:p>
            <a:r>
              <a:rPr lang="en-US" dirty="0"/>
              <a:t>O Firm, O True Guide,</a:t>
            </a:r>
          </a:p>
        </p:txBody>
      </p:sp>
      <p:sp>
        <p:nvSpPr>
          <p:cNvPr id="2" name="TextBox 1">
            <a:extLst>
              <a:ext uri="{FF2B5EF4-FFF2-40B4-BE49-F238E27FC236}">
                <a16:creationId xmlns:a16="http://schemas.microsoft.com/office/drawing/2014/main" id="{15813358-49F4-2337-5FA2-D6278C1695D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88BEC90F-C108-4A80-9DB4-A6C85190CCCD}"/>
              </a:ext>
            </a:extLst>
          </p:cNvPr>
          <p:cNvSpPr>
            <a:spLocks noGrp="1"/>
          </p:cNvSpPr>
          <p:nvPr>
            <p:ph type="title"/>
            <p:custDataLst>
              <p:tags r:id="rId1"/>
            </p:custDataLst>
          </p:nvPr>
        </p:nvSpPr>
        <p:spPr/>
        <p:txBody>
          <a:bodyPr/>
          <a:lstStyle/>
          <a:p>
            <a:r>
              <a:rPr lang="ar-SA" dirty="0">
                <a:sym typeface="Wingdings"/>
              </a:rPr>
              <a:t>وَارْزَاقَكَ إِلَىٰ ٱلْخَلاَئِقِ مِنْ لَدُنْكَ نَازِلَةٌ</a:t>
            </a:r>
            <a:endParaRPr lang="en-US" dirty="0"/>
          </a:p>
        </p:txBody>
      </p:sp>
      <p:sp>
        <p:nvSpPr>
          <p:cNvPr id="12" name="Subtitle 4">
            <a:extLst>
              <a:ext uri="{FF2B5EF4-FFF2-40B4-BE49-F238E27FC236}">
                <a16:creationId xmlns:a16="http://schemas.microsoft.com/office/drawing/2014/main" id="{65C907E1-CB42-4F2D-BAA9-1E9ABF8EE743}"/>
              </a:ext>
            </a:extLst>
          </p:cNvPr>
          <p:cNvSpPr>
            <a:spLocks noGrp="1"/>
          </p:cNvSpPr>
          <p:nvPr>
            <p:ph type="body" sz="quarter" idx="10"/>
            <p:custDataLst>
              <p:tags r:id="rId2"/>
            </p:custDataLst>
          </p:nvPr>
        </p:nvSpPr>
        <p:spPr/>
        <p:txBody>
          <a:bodyPr/>
          <a:lstStyle/>
          <a:p>
            <a:r>
              <a:rPr lang="en-US">
                <a:sym typeface="Wingdings"/>
              </a:rPr>
              <a:t>Your sustenance to the creatures are descending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حَمِيدُ يَا مَجِيدُ</a:t>
            </a:r>
            <a:r>
              <a:rPr lang="en-US" dirty="0"/>
              <a:t> </a:t>
            </a:r>
            <a:r>
              <a:rPr lang="ar-SA" dirty="0"/>
              <a:t>يَا شَدِيدُ يَا شَهِيدُ</a:t>
            </a:r>
            <a:endParaRPr lang="en-US" dirty="0"/>
          </a:p>
        </p:txBody>
      </p:sp>
      <p:sp>
        <p:nvSpPr>
          <p:cNvPr id="5" name="Subtitle 4"/>
          <p:cNvSpPr>
            <a:spLocks noGrp="1"/>
          </p:cNvSpPr>
          <p:nvPr>
            <p:ph type="body" sz="quarter" idx="10"/>
          </p:nvPr>
        </p:nvSpPr>
        <p:spPr/>
        <p:txBody>
          <a:bodyPr/>
          <a:lstStyle/>
          <a:p>
            <a:r>
              <a:rPr lang="en-US" dirty="0"/>
              <a:t>O Praiseworthy, O Glorious,</a:t>
            </a:r>
          </a:p>
          <a:p>
            <a:r>
              <a:rPr lang="en-US"/>
              <a:t>O Strong, O Witness</a:t>
            </a:r>
            <a:endParaRPr lang="en-US" dirty="0"/>
          </a:p>
        </p:txBody>
      </p:sp>
      <p:sp>
        <p:nvSpPr>
          <p:cNvPr id="2" name="TextBox 1">
            <a:extLst>
              <a:ext uri="{FF2B5EF4-FFF2-40B4-BE49-F238E27FC236}">
                <a16:creationId xmlns:a16="http://schemas.microsoft.com/office/drawing/2014/main" id="{96D68759-EB49-2468-313F-787AAB0F598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1749982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الْعَرْشِ الْمَجِيدِ</a:t>
            </a:r>
            <a:br>
              <a:rPr lang="en-US" dirty="0"/>
            </a:br>
            <a:r>
              <a:rPr lang="ar-SA" dirty="0"/>
              <a:t>يَا ذْا الْقَوْلِ السَّدِيدِ</a:t>
            </a:r>
            <a:endParaRPr lang="en-US" dirty="0"/>
          </a:p>
        </p:txBody>
      </p:sp>
      <p:sp>
        <p:nvSpPr>
          <p:cNvPr id="5" name="Subtitle 4"/>
          <p:cNvSpPr>
            <a:spLocks noGrp="1"/>
          </p:cNvSpPr>
          <p:nvPr>
            <p:ph type="body" sz="quarter" idx="10"/>
          </p:nvPr>
        </p:nvSpPr>
        <p:spPr/>
        <p:txBody>
          <a:bodyPr/>
          <a:lstStyle/>
          <a:p>
            <a:r>
              <a:rPr lang="en-US" dirty="0"/>
              <a:t>O Lord of the Glorious Throne,</a:t>
            </a:r>
          </a:p>
          <a:p>
            <a:r>
              <a:rPr lang="en-US" dirty="0"/>
              <a:t>O He, Whose words are right.</a:t>
            </a:r>
          </a:p>
        </p:txBody>
      </p:sp>
      <p:sp>
        <p:nvSpPr>
          <p:cNvPr id="2" name="TextBox 1">
            <a:extLst>
              <a:ext uri="{FF2B5EF4-FFF2-40B4-BE49-F238E27FC236}">
                <a16:creationId xmlns:a16="http://schemas.microsoft.com/office/drawing/2014/main" id="{CBFE80D5-4D4E-B5BE-5AEA-E9845500379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الْفِعْلِ الرَّشِيدِ</a:t>
            </a:r>
            <a:br>
              <a:rPr lang="en-US" dirty="0"/>
            </a:br>
            <a:r>
              <a:rPr lang="ar-SA" dirty="0"/>
              <a:t>يَا ذَا البَطْشِ الشَّدِيدِ</a:t>
            </a:r>
            <a:endParaRPr lang="en-US" dirty="0"/>
          </a:p>
        </p:txBody>
      </p:sp>
      <p:sp>
        <p:nvSpPr>
          <p:cNvPr id="5" name="Subtitle 4"/>
          <p:cNvSpPr>
            <a:spLocks noGrp="1"/>
          </p:cNvSpPr>
          <p:nvPr>
            <p:ph type="body" sz="quarter" idx="10"/>
          </p:nvPr>
        </p:nvSpPr>
        <p:spPr/>
        <p:txBody>
          <a:bodyPr/>
          <a:lstStyle/>
          <a:p>
            <a:r>
              <a:rPr lang="en-US" dirty="0"/>
              <a:t>O Master of great deeds,</a:t>
            </a:r>
          </a:p>
          <a:p>
            <a:r>
              <a:rPr lang="en-US" dirty="0"/>
              <a:t>O He, Whose punishment is severe</a:t>
            </a:r>
          </a:p>
        </p:txBody>
      </p:sp>
      <p:sp>
        <p:nvSpPr>
          <p:cNvPr id="2" name="TextBox 1">
            <a:extLst>
              <a:ext uri="{FF2B5EF4-FFF2-40B4-BE49-F238E27FC236}">
                <a16:creationId xmlns:a16="http://schemas.microsoft.com/office/drawing/2014/main" id="{72AFBF70-2FB6-587A-906B-CCA911EB7F7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الوَعْدِ وَالوَعِيدِ</a:t>
            </a:r>
            <a:br>
              <a:rPr lang="en-US" dirty="0"/>
            </a:br>
            <a:r>
              <a:rPr lang="ar-SA" dirty="0"/>
              <a:t>يَا مَنْ هُوَ الْوَلِيُّ الحَمِيدُ</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Master of promise and threat, </a:t>
            </a:r>
          </a:p>
          <a:p>
            <a:r>
              <a:rPr lang="en-US" dirty="0"/>
              <a:t>O He, Who is guardian and the most praised one,</a:t>
            </a:r>
          </a:p>
        </p:txBody>
      </p:sp>
      <p:sp>
        <p:nvSpPr>
          <p:cNvPr id="2" name="TextBox 1">
            <a:extLst>
              <a:ext uri="{FF2B5EF4-FFF2-40B4-BE49-F238E27FC236}">
                <a16:creationId xmlns:a16="http://schemas.microsoft.com/office/drawing/2014/main" id="{6F983CF7-AC95-B3F4-5E06-C37939E4AF4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فْعَّالٌ لِّمَا يُرِيدُ</a:t>
            </a:r>
            <a:br>
              <a:rPr lang="ar-SA" dirty="0"/>
            </a:br>
            <a:r>
              <a:rPr lang="ar-SA" dirty="0"/>
              <a:t>يَا مَنْ هُوَ قْرِيبٌ غَيْرُ بَعِيد</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the mighty doer of whatever He wills, </a:t>
            </a:r>
          </a:p>
          <a:p>
            <a:r>
              <a:rPr lang="en-US" dirty="0"/>
              <a:t>O He, Who is near and not far,</a:t>
            </a:r>
          </a:p>
        </p:txBody>
      </p:sp>
      <p:sp>
        <p:nvSpPr>
          <p:cNvPr id="2" name="TextBox 1">
            <a:extLst>
              <a:ext uri="{FF2B5EF4-FFF2-40B4-BE49-F238E27FC236}">
                <a16:creationId xmlns:a16="http://schemas.microsoft.com/office/drawing/2014/main" id="{FC2EEDF4-313A-6C52-2B3A-AA062F00B47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عَلَى كُلِّ شَيْء شَهِيدٌ</a:t>
            </a:r>
            <a:br>
              <a:rPr lang="en-US" dirty="0"/>
            </a:br>
            <a:r>
              <a:rPr lang="ar-SA" dirty="0"/>
              <a:t>يَا مَنْ هُوَ لَيْسَ بِظَلاَّم لِّلْعَبِيدِ</a:t>
            </a:r>
            <a:endParaRPr lang="en-US" dirty="0"/>
          </a:p>
        </p:txBody>
      </p:sp>
      <p:sp>
        <p:nvSpPr>
          <p:cNvPr id="5" name="Subtitle 4"/>
          <p:cNvSpPr>
            <a:spLocks noGrp="1"/>
          </p:cNvSpPr>
          <p:nvPr>
            <p:ph type="body" sz="quarter" idx="10"/>
          </p:nvPr>
        </p:nvSpPr>
        <p:spPr/>
        <p:txBody>
          <a:bodyPr/>
          <a:lstStyle/>
          <a:p>
            <a:r>
              <a:rPr lang="en-US" dirty="0"/>
              <a:t>O He, Who is Witness to everything, O He, Who is not the least cruel to his slaves,</a:t>
            </a:r>
          </a:p>
        </p:txBody>
      </p:sp>
      <p:sp>
        <p:nvSpPr>
          <p:cNvPr id="2" name="TextBox 1">
            <a:extLst>
              <a:ext uri="{FF2B5EF4-FFF2-40B4-BE49-F238E27FC236}">
                <a16:creationId xmlns:a16="http://schemas.microsoft.com/office/drawing/2014/main" id="{6407FF80-68CE-60A7-247F-C1C0F2C78FB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0305250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شَرِيكَ لَهُ وَلا وَزَيرَ</a:t>
            </a:r>
            <a:br>
              <a:rPr lang="en-US" dirty="0"/>
            </a:br>
            <a:r>
              <a:rPr lang="ar-SA" dirty="0"/>
              <a:t>يَا مَن لا شَبِيهَ [شِبْهَ‏] لَهُ وَلا نَظِيرَ</a:t>
            </a:r>
            <a:endParaRPr lang="en-US" dirty="0"/>
          </a:p>
        </p:txBody>
      </p:sp>
      <p:sp>
        <p:nvSpPr>
          <p:cNvPr id="5" name="Subtitle 4"/>
          <p:cNvSpPr>
            <a:spLocks noGrp="1"/>
          </p:cNvSpPr>
          <p:nvPr>
            <p:ph type="body" sz="quarter" idx="10"/>
          </p:nvPr>
        </p:nvSpPr>
        <p:spPr/>
        <p:txBody>
          <a:bodyPr/>
          <a:lstStyle/>
          <a:p>
            <a:r>
              <a:rPr lang="en-US" dirty="0"/>
              <a:t>O He, Who has no partner and no adviser,</a:t>
            </a:r>
          </a:p>
          <a:p>
            <a:r>
              <a:rPr lang="en-US" dirty="0"/>
              <a:t>O He, Who has no equal and no match,</a:t>
            </a:r>
          </a:p>
        </p:txBody>
      </p:sp>
      <p:sp>
        <p:nvSpPr>
          <p:cNvPr id="2" name="TextBox 1">
            <a:extLst>
              <a:ext uri="{FF2B5EF4-FFF2-40B4-BE49-F238E27FC236}">
                <a16:creationId xmlns:a16="http://schemas.microsoft.com/office/drawing/2014/main" id="{74AF83C4-3BD3-F3BA-DBC8-FE9947E4B4D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خَاِلقَ الشَّمْسِ وَالْقَمَرِ الْمُنِيرِ</a:t>
            </a:r>
            <a:br>
              <a:rPr lang="en-US" dirty="0"/>
            </a:br>
            <a:r>
              <a:rPr lang="ar-SA" dirty="0"/>
              <a:t>يَا مُغْنِي الْبَائِسِ الْفَقِيرِ</a:t>
            </a:r>
            <a:endParaRPr lang="en-US" dirty="0"/>
          </a:p>
        </p:txBody>
      </p:sp>
      <p:sp>
        <p:nvSpPr>
          <p:cNvPr id="5" name="Subtitle 4"/>
          <p:cNvSpPr>
            <a:spLocks noGrp="1"/>
          </p:cNvSpPr>
          <p:nvPr>
            <p:ph type="body" sz="quarter" idx="10"/>
          </p:nvPr>
        </p:nvSpPr>
        <p:spPr/>
        <p:txBody>
          <a:bodyPr/>
          <a:lstStyle/>
          <a:p>
            <a:r>
              <a:rPr lang="en-US" dirty="0"/>
              <a:t>O Creator of the sun and the bright moon,</a:t>
            </a:r>
          </a:p>
          <a:p>
            <a:r>
              <a:rPr lang="en-US" dirty="0"/>
              <a:t>O Enricher of the poverty stricken,</a:t>
            </a:r>
          </a:p>
        </p:txBody>
      </p:sp>
      <p:sp>
        <p:nvSpPr>
          <p:cNvPr id="2" name="TextBox 1">
            <a:extLst>
              <a:ext uri="{FF2B5EF4-FFF2-40B4-BE49-F238E27FC236}">
                <a16:creationId xmlns:a16="http://schemas.microsoft.com/office/drawing/2014/main" id="{7D18C0DD-B186-E47D-DF1A-312698E5B70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0" y="481014"/>
            <a:ext cx="1219200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Please place the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Holy Qur'an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on your head and recite the following:</a:t>
            </a:r>
          </a:p>
        </p:txBody>
      </p:sp>
      <p:sp>
        <p:nvSpPr>
          <p:cNvPr id="13318" name="Rectangle 1"/>
          <p:cNvSpPr>
            <a:spLocks noChangeArrowheads="1"/>
          </p:cNvSpPr>
          <p:nvPr/>
        </p:nvSpPr>
        <p:spPr bwMode="auto">
          <a:xfrm>
            <a:off x="2514600" y="4583799"/>
            <a:ext cx="71628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i="1" dirty="0">
                <a:solidFill>
                  <a:schemeClr val="accent2">
                    <a:lumMod val="75000"/>
                  </a:schemeClr>
                </a:solidFill>
                <a:latin typeface="Calibri" panose="020F0502020204030204" pitchFamily="34" charset="0"/>
                <a:cs typeface="Calibri" panose="020F0502020204030204" pitchFamily="34" charset="0"/>
              </a:rPr>
              <a:t>While placing the Qur’an on the head, remind yourself that true salvation can only be achieved by always keeping the rules of Qur’an ahead of us to follow. The fact that we put the Qur’an on our head is a sign of respect and reverence. We beseech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Allāh</a:t>
            </a:r>
            <a:r>
              <a:rPr lang="en-US" altLang="en-US" sz="2000" i="1" dirty="0">
                <a:solidFill>
                  <a:schemeClr val="accent2">
                    <a:lumMod val="75000"/>
                  </a:schemeClr>
                </a:solidFill>
                <a:latin typeface="Calibri" panose="020F0502020204030204" pitchFamily="34" charset="0"/>
                <a:cs typeface="Calibri" panose="020F0502020204030204" pitchFamily="34" charset="0"/>
              </a:rPr>
              <a:t> (SWT) by the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thaqalayn</a:t>
            </a:r>
            <a:r>
              <a:rPr lang="en-US" altLang="en-US" sz="2000" i="1" dirty="0">
                <a:solidFill>
                  <a:schemeClr val="accent2">
                    <a:lumMod val="75000"/>
                  </a:schemeClr>
                </a:solidFill>
                <a:latin typeface="Calibri" panose="020F0502020204030204" pitchFamily="34" charset="0"/>
                <a:cs typeface="Calibri" panose="020F0502020204030204" pitchFamily="34" charset="0"/>
              </a:rPr>
              <a:t> - the speaking and the silent Qur'an. - Holy Qur'an (39:56) Pray for </a:t>
            </a:r>
            <a:r>
              <a:rPr lang="en-US" altLang="en-US" sz="2000" i="1" dirty="0" err="1">
                <a:solidFill>
                  <a:schemeClr val="accent2">
                    <a:lumMod val="75000"/>
                  </a:schemeClr>
                </a:solidFill>
                <a:latin typeface="Calibri" panose="020F0502020204030204" pitchFamily="34" charset="0"/>
                <a:cs typeface="Calibri" panose="020F0502020204030204" pitchFamily="34" charset="0"/>
              </a:rPr>
              <a:t>Aql</a:t>
            </a:r>
            <a:r>
              <a:rPr lang="en-US" altLang="en-US" sz="2000" i="1" dirty="0">
                <a:solidFill>
                  <a:schemeClr val="accent2">
                    <a:lumMod val="75000"/>
                  </a:schemeClr>
                </a:solidFill>
                <a:latin typeface="Calibri" panose="020F0502020204030204" pitchFamily="34" charset="0"/>
                <a:cs typeface="Calibri" panose="020F0502020204030204" pitchFamily="34" charset="0"/>
              </a:rPr>
              <a:t>/Intelligence to be Kamil ( complete) ,it is Kashe (submits) to Qur’an &amp; acquires Noor ( light) from it.</a:t>
            </a:r>
          </a:p>
        </p:txBody>
      </p:sp>
    </p:spTree>
    <p:extLst>
      <p:ext uri="{BB962C8B-B14F-4D97-AF65-F5344CB8AC3E}">
        <p14:creationId xmlns:p14="http://schemas.microsoft.com/office/powerpoint/2010/main" val="37269054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22C53725-EB3E-4267-8218-EFCF56F1E309}"/>
              </a:ext>
            </a:extLst>
          </p:cNvPr>
          <p:cNvSpPr>
            <a:spLocks noGrp="1"/>
          </p:cNvSpPr>
          <p:nvPr>
            <p:ph type="title"/>
            <p:custDataLst>
              <p:tags r:id="rId1"/>
            </p:custDataLst>
          </p:nvPr>
        </p:nvSpPr>
        <p:spPr/>
        <p:txBody>
          <a:bodyPr/>
          <a:lstStyle/>
          <a:p>
            <a:r>
              <a:rPr lang="ar-SA" dirty="0">
                <a:sym typeface="Wingdings"/>
              </a:rPr>
              <a:t>وَعَوَائِدَ ٱلْمَزِيدِ إِلَيْهِمْ وَاصِلَةٌ</a:t>
            </a:r>
            <a:endParaRPr lang="en-US" dirty="0"/>
          </a:p>
        </p:txBody>
      </p:sp>
      <p:sp>
        <p:nvSpPr>
          <p:cNvPr id="12" name="Subtitle 4">
            <a:extLst>
              <a:ext uri="{FF2B5EF4-FFF2-40B4-BE49-F238E27FC236}">
                <a16:creationId xmlns:a16="http://schemas.microsoft.com/office/drawing/2014/main" id="{555C7FD7-DEEC-408E-A0D2-974BFB0CBC90}"/>
              </a:ext>
            </a:extLst>
          </p:cNvPr>
          <p:cNvSpPr>
            <a:spLocks noGrp="1"/>
          </p:cNvSpPr>
          <p:nvPr>
            <p:ph type="body" sz="quarter" idx="10"/>
            <p:custDataLst>
              <p:tags r:id="rId2"/>
            </p:custDataLst>
          </p:nvPr>
        </p:nvSpPr>
        <p:spPr/>
        <p:txBody>
          <a:bodyPr/>
          <a:lstStyle/>
          <a:p>
            <a:r>
              <a:rPr lang="en-US">
                <a:sym typeface="Wingdings"/>
              </a:rPr>
              <a:t>Your gifts for further conferrals are reaching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الطِّفْلِ الصَّغِيرِ</a:t>
            </a:r>
            <a:br>
              <a:rPr lang="en-US" dirty="0"/>
            </a:br>
            <a:r>
              <a:rPr lang="ar-SA" dirty="0"/>
              <a:t>يَا رْاحِمَ الشَّيْخِ الْكَبِيرِ</a:t>
            </a:r>
            <a:endParaRPr lang="en-US" dirty="0"/>
          </a:p>
        </p:txBody>
      </p:sp>
      <p:sp>
        <p:nvSpPr>
          <p:cNvPr id="5" name="Subtitle 4"/>
          <p:cNvSpPr>
            <a:spLocks noGrp="1"/>
          </p:cNvSpPr>
          <p:nvPr>
            <p:ph type="body" sz="quarter" idx="10"/>
          </p:nvPr>
        </p:nvSpPr>
        <p:spPr/>
        <p:txBody>
          <a:bodyPr/>
          <a:lstStyle/>
          <a:p>
            <a:r>
              <a:rPr lang="en-US" dirty="0"/>
              <a:t>O Provider of sustenance to small children,</a:t>
            </a:r>
          </a:p>
          <a:p>
            <a:r>
              <a:rPr lang="en-US" dirty="0"/>
              <a:t>O Merciful to the very aged ones,</a:t>
            </a:r>
          </a:p>
        </p:txBody>
      </p:sp>
      <p:sp>
        <p:nvSpPr>
          <p:cNvPr id="6" name="TextBox 5">
            <a:extLst>
              <a:ext uri="{FF2B5EF4-FFF2-40B4-BE49-F238E27FC236}">
                <a16:creationId xmlns:a16="http://schemas.microsoft.com/office/drawing/2014/main" id="{0F4B2274-032A-8B45-8BB4-D4B2047AEB9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جَابِرَ العَظْمِ الكَسِيرِ</a:t>
            </a:r>
            <a:br>
              <a:rPr lang="en-US" dirty="0"/>
            </a:br>
            <a:r>
              <a:rPr lang="ar-SA" dirty="0"/>
              <a:t>يَا عِصْمَةَ الْخَائِفِ الْمُسْتَجِيرِ</a:t>
            </a:r>
            <a:endParaRPr lang="en-US" dirty="0"/>
          </a:p>
        </p:txBody>
      </p:sp>
      <p:sp>
        <p:nvSpPr>
          <p:cNvPr id="5" name="Subtitle 4"/>
          <p:cNvSpPr>
            <a:spLocks noGrp="1"/>
          </p:cNvSpPr>
          <p:nvPr>
            <p:ph type="body" sz="quarter" idx="10"/>
          </p:nvPr>
        </p:nvSpPr>
        <p:spPr/>
        <p:txBody>
          <a:bodyPr/>
          <a:lstStyle/>
          <a:p>
            <a:r>
              <a:rPr lang="en-US" dirty="0"/>
              <a:t>O Joiner of broken bones, O Protector of the frightened shelter seekers,</a:t>
            </a:r>
          </a:p>
        </p:txBody>
      </p:sp>
      <p:sp>
        <p:nvSpPr>
          <p:cNvPr id="2" name="TextBox 1">
            <a:extLst>
              <a:ext uri="{FF2B5EF4-FFF2-40B4-BE49-F238E27FC236}">
                <a16:creationId xmlns:a16="http://schemas.microsoft.com/office/drawing/2014/main" id="{E4D336EE-8B54-8C81-A94C-32C9B3BE4AC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بِعِبَادِهِ خَبَيِرٌ بَصِيرٌ</a:t>
            </a:r>
            <a:br>
              <a:rPr lang="ar-SA" dirty="0"/>
            </a:br>
            <a:r>
              <a:rPr lang="ar-SA" dirty="0"/>
              <a:t>يَّا مَنْ هُوَ عَلَى كُلِّ شَيْء قَدِيرٌ</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 Who is All-Aware and All-Seeing of his slaves,</a:t>
            </a:r>
          </a:p>
          <a:p>
            <a:r>
              <a:rPr lang="en-US" dirty="0"/>
              <a:t>O He, Who is Powerful over everything.</a:t>
            </a:r>
          </a:p>
        </p:txBody>
      </p:sp>
      <p:sp>
        <p:nvSpPr>
          <p:cNvPr id="2" name="TextBox 1">
            <a:extLst>
              <a:ext uri="{FF2B5EF4-FFF2-40B4-BE49-F238E27FC236}">
                <a16:creationId xmlns:a16="http://schemas.microsoft.com/office/drawing/2014/main" id="{14CA7B19-BFC1-2D6F-05FE-FF254800259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0065218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الْجُودِ وَالنِّعَمِ</a:t>
            </a:r>
            <a:br>
              <a:rPr lang="en-US" dirty="0"/>
            </a:br>
            <a:r>
              <a:rPr lang="ar-SA" dirty="0"/>
              <a:t>يَا ذَا الْفَضْلِ وَالْكَرَمِ</a:t>
            </a:r>
            <a:endParaRPr lang="en-US" dirty="0"/>
          </a:p>
        </p:txBody>
      </p:sp>
      <p:sp>
        <p:nvSpPr>
          <p:cNvPr id="5" name="Subtitle 4"/>
          <p:cNvSpPr>
            <a:spLocks noGrp="1"/>
          </p:cNvSpPr>
          <p:nvPr>
            <p:ph type="body" sz="quarter" idx="10"/>
          </p:nvPr>
        </p:nvSpPr>
        <p:spPr/>
        <p:txBody>
          <a:bodyPr/>
          <a:lstStyle/>
          <a:p>
            <a:r>
              <a:rPr lang="en-US" dirty="0"/>
              <a:t>O Master of generosity and the </a:t>
            </a:r>
            <a:r>
              <a:rPr lang="en-US" dirty="0" err="1"/>
              <a:t>Bestower</a:t>
            </a:r>
            <a:r>
              <a:rPr lang="en-US" dirty="0"/>
              <a:t> of the bounties, O Gracious and Magnanimous,</a:t>
            </a:r>
          </a:p>
        </p:txBody>
      </p:sp>
      <p:sp>
        <p:nvSpPr>
          <p:cNvPr id="2" name="TextBox 1">
            <a:extLst>
              <a:ext uri="{FF2B5EF4-FFF2-40B4-BE49-F238E27FC236}">
                <a16:creationId xmlns:a16="http://schemas.microsoft.com/office/drawing/2014/main" id="{B8FD2901-2D2E-96FD-6DF0-79BACA4C1CD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خَاِلقَ اللَّوْحِ وَالْقَلَمِ</a:t>
            </a:r>
            <a:br>
              <a:rPr lang="ar-SA" dirty="0"/>
            </a:br>
            <a:r>
              <a:rPr lang="ar-SA" dirty="0"/>
              <a:t>يَا بَارِئَ الذَّرِّ و النَّسَمِ</a:t>
            </a:r>
            <a:endParaRPr lang="en-US" dirty="0"/>
          </a:p>
        </p:txBody>
      </p:sp>
      <p:sp>
        <p:nvSpPr>
          <p:cNvPr id="5" name="Subtitle 4"/>
          <p:cNvSpPr>
            <a:spLocks noGrp="1"/>
          </p:cNvSpPr>
          <p:nvPr>
            <p:ph type="body" sz="quarter" idx="10"/>
          </p:nvPr>
        </p:nvSpPr>
        <p:spPr/>
        <p:txBody>
          <a:bodyPr/>
          <a:lstStyle/>
          <a:p>
            <a:r>
              <a:rPr lang="en-US" dirty="0"/>
              <a:t>O Creator of the Tablet and the Pen,</a:t>
            </a:r>
          </a:p>
          <a:p>
            <a:r>
              <a:rPr lang="en-US" dirty="0"/>
              <a:t>O Creator of ants and men,</a:t>
            </a:r>
          </a:p>
        </p:txBody>
      </p:sp>
      <p:sp>
        <p:nvSpPr>
          <p:cNvPr id="2" name="TextBox 1">
            <a:extLst>
              <a:ext uri="{FF2B5EF4-FFF2-40B4-BE49-F238E27FC236}">
                <a16:creationId xmlns:a16="http://schemas.microsoft.com/office/drawing/2014/main" id="{53F259A0-D22D-1D35-2DC6-C0E0030E89C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الْبَأْسِ وَالنِّقَمِ</a:t>
            </a:r>
            <a:br>
              <a:rPr lang="ar-SA" dirty="0"/>
            </a:br>
            <a:r>
              <a:rPr lang="ar-SA" dirty="0"/>
              <a:t>يَا مُلْهِمَ الْعَرَبِ وَالْعَجَمِ</a:t>
            </a:r>
            <a:endParaRPr lang="en-US" dirty="0"/>
          </a:p>
        </p:txBody>
      </p:sp>
      <p:sp>
        <p:nvSpPr>
          <p:cNvPr id="5" name="Subtitle 4"/>
          <p:cNvSpPr>
            <a:spLocks noGrp="1"/>
          </p:cNvSpPr>
          <p:nvPr>
            <p:ph type="body" sz="quarter" idx="10"/>
          </p:nvPr>
        </p:nvSpPr>
        <p:spPr/>
        <p:txBody>
          <a:bodyPr/>
          <a:lstStyle/>
          <a:p>
            <a:r>
              <a:rPr lang="en-US" dirty="0"/>
              <a:t>O Inflictor of punishment and retaliator,</a:t>
            </a:r>
          </a:p>
          <a:p>
            <a:r>
              <a:rPr lang="en-US" dirty="0"/>
              <a:t>O Inspirer of Arabs and non-Arabs,</a:t>
            </a:r>
          </a:p>
        </p:txBody>
      </p:sp>
      <p:sp>
        <p:nvSpPr>
          <p:cNvPr id="2" name="TextBox 1">
            <a:extLst>
              <a:ext uri="{FF2B5EF4-FFF2-40B4-BE49-F238E27FC236}">
                <a16:creationId xmlns:a16="http://schemas.microsoft.com/office/drawing/2014/main" id="{1975928D-F91C-990C-8CE1-3EB5055141B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كَاشِفَ الضُرِّ وَالأَلَمِ</a:t>
            </a:r>
            <a:br>
              <a:rPr lang="en-US" dirty="0"/>
            </a:br>
            <a:r>
              <a:rPr lang="ar-SA" dirty="0"/>
              <a:t>يَا عَالِمَ السِّرِّ وَالهِمَمِ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Expeller of pain and grief,</a:t>
            </a:r>
          </a:p>
          <a:p>
            <a:r>
              <a:rPr lang="en-US" dirty="0"/>
              <a:t>O He, Who knows the secrets and the mysteries,</a:t>
            </a:r>
          </a:p>
        </p:txBody>
      </p:sp>
      <p:sp>
        <p:nvSpPr>
          <p:cNvPr id="2" name="TextBox 1">
            <a:extLst>
              <a:ext uri="{FF2B5EF4-FFF2-40B4-BE49-F238E27FC236}">
                <a16:creationId xmlns:a16="http://schemas.microsoft.com/office/drawing/2014/main" id="{8B8B6BBF-9B15-0552-1666-76CCAD4365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الْبَيْتِ وَالْحَرَمِ</a:t>
            </a:r>
            <a:br>
              <a:rPr lang="en-US" dirty="0"/>
            </a:br>
            <a:r>
              <a:rPr lang="ar-SA" dirty="0"/>
              <a:t>يَا مَنْ خَلَقَ الأَشْيَاءَ مِنَ الْعَدَمِ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Lord of the Kaaba and the Sacred Precinct,</a:t>
            </a:r>
          </a:p>
          <a:p>
            <a:r>
              <a:rPr lang="en-US" dirty="0"/>
              <a:t>O He, Who has created everything out of nothingness,</a:t>
            </a:r>
          </a:p>
        </p:txBody>
      </p:sp>
      <p:sp>
        <p:nvSpPr>
          <p:cNvPr id="2" name="TextBox 1">
            <a:extLst>
              <a:ext uri="{FF2B5EF4-FFF2-40B4-BE49-F238E27FC236}">
                <a16:creationId xmlns:a16="http://schemas.microsoft.com/office/drawing/2014/main" id="{9657FE9B-AEF6-E23C-C839-AD8E682756D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381764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AB6E014B-AB27-4C1E-A10F-49A90867C868}"/>
              </a:ext>
            </a:extLst>
          </p:cNvPr>
          <p:cNvSpPr>
            <a:spLocks noGrp="1"/>
          </p:cNvSpPr>
          <p:nvPr>
            <p:ph type="title"/>
            <p:custDataLst>
              <p:tags r:id="rId1"/>
            </p:custDataLst>
          </p:nvPr>
        </p:nvSpPr>
        <p:spPr/>
        <p:txBody>
          <a:bodyPr/>
          <a:lstStyle/>
          <a:p>
            <a:r>
              <a:rPr lang="ar-SA" dirty="0">
                <a:sym typeface="Wingdings"/>
              </a:rPr>
              <a:t>وَذُنُوبَ ٱلْمُسْتَغْفِرِينَ مَغْفُورَةٌ</a:t>
            </a:r>
            <a:endParaRPr lang="en-US" dirty="0"/>
          </a:p>
        </p:txBody>
      </p:sp>
      <p:sp>
        <p:nvSpPr>
          <p:cNvPr id="12" name="Subtitle 4">
            <a:extLst>
              <a:ext uri="{FF2B5EF4-FFF2-40B4-BE49-F238E27FC236}">
                <a16:creationId xmlns:a16="http://schemas.microsoft.com/office/drawing/2014/main" id="{3B307986-089D-45D8-AAA2-2AE0B019AD5E}"/>
              </a:ext>
            </a:extLst>
          </p:cNvPr>
          <p:cNvSpPr>
            <a:spLocks noGrp="1"/>
          </p:cNvSpPr>
          <p:nvPr>
            <p:ph type="body" sz="quarter" idx="10"/>
            <p:custDataLst>
              <p:tags r:id="rId2"/>
            </p:custDataLst>
          </p:nvPr>
        </p:nvSpPr>
        <p:spPr/>
        <p:txBody>
          <a:bodyPr/>
          <a:lstStyle/>
          <a:p>
            <a:r>
              <a:rPr lang="en-US">
                <a:sym typeface="Wingdings"/>
              </a:rPr>
              <a:t>the sins of those imploring Your forgiveness are forgiven,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فَاعِلُ يَا جَاعِلُ</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Doer, O Creator</a:t>
            </a:r>
          </a:p>
        </p:txBody>
      </p:sp>
      <p:sp>
        <p:nvSpPr>
          <p:cNvPr id="2" name="TextBox 1">
            <a:extLst>
              <a:ext uri="{FF2B5EF4-FFF2-40B4-BE49-F238E27FC236}">
                <a16:creationId xmlns:a16="http://schemas.microsoft.com/office/drawing/2014/main" id="{8B7EB4DF-15C8-6AF2-D404-BF9F53ADD59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قَابِلُ يَا كَامِلُ</a:t>
            </a:r>
            <a:r>
              <a:rPr lang="en-US" dirty="0"/>
              <a:t> </a:t>
            </a:r>
            <a:r>
              <a:rPr lang="ar-SA" dirty="0"/>
              <a:t>يَا فَاصِلُ يَا وَاصِلُ</a:t>
            </a:r>
            <a:endParaRPr lang="en-US" dirty="0"/>
          </a:p>
        </p:txBody>
      </p:sp>
      <p:sp>
        <p:nvSpPr>
          <p:cNvPr id="5" name="Subtitle 4"/>
          <p:cNvSpPr>
            <a:spLocks noGrp="1"/>
          </p:cNvSpPr>
          <p:nvPr>
            <p:ph type="body" sz="quarter" idx="10"/>
          </p:nvPr>
        </p:nvSpPr>
        <p:spPr/>
        <p:txBody>
          <a:bodyPr/>
          <a:lstStyle/>
          <a:p>
            <a:r>
              <a:rPr lang="en-US" dirty="0"/>
              <a:t>O Acceptor, O Perfect,</a:t>
            </a:r>
          </a:p>
          <a:p>
            <a:r>
              <a:rPr lang="en-US" dirty="0"/>
              <a:t>O Gracious, O Separator</a:t>
            </a:r>
          </a:p>
        </p:txBody>
      </p:sp>
      <p:sp>
        <p:nvSpPr>
          <p:cNvPr id="2" name="TextBox 1">
            <a:extLst>
              <a:ext uri="{FF2B5EF4-FFF2-40B4-BE49-F238E27FC236}">
                <a16:creationId xmlns:a16="http://schemas.microsoft.com/office/drawing/2014/main" id="{BC993813-84B3-6444-4066-96E535FE0C2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عَادِلُ يَا غَاِلبُ</a:t>
            </a:r>
            <a:r>
              <a:rPr lang="en-US" dirty="0"/>
              <a:t> </a:t>
            </a:r>
            <a:r>
              <a:rPr lang="ar-SA" dirty="0"/>
              <a:t>يَا طَاِلبُ يَا وَاهِبُ</a:t>
            </a:r>
            <a:endParaRPr lang="en-US" dirty="0"/>
          </a:p>
        </p:txBody>
      </p:sp>
      <p:sp>
        <p:nvSpPr>
          <p:cNvPr id="5" name="Subtitle 4"/>
          <p:cNvSpPr>
            <a:spLocks noGrp="1"/>
          </p:cNvSpPr>
          <p:nvPr>
            <p:ph type="body" sz="quarter" idx="10"/>
          </p:nvPr>
        </p:nvSpPr>
        <p:spPr/>
        <p:txBody>
          <a:bodyPr/>
          <a:lstStyle/>
          <a:p>
            <a:r>
              <a:rPr lang="en-US" dirty="0"/>
              <a:t>O Just, O Dominant,</a:t>
            </a:r>
          </a:p>
          <a:p>
            <a:r>
              <a:rPr lang="en-US" dirty="0"/>
              <a:t>O Seeker, O Generous</a:t>
            </a:r>
          </a:p>
        </p:txBody>
      </p:sp>
      <p:sp>
        <p:nvSpPr>
          <p:cNvPr id="2" name="TextBox 1">
            <a:extLst>
              <a:ext uri="{FF2B5EF4-FFF2-40B4-BE49-F238E27FC236}">
                <a16:creationId xmlns:a16="http://schemas.microsoft.com/office/drawing/2014/main" id="{3AA88641-63D7-62F0-31BB-C8BB209BCD1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3497766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أَنْعَمَ بِطَوْلِهِ</a:t>
            </a:r>
            <a:br>
              <a:rPr lang="ar-SA" dirty="0"/>
            </a:br>
            <a:r>
              <a:rPr lang="ar-SA" dirty="0"/>
              <a:t>يَا مَنْ أَكْرَمَ بِجُودِهِ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graciously bestows His bounties on us,</a:t>
            </a:r>
          </a:p>
          <a:p>
            <a:r>
              <a:rPr lang="en-US" dirty="0"/>
              <a:t>O He, Who </a:t>
            </a:r>
            <a:r>
              <a:rPr lang="en-US" dirty="0" err="1"/>
              <a:t>honours</a:t>
            </a:r>
            <a:r>
              <a:rPr lang="en-US" dirty="0"/>
              <a:t> us with His charity,</a:t>
            </a:r>
          </a:p>
        </p:txBody>
      </p:sp>
      <p:sp>
        <p:nvSpPr>
          <p:cNvPr id="2" name="TextBox 1">
            <a:extLst>
              <a:ext uri="{FF2B5EF4-FFF2-40B4-BE49-F238E27FC236}">
                <a16:creationId xmlns:a16="http://schemas.microsoft.com/office/drawing/2014/main" id="{80EDCCF1-7923-25E9-503D-ABE544A2D98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جَادَ بِلُطْفِهِ</a:t>
            </a:r>
            <a:br>
              <a:rPr lang="en-US" dirty="0"/>
            </a:br>
            <a:r>
              <a:rPr lang="ar-SA" dirty="0"/>
              <a:t>يَا مَن تَعَزَّزَ بِقُدْرَتِهِ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rewards us out of His beneficing, </a:t>
            </a:r>
          </a:p>
          <a:p>
            <a:r>
              <a:rPr lang="en-US" dirty="0"/>
              <a:t>O He, Who makes us respectable with His might,</a:t>
            </a:r>
          </a:p>
        </p:txBody>
      </p:sp>
      <p:sp>
        <p:nvSpPr>
          <p:cNvPr id="2" name="TextBox 1">
            <a:extLst>
              <a:ext uri="{FF2B5EF4-FFF2-40B4-BE49-F238E27FC236}">
                <a16:creationId xmlns:a16="http://schemas.microsoft.com/office/drawing/2014/main" id="{34372A54-19F3-8532-10F7-BDDB2FFCBEC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قَدَّرَ بِحِكْمَتِهِ</a:t>
            </a:r>
            <a:br>
              <a:rPr lang="en-US" dirty="0"/>
            </a:br>
            <a:r>
              <a:rPr lang="ar-SA" dirty="0"/>
              <a:t>يَا مَنْ حَكَمَ بِتَدْبِيرِهِ</a:t>
            </a:r>
            <a:endParaRPr lang="en-US" dirty="0"/>
          </a:p>
        </p:txBody>
      </p:sp>
      <p:sp>
        <p:nvSpPr>
          <p:cNvPr id="5" name="Subtitle 4"/>
          <p:cNvSpPr>
            <a:spLocks noGrp="1"/>
          </p:cNvSpPr>
          <p:nvPr>
            <p:ph type="body" sz="quarter" idx="10"/>
          </p:nvPr>
        </p:nvSpPr>
        <p:spPr/>
        <p:txBody>
          <a:bodyPr/>
          <a:lstStyle/>
          <a:p>
            <a:r>
              <a:rPr lang="en-US" dirty="0"/>
              <a:t>O He, Who predestines with His wisdom,</a:t>
            </a:r>
          </a:p>
          <a:p>
            <a:r>
              <a:rPr lang="en-US" dirty="0"/>
              <a:t>O He, Who judges with His planning,</a:t>
            </a:r>
          </a:p>
        </p:txBody>
      </p:sp>
      <p:sp>
        <p:nvSpPr>
          <p:cNvPr id="2" name="TextBox 1">
            <a:extLst>
              <a:ext uri="{FF2B5EF4-FFF2-40B4-BE49-F238E27FC236}">
                <a16:creationId xmlns:a16="http://schemas.microsoft.com/office/drawing/2014/main" id="{76E4415C-FC87-7274-C6B4-F313273FABD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دَبَّرَ بِعِلْمِهِ</a:t>
            </a:r>
            <a:br>
              <a:rPr lang="en-US" dirty="0"/>
            </a:br>
            <a:r>
              <a:rPr lang="ar-SA" dirty="0"/>
              <a:t>يَا مَن تَجَاوَزَ بِحِلْمِهِ</a:t>
            </a:r>
            <a:endParaRPr lang="en-US" dirty="0"/>
          </a:p>
        </p:txBody>
      </p:sp>
      <p:sp>
        <p:nvSpPr>
          <p:cNvPr id="5" name="Subtitle 4"/>
          <p:cNvSpPr>
            <a:spLocks noGrp="1"/>
          </p:cNvSpPr>
          <p:nvPr>
            <p:ph type="body" sz="quarter" idx="10"/>
          </p:nvPr>
        </p:nvSpPr>
        <p:spPr/>
        <p:txBody>
          <a:bodyPr/>
          <a:lstStyle/>
          <a:p>
            <a:r>
              <a:rPr lang="en-US" dirty="0"/>
              <a:t>O He, Who decrees with His knowledge, </a:t>
            </a:r>
          </a:p>
          <a:p>
            <a:r>
              <a:rPr lang="en-US" dirty="0"/>
              <a:t>O He, Who is forbearing with His forbearance,</a:t>
            </a:r>
          </a:p>
        </p:txBody>
      </p:sp>
      <p:sp>
        <p:nvSpPr>
          <p:cNvPr id="2" name="TextBox 1">
            <a:extLst>
              <a:ext uri="{FF2B5EF4-FFF2-40B4-BE49-F238E27FC236}">
                <a16:creationId xmlns:a16="http://schemas.microsoft.com/office/drawing/2014/main" id="{D1B1F5CC-CB43-F181-0D6B-C8553E0A376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دَنَا فِي عُلُوِّهِ</a:t>
            </a:r>
            <a:br>
              <a:rPr lang="en-US" dirty="0"/>
            </a:br>
            <a:r>
              <a:rPr lang="ar-SA" dirty="0"/>
              <a:t>يَا مَنْ عَلاَ فِي دُنُوِّهِ</a:t>
            </a:r>
            <a:endParaRPr lang="en-US" dirty="0"/>
          </a:p>
        </p:txBody>
      </p:sp>
      <p:sp>
        <p:nvSpPr>
          <p:cNvPr id="5" name="Subtitle 4"/>
          <p:cNvSpPr>
            <a:spLocks noGrp="1"/>
          </p:cNvSpPr>
          <p:nvPr>
            <p:ph type="body" sz="quarter" idx="10"/>
          </p:nvPr>
        </p:nvSpPr>
        <p:spPr/>
        <p:txBody>
          <a:bodyPr/>
          <a:lstStyle/>
          <a:p>
            <a:r>
              <a:rPr lang="en-US" dirty="0"/>
              <a:t>O He, Who is near us in spite of His exaltation, O He, Who is exalted despite His nearness.</a:t>
            </a:r>
          </a:p>
        </p:txBody>
      </p:sp>
      <p:sp>
        <p:nvSpPr>
          <p:cNvPr id="2" name="TextBox 1">
            <a:extLst>
              <a:ext uri="{FF2B5EF4-FFF2-40B4-BE49-F238E27FC236}">
                <a16:creationId xmlns:a16="http://schemas.microsoft.com/office/drawing/2014/main" id="{5728CC96-4EB5-5286-17B6-E268F625BB2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2257815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6FC8AF3-064C-4671-B95B-2B8F9E08E6FF}"/>
              </a:ext>
            </a:extLst>
          </p:cNvPr>
          <p:cNvSpPr>
            <a:spLocks noGrp="1"/>
          </p:cNvSpPr>
          <p:nvPr>
            <p:ph type="title"/>
            <p:custDataLst>
              <p:tags r:id="rId1"/>
            </p:custDataLst>
          </p:nvPr>
        </p:nvSpPr>
        <p:spPr/>
        <p:txBody>
          <a:bodyPr/>
          <a:lstStyle/>
          <a:p>
            <a:r>
              <a:rPr lang="ar-SA" dirty="0">
                <a:sym typeface="Wingdings"/>
              </a:rPr>
              <a:t>وَحَوَائِجَ خَلْقِكَ عِنْدَكَ مَقْضِيَّةٌ</a:t>
            </a:r>
            <a:endParaRPr lang="en-US" dirty="0"/>
          </a:p>
        </p:txBody>
      </p:sp>
      <p:sp>
        <p:nvSpPr>
          <p:cNvPr id="12" name="Subtitle 4">
            <a:extLst>
              <a:ext uri="{FF2B5EF4-FFF2-40B4-BE49-F238E27FC236}">
                <a16:creationId xmlns:a16="http://schemas.microsoft.com/office/drawing/2014/main" id="{08DFBF8F-8A42-4C69-937D-720EB9A78080}"/>
              </a:ext>
            </a:extLst>
          </p:cNvPr>
          <p:cNvSpPr>
            <a:spLocks noGrp="1"/>
          </p:cNvSpPr>
          <p:nvPr>
            <p:ph type="body" sz="quarter" idx="10"/>
            <p:custDataLst>
              <p:tags r:id="rId2"/>
            </p:custDataLst>
          </p:nvPr>
        </p:nvSpPr>
        <p:spPr/>
        <p:txBody>
          <a:bodyPr/>
          <a:lstStyle/>
          <a:p>
            <a:r>
              <a:rPr lang="en-US">
                <a:sym typeface="Wingdings"/>
              </a:rPr>
              <a:t>the requests of Your creatures are granted by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يَّخْلُقُ مَا يَشَاءُ</a:t>
            </a:r>
            <a:br>
              <a:rPr lang="en-US" dirty="0"/>
            </a:br>
            <a:r>
              <a:rPr lang="ar-SA" dirty="0"/>
              <a:t>يَا مَن يَّفْعَلُ مَا يَشَاءُ</a:t>
            </a:r>
            <a:endParaRPr lang="en-US" dirty="0"/>
          </a:p>
        </p:txBody>
      </p:sp>
      <p:sp>
        <p:nvSpPr>
          <p:cNvPr id="5" name="Subtitle 4"/>
          <p:cNvSpPr>
            <a:spLocks noGrp="1"/>
          </p:cNvSpPr>
          <p:nvPr>
            <p:ph type="body" sz="quarter" idx="10"/>
          </p:nvPr>
        </p:nvSpPr>
        <p:spPr/>
        <p:txBody>
          <a:bodyPr/>
          <a:lstStyle/>
          <a:p>
            <a:r>
              <a:rPr lang="en-US" dirty="0"/>
              <a:t>O He, Who creates whatever He wishes,</a:t>
            </a:r>
          </a:p>
          <a:p>
            <a:r>
              <a:rPr lang="en-US" dirty="0"/>
              <a:t>O He, Who does whatever He wishes,</a:t>
            </a:r>
          </a:p>
        </p:txBody>
      </p:sp>
      <p:sp>
        <p:nvSpPr>
          <p:cNvPr id="2" name="TextBox 1">
            <a:extLst>
              <a:ext uri="{FF2B5EF4-FFF2-40B4-BE49-F238E27FC236}">
                <a16:creationId xmlns:a16="http://schemas.microsoft.com/office/drawing/2014/main" id="{2364A5B5-C7B5-6357-D54B-9AF9A1D8BB7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يَّهْدِي مَن يَّشَاءُ</a:t>
            </a:r>
            <a:br>
              <a:rPr lang="en-US" dirty="0"/>
            </a:br>
            <a:r>
              <a:rPr lang="ar-SA" dirty="0"/>
              <a:t>يَا مَن يُّضِلُّ مَن يَّشَاءُ</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guides whomever He wishes,</a:t>
            </a:r>
          </a:p>
          <a:p>
            <a:r>
              <a:rPr lang="en-US" dirty="0"/>
              <a:t>O He, Who leaves astray whomever He wishes,</a:t>
            </a:r>
          </a:p>
        </p:txBody>
      </p:sp>
      <p:sp>
        <p:nvSpPr>
          <p:cNvPr id="2" name="TextBox 1">
            <a:extLst>
              <a:ext uri="{FF2B5EF4-FFF2-40B4-BE49-F238E27FC236}">
                <a16:creationId xmlns:a16="http://schemas.microsoft.com/office/drawing/2014/main" id="{D75BFAC3-5EE1-DCB3-8D5C-13A56BC786C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يُّعَذِّبُ مَن يَّشَاءُ</a:t>
            </a:r>
            <a:br>
              <a:rPr lang="en-US" dirty="0"/>
            </a:br>
            <a:r>
              <a:rPr lang="ar-SA" dirty="0"/>
              <a:t>يَا مَن يَّغْفِرُ لِمَن يَّشَاءُ</a:t>
            </a:r>
            <a:endParaRPr lang="en-US" dirty="0"/>
          </a:p>
        </p:txBody>
      </p:sp>
      <p:sp>
        <p:nvSpPr>
          <p:cNvPr id="5" name="Subtitle 4"/>
          <p:cNvSpPr>
            <a:spLocks noGrp="1"/>
          </p:cNvSpPr>
          <p:nvPr>
            <p:ph type="body" sz="quarter" idx="10"/>
          </p:nvPr>
        </p:nvSpPr>
        <p:spPr/>
        <p:txBody>
          <a:bodyPr/>
          <a:lstStyle/>
          <a:p>
            <a:r>
              <a:rPr lang="en-US" dirty="0"/>
              <a:t>O He, Who punishes whomever He wishes,</a:t>
            </a:r>
          </a:p>
          <a:p>
            <a:r>
              <a:rPr lang="en-US" dirty="0"/>
              <a:t>O He, Who forgives whomever He wishes,</a:t>
            </a:r>
          </a:p>
        </p:txBody>
      </p:sp>
      <p:sp>
        <p:nvSpPr>
          <p:cNvPr id="2" name="TextBox 1">
            <a:extLst>
              <a:ext uri="{FF2B5EF4-FFF2-40B4-BE49-F238E27FC236}">
                <a16:creationId xmlns:a16="http://schemas.microsoft.com/office/drawing/2014/main" id="{41F548AC-C515-E02B-427E-E64148178EB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يُّعِزُّ مَن يَّشَاءُ</a:t>
            </a:r>
            <a:br>
              <a:rPr lang="en-US" dirty="0"/>
            </a:br>
            <a:r>
              <a:rPr lang="ar-SA" dirty="0"/>
              <a:t>يَا مَن يُّذِلُّ مَن يَّشَاءُ</a:t>
            </a:r>
            <a:endParaRPr lang="en-US" dirty="0"/>
          </a:p>
        </p:txBody>
      </p:sp>
      <p:sp>
        <p:nvSpPr>
          <p:cNvPr id="5" name="Subtitle 4"/>
          <p:cNvSpPr>
            <a:spLocks noGrp="1"/>
          </p:cNvSpPr>
          <p:nvPr>
            <p:ph type="body" sz="quarter" idx="10"/>
          </p:nvPr>
        </p:nvSpPr>
        <p:spPr/>
        <p:txBody>
          <a:bodyPr/>
          <a:lstStyle/>
          <a:p>
            <a:r>
              <a:rPr lang="en-US" dirty="0"/>
              <a:t>O He, Who honors whomever He wishes,</a:t>
            </a:r>
          </a:p>
          <a:p>
            <a:r>
              <a:rPr lang="en-US" dirty="0"/>
              <a:t>O He, Who dishonors whomever He wishes,</a:t>
            </a:r>
          </a:p>
        </p:txBody>
      </p:sp>
      <p:sp>
        <p:nvSpPr>
          <p:cNvPr id="2" name="TextBox 1">
            <a:extLst>
              <a:ext uri="{FF2B5EF4-FFF2-40B4-BE49-F238E27FC236}">
                <a16:creationId xmlns:a16="http://schemas.microsoft.com/office/drawing/2014/main" id="{F2651F1B-6C69-399B-8738-B0BB7C89C47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يُّصَوِّرُ فِي الأَرْحَامِ مَا يَشَاءُ</a:t>
            </a:r>
            <a:br>
              <a:rPr lang="en-US" dirty="0"/>
            </a:br>
            <a:r>
              <a:rPr lang="ar-SA" dirty="0"/>
              <a:t>يَا مَن يَّخْتَصُّ بِرَحْمَتِهِ مَن يَّشَاءُ</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fashions in the womb as He wishes,</a:t>
            </a:r>
          </a:p>
          <a:p>
            <a:r>
              <a:rPr lang="en-US" dirty="0"/>
              <a:t>O He, Who chooses for His mercy whoever He wishes.</a:t>
            </a:r>
          </a:p>
        </p:txBody>
      </p:sp>
      <p:sp>
        <p:nvSpPr>
          <p:cNvPr id="2" name="TextBox 1">
            <a:extLst>
              <a:ext uri="{FF2B5EF4-FFF2-40B4-BE49-F238E27FC236}">
                <a16:creationId xmlns:a16="http://schemas.microsoft.com/office/drawing/2014/main" id="{AA6F5CDE-634E-1990-5A1C-BEF1D56115E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0288226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لَّمْ يَتَّخِذْ صَاحِبَةً وَّلا وَلَداً</a:t>
            </a:r>
            <a:br>
              <a:rPr lang="en-US" dirty="0"/>
            </a:br>
            <a:r>
              <a:rPr lang="ar-SA" dirty="0"/>
              <a:t>يَا مَن جَعَلَ لِكُلِّ شَيْء قَدْراً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has neither wife nor child,</a:t>
            </a:r>
          </a:p>
          <a:p>
            <a:r>
              <a:rPr lang="en-US" dirty="0"/>
              <a:t>O He, Who creates everything in a fixed measure,</a:t>
            </a:r>
          </a:p>
        </p:txBody>
      </p:sp>
      <p:sp>
        <p:nvSpPr>
          <p:cNvPr id="2" name="TextBox 1">
            <a:extLst>
              <a:ext uri="{FF2B5EF4-FFF2-40B4-BE49-F238E27FC236}">
                <a16:creationId xmlns:a16="http://schemas.microsoft.com/office/drawing/2014/main" id="{7F7876C9-C545-CBF1-C080-E17DCBDB62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يُشْرِكُ فِي حُكْمِهِ أَحَداً</a:t>
            </a:r>
            <a:br>
              <a:rPr lang="en-US" dirty="0"/>
            </a:br>
            <a:r>
              <a:rPr lang="ar-SA" dirty="0"/>
              <a:t>يَا مَن جَعَلَ الْمَلائِكَةَ رُسُلاً</a:t>
            </a:r>
            <a:endParaRPr lang="en-US" dirty="0"/>
          </a:p>
        </p:txBody>
      </p:sp>
      <p:sp>
        <p:nvSpPr>
          <p:cNvPr id="5" name="Subtitle 4"/>
          <p:cNvSpPr>
            <a:spLocks noGrp="1"/>
          </p:cNvSpPr>
          <p:nvPr>
            <p:ph type="body" sz="quarter" idx="10"/>
          </p:nvPr>
        </p:nvSpPr>
        <p:spPr/>
        <p:txBody>
          <a:bodyPr/>
          <a:lstStyle/>
          <a:p>
            <a:r>
              <a:rPr lang="en-US" dirty="0"/>
              <a:t>O He, Who has no partner in His rule,</a:t>
            </a:r>
          </a:p>
          <a:p>
            <a:r>
              <a:rPr lang="en-US" dirty="0"/>
              <a:t>O He, Who appointed angels as messengers,</a:t>
            </a:r>
          </a:p>
        </p:txBody>
      </p:sp>
      <p:sp>
        <p:nvSpPr>
          <p:cNvPr id="2" name="TextBox 1">
            <a:extLst>
              <a:ext uri="{FF2B5EF4-FFF2-40B4-BE49-F238E27FC236}">
                <a16:creationId xmlns:a16="http://schemas.microsoft.com/office/drawing/2014/main" id="{7C3328EE-012B-99B3-AD59-57C506FC1E6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جَعَلَ فِي السَّمَاءِ بُرُوجاً</a:t>
            </a:r>
            <a:br>
              <a:rPr lang="ar-SA" dirty="0"/>
            </a:br>
            <a:r>
              <a:rPr lang="ar-SA" dirty="0"/>
              <a:t>يَا مَن جَعَلَ الأَرْضَ قَرَاراً</a:t>
            </a:r>
            <a:endParaRPr lang="en-US" dirty="0"/>
          </a:p>
        </p:txBody>
      </p:sp>
      <p:sp>
        <p:nvSpPr>
          <p:cNvPr id="5" name="Subtitle 4"/>
          <p:cNvSpPr>
            <a:spLocks noGrp="1"/>
          </p:cNvSpPr>
          <p:nvPr>
            <p:ph type="body" sz="quarter" idx="10"/>
          </p:nvPr>
        </p:nvSpPr>
        <p:spPr/>
        <p:txBody>
          <a:bodyPr/>
          <a:lstStyle/>
          <a:p>
            <a:r>
              <a:rPr lang="en-US" dirty="0"/>
              <a:t>O He, Who made constellations in the heaven, O He, Who made the earth a place of abode,</a:t>
            </a:r>
          </a:p>
        </p:txBody>
      </p:sp>
      <p:sp>
        <p:nvSpPr>
          <p:cNvPr id="2" name="TextBox 1">
            <a:extLst>
              <a:ext uri="{FF2B5EF4-FFF2-40B4-BE49-F238E27FC236}">
                <a16:creationId xmlns:a16="http://schemas.microsoft.com/office/drawing/2014/main" id="{15DB8B82-2D9C-4DC8-FA35-CEA6EE2C258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خَلَقَ مِنَ الْمَاءِ بَشَراً</a:t>
            </a:r>
            <a:br>
              <a:rPr lang="en-US" dirty="0"/>
            </a:br>
            <a:r>
              <a:rPr lang="ar-SA" dirty="0"/>
              <a:t>يَا مَن جَعَلَ لِكُلِّ شَيْء أَمَداً</a:t>
            </a:r>
            <a:endParaRPr lang="en-US" dirty="0"/>
          </a:p>
        </p:txBody>
      </p:sp>
      <p:sp>
        <p:nvSpPr>
          <p:cNvPr id="5" name="Subtitle 4"/>
          <p:cNvSpPr>
            <a:spLocks noGrp="1"/>
          </p:cNvSpPr>
          <p:nvPr>
            <p:ph type="body" sz="quarter" idx="10"/>
          </p:nvPr>
        </p:nvSpPr>
        <p:spPr/>
        <p:txBody>
          <a:bodyPr/>
          <a:lstStyle/>
          <a:p>
            <a:r>
              <a:rPr lang="en-US" dirty="0"/>
              <a:t>O He, Who created man from water,</a:t>
            </a:r>
          </a:p>
          <a:p>
            <a:r>
              <a:rPr lang="en-US" dirty="0"/>
              <a:t>O He, Who fixed a period for everything,</a:t>
            </a:r>
          </a:p>
        </p:txBody>
      </p:sp>
      <p:sp>
        <p:nvSpPr>
          <p:cNvPr id="2" name="TextBox 1">
            <a:extLst>
              <a:ext uri="{FF2B5EF4-FFF2-40B4-BE49-F238E27FC236}">
                <a16:creationId xmlns:a16="http://schemas.microsoft.com/office/drawing/2014/main" id="{16CEA4EA-F628-088B-AD53-21632BDC9AB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DB9FC76-6C21-46DD-9338-49DAFF1B0A91}"/>
              </a:ext>
            </a:extLst>
          </p:cNvPr>
          <p:cNvSpPr>
            <a:spLocks noGrp="1"/>
          </p:cNvSpPr>
          <p:nvPr>
            <p:ph type="title"/>
            <p:custDataLst>
              <p:tags r:id="rId1"/>
            </p:custDataLst>
          </p:nvPr>
        </p:nvSpPr>
        <p:spPr/>
        <p:txBody>
          <a:bodyPr/>
          <a:lstStyle/>
          <a:p>
            <a:r>
              <a:rPr lang="ar-SA" dirty="0">
                <a:sym typeface="Wingdings"/>
              </a:rPr>
              <a:t>وَجَوَائِزَ ٱلسَّائِلِينَ عِنْدَكَ مُوَفَّرَةٌ</a:t>
            </a:r>
            <a:endParaRPr lang="en-US" dirty="0"/>
          </a:p>
        </p:txBody>
      </p:sp>
      <p:sp>
        <p:nvSpPr>
          <p:cNvPr id="12" name="Subtitle 4">
            <a:extLst>
              <a:ext uri="{FF2B5EF4-FFF2-40B4-BE49-F238E27FC236}">
                <a16:creationId xmlns:a16="http://schemas.microsoft.com/office/drawing/2014/main" id="{F5D0DA3B-A16B-4B2F-A21E-CFB1D935211A}"/>
              </a:ext>
            </a:extLst>
          </p:cNvPr>
          <p:cNvSpPr>
            <a:spLocks noGrp="1"/>
          </p:cNvSpPr>
          <p:nvPr>
            <p:ph type="body" sz="quarter" idx="10"/>
            <p:custDataLst>
              <p:tags r:id="rId2"/>
            </p:custDataLst>
          </p:nvPr>
        </p:nvSpPr>
        <p:spPr/>
        <p:txBody>
          <a:bodyPr/>
          <a:lstStyle/>
          <a:p>
            <a:r>
              <a:rPr lang="en-US">
                <a:sym typeface="Wingdings"/>
              </a:rPr>
              <a:t>the prizes of those begging You are offered,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أَحَاطَ بِكُلِّ شَيْء عِلْماً</a:t>
            </a:r>
            <a:br>
              <a:rPr lang="en-US" dirty="0"/>
            </a:br>
            <a:r>
              <a:rPr lang="ar-SA" dirty="0"/>
              <a:t>يَا مَنْ أَحْصَى كُلَّ شَيْء عَدَداً</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Whose knowledge encompasses everything,</a:t>
            </a:r>
          </a:p>
          <a:p>
            <a:r>
              <a:rPr lang="en-US" dirty="0"/>
              <a:t>O He, Who knows the number and quantity of everything.</a:t>
            </a:r>
          </a:p>
        </p:txBody>
      </p:sp>
      <p:sp>
        <p:nvSpPr>
          <p:cNvPr id="2" name="TextBox 1">
            <a:extLst>
              <a:ext uri="{FF2B5EF4-FFF2-40B4-BE49-F238E27FC236}">
                <a16:creationId xmlns:a16="http://schemas.microsoft.com/office/drawing/2014/main" id="{04B1E75E-EEEE-670C-9EB1-ED3B47CC8C1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8309426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أَوَّلُ يَا آخِرُ</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First, O Last,</a:t>
            </a:r>
          </a:p>
        </p:txBody>
      </p:sp>
      <p:sp>
        <p:nvSpPr>
          <p:cNvPr id="2" name="TextBox 1">
            <a:extLst>
              <a:ext uri="{FF2B5EF4-FFF2-40B4-BE49-F238E27FC236}">
                <a16:creationId xmlns:a16="http://schemas.microsoft.com/office/drawing/2014/main" id="{39D83049-EEC4-6FE9-BC42-C078DC68152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ظَاهِرُ يَا بَاطِنُ</a:t>
            </a:r>
            <a:r>
              <a:rPr lang="en-US" dirty="0"/>
              <a:t> </a:t>
            </a:r>
            <a:r>
              <a:rPr lang="ar-SA" dirty="0"/>
              <a:t>يَا بَرُّ يَا حَقُّ</a:t>
            </a:r>
            <a:endParaRPr lang="en-US" dirty="0"/>
          </a:p>
        </p:txBody>
      </p:sp>
      <p:sp>
        <p:nvSpPr>
          <p:cNvPr id="5" name="Subtitle 4"/>
          <p:cNvSpPr>
            <a:spLocks noGrp="1"/>
          </p:cNvSpPr>
          <p:nvPr>
            <p:ph type="body" sz="quarter" idx="10"/>
          </p:nvPr>
        </p:nvSpPr>
        <p:spPr/>
        <p:txBody>
          <a:bodyPr/>
          <a:lstStyle/>
          <a:p>
            <a:r>
              <a:rPr lang="en-US" dirty="0"/>
              <a:t>O Manifest, O Hidden,</a:t>
            </a:r>
          </a:p>
          <a:p>
            <a:r>
              <a:rPr lang="en-US" dirty="0"/>
              <a:t>O Virtuous, O Right,</a:t>
            </a:r>
          </a:p>
        </p:txBody>
      </p:sp>
      <p:sp>
        <p:nvSpPr>
          <p:cNvPr id="2" name="TextBox 1">
            <a:extLst>
              <a:ext uri="{FF2B5EF4-FFF2-40B4-BE49-F238E27FC236}">
                <a16:creationId xmlns:a16="http://schemas.microsoft.com/office/drawing/2014/main" id="{975BFB80-9F34-9CDC-1C38-A13925833A5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فَرْدُ يَا وِتْرُ</a:t>
            </a:r>
            <a:r>
              <a:rPr lang="en-US" dirty="0"/>
              <a:t> </a:t>
            </a:r>
            <a:r>
              <a:rPr lang="ar-SA" dirty="0"/>
              <a:t>يَا صَمَدُ يَا سَرْمَدُ</a:t>
            </a:r>
            <a:endParaRPr lang="en-US" dirty="0"/>
          </a:p>
        </p:txBody>
      </p:sp>
      <p:sp>
        <p:nvSpPr>
          <p:cNvPr id="5" name="Subtitle 4"/>
          <p:cNvSpPr>
            <a:spLocks noGrp="1"/>
          </p:cNvSpPr>
          <p:nvPr>
            <p:ph type="body" sz="quarter" idx="10"/>
          </p:nvPr>
        </p:nvSpPr>
        <p:spPr/>
        <p:txBody>
          <a:bodyPr/>
          <a:lstStyle/>
          <a:p>
            <a:r>
              <a:rPr lang="en-US" dirty="0"/>
              <a:t>O He, O Unique,</a:t>
            </a:r>
          </a:p>
          <a:p>
            <a:r>
              <a:rPr lang="en-US" dirty="0"/>
              <a:t>O Independent, O Eternal</a:t>
            </a:r>
          </a:p>
        </p:txBody>
      </p:sp>
      <p:sp>
        <p:nvSpPr>
          <p:cNvPr id="2" name="TextBox 1">
            <a:extLst>
              <a:ext uri="{FF2B5EF4-FFF2-40B4-BE49-F238E27FC236}">
                <a16:creationId xmlns:a16="http://schemas.microsoft.com/office/drawing/2014/main" id="{4B6B321F-8E30-ECEB-2B26-48BFE3870F9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683832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مَعْرُوف عُرِفَ</a:t>
            </a:r>
            <a:br>
              <a:rPr lang="ar-SA" dirty="0"/>
            </a:br>
            <a:r>
              <a:rPr lang="ar-SA" dirty="0"/>
              <a:t>يَا أَفْضَلَ مَعْبُود عُبِدَ</a:t>
            </a:r>
            <a:endParaRPr lang="en-US" dirty="0"/>
          </a:p>
        </p:txBody>
      </p:sp>
      <p:sp>
        <p:nvSpPr>
          <p:cNvPr id="5" name="Subtitle 4"/>
          <p:cNvSpPr>
            <a:spLocks noGrp="1"/>
          </p:cNvSpPr>
          <p:nvPr>
            <p:ph type="body" sz="quarter" idx="10"/>
          </p:nvPr>
        </p:nvSpPr>
        <p:spPr/>
        <p:txBody>
          <a:bodyPr/>
          <a:lstStyle/>
          <a:p>
            <a:r>
              <a:rPr lang="en-US" dirty="0"/>
              <a:t>O Best recognized of all the recognized,</a:t>
            </a:r>
          </a:p>
          <a:p>
            <a:r>
              <a:rPr lang="en-US" dirty="0"/>
              <a:t>O Best of all to be worshipped,</a:t>
            </a:r>
          </a:p>
        </p:txBody>
      </p:sp>
      <p:sp>
        <p:nvSpPr>
          <p:cNvPr id="2" name="TextBox 1">
            <a:extLst>
              <a:ext uri="{FF2B5EF4-FFF2-40B4-BE49-F238E27FC236}">
                <a16:creationId xmlns:a16="http://schemas.microsoft.com/office/drawing/2014/main" id="{AC45E09D-E63C-176E-11FD-B51803D844C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أَجَلَّ مَشْكُور شُكِرَ</a:t>
            </a:r>
            <a:br>
              <a:rPr lang="en-US" dirty="0"/>
            </a:br>
            <a:r>
              <a:rPr lang="ar-SA" dirty="0"/>
              <a:t>يَا أَعَزَّ مَذْكُور ذُكِرَ</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Greatest of those to whom thanks are due,</a:t>
            </a:r>
          </a:p>
          <a:p>
            <a:r>
              <a:rPr lang="en-US" dirty="0"/>
              <a:t>O Most remembered of all who are remembered,</a:t>
            </a:r>
          </a:p>
        </p:txBody>
      </p:sp>
      <p:sp>
        <p:nvSpPr>
          <p:cNvPr id="2" name="TextBox 1">
            <a:extLst>
              <a:ext uri="{FF2B5EF4-FFF2-40B4-BE49-F238E27FC236}">
                <a16:creationId xmlns:a16="http://schemas.microsoft.com/office/drawing/2014/main" id="{4E901125-A61F-B983-AAFA-C0B66ECB464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أَعْلَى مَحْمُود حُمِدَ</a:t>
            </a:r>
            <a:br>
              <a:rPr lang="ar-SA" dirty="0"/>
            </a:br>
            <a:r>
              <a:rPr lang="ar-SA" dirty="0"/>
              <a:t>يَا أَقْدَمَ مَوْجُود طُلِبَ</a:t>
            </a:r>
            <a:endParaRPr lang="en-US" dirty="0"/>
          </a:p>
        </p:txBody>
      </p:sp>
      <p:sp>
        <p:nvSpPr>
          <p:cNvPr id="5" name="Subtitle 4"/>
          <p:cNvSpPr>
            <a:spLocks noGrp="1"/>
          </p:cNvSpPr>
          <p:nvPr>
            <p:ph type="body" sz="quarter" idx="10"/>
          </p:nvPr>
        </p:nvSpPr>
        <p:spPr/>
        <p:txBody>
          <a:bodyPr/>
          <a:lstStyle/>
          <a:p>
            <a:r>
              <a:rPr lang="en-US" dirty="0"/>
              <a:t>O Most praiseworthy of all those who are praised, O Eternal Existent who is sought,</a:t>
            </a:r>
          </a:p>
        </p:txBody>
      </p:sp>
      <p:sp>
        <p:nvSpPr>
          <p:cNvPr id="2" name="TextBox 1">
            <a:extLst>
              <a:ext uri="{FF2B5EF4-FFF2-40B4-BE49-F238E27FC236}">
                <a16:creationId xmlns:a16="http://schemas.microsoft.com/office/drawing/2014/main" id="{63D63A6E-A30C-CDF3-9E10-41B8E6CF786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أَرْفَعَ مَوْصُوف وُصِفَ</a:t>
            </a:r>
            <a:br>
              <a:rPr lang="en-US" dirty="0"/>
            </a:br>
            <a:r>
              <a:rPr lang="ar-SA" dirty="0"/>
              <a:t>يَا أَكْبَرَ مَقْصُود قُصِدَ</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Highest of those who are praised,</a:t>
            </a:r>
          </a:p>
          <a:p>
            <a:r>
              <a:rPr lang="en-US" dirty="0"/>
              <a:t>O Greatest of the purposes which are striven for,</a:t>
            </a:r>
          </a:p>
        </p:txBody>
      </p:sp>
      <p:sp>
        <p:nvSpPr>
          <p:cNvPr id="2" name="TextBox 1">
            <a:extLst>
              <a:ext uri="{FF2B5EF4-FFF2-40B4-BE49-F238E27FC236}">
                <a16:creationId xmlns:a16="http://schemas.microsoft.com/office/drawing/2014/main" id="{0A94B8AE-E72D-9AB7-DF31-C0B281B5041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ECF63864-A0BF-4A6D-AA03-88A215B8E2A3}"/>
              </a:ext>
            </a:extLst>
          </p:cNvPr>
          <p:cNvSpPr>
            <a:spLocks noGrp="1"/>
          </p:cNvSpPr>
          <p:nvPr>
            <p:ph type="title"/>
            <p:custDataLst>
              <p:tags r:id="rId1"/>
            </p:custDataLst>
          </p:nvPr>
        </p:nvSpPr>
        <p:spPr/>
        <p:txBody>
          <a:bodyPr/>
          <a:lstStyle/>
          <a:p>
            <a:r>
              <a:rPr lang="ar-SA" dirty="0">
                <a:sym typeface="Wingdings"/>
              </a:rPr>
              <a:t>وَعَوَائِدَ ٱلْمَزِيدِ مُتَوَاتِرَةٌ</a:t>
            </a:r>
            <a:endParaRPr lang="en-US" dirty="0"/>
          </a:p>
        </p:txBody>
      </p:sp>
      <p:sp>
        <p:nvSpPr>
          <p:cNvPr id="12" name="Subtitle 4">
            <a:extLst>
              <a:ext uri="{FF2B5EF4-FFF2-40B4-BE49-F238E27FC236}">
                <a16:creationId xmlns:a16="http://schemas.microsoft.com/office/drawing/2014/main" id="{D1B9B8BF-A8FF-4C8D-81E0-CB0F08C9370A}"/>
              </a:ext>
            </a:extLst>
          </p:cNvPr>
          <p:cNvSpPr>
            <a:spLocks noGrp="1"/>
          </p:cNvSpPr>
          <p:nvPr>
            <p:ph type="body" sz="quarter" idx="10"/>
            <p:custDataLst>
              <p:tags r:id="rId2"/>
            </p:custDataLst>
          </p:nvPr>
        </p:nvSpPr>
        <p:spPr/>
        <p:txBody>
          <a:bodyPr/>
          <a:lstStyle/>
          <a:p>
            <a:r>
              <a:rPr lang="en-US">
                <a:sym typeface="Wingdings"/>
              </a:rPr>
              <a:t>Your gifts for further conferrals are uninterrupted,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أَكْرَمَ مَسْؤُول سُئِلَ</a:t>
            </a:r>
            <a:br>
              <a:rPr lang="en-US" dirty="0"/>
            </a:br>
            <a:r>
              <a:rPr lang="ar-SA" dirty="0"/>
              <a:t>يَا أَشْرَفَ مَحْبُوب عُلِمَ</a:t>
            </a:r>
            <a:endParaRPr lang="en-US" dirty="0"/>
          </a:p>
        </p:txBody>
      </p:sp>
      <p:sp>
        <p:nvSpPr>
          <p:cNvPr id="5" name="Subtitle 4"/>
          <p:cNvSpPr>
            <a:spLocks noGrp="1"/>
          </p:cNvSpPr>
          <p:nvPr>
            <p:ph type="body" sz="quarter" idx="10"/>
          </p:nvPr>
        </p:nvSpPr>
        <p:spPr/>
        <p:txBody>
          <a:bodyPr/>
          <a:lstStyle/>
          <a:p>
            <a:r>
              <a:rPr lang="en-US" dirty="0"/>
              <a:t>O Most liberal giver who is requested,</a:t>
            </a:r>
          </a:p>
          <a:p>
            <a:r>
              <a:rPr lang="en-US" dirty="0"/>
              <a:t>O Noblest Friend who is known.</a:t>
            </a:r>
          </a:p>
        </p:txBody>
      </p:sp>
      <p:sp>
        <p:nvSpPr>
          <p:cNvPr id="2" name="TextBox 1">
            <a:extLst>
              <a:ext uri="{FF2B5EF4-FFF2-40B4-BE49-F238E27FC236}">
                <a16:creationId xmlns:a16="http://schemas.microsoft.com/office/drawing/2014/main" id="{0C12CFBA-73F7-9B55-EBA8-5D34CA04173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839721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حَبِيبَ الْبَاكِينَ</a:t>
            </a:r>
            <a:br>
              <a:rPr lang="en-US" dirty="0"/>
            </a:br>
            <a:r>
              <a:rPr lang="ar-SA" dirty="0"/>
              <a:t>يَا سَيِّدَ المُتَوَكِّلِينَ</a:t>
            </a:r>
            <a:endParaRPr lang="en-US" dirty="0"/>
          </a:p>
        </p:txBody>
      </p:sp>
      <p:sp>
        <p:nvSpPr>
          <p:cNvPr id="5" name="Subtitle 4"/>
          <p:cNvSpPr>
            <a:spLocks noGrp="1"/>
          </p:cNvSpPr>
          <p:nvPr>
            <p:ph type="body" sz="quarter" idx="10"/>
          </p:nvPr>
        </p:nvSpPr>
        <p:spPr/>
        <p:txBody>
          <a:bodyPr/>
          <a:lstStyle/>
          <a:p>
            <a:r>
              <a:rPr lang="en-US" dirty="0"/>
              <a:t>O Friend of those who weep,</a:t>
            </a:r>
          </a:p>
          <a:p>
            <a:r>
              <a:rPr lang="en-US" dirty="0"/>
              <a:t>O Refuge of those who trust in Him,</a:t>
            </a:r>
          </a:p>
        </p:txBody>
      </p:sp>
      <p:sp>
        <p:nvSpPr>
          <p:cNvPr id="6" name="TextBox 5">
            <a:extLst>
              <a:ext uri="{FF2B5EF4-FFF2-40B4-BE49-F238E27FC236}">
                <a16:creationId xmlns:a16="http://schemas.microsoft.com/office/drawing/2014/main" id="{F4BE525A-7C22-B590-092A-B2E5B2EEE45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هَادِي الْمُضِلِّينَ</a:t>
            </a:r>
            <a:br>
              <a:rPr lang="en-US" dirty="0"/>
            </a:br>
            <a:r>
              <a:rPr lang="ar-SA" dirty="0"/>
              <a:t>يَا وَلِيَّ الْمُؤْمِنِينَ</a:t>
            </a:r>
            <a:endParaRPr lang="en-US" dirty="0"/>
          </a:p>
        </p:txBody>
      </p:sp>
      <p:sp>
        <p:nvSpPr>
          <p:cNvPr id="5" name="Subtitle 4"/>
          <p:cNvSpPr>
            <a:spLocks noGrp="1"/>
          </p:cNvSpPr>
          <p:nvPr>
            <p:ph type="body" sz="quarter" idx="10"/>
          </p:nvPr>
        </p:nvSpPr>
        <p:spPr/>
        <p:txBody>
          <a:bodyPr/>
          <a:lstStyle/>
          <a:p>
            <a:r>
              <a:rPr lang="en-US" dirty="0"/>
              <a:t>O Guide of the misguided,</a:t>
            </a:r>
          </a:p>
          <a:p>
            <a:r>
              <a:rPr lang="en-US" dirty="0"/>
              <a:t>O Master of the faithful,</a:t>
            </a:r>
          </a:p>
        </p:txBody>
      </p:sp>
      <p:sp>
        <p:nvSpPr>
          <p:cNvPr id="6" name="TextBox 5">
            <a:extLst>
              <a:ext uri="{FF2B5EF4-FFF2-40B4-BE49-F238E27FC236}">
                <a16:creationId xmlns:a16="http://schemas.microsoft.com/office/drawing/2014/main" id="{342F4C86-BB75-F822-A16B-8AC9A41ECC8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أَنِيسَ الذَّاكِرِينَ</a:t>
            </a:r>
            <a:br>
              <a:rPr lang="en-US" dirty="0"/>
            </a:br>
            <a:r>
              <a:rPr lang="ar-SA" dirty="0"/>
              <a:t>يَا مَفْزَعَ الْمَلْهُوفِينَ</a:t>
            </a:r>
            <a:endParaRPr lang="en-US" dirty="0"/>
          </a:p>
        </p:txBody>
      </p:sp>
      <p:sp>
        <p:nvSpPr>
          <p:cNvPr id="5" name="Subtitle 4"/>
          <p:cNvSpPr>
            <a:spLocks noGrp="1"/>
          </p:cNvSpPr>
          <p:nvPr>
            <p:ph type="body" sz="quarter" idx="10"/>
          </p:nvPr>
        </p:nvSpPr>
        <p:spPr/>
        <p:txBody>
          <a:bodyPr/>
          <a:lstStyle/>
          <a:p>
            <a:r>
              <a:rPr lang="en-US" dirty="0"/>
              <a:t>O Friend of worshippers,</a:t>
            </a:r>
          </a:p>
          <a:p>
            <a:r>
              <a:rPr lang="en-US" dirty="0"/>
              <a:t>O Shelter of the sorrowful,</a:t>
            </a:r>
          </a:p>
        </p:txBody>
      </p:sp>
      <p:sp>
        <p:nvSpPr>
          <p:cNvPr id="2" name="TextBox 1">
            <a:extLst>
              <a:ext uri="{FF2B5EF4-FFF2-40B4-BE49-F238E27FC236}">
                <a16:creationId xmlns:a16="http://schemas.microsoft.com/office/drawing/2014/main" id="{8672F736-EDBB-3E29-9553-3AFA01F65B7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مُنجِي الصَّادِقِينَ</a:t>
            </a:r>
            <a:br>
              <a:rPr lang="en-US" dirty="0"/>
            </a:br>
            <a:r>
              <a:rPr lang="ar-SA" dirty="0"/>
              <a:t>يَا أَقْدَرَ القَادِرِينَ</a:t>
            </a:r>
            <a:endParaRPr lang="en-US" dirty="0"/>
          </a:p>
        </p:txBody>
      </p:sp>
      <p:sp>
        <p:nvSpPr>
          <p:cNvPr id="5" name="Subtitle 4"/>
          <p:cNvSpPr>
            <a:spLocks noGrp="1"/>
          </p:cNvSpPr>
          <p:nvPr>
            <p:ph type="body" sz="quarter" idx="10"/>
          </p:nvPr>
        </p:nvSpPr>
        <p:spPr/>
        <p:txBody>
          <a:bodyPr/>
          <a:lstStyle/>
          <a:p>
            <a:r>
              <a:rPr lang="en-US" dirty="0"/>
              <a:t>O Redeemer of the truthful,</a:t>
            </a:r>
          </a:p>
          <a:p>
            <a:r>
              <a:rPr lang="en-US" dirty="0"/>
              <a:t>O Mightiest of all,</a:t>
            </a:r>
          </a:p>
        </p:txBody>
      </p:sp>
      <p:sp>
        <p:nvSpPr>
          <p:cNvPr id="2" name="TextBox 1">
            <a:extLst>
              <a:ext uri="{FF2B5EF4-FFF2-40B4-BE49-F238E27FC236}">
                <a16:creationId xmlns:a16="http://schemas.microsoft.com/office/drawing/2014/main" id="{5F73B03A-1929-2F32-55C6-CC7F3DDEEDD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أَعْلَمَ العَالِمِينَ</a:t>
            </a:r>
            <a:br>
              <a:rPr lang="en-US" dirty="0"/>
            </a:br>
            <a:r>
              <a:rPr lang="ar-SA" dirty="0"/>
              <a:t>يَا إِلَهَ الْخَلْقِ أَجْمَعِينَ</a:t>
            </a:r>
            <a:endParaRPr lang="en-US" dirty="0"/>
          </a:p>
        </p:txBody>
      </p:sp>
      <p:sp>
        <p:nvSpPr>
          <p:cNvPr id="5" name="Subtitle 4"/>
          <p:cNvSpPr>
            <a:spLocks noGrp="1"/>
          </p:cNvSpPr>
          <p:nvPr>
            <p:ph type="body" sz="quarter" idx="10"/>
          </p:nvPr>
        </p:nvSpPr>
        <p:spPr/>
        <p:txBody>
          <a:bodyPr/>
          <a:lstStyle/>
          <a:p>
            <a:r>
              <a:rPr lang="en-US" dirty="0"/>
              <a:t>O the most Knowledgeable of all beings.</a:t>
            </a:r>
          </a:p>
          <a:p>
            <a:r>
              <a:rPr lang="en-US" dirty="0"/>
              <a:t>O Allah of the entire Creation,</a:t>
            </a:r>
          </a:p>
        </p:txBody>
      </p:sp>
      <p:sp>
        <p:nvSpPr>
          <p:cNvPr id="2" name="TextBox 1">
            <a:extLst>
              <a:ext uri="{FF2B5EF4-FFF2-40B4-BE49-F238E27FC236}">
                <a16:creationId xmlns:a16="http://schemas.microsoft.com/office/drawing/2014/main" id="{550E4535-6425-6C16-D918-DDB76C58115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06655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عَلاَ فَقَهَرَ</a:t>
            </a:r>
            <a:br>
              <a:rPr lang="ar-SA" dirty="0"/>
            </a:br>
            <a:r>
              <a:rPr lang="ar-SA" dirty="0"/>
              <a:t>يَا مَن مَّلَكَ فَقَدَرَ</a:t>
            </a:r>
            <a:endParaRPr lang="en-US" dirty="0"/>
          </a:p>
        </p:txBody>
      </p:sp>
      <p:sp>
        <p:nvSpPr>
          <p:cNvPr id="5" name="Subtitle 4"/>
          <p:cNvSpPr>
            <a:spLocks noGrp="1"/>
          </p:cNvSpPr>
          <p:nvPr>
            <p:ph type="body" sz="quarter" idx="10"/>
          </p:nvPr>
        </p:nvSpPr>
        <p:spPr/>
        <p:txBody>
          <a:bodyPr/>
          <a:lstStyle/>
          <a:p>
            <a:r>
              <a:rPr lang="en-US" dirty="0"/>
              <a:t>O He, Who is high and dominant,</a:t>
            </a:r>
          </a:p>
          <a:p>
            <a:r>
              <a:rPr lang="en-US" dirty="0"/>
              <a:t>O He, Who is masterful and powerful,</a:t>
            </a:r>
          </a:p>
        </p:txBody>
      </p:sp>
      <p:sp>
        <p:nvSpPr>
          <p:cNvPr id="3" name="TextBox 2">
            <a:extLst>
              <a:ext uri="{FF2B5EF4-FFF2-40B4-BE49-F238E27FC236}">
                <a16:creationId xmlns:a16="http://schemas.microsoft.com/office/drawing/2014/main" id="{7DF2B7B2-D97C-C07A-BCF5-F97B861A38A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بَطَنَ فَخَبَرَ</a:t>
            </a:r>
            <a:br>
              <a:rPr lang="ar-SA" dirty="0"/>
            </a:br>
            <a:r>
              <a:rPr lang="ar-SA" dirty="0"/>
              <a:t>يَا مَنْ عُبِدَ فَشَكَرَ</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hidden and aware,</a:t>
            </a:r>
          </a:p>
          <a:p>
            <a:r>
              <a:rPr lang="en-US" dirty="0"/>
              <a:t>O He, Who is worshipped and who appreciates,</a:t>
            </a:r>
          </a:p>
        </p:txBody>
      </p:sp>
      <p:sp>
        <p:nvSpPr>
          <p:cNvPr id="3" name="TextBox 2">
            <a:extLst>
              <a:ext uri="{FF2B5EF4-FFF2-40B4-BE49-F238E27FC236}">
                <a16:creationId xmlns:a16="http://schemas.microsoft.com/office/drawing/2014/main" id="{F8415A15-468B-FD26-324D-958A6A6DBCB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B31BA940-A320-4229-A045-022AB0BDC796}"/>
              </a:ext>
            </a:extLst>
          </p:cNvPr>
          <p:cNvSpPr>
            <a:spLocks noGrp="1"/>
          </p:cNvSpPr>
          <p:nvPr>
            <p:ph type="title"/>
            <p:custDataLst>
              <p:tags r:id="rId1"/>
            </p:custDataLst>
          </p:nvPr>
        </p:nvSpPr>
        <p:spPr/>
        <p:txBody>
          <a:bodyPr/>
          <a:lstStyle/>
          <a:p>
            <a:r>
              <a:rPr lang="ar-SA" dirty="0">
                <a:sym typeface="Wingdings"/>
              </a:rPr>
              <a:t>وَمَوَٱئِدَ ٱلْمُسْتَطْعِمِينَ مُعَدَّةٌ</a:t>
            </a:r>
            <a:endParaRPr lang="en-US" dirty="0"/>
          </a:p>
        </p:txBody>
      </p:sp>
      <p:sp>
        <p:nvSpPr>
          <p:cNvPr id="12" name="Subtitle 4">
            <a:extLst>
              <a:ext uri="{FF2B5EF4-FFF2-40B4-BE49-F238E27FC236}">
                <a16:creationId xmlns:a16="http://schemas.microsoft.com/office/drawing/2014/main" id="{F5B6D825-0F33-473B-ACA0-62CA1DC6AC03}"/>
              </a:ext>
            </a:extLst>
          </p:cNvPr>
          <p:cNvSpPr>
            <a:spLocks noGrp="1"/>
          </p:cNvSpPr>
          <p:nvPr>
            <p:ph type="body" sz="quarter" idx="10"/>
            <p:custDataLst>
              <p:tags r:id="rId2"/>
            </p:custDataLst>
          </p:nvPr>
        </p:nvSpPr>
        <p:spPr/>
        <p:txBody>
          <a:bodyPr/>
          <a:lstStyle/>
          <a:p>
            <a:r>
              <a:rPr lang="en-US">
                <a:sym typeface="Wingdings"/>
              </a:rPr>
              <a:t>the dining tables for those seeking Your feeding are prepared,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عُصِي فَغَفَرَ</a:t>
            </a:r>
            <a:br>
              <a:rPr lang="en-US" dirty="0"/>
            </a:br>
            <a:r>
              <a:rPr lang="ar-SA" dirty="0"/>
              <a:t>يَا مَن لا تَحْوِيهِ الْفِكَرُ</a:t>
            </a:r>
            <a:endParaRPr lang="en-US" dirty="0"/>
          </a:p>
        </p:txBody>
      </p:sp>
      <p:sp>
        <p:nvSpPr>
          <p:cNvPr id="5" name="Subtitle 4"/>
          <p:cNvSpPr>
            <a:spLocks noGrp="1"/>
          </p:cNvSpPr>
          <p:nvPr>
            <p:ph type="body" sz="quarter" idx="10"/>
          </p:nvPr>
        </p:nvSpPr>
        <p:spPr/>
        <p:txBody>
          <a:bodyPr/>
          <a:lstStyle/>
          <a:p>
            <a:r>
              <a:rPr lang="en-US" dirty="0"/>
              <a:t>O He, Who is disobeyed and yet forgives,</a:t>
            </a:r>
          </a:p>
          <a:p>
            <a:r>
              <a:rPr lang="en-US" dirty="0"/>
              <a:t>O He, Whom thought cannot encompass,</a:t>
            </a:r>
          </a:p>
        </p:txBody>
      </p:sp>
      <p:sp>
        <p:nvSpPr>
          <p:cNvPr id="3" name="TextBox 2">
            <a:extLst>
              <a:ext uri="{FF2B5EF4-FFF2-40B4-BE49-F238E27FC236}">
                <a16:creationId xmlns:a16="http://schemas.microsoft.com/office/drawing/2014/main" id="{AA056658-6E45-5E92-CA47-5014CCA949C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يُدْرِكُهُ بَصَرٌ</a:t>
            </a:r>
            <a:br>
              <a:rPr lang="ar-SA" dirty="0"/>
            </a:br>
            <a:r>
              <a:rPr lang="ar-SA" dirty="0"/>
              <a:t>يَا مَن لا يَخْفَى عَلَيْهِ أثَرٌ</a:t>
            </a:r>
            <a:endParaRPr lang="en-US" dirty="0"/>
          </a:p>
        </p:txBody>
      </p:sp>
      <p:sp>
        <p:nvSpPr>
          <p:cNvPr id="5" name="Subtitle 4"/>
          <p:cNvSpPr>
            <a:spLocks noGrp="1"/>
          </p:cNvSpPr>
          <p:nvPr>
            <p:ph type="body" sz="quarter" idx="10"/>
          </p:nvPr>
        </p:nvSpPr>
        <p:spPr/>
        <p:txBody>
          <a:bodyPr/>
          <a:lstStyle/>
          <a:p>
            <a:r>
              <a:rPr lang="en-US" dirty="0"/>
              <a:t>O He, Whom eyes cannot see,</a:t>
            </a:r>
          </a:p>
          <a:p>
            <a:r>
              <a:rPr lang="en-US" dirty="0"/>
              <a:t>O He, from Whom nothing is concealed,</a:t>
            </a:r>
          </a:p>
        </p:txBody>
      </p:sp>
      <p:sp>
        <p:nvSpPr>
          <p:cNvPr id="3" name="TextBox 2">
            <a:extLst>
              <a:ext uri="{FF2B5EF4-FFF2-40B4-BE49-F238E27FC236}">
                <a16:creationId xmlns:a16="http://schemas.microsoft.com/office/drawing/2014/main" id="{0F55D3C4-4214-ED78-932A-EF9A1C35FB88}"/>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الْبَشَرِ</a:t>
            </a:r>
            <a:br>
              <a:rPr lang="en-US" dirty="0"/>
            </a:br>
            <a:r>
              <a:rPr lang="ar-SA" dirty="0"/>
              <a:t>يَا مُقَدِّرَ كُلِّ قَدَر</a:t>
            </a:r>
            <a:endParaRPr lang="en-US" dirty="0"/>
          </a:p>
        </p:txBody>
      </p:sp>
      <p:sp>
        <p:nvSpPr>
          <p:cNvPr id="5" name="Subtitle 4"/>
          <p:cNvSpPr>
            <a:spLocks noGrp="1"/>
          </p:cNvSpPr>
          <p:nvPr>
            <p:ph type="body" sz="quarter" idx="10"/>
          </p:nvPr>
        </p:nvSpPr>
        <p:spPr/>
        <p:txBody>
          <a:bodyPr/>
          <a:lstStyle/>
          <a:p>
            <a:r>
              <a:rPr lang="en-US" dirty="0"/>
              <a:t>O Provider of Sustenance to mankind,</a:t>
            </a:r>
          </a:p>
          <a:p>
            <a:r>
              <a:rPr lang="en-US" dirty="0"/>
              <a:t>O He, Who ordained all destinies.</a:t>
            </a:r>
          </a:p>
        </p:txBody>
      </p:sp>
      <p:sp>
        <p:nvSpPr>
          <p:cNvPr id="2" name="TextBox 1">
            <a:extLst>
              <a:ext uri="{FF2B5EF4-FFF2-40B4-BE49-F238E27FC236}">
                <a16:creationId xmlns:a16="http://schemas.microsoft.com/office/drawing/2014/main" id="{F4B58EB1-8A1B-7F15-9CB6-8FED019D985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55502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حَافِظُ يَا بَارِئُ</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Protector, O Maker,</a:t>
            </a:r>
          </a:p>
        </p:txBody>
      </p:sp>
      <p:sp>
        <p:nvSpPr>
          <p:cNvPr id="2" name="TextBox 1">
            <a:extLst>
              <a:ext uri="{FF2B5EF4-FFF2-40B4-BE49-F238E27FC236}">
                <a16:creationId xmlns:a16="http://schemas.microsoft.com/office/drawing/2014/main" id="{A5BFD314-BEDD-9769-7B9F-902DD49126F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ذَارِئُ يَا بَاذِخُ</a:t>
            </a:r>
            <a:r>
              <a:rPr lang="en-US" dirty="0"/>
              <a:t> </a:t>
            </a:r>
            <a:r>
              <a:rPr lang="ar-SA" dirty="0"/>
              <a:t>يَا فَارِجُ يَا فَاتِحُ</a:t>
            </a:r>
            <a:endParaRPr lang="en-US" dirty="0"/>
          </a:p>
        </p:txBody>
      </p:sp>
      <p:sp>
        <p:nvSpPr>
          <p:cNvPr id="5" name="Subtitle 4"/>
          <p:cNvSpPr>
            <a:spLocks noGrp="1"/>
          </p:cNvSpPr>
          <p:nvPr>
            <p:ph type="body" sz="quarter" idx="10"/>
          </p:nvPr>
        </p:nvSpPr>
        <p:spPr/>
        <p:txBody>
          <a:bodyPr/>
          <a:lstStyle/>
          <a:p>
            <a:r>
              <a:rPr lang="en-US" dirty="0"/>
              <a:t>O Creator, O All-generous,</a:t>
            </a:r>
          </a:p>
          <a:p>
            <a:r>
              <a:rPr lang="en-US" dirty="0"/>
              <a:t>O Revealer, O Victorious,</a:t>
            </a:r>
          </a:p>
        </p:txBody>
      </p:sp>
      <p:sp>
        <p:nvSpPr>
          <p:cNvPr id="3" name="TextBox 2">
            <a:extLst>
              <a:ext uri="{FF2B5EF4-FFF2-40B4-BE49-F238E27FC236}">
                <a16:creationId xmlns:a16="http://schemas.microsoft.com/office/drawing/2014/main" id="{F659F64E-95B1-3B01-E72D-C54A4D6F643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كَاشِفُ يَا ضَامِنُ</a:t>
            </a:r>
            <a:r>
              <a:rPr lang="en-US" dirty="0"/>
              <a:t> </a:t>
            </a:r>
            <a:r>
              <a:rPr lang="ar-SA" dirty="0"/>
              <a:t>يَا آمِرُ يَا نَاهِي</a:t>
            </a:r>
            <a:endParaRPr lang="en-US" dirty="0"/>
          </a:p>
        </p:txBody>
      </p:sp>
      <p:sp>
        <p:nvSpPr>
          <p:cNvPr id="5" name="Subtitle 4"/>
          <p:cNvSpPr>
            <a:spLocks noGrp="1"/>
          </p:cNvSpPr>
          <p:nvPr>
            <p:ph type="body" sz="quarter" idx="10"/>
          </p:nvPr>
        </p:nvSpPr>
        <p:spPr/>
        <p:txBody>
          <a:bodyPr/>
          <a:lstStyle/>
          <a:p>
            <a:r>
              <a:rPr lang="en-US" dirty="0"/>
              <a:t>O Disclosers, O Guarantor,</a:t>
            </a:r>
          </a:p>
          <a:p>
            <a:r>
              <a:rPr lang="en-US" dirty="0"/>
              <a:t>O Commander, O </a:t>
            </a:r>
            <a:r>
              <a:rPr lang="en-US" dirty="0" err="1"/>
              <a:t>Prohibiter</a:t>
            </a:r>
            <a:r>
              <a:rPr lang="en-US" dirty="0"/>
              <a:t>.</a:t>
            </a:r>
          </a:p>
        </p:txBody>
      </p:sp>
      <p:sp>
        <p:nvSpPr>
          <p:cNvPr id="3" name="TextBox 2">
            <a:extLst>
              <a:ext uri="{FF2B5EF4-FFF2-40B4-BE49-F238E27FC236}">
                <a16:creationId xmlns:a16="http://schemas.microsoft.com/office/drawing/2014/main" id="{0D32D05C-9DA0-1F7E-6275-9EEA4FA1713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2728393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يَعْلَمُ الْغَيْبَ إِلاَّ هُوَ</a:t>
            </a:r>
            <a:br>
              <a:rPr lang="en-US" dirty="0"/>
            </a:br>
            <a:r>
              <a:rPr lang="ar-SA" dirty="0"/>
              <a:t>يَا مَن لا يَصْرِفُ السُّوءَ إِلاَّ هُوَ</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besides Whom no one knows the secrets,</a:t>
            </a:r>
          </a:p>
          <a:p>
            <a:r>
              <a:rPr lang="en-US" dirty="0"/>
              <a:t>O He, besides Whom no one drives away calamities,</a:t>
            </a:r>
          </a:p>
        </p:txBody>
      </p:sp>
      <p:sp>
        <p:nvSpPr>
          <p:cNvPr id="2" name="TextBox 1">
            <a:extLst>
              <a:ext uri="{FF2B5EF4-FFF2-40B4-BE49-F238E27FC236}">
                <a16:creationId xmlns:a16="http://schemas.microsoft.com/office/drawing/2014/main" id="{4C42C3B6-83EE-BA17-EAB1-0FCA7138AFA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يَخْلُقُ الْخَلْقَ إِلاَّ هُوَ</a:t>
            </a:r>
            <a:br>
              <a:rPr lang="ar-SA" dirty="0"/>
            </a:br>
            <a:r>
              <a:rPr lang="ar-SA" dirty="0"/>
              <a:t>يَا مَن لا يَغْفِرُ الذَّنْبَ إِلاَّ هُوَ</a:t>
            </a:r>
            <a:endParaRPr lang="en-US" dirty="0"/>
          </a:p>
        </p:txBody>
      </p:sp>
      <p:sp>
        <p:nvSpPr>
          <p:cNvPr id="5" name="Subtitle 4"/>
          <p:cNvSpPr>
            <a:spLocks noGrp="1"/>
          </p:cNvSpPr>
          <p:nvPr>
            <p:ph type="body" sz="quarter" idx="10"/>
          </p:nvPr>
        </p:nvSpPr>
        <p:spPr/>
        <p:txBody>
          <a:bodyPr/>
          <a:lstStyle/>
          <a:p>
            <a:r>
              <a:rPr lang="en-US" dirty="0"/>
              <a:t>O He, besides Whom no one creates,</a:t>
            </a:r>
          </a:p>
          <a:p>
            <a:r>
              <a:rPr lang="en-US" dirty="0"/>
              <a:t>O He, besides Whom no one forgives sins,</a:t>
            </a:r>
          </a:p>
        </p:txBody>
      </p:sp>
      <p:sp>
        <p:nvSpPr>
          <p:cNvPr id="2" name="TextBox 1">
            <a:extLst>
              <a:ext uri="{FF2B5EF4-FFF2-40B4-BE49-F238E27FC236}">
                <a16:creationId xmlns:a16="http://schemas.microsoft.com/office/drawing/2014/main" id="{63120AB5-1059-BC5B-0F77-95815811126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986BD44-5444-46F6-9D4E-A104DE900B8D}"/>
              </a:ext>
            </a:extLst>
          </p:cNvPr>
          <p:cNvSpPr>
            <a:spLocks noGrp="1"/>
          </p:cNvSpPr>
          <p:nvPr>
            <p:ph type="title"/>
            <p:custDataLst>
              <p:tags r:id="rId1"/>
            </p:custDataLst>
          </p:nvPr>
        </p:nvSpPr>
        <p:spPr/>
        <p:txBody>
          <a:bodyPr/>
          <a:lstStyle/>
          <a:p>
            <a:r>
              <a:rPr lang="ar-SA" dirty="0">
                <a:sym typeface="Wingdings"/>
              </a:rPr>
              <a:t>وَمَنَاهِلَ ٱلظِّمَاءِ مُتْرَعَةٌ</a:t>
            </a:r>
            <a:endParaRPr lang="en-US" dirty="0"/>
          </a:p>
        </p:txBody>
      </p:sp>
      <p:sp>
        <p:nvSpPr>
          <p:cNvPr id="12" name="Subtitle 4">
            <a:extLst>
              <a:ext uri="{FF2B5EF4-FFF2-40B4-BE49-F238E27FC236}">
                <a16:creationId xmlns:a16="http://schemas.microsoft.com/office/drawing/2014/main" id="{27133576-9FB1-430B-A012-E56255EF73D3}"/>
              </a:ext>
            </a:extLst>
          </p:cNvPr>
          <p:cNvSpPr>
            <a:spLocks noGrp="1"/>
          </p:cNvSpPr>
          <p:nvPr>
            <p:ph type="body" sz="quarter" idx="10"/>
            <p:custDataLst>
              <p:tags r:id="rId2"/>
            </p:custDataLst>
          </p:nvPr>
        </p:nvSpPr>
        <p:spPr/>
        <p:txBody>
          <a:bodyPr/>
          <a:lstStyle/>
          <a:p>
            <a:r>
              <a:rPr lang="en-US">
                <a:sym typeface="Wingdings"/>
              </a:rPr>
              <a:t>and the springs of quenching their thirst are brimful.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يُتِمُّ النِّعْمَةَ إِلاَّ هُوَ</a:t>
            </a:r>
            <a:br>
              <a:rPr lang="en-US" dirty="0"/>
            </a:br>
            <a:r>
              <a:rPr lang="ar-SA" dirty="0"/>
              <a:t>يَا مَن لا يُقَلِّبُ الْقُلُوبَ إِلاَّ هُوَ</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besides Whom no one perfects the bounties,</a:t>
            </a:r>
          </a:p>
          <a:p>
            <a:r>
              <a:rPr lang="en-US" dirty="0"/>
              <a:t>O He, besides Whom no one transforms hearts,</a:t>
            </a:r>
          </a:p>
        </p:txBody>
      </p:sp>
      <p:sp>
        <p:nvSpPr>
          <p:cNvPr id="2" name="TextBox 1">
            <a:extLst>
              <a:ext uri="{FF2B5EF4-FFF2-40B4-BE49-F238E27FC236}">
                <a16:creationId xmlns:a16="http://schemas.microsoft.com/office/drawing/2014/main" id="{125AF21C-4C63-F250-F03B-9573688A6AB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يُدَبِّرُ الأَمْرَ إِلاَّ هُو</a:t>
            </a:r>
            <a:br>
              <a:rPr lang="ar-SA" dirty="0"/>
            </a:br>
            <a:r>
              <a:rPr lang="ar-SA" dirty="0"/>
              <a:t>يَا مَن لا يُنَزِّلُ الْغَيْثَ إِلاَّ هُوَ</a:t>
            </a:r>
            <a:endParaRPr lang="en-US" dirty="0"/>
          </a:p>
        </p:txBody>
      </p:sp>
      <p:sp>
        <p:nvSpPr>
          <p:cNvPr id="5" name="Subtitle 4"/>
          <p:cNvSpPr>
            <a:spLocks noGrp="1"/>
          </p:cNvSpPr>
          <p:nvPr>
            <p:ph type="body" sz="quarter" idx="10"/>
          </p:nvPr>
        </p:nvSpPr>
        <p:spPr/>
        <p:txBody>
          <a:bodyPr/>
          <a:lstStyle/>
          <a:p>
            <a:r>
              <a:rPr lang="en-US" dirty="0"/>
              <a:t>O He, besides Whom no one manages affairs, O He, besides Whom no one holds the reins,</a:t>
            </a:r>
          </a:p>
        </p:txBody>
      </p:sp>
      <p:sp>
        <p:nvSpPr>
          <p:cNvPr id="2" name="TextBox 1">
            <a:extLst>
              <a:ext uri="{FF2B5EF4-FFF2-40B4-BE49-F238E27FC236}">
                <a16:creationId xmlns:a16="http://schemas.microsoft.com/office/drawing/2014/main" id="{1AFD4651-145B-F7EE-5752-8C17B3E9224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يَبْسُطُ الرِّزْقَ إِلاَّ هُوَ</a:t>
            </a:r>
            <a:br>
              <a:rPr lang="ar-SA" dirty="0"/>
            </a:br>
            <a:r>
              <a:rPr lang="ar-SA" dirty="0"/>
              <a:t>يَا مَن لا يُحْيِي الْمَوْتَى إِلاَّ هُوَ</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besides Whom no one increases sustenance,</a:t>
            </a:r>
          </a:p>
          <a:p>
            <a:r>
              <a:rPr lang="en-US" dirty="0"/>
              <a:t>O He, besides Whom no one revives the dead.</a:t>
            </a:r>
          </a:p>
        </p:txBody>
      </p:sp>
      <p:sp>
        <p:nvSpPr>
          <p:cNvPr id="2" name="TextBox 1">
            <a:extLst>
              <a:ext uri="{FF2B5EF4-FFF2-40B4-BE49-F238E27FC236}">
                <a16:creationId xmlns:a16="http://schemas.microsoft.com/office/drawing/2014/main" id="{12B0D56A-F8A1-4193-D105-BF9A15D5A57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4108508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مُعِينَ الضُّعَفَاءِ</a:t>
            </a:r>
            <a:r>
              <a:rPr lang="en-US" dirty="0"/>
              <a:t> </a:t>
            </a:r>
            <a:r>
              <a:rPr lang="ar-SA" dirty="0"/>
              <a:t>يَا صَاحِبَ الْغُرَبَاءِ</a:t>
            </a:r>
            <a:endParaRPr lang="en-US" dirty="0"/>
          </a:p>
        </p:txBody>
      </p:sp>
      <p:sp>
        <p:nvSpPr>
          <p:cNvPr id="5" name="Subtitle 4"/>
          <p:cNvSpPr>
            <a:spLocks noGrp="1"/>
          </p:cNvSpPr>
          <p:nvPr>
            <p:ph type="body" sz="quarter" idx="10"/>
          </p:nvPr>
        </p:nvSpPr>
        <p:spPr/>
        <p:txBody>
          <a:bodyPr/>
          <a:lstStyle/>
          <a:p>
            <a:r>
              <a:rPr lang="en-US" dirty="0"/>
              <a:t>O Helper of the weak,</a:t>
            </a:r>
          </a:p>
          <a:p>
            <a:r>
              <a:rPr lang="en-US" dirty="0"/>
              <a:t>O Companion of the strangers,</a:t>
            </a:r>
          </a:p>
        </p:txBody>
      </p:sp>
      <p:sp>
        <p:nvSpPr>
          <p:cNvPr id="2" name="TextBox 1">
            <a:extLst>
              <a:ext uri="{FF2B5EF4-FFF2-40B4-BE49-F238E27FC236}">
                <a16:creationId xmlns:a16="http://schemas.microsoft.com/office/drawing/2014/main" id="{76B9EB9B-28C4-1699-2326-AC96DA928D0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نَاصِرَ الأَوْلِيَاءِ</a:t>
            </a:r>
            <a:r>
              <a:rPr lang="en-US" dirty="0"/>
              <a:t> </a:t>
            </a:r>
            <a:r>
              <a:rPr lang="ar-SA" dirty="0"/>
              <a:t>يَا قَاهِرَ الأَعْدَاءِ</a:t>
            </a:r>
            <a:endParaRPr lang="en-US" dirty="0"/>
          </a:p>
        </p:txBody>
      </p:sp>
      <p:sp>
        <p:nvSpPr>
          <p:cNvPr id="5" name="Subtitle 4"/>
          <p:cNvSpPr>
            <a:spLocks noGrp="1"/>
          </p:cNvSpPr>
          <p:nvPr>
            <p:ph type="body" sz="quarter" idx="10"/>
          </p:nvPr>
        </p:nvSpPr>
        <p:spPr/>
        <p:txBody>
          <a:bodyPr/>
          <a:lstStyle/>
          <a:p>
            <a:r>
              <a:rPr lang="en-US" dirty="0"/>
              <a:t>O Helper of [His] friends,</a:t>
            </a:r>
          </a:p>
          <a:p>
            <a:r>
              <a:rPr lang="en-US" dirty="0"/>
              <a:t>O </a:t>
            </a:r>
            <a:r>
              <a:rPr lang="en-US" dirty="0" err="1"/>
              <a:t>Overpowerer</a:t>
            </a:r>
            <a:r>
              <a:rPr lang="en-US" dirty="0"/>
              <a:t> of the enemies,</a:t>
            </a:r>
          </a:p>
        </p:txBody>
      </p:sp>
      <p:sp>
        <p:nvSpPr>
          <p:cNvPr id="2" name="TextBox 1">
            <a:extLst>
              <a:ext uri="{FF2B5EF4-FFF2-40B4-BE49-F238E27FC236}">
                <a16:creationId xmlns:a16="http://schemas.microsoft.com/office/drawing/2014/main" id="{50FC946C-E4F3-6675-B944-D633BC330A4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رَافِعَ السَّمَاءِ</a:t>
            </a:r>
            <a:r>
              <a:rPr lang="en-US" dirty="0"/>
              <a:t> </a:t>
            </a:r>
            <a:r>
              <a:rPr lang="ar-SA" dirty="0"/>
              <a:t>يَا أَنِيسَ الأَصْفِيَاءِ</a:t>
            </a:r>
            <a:endParaRPr lang="en-US" dirty="0"/>
          </a:p>
        </p:txBody>
      </p:sp>
      <p:sp>
        <p:nvSpPr>
          <p:cNvPr id="5" name="Subtitle 4"/>
          <p:cNvSpPr>
            <a:spLocks noGrp="1"/>
          </p:cNvSpPr>
          <p:nvPr>
            <p:ph type="body" sz="quarter" idx="10"/>
          </p:nvPr>
        </p:nvSpPr>
        <p:spPr/>
        <p:txBody>
          <a:bodyPr/>
          <a:lstStyle/>
          <a:p>
            <a:r>
              <a:rPr lang="en-US" dirty="0"/>
              <a:t>O Elevator of the sky,</a:t>
            </a:r>
          </a:p>
          <a:p>
            <a:r>
              <a:rPr lang="en-US" dirty="0"/>
              <a:t>O Genial to the chosen ones,</a:t>
            </a:r>
          </a:p>
        </p:txBody>
      </p:sp>
      <p:sp>
        <p:nvSpPr>
          <p:cNvPr id="2" name="TextBox 1">
            <a:extLst>
              <a:ext uri="{FF2B5EF4-FFF2-40B4-BE49-F238E27FC236}">
                <a16:creationId xmlns:a16="http://schemas.microsoft.com/office/drawing/2014/main" id="{AF7BE936-C706-0475-B2EC-9E69D6620DB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حَبِيبَ الأَتْقِيَاءِ</a:t>
            </a:r>
            <a:r>
              <a:rPr lang="en-US" dirty="0"/>
              <a:t> </a:t>
            </a:r>
            <a:r>
              <a:rPr lang="ar-SA" dirty="0"/>
              <a:t>يَا كَنزَ الْفُقَرَاءِ</a:t>
            </a:r>
            <a:endParaRPr lang="en-US" dirty="0"/>
          </a:p>
        </p:txBody>
      </p:sp>
      <p:sp>
        <p:nvSpPr>
          <p:cNvPr id="5" name="Subtitle 4"/>
          <p:cNvSpPr>
            <a:spLocks noGrp="1"/>
          </p:cNvSpPr>
          <p:nvPr>
            <p:ph type="body" sz="quarter" idx="10"/>
          </p:nvPr>
        </p:nvSpPr>
        <p:spPr/>
        <p:txBody>
          <a:bodyPr/>
          <a:lstStyle/>
          <a:p>
            <a:r>
              <a:rPr lang="en-US" dirty="0"/>
              <a:t>O Friend of the pious,</a:t>
            </a:r>
          </a:p>
          <a:p>
            <a:r>
              <a:rPr lang="en-US" dirty="0"/>
              <a:t>O Treasure of the indigent,</a:t>
            </a:r>
          </a:p>
        </p:txBody>
      </p:sp>
      <p:sp>
        <p:nvSpPr>
          <p:cNvPr id="2" name="TextBox 1">
            <a:extLst>
              <a:ext uri="{FF2B5EF4-FFF2-40B4-BE49-F238E27FC236}">
                <a16:creationId xmlns:a16="http://schemas.microsoft.com/office/drawing/2014/main" id="{7B1221C5-96CC-2B09-CAA9-7CEC35F28C5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إِلَهَ الأَغْنِيَاءِ</a:t>
            </a:r>
            <a:r>
              <a:rPr lang="en-US" dirty="0"/>
              <a:t> </a:t>
            </a:r>
            <a:r>
              <a:rPr lang="ar-SA" dirty="0"/>
              <a:t>يَا أَكْرَمَ الْكُرَمَاءِ</a:t>
            </a:r>
            <a:endParaRPr lang="en-US" dirty="0"/>
          </a:p>
        </p:txBody>
      </p:sp>
      <p:sp>
        <p:nvSpPr>
          <p:cNvPr id="5" name="Subtitle 4"/>
          <p:cNvSpPr>
            <a:spLocks noGrp="1"/>
          </p:cNvSpPr>
          <p:nvPr>
            <p:ph type="body" sz="quarter" idx="10"/>
          </p:nvPr>
        </p:nvSpPr>
        <p:spPr/>
        <p:txBody>
          <a:bodyPr/>
          <a:lstStyle/>
          <a:p>
            <a:r>
              <a:rPr lang="en-US" dirty="0"/>
              <a:t>O Lord of the rich,</a:t>
            </a:r>
          </a:p>
          <a:p>
            <a:r>
              <a:rPr lang="en-US" dirty="0"/>
              <a:t>O Most benign of all.</a:t>
            </a:r>
          </a:p>
        </p:txBody>
      </p:sp>
      <p:sp>
        <p:nvSpPr>
          <p:cNvPr id="2" name="TextBox 1">
            <a:extLst>
              <a:ext uri="{FF2B5EF4-FFF2-40B4-BE49-F238E27FC236}">
                <a16:creationId xmlns:a16="http://schemas.microsoft.com/office/drawing/2014/main" id="{358386F9-D92B-9ADA-A808-F422F288A52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2349304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5077202-1E1A-458F-B622-A1B147195CF7}"/>
              </a:ext>
            </a:extLst>
          </p:cNvPr>
          <p:cNvSpPr>
            <a:spLocks noGrp="1"/>
          </p:cNvSpPr>
          <p:nvPr>
            <p:ph type="title"/>
            <p:custDataLst>
              <p:tags r:id="rId1"/>
            </p:custDataLst>
          </p:nvPr>
        </p:nvSpPr>
        <p:spPr/>
        <p:txBody>
          <a:bodyPr/>
          <a:lstStyle/>
          <a:p>
            <a:r>
              <a:rPr lang="ar-SA" dirty="0">
                <a:sym typeface="Wingdings"/>
              </a:rPr>
              <a:t>اَللَّهُمَّ فَٱسْتَجِبْ دُعَائِي</a:t>
            </a:r>
            <a:endParaRPr lang="en-US" dirty="0"/>
          </a:p>
        </p:txBody>
      </p:sp>
      <p:sp>
        <p:nvSpPr>
          <p:cNvPr id="12" name="Subtitle 4">
            <a:extLst>
              <a:ext uri="{FF2B5EF4-FFF2-40B4-BE49-F238E27FC236}">
                <a16:creationId xmlns:a16="http://schemas.microsoft.com/office/drawing/2014/main" id="{CA416936-3E6D-42EE-A526-9A9F226CF34B}"/>
              </a:ext>
            </a:extLst>
          </p:cNvPr>
          <p:cNvSpPr>
            <a:spLocks noGrp="1"/>
          </p:cNvSpPr>
          <p:nvPr>
            <p:ph type="body" sz="quarter" idx="10"/>
            <p:custDataLst>
              <p:tags r:id="rId2"/>
            </p:custDataLst>
          </p:nvPr>
        </p:nvSpPr>
        <p:spPr/>
        <p:txBody>
          <a:bodyPr/>
          <a:lstStyle/>
          <a:p>
            <a:r>
              <a:rPr lang="en-US">
                <a:sym typeface="Wingdings"/>
              </a:rPr>
              <a:t>O Allah, (so) respond to my prayer,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كَافِياً مِّن كُلِّ شَيْء</a:t>
            </a:r>
            <a:br>
              <a:rPr lang="ar-SA" dirty="0"/>
            </a:br>
            <a:r>
              <a:rPr lang="ar-SA" dirty="0"/>
              <a:t>يَّا قَائِماً عَلَى كُلِّ شَيْء</a:t>
            </a:r>
          </a:p>
        </p:txBody>
      </p:sp>
      <p:sp>
        <p:nvSpPr>
          <p:cNvPr id="5" name="Subtitle 4"/>
          <p:cNvSpPr>
            <a:spLocks noGrp="1"/>
          </p:cNvSpPr>
          <p:nvPr>
            <p:ph type="body" sz="quarter" idx="10"/>
          </p:nvPr>
        </p:nvSpPr>
        <p:spPr/>
        <p:txBody>
          <a:bodyPr/>
          <a:lstStyle/>
          <a:p>
            <a:r>
              <a:rPr lang="en-US" dirty="0"/>
              <a:t>O He Who is self-sufficient from everything,</a:t>
            </a:r>
          </a:p>
          <a:p>
            <a:r>
              <a:rPr lang="en-US" dirty="0"/>
              <a:t>O He Who is established over everything,</a:t>
            </a:r>
          </a:p>
        </p:txBody>
      </p:sp>
      <p:sp>
        <p:nvSpPr>
          <p:cNvPr id="2" name="TextBox 1">
            <a:extLst>
              <a:ext uri="{FF2B5EF4-FFF2-40B4-BE49-F238E27FC236}">
                <a16:creationId xmlns:a16="http://schemas.microsoft.com/office/drawing/2014/main" id="{2EA83DD8-88D4-29C9-EA93-B96F1D55186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يُشْبِهُهُ شَيْءٌ</a:t>
            </a:r>
            <a:br>
              <a:rPr lang="ar-SA" dirty="0"/>
            </a:br>
            <a:r>
              <a:rPr lang="ar-SA" dirty="0"/>
              <a:t>يَّا مَن لا يَزِيدُ فِي مُلْكِهِ شَيْءٌ</a:t>
            </a:r>
            <a:endParaRPr lang="en-US" dirty="0"/>
          </a:p>
        </p:txBody>
      </p:sp>
      <p:sp>
        <p:nvSpPr>
          <p:cNvPr id="5" name="Subtitle 4"/>
          <p:cNvSpPr>
            <a:spLocks noGrp="1"/>
          </p:cNvSpPr>
          <p:nvPr>
            <p:ph type="body" sz="quarter" idx="10"/>
          </p:nvPr>
        </p:nvSpPr>
        <p:spPr/>
        <p:txBody>
          <a:bodyPr/>
          <a:lstStyle/>
          <a:p>
            <a:r>
              <a:rPr lang="en-US" dirty="0"/>
              <a:t>O He, nothing is like unto Him,</a:t>
            </a:r>
          </a:p>
          <a:p>
            <a:r>
              <a:rPr lang="en-US" dirty="0"/>
              <a:t>O He, nothing extends His Kingdom,</a:t>
            </a:r>
          </a:p>
        </p:txBody>
      </p:sp>
      <p:sp>
        <p:nvSpPr>
          <p:cNvPr id="2" name="TextBox 1">
            <a:extLst>
              <a:ext uri="{FF2B5EF4-FFF2-40B4-BE49-F238E27FC236}">
                <a16:creationId xmlns:a16="http://schemas.microsoft.com/office/drawing/2014/main" id="{8163FFBB-15C5-356E-32BD-C49E0F00C43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يَخْفَى عَلَيْهِ شَيْءٌ</a:t>
            </a:r>
            <a:br>
              <a:rPr lang="en-US" dirty="0"/>
            </a:br>
            <a:r>
              <a:rPr lang="ar-SA" dirty="0"/>
              <a:t>يَّا مَن لا يَنقُصُ مِنْ خَزَائِنِهِ شَيْءٌ</a:t>
            </a:r>
            <a:endParaRPr lang="en-US" dirty="0"/>
          </a:p>
        </p:txBody>
      </p:sp>
      <p:sp>
        <p:nvSpPr>
          <p:cNvPr id="5" name="Subtitle 4"/>
          <p:cNvSpPr>
            <a:spLocks noGrp="1"/>
          </p:cNvSpPr>
          <p:nvPr>
            <p:ph type="body" sz="quarter" idx="10"/>
          </p:nvPr>
        </p:nvSpPr>
        <p:spPr/>
        <p:txBody>
          <a:bodyPr/>
          <a:lstStyle/>
          <a:p>
            <a:r>
              <a:rPr lang="en-US" dirty="0"/>
              <a:t>O He from Whom nothing is hidden,</a:t>
            </a:r>
          </a:p>
          <a:p>
            <a:r>
              <a:rPr lang="en-US" dirty="0"/>
              <a:t>O He, nothing decreases His treasure,</a:t>
            </a:r>
          </a:p>
        </p:txBody>
      </p:sp>
      <p:sp>
        <p:nvSpPr>
          <p:cNvPr id="2" name="TextBox 1">
            <a:extLst>
              <a:ext uri="{FF2B5EF4-FFF2-40B4-BE49-F238E27FC236}">
                <a16:creationId xmlns:a16="http://schemas.microsoft.com/office/drawing/2014/main" id="{9AD02ECF-0D9A-F3FB-5B43-18CF26FEC01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لَّيْسَ كَمِثْلِهِ شَيْءٌ</a:t>
            </a:r>
            <a:br>
              <a:rPr lang="en-US" dirty="0"/>
            </a:br>
            <a:r>
              <a:rPr lang="ar-SA" dirty="0"/>
              <a:t>يَّا مَن لا يَعْزُبُ عَنْ عِلْمِهِ شَيْءٌ</a:t>
            </a:r>
            <a:endParaRPr lang="en-US" dirty="0"/>
          </a:p>
        </p:txBody>
      </p:sp>
      <p:sp>
        <p:nvSpPr>
          <p:cNvPr id="5" name="Subtitle 4"/>
          <p:cNvSpPr>
            <a:spLocks noGrp="1"/>
          </p:cNvSpPr>
          <p:nvPr>
            <p:ph type="body" sz="quarter" idx="10"/>
          </p:nvPr>
        </p:nvSpPr>
        <p:spPr/>
        <p:txBody>
          <a:bodyPr/>
          <a:lstStyle/>
          <a:p>
            <a:r>
              <a:rPr lang="en-US" dirty="0"/>
              <a:t>O He, nothing is like unto Him, O He, Whose Knowledge encompasses everything,</a:t>
            </a:r>
          </a:p>
        </p:txBody>
      </p:sp>
      <p:sp>
        <p:nvSpPr>
          <p:cNvPr id="2" name="TextBox 1">
            <a:extLst>
              <a:ext uri="{FF2B5EF4-FFF2-40B4-BE49-F238E27FC236}">
                <a16:creationId xmlns:a16="http://schemas.microsoft.com/office/drawing/2014/main" id="{BF8F8A32-C7C2-296E-5D9F-E80ACBAA555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خَبِيرٌ بِكُلِّ شَيْء</a:t>
            </a:r>
            <a:br>
              <a:rPr lang="en-US" dirty="0"/>
            </a:br>
            <a:r>
              <a:rPr lang="ar-SA" dirty="0"/>
              <a:t>يَّا مَن وَّسِعَتْ رَحْمَتُهُ كُلَّ شَيْء</a:t>
            </a:r>
            <a:endParaRPr lang="en-US" dirty="0"/>
          </a:p>
        </p:txBody>
      </p:sp>
      <p:sp>
        <p:nvSpPr>
          <p:cNvPr id="5" name="Subtitle 4"/>
          <p:cNvSpPr>
            <a:spLocks noGrp="1"/>
          </p:cNvSpPr>
          <p:nvPr>
            <p:ph type="body" sz="quarter" idx="10"/>
          </p:nvPr>
        </p:nvSpPr>
        <p:spPr/>
        <p:txBody>
          <a:bodyPr/>
          <a:lstStyle/>
          <a:p>
            <a:r>
              <a:rPr lang="en-US" dirty="0"/>
              <a:t>O He, Who is All-Aware,</a:t>
            </a:r>
          </a:p>
          <a:p>
            <a:r>
              <a:rPr lang="en-US" dirty="0"/>
              <a:t>O He, Whose mercy extends to everything.</a:t>
            </a:r>
          </a:p>
        </p:txBody>
      </p:sp>
      <p:sp>
        <p:nvSpPr>
          <p:cNvPr id="2" name="TextBox 1">
            <a:extLst>
              <a:ext uri="{FF2B5EF4-FFF2-40B4-BE49-F238E27FC236}">
                <a16:creationId xmlns:a16="http://schemas.microsoft.com/office/drawing/2014/main" id="{5E614F34-8E21-7409-8334-67FDAF00FCF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309854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مُكْرِمُ يَا مُطْعِمُ</a:t>
            </a:r>
            <a:endParaRPr lang="en-US" dirty="0"/>
          </a:p>
        </p:txBody>
      </p:sp>
      <p:sp>
        <p:nvSpPr>
          <p:cNvPr id="5" name="Subtitle 4"/>
          <p:cNvSpPr>
            <a:spLocks noGrp="1"/>
          </p:cNvSpPr>
          <p:nvPr>
            <p:ph type="body" sz="quarter" idx="10"/>
          </p:nvPr>
        </p:nvSpPr>
        <p:spPr/>
        <p:txBody>
          <a:bodyPr/>
          <a:lstStyle/>
          <a:p>
            <a:r>
              <a:rPr lang="en-US" dirty="0"/>
              <a:t>O Allah, verily I beseech You in Your name:</a:t>
            </a:r>
          </a:p>
          <a:p>
            <a:r>
              <a:rPr lang="en-US" dirty="0"/>
              <a:t>O Generous, O Provider,</a:t>
            </a:r>
          </a:p>
        </p:txBody>
      </p:sp>
      <p:sp>
        <p:nvSpPr>
          <p:cNvPr id="2" name="TextBox 1">
            <a:extLst>
              <a:ext uri="{FF2B5EF4-FFF2-40B4-BE49-F238E27FC236}">
                <a16:creationId xmlns:a16="http://schemas.microsoft.com/office/drawing/2014/main" id="{0356A0F9-DF9C-7BFC-E74D-0931105331D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مُنْعِمُ يَا مُعْطِي</a:t>
            </a:r>
            <a:r>
              <a:rPr lang="en-US" dirty="0"/>
              <a:t> </a:t>
            </a:r>
            <a:r>
              <a:rPr lang="ar-SA" dirty="0"/>
              <a:t>يَا مُغْنِي يَا مُقْنِي</a:t>
            </a:r>
            <a:endParaRPr lang="en-US" dirty="0"/>
          </a:p>
        </p:txBody>
      </p:sp>
      <p:sp>
        <p:nvSpPr>
          <p:cNvPr id="5" name="Subtitle 4"/>
          <p:cNvSpPr>
            <a:spLocks noGrp="1"/>
          </p:cNvSpPr>
          <p:nvPr>
            <p:ph type="body" sz="quarter" idx="10"/>
          </p:nvPr>
        </p:nvSpPr>
        <p:spPr/>
        <p:txBody>
          <a:bodyPr/>
          <a:lstStyle/>
          <a:p>
            <a:r>
              <a:rPr lang="en-US" dirty="0"/>
              <a:t>O </a:t>
            </a:r>
            <a:r>
              <a:rPr lang="en-US" dirty="0" err="1"/>
              <a:t>Bestower</a:t>
            </a:r>
            <a:r>
              <a:rPr lang="en-US" dirty="0"/>
              <a:t> of bounties, O </a:t>
            </a:r>
            <a:r>
              <a:rPr lang="en-US" dirty="0" err="1"/>
              <a:t>Bestower</a:t>
            </a:r>
            <a:r>
              <a:rPr lang="en-US" dirty="0"/>
              <a:t> of gifts, O Enricher, O Giver of Shelter</a:t>
            </a:r>
          </a:p>
        </p:txBody>
      </p:sp>
      <p:sp>
        <p:nvSpPr>
          <p:cNvPr id="2" name="TextBox 1">
            <a:extLst>
              <a:ext uri="{FF2B5EF4-FFF2-40B4-BE49-F238E27FC236}">
                <a16:creationId xmlns:a16="http://schemas.microsoft.com/office/drawing/2014/main" id="{D9C44887-7CA7-13E6-C176-20DE313A8FF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مُفْنِي يَا مُحْيِي</a:t>
            </a:r>
            <a:r>
              <a:rPr lang="en-US" dirty="0"/>
              <a:t> </a:t>
            </a:r>
            <a:r>
              <a:rPr lang="ar-SA" dirty="0"/>
              <a:t>يَا مُرْضِي يَا مُنجِي</a:t>
            </a:r>
            <a:endParaRPr lang="en-US" dirty="0"/>
          </a:p>
        </p:txBody>
      </p:sp>
      <p:sp>
        <p:nvSpPr>
          <p:cNvPr id="5" name="Subtitle 4"/>
          <p:cNvSpPr>
            <a:spLocks noGrp="1"/>
          </p:cNvSpPr>
          <p:nvPr>
            <p:ph type="body" sz="quarter" idx="10"/>
          </p:nvPr>
        </p:nvSpPr>
        <p:spPr/>
        <p:txBody>
          <a:bodyPr/>
          <a:lstStyle/>
          <a:p>
            <a:r>
              <a:rPr lang="en-US" dirty="0"/>
              <a:t>O Destroyer, O </a:t>
            </a:r>
            <a:r>
              <a:rPr lang="en-US" dirty="0" err="1"/>
              <a:t>Quickener</a:t>
            </a:r>
            <a:r>
              <a:rPr lang="en-US" dirty="0"/>
              <a:t>,</a:t>
            </a:r>
          </a:p>
          <a:p>
            <a:r>
              <a:rPr lang="en-US" dirty="0"/>
              <a:t>O Satisfier, O Who grants salvation,</a:t>
            </a:r>
          </a:p>
        </p:txBody>
      </p:sp>
      <p:sp>
        <p:nvSpPr>
          <p:cNvPr id="2" name="TextBox 1">
            <a:extLst>
              <a:ext uri="{FF2B5EF4-FFF2-40B4-BE49-F238E27FC236}">
                <a16:creationId xmlns:a16="http://schemas.microsoft.com/office/drawing/2014/main" id="{517D798F-1DBC-DAAB-446C-49705622847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8249659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DFE68B7-2B7C-4D5E-81D0-AE8A2ADE5C15}"/>
              </a:ext>
            </a:extLst>
          </p:cNvPr>
          <p:cNvSpPr>
            <a:spLocks noGrp="1"/>
          </p:cNvSpPr>
          <p:nvPr>
            <p:ph type="title"/>
            <p:custDataLst>
              <p:tags r:id="rId1"/>
            </p:custDataLst>
          </p:nvPr>
        </p:nvSpPr>
        <p:spPr/>
        <p:txBody>
          <a:bodyPr/>
          <a:lstStyle/>
          <a:p>
            <a:r>
              <a:rPr lang="ar-SA" dirty="0">
                <a:sym typeface="Wingdings"/>
              </a:rPr>
              <a:t>وَٱقْبَلْ ثَنَائِي</a:t>
            </a:r>
            <a:endParaRPr lang="en-US" dirty="0"/>
          </a:p>
        </p:txBody>
      </p:sp>
      <p:sp>
        <p:nvSpPr>
          <p:cNvPr id="12" name="Subtitle 4">
            <a:extLst>
              <a:ext uri="{FF2B5EF4-FFF2-40B4-BE49-F238E27FC236}">
                <a16:creationId xmlns:a16="http://schemas.microsoft.com/office/drawing/2014/main" id="{982DB9CC-150C-4FB8-A456-C5D28EC1F949}"/>
              </a:ext>
            </a:extLst>
          </p:cNvPr>
          <p:cNvSpPr>
            <a:spLocks noGrp="1"/>
          </p:cNvSpPr>
          <p:nvPr>
            <p:ph type="body" sz="quarter" idx="10"/>
            <p:custDataLst>
              <p:tags r:id="rId2"/>
            </p:custDataLst>
          </p:nvPr>
        </p:nvSpPr>
        <p:spPr/>
        <p:txBody>
          <a:bodyPr/>
          <a:lstStyle/>
          <a:p>
            <a:r>
              <a:rPr lang="en-US">
                <a:sym typeface="Wingdings"/>
              </a:rPr>
              <a:t>accept my thanksgiving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أَوَّلَ كُلِّ شَيْء وَّآخِرَهُ</a:t>
            </a:r>
            <a:br>
              <a:rPr lang="en-US" dirty="0"/>
            </a:br>
            <a:r>
              <a:rPr lang="ar-SA" dirty="0"/>
              <a:t>يَا إِلَهَ كُلِّ شَيْء </a:t>
            </a:r>
            <a:r>
              <a:rPr lang="ar-SA" dirty="0" err="1"/>
              <a:t>وَّمَلِيكَهُ</a:t>
            </a:r>
            <a:endParaRPr lang="en-US" dirty="0"/>
          </a:p>
        </p:txBody>
      </p:sp>
      <p:sp>
        <p:nvSpPr>
          <p:cNvPr id="5" name="Subtitle 4"/>
          <p:cNvSpPr>
            <a:spLocks noGrp="1"/>
          </p:cNvSpPr>
          <p:nvPr>
            <p:ph type="body" sz="quarter" idx="10"/>
          </p:nvPr>
        </p:nvSpPr>
        <p:spPr/>
        <p:txBody>
          <a:bodyPr/>
          <a:lstStyle/>
          <a:p>
            <a:r>
              <a:rPr lang="en-US" dirty="0"/>
              <a:t>O First and the Last,</a:t>
            </a:r>
          </a:p>
          <a:p>
            <a:r>
              <a:rPr lang="en-US" dirty="0"/>
              <a:t>O Lord of everything and its Master,</a:t>
            </a:r>
          </a:p>
        </p:txBody>
      </p:sp>
      <p:sp>
        <p:nvSpPr>
          <p:cNvPr id="2" name="TextBox 1">
            <a:extLst>
              <a:ext uri="{FF2B5EF4-FFF2-40B4-BE49-F238E27FC236}">
                <a16:creationId xmlns:a16="http://schemas.microsoft.com/office/drawing/2014/main" id="{62DD2E8B-721C-4171-A7A8-53438911649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رَبَّ كُلِّ شَيْء وَّصَانِعَهُ</a:t>
            </a:r>
            <a:br>
              <a:rPr lang="en-US" dirty="0"/>
            </a:br>
            <a:r>
              <a:rPr lang="ar-SA" dirty="0"/>
              <a:t>يَا بَارِئَ كُلِّ شَيْء وَّخَاِلقَهُ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Lord Cherisher of everything and its Fashioner,</a:t>
            </a:r>
          </a:p>
          <a:p>
            <a:r>
              <a:rPr lang="en-US" dirty="0"/>
              <a:t>O Creator of everything and its Maker,</a:t>
            </a:r>
          </a:p>
        </p:txBody>
      </p:sp>
      <p:sp>
        <p:nvSpPr>
          <p:cNvPr id="2" name="TextBox 1">
            <a:extLst>
              <a:ext uri="{FF2B5EF4-FFF2-40B4-BE49-F238E27FC236}">
                <a16:creationId xmlns:a16="http://schemas.microsoft.com/office/drawing/2014/main" id="{42C214F9-EB74-34A6-9A5A-C9DF2D39C63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قَابِضَ كُلِّ شَيْء وَّبَاسِطَهُ</a:t>
            </a:r>
            <a:br>
              <a:rPr lang="ar-SA" dirty="0"/>
            </a:br>
            <a:r>
              <a:rPr lang="ar-SA" dirty="0"/>
              <a:t>يَا مُبْدِئَ كُلِّ شَيْء وَّمُعِيدَهُ</a:t>
            </a:r>
            <a:endParaRPr lang="en-US" dirty="0"/>
          </a:p>
        </p:txBody>
      </p:sp>
      <p:sp>
        <p:nvSpPr>
          <p:cNvPr id="5" name="Subtitle 4"/>
          <p:cNvSpPr>
            <a:spLocks noGrp="1"/>
          </p:cNvSpPr>
          <p:nvPr>
            <p:ph type="body" sz="quarter" idx="10"/>
          </p:nvPr>
        </p:nvSpPr>
        <p:spPr/>
        <p:txBody>
          <a:bodyPr/>
          <a:lstStyle/>
          <a:p>
            <a:r>
              <a:rPr lang="en-US" dirty="0"/>
              <a:t>O Controller of everything and its Extender,</a:t>
            </a:r>
          </a:p>
          <a:p>
            <a:r>
              <a:rPr lang="en-US" dirty="0"/>
              <a:t>O Origin of everything and its Return,</a:t>
            </a:r>
          </a:p>
        </p:txBody>
      </p:sp>
      <p:sp>
        <p:nvSpPr>
          <p:cNvPr id="2" name="TextBox 1">
            <a:extLst>
              <a:ext uri="{FF2B5EF4-FFF2-40B4-BE49-F238E27FC236}">
                <a16:creationId xmlns:a16="http://schemas.microsoft.com/office/drawing/2014/main" id="{E9545D94-B4A1-708C-74F5-BA222141ABD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مُنشِئَ كُلِّ شَيْء وَّمُقَدِّرَهُ</a:t>
            </a:r>
            <a:br>
              <a:rPr lang="ar-SA" dirty="0"/>
            </a:br>
            <a:r>
              <a:rPr lang="ar-SA" dirty="0"/>
              <a:t>يَا مُكَوِّنَ كُلِّ شَيْء وَّمُحَوِّلَهُ</a:t>
            </a:r>
            <a:endParaRPr lang="en-US" dirty="0"/>
          </a:p>
        </p:txBody>
      </p:sp>
      <p:sp>
        <p:nvSpPr>
          <p:cNvPr id="5" name="Subtitle 4"/>
          <p:cNvSpPr>
            <a:spLocks noGrp="1"/>
          </p:cNvSpPr>
          <p:nvPr>
            <p:ph type="body" sz="quarter" idx="10"/>
          </p:nvPr>
        </p:nvSpPr>
        <p:spPr/>
        <p:txBody>
          <a:bodyPr/>
          <a:lstStyle/>
          <a:p>
            <a:r>
              <a:rPr lang="en-US" dirty="0"/>
              <a:t>O Originator of everything and its estimator,</a:t>
            </a:r>
          </a:p>
          <a:p>
            <a:r>
              <a:rPr lang="en-US" dirty="0"/>
              <a:t>O Creator of everything and its destroyer,</a:t>
            </a:r>
          </a:p>
        </p:txBody>
      </p:sp>
      <p:sp>
        <p:nvSpPr>
          <p:cNvPr id="2" name="TextBox 1">
            <a:extLst>
              <a:ext uri="{FF2B5EF4-FFF2-40B4-BE49-F238E27FC236}">
                <a16:creationId xmlns:a16="http://schemas.microsoft.com/office/drawing/2014/main" id="{2C7FC3E1-D9F2-3C5C-106E-7989CC4A2CE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مُحْيِي كُلِّ شَيْء وَّمُمِيتَهُ</a:t>
            </a:r>
            <a:br>
              <a:rPr lang="en-US" dirty="0"/>
            </a:br>
            <a:r>
              <a:rPr lang="ar-SA" dirty="0"/>
              <a:t>يَا خَاِلقَ كُلِّ شَيْء وَّوَارِثَهُ</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t>
            </a:r>
            <a:r>
              <a:rPr lang="en-US" dirty="0" err="1"/>
              <a:t>Quickener</a:t>
            </a:r>
            <a:r>
              <a:rPr lang="en-US" dirty="0"/>
              <a:t> of everything and Maker of its death,</a:t>
            </a:r>
          </a:p>
          <a:p>
            <a:r>
              <a:rPr lang="en-US" dirty="0"/>
              <a:t>O Author of everything and its inheritor.</a:t>
            </a:r>
          </a:p>
        </p:txBody>
      </p:sp>
      <p:sp>
        <p:nvSpPr>
          <p:cNvPr id="2" name="TextBox 1">
            <a:extLst>
              <a:ext uri="{FF2B5EF4-FFF2-40B4-BE49-F238E27FC236}">
                <a16:creationId xmlns:a16="http://schemas.microsoft.com/office/drawing/2014/main" id="{0D5D7763-309D-E51F-7DA0-D1286202D549}"/>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7742686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ذَاكِر وَّمَذْكُور</a:t>
            </a:r>
            <a:br>
              <a:rPr lang="ar-SA" dirty="0"/>
            </a:br>
            <a:r>
              <a:rPr lang="ar-SA" dirty="0"/>
              <a:t>يَا خَيْرَ شَاكِر وَّمَشْكُور</a:t>
            </a:r>
            <a:endParaRPr lang="en-US" dirty="0"/>
          </a:p>
        </p:txBody>
      </p:sp>
      <p:sp>
        <p:nvSpPr>
          <p:cNvPr id="5" name="Subtitle 4"/>
          <p:cNvSpPr>
            <a:spLocks noGrp="1"/>
          </p:cNvSpPr>
          <p:nvPr>
            <p:ph type="body" sz="quarter" idx="10"/>
          </p:nvPr>
        </p:nvSpPr>
        <p:spPr/>
        <p:txBody>
          <a:bodyPr/>
          <a:lstStyle/>
          <a:p>
            <a:r>
              <a:rPr lang="en-US" dirty="0"/>
              <a:t>O Best </a:t>
            </a:r>
            <a:r>
              <a:rPr lang="en-US" dirty="0" err="1"/>
              <a:t>Rememberer</a:t>
            </a:r>
            <a:r>
              <a:rPr lang="en-US" dirty="0"/>
              <a:t> and Remembered,</a:t>
            </a:r>
          </a:p>
          <a:p>
            <a:r>
              <a:rPr lang="en-US" dirty="0"/>
              <a:t>O Best Appreciator and Appreciated,</a:t>
            </a:r>
          </a:p>
        </p:txBody>
      </p:sp>
      <p:sp>
        <p:nvSpPr>
          <p:cNvPr id="2" name="TextBox 1">
            <a:extLst>
              <a:ext uri="{FF2B5EF4-FFF2-40B4-BE49-F238E27FC236}">
                <a16:creationId xmlns:a16="http://schemas.microsoft.com/office/drawing/2014/main" id="{8517BBF5-569F-1D27-ED92-74C3BDBF792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حَامِد وَّمَحْمُود</a:t>
            </a:r>
            <a:br>
              <a:rPr lang="ar-SA" dirty="0"/>
            </a:br>
            <a:r>
              <a:rPr lang="ar-SA" dirty="0"/>
              <a:t>يَا خَيْرَ شَاهِد وَّمَشْهُود</a:t>
            </a:r>
            <a:endParaRPr lang="en-US" dirty="0"/>
          </a:p>
        </p:txBody>
      </p:sp>
      <p:sp>
        <p:nvSpPr>
          <p:cNvPr id="5" name="Subtitle 4"/>
          <p:cNvSpPr>
            <a:spLocks noGrp="1"/>
          </p:cNvSpPr>
          <p:nvPr>
            <p:ph type="body" sz="quarter" idx="10"/>
          </p:nvPr>
        </p:nvSpPr>
        <p:spPr/>
        <p:txBody>
          <a:bodyPr/>
          <a:lstStyle/>
          <a:p>
            <a:r>
              <a:rPr lang="en-US" dirty="0"/>
              <a:t>O Best </a:t>
            </a:r>
            <a:r>
              <a:rPr lang="en-US" dirty="0" err="1"/>
              <a:t>Praiser</a:t>
            </a:r>
            <a:r>
              <a:rPr lang="en-US" dirty="0"/>
              <a:t> and Praised,</a:t>
            </a:r>
          </a:p>
          <a:p>
            <a:r>
              <a:rPr lang="en-US" dirty="0"/>
              <a:t>O Best Witness and Witnessed,</a:t>
            </a:r>
          </a:p>
        </p:txBody>
      </p:sp>
      <p:sp>
        <p:nvSpPr>
          <p:cNvPr id="2" name="TextBox 1">
            <a:extLst>
              <a:ext uri="{FF2B5EF4-FFF2-40B4-BE49-F238E27FC236}">
                <a16:creationId xmlns:a16="http://schemas.microsoft.com/office/drawing/2014/main" id="{C9FD1446-E6A7-719D-FCC4-46A21F078744}"/>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دَاع وَّمَدْعُوّ</a:t>
            </a:r>
            <a:br>
              <a:rPr lang="ar-SA" dirty="0"/>
            </a:br>
            <a:r>
              <a:rPr lang="ar-SA" dirty="0"/>
              <a:t>يَا خَيْرَ مُجِيب وَّمُجَاب</a:t>
            </a:r>
            <a:endParaRPr lang="en-US" dirty="0"/>
          </a:p>
        </p:txBody>
      </p:sp>
      <p:sp>
        <p:nvSpPr>
          <p:cNvPr id="5" name="Subtitle 4"/>
          <p:cNvSpPr>
            <a:spLocks noGrp="1"/>
          </p:cNvSpPr>
          <p:nvPr>
            <p:ph type="body" sz="quarter" idx="10"/>
          </p:nvPr>
        </p:nvSpPr>
        <p:spPr/>
        <p:txBody>
          <a:bodyPr/>
          <a:lstStyle/>
          <a:p>
            <a:r>
              <a:rPr lang="en-US" dirty="0"/>
              <a:t>O Best Inviter and Invited,</a:t>
            </a:r>
          </a:p>
          <a:p>
            <a:r>
              <a:rPr lang="en-US" dirty="0"/>
              <a:t>O Best Responder and Responded,</a:t>
            </a:r>
          </a:p>
        </p:txBody>
      </p:sp>
      <p:sp>
        <p:nvSpPr>
          <p:cNvPr id="2" name="TextBox 1">
            <a:extLst>
              <a:ext uri="{FF2B5EF4-FFF2-40B4-BE49-F238E27FC236}">
                <a16:creationId xmlns:a16="http://schemas.microsoft.com/office/drawing/2014/main" id="{BB0DD0A9-4A7C-AF37-5DA3-7FDD0B374AB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مُؤْنِس وَّأَنِيس</a:t>
            </a:r>
            <a:br>
              <a:rPr lang="en-US" dirty="0"/>
            </a:br>
            <a:r>
              <a:rPr lang="ar-SA" dirty="0"/>
              <a:t>يَا خَيْرَ صَاحِب وَّجَلِيس</a:t>
            </a:r>
            <a:endParaRPr lang="en-US" dirty="0"/>
          </a:p>
        </p:txBody>
      </p:sp>
      <p:sp>
        <p:nvSpPr>
          <p:cNvPr id="5" name="Subtitle 4"/>
          <p:cNvSpPr>
            <a:spLocks noGrp="1"/>
          </p:cNvSpPr>
          <p:nvPr>
            <p:ph type="body" sz="quarter" idx="10"/>
          </p:nvPr>
        </p:nvSpPr>
        <p:spPr/>
        <p:txBody>
          <a:bodyPr/>
          <a:lstStyle/>
          <a:p>
            <a:r>
              <a:rPr lang="en-US" dirty="0"/>
              <a:t>O Best Comforter and Counselor,</a:t>
            </a:r>
          </a:p>
          <a:p>
            <a:r>
              <a:rPr lang="en-US" dirty="0"/>
              <a:t>O Best Friend and Companion,</a:t>
            </a:r>
          </a:p>
        </p:txBody>
      </p:sp>
      <p:sp>
        <p:nvSpPr>
          <p:cNvPr id="2" name="TextBox 1">
            <a:extLst>
              <a:ext uri="{FF2B5EF4-FFF2-40B4-BE49-F238E27FC236}">
                <a16:creationId xmlns:a16="http://schemas.microsoft.com/office/drawing/2014/main" id="{12AF5E7B-FB6C-C647-27A2-54C73B61154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4D2F360-D719-4BFF-A46E-DFFBC0A875AF}"/>
              </a:ext>
            </a:extLst>
          </p:cNvPr>
          <p:cNvSpPr>
            <a:spLocks noGrp="1"/>
          </p:cNvSpPr>
          <p:nvPr>
            <p:ph type="title"/>
            <p:custDataLst>
              <p:tags r:id="rId1"/>
            </p:custDataLst>
          </p:nvPr>
        </p:nvSpPr>
        <p:spPr/>
        <p:txBody>
          <a:bodyPr/>
          <a:lstStyle/>
          <a:p>
            <a:r>
              <a:rPr lang="ar-SA" dirty="0">
                <a:sym typeface="Wingdings"/>
              </a:rPr>
              <a:t>وَٱجْمَعْ بَيْنِي وَبَيْنَ اوْلِيَائِي</a:t>
            </a:r>
            <a:endParaRPr lang="en-US" dirty="0"/>
          </a:p>
        </p:txBody>
      </p:sp>
      <p:sp>
        <p:nvSpPr>
          <p:cNvPr id="12" name="Subtitle 4">
            <a:extLst>
              <a:ext uri="{FF2B5EF4-FFF2-40B4-BE49-F238E27FC236}">
                <a16:creationId xmlns:a16="http://schemas.microsoft.com/office/drawing/2014/main" id="{967EB854-2F86-48D7-9EA2-D9B37FE7D0E0}"/>
              </a:ext>
            </a:extLst>
          </p:cNvPr>
          <p:cNvSpPr>
            <a:spLocks noGrp="1"/>
          </p:cNvSpPr>
          <p:nvPr>
            <p:ph type="body" sz="quarter" idx="10"/>
            <p:custDataLst>
              <p:tags r:id="rId2"/>
            </p:custDataLst>
          </p:nvPr>
        </p:nvSpPr>
        <p:spPr/>
        <p:txBody>
          <a:bodyPr/>
          <a:lstStyle/>
          <a:p>
            <a:r>
              <a:rPr lang="en-US">
                <a:sym typeface="Wingdings"/>
              </a:rPr>
              <a:t>and join me to my masters,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7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خَيْرَ مَقْصُود وَّمَطْلُوب</a:t>
            </a:r>
            <a:br>
              <a:rPr lang="ar-SA" dirty="0"/>
            </a:br>
            <a:r>
              <a:rPr lang="ar-SA" dirty="0"/>
              <a:t>يَا خَيْرَ حَبِيب وَّمَحْبُوب</a:t>
            </a:r>
            <a:endParaRPr lang="en-US" dirty="0"/>
          </a:p>
        </p:txBody>
      </p:sp>
      <p:sp>
        <p:nvSpPr>
          <p:cNvPr id="5" name="Subtitle 4"/>
          <p:cNvSpPr>
            <a:spLocks noGrp="1"/>
          </p:cNvSpPr>
          <p:nvPr>
            <p:ph type="body" sz="quarter" idx="10"/>
          </p:nvPr>
        </p:nvSpPr>
        <p:spPr/>
        <p:txBody>
          <a:bodyPr/>
          <a:lstStyle/>
          <a:p>
            <a:r>
              <a:rPr lang="en-US" dirty="0"/>
              <a:t>O Most Desired and Sought,</a:t>
            </a:r>
          </a:p>
          <a:p>
            <a:r>
              <a:rPr lang="en-US" dirty="0"/>
              <a:t>O Most Affectionate and Loved.</a:t>
            </a:r>
          </a:p>
        </p:txBody>
      </p:sp>
      <p:sp>
        <p:nvSpPr>
          <p:cNvPr id="2" name="TextBox 1">
            <a:extLst>
              <a:ext uri="{FF2B5EF4-FFF2-40B4-BE49-F238E27FC236}">
                <a16:creationId xmlns:a16="http://schemas.microsoft.com/office/drawing/2014/main" id="{2B3C4B46-465E-92DC-83B9-2F5F3500032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49898621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لِمَن دَعَاهُ مُجِيبٌ</a:t>
            </a:r>
            <a:br>
              <a:rPr lang="en-US" dirty="0"/>
            </a:br>
            <a:r>
              <a:rPr lang="ar-SA" dirty="0"/>
              <a:t>يَا مَنْ هُوَ لِمَنْ أَطَاعَهُ حَبِيبٌ</a:t>
            </a:r>
            <a:endParaRPr lang="en-US" dirty="0"/>
          </a:p>
        </p:txBody>
      </p:sp>
      <p:sp>
        <p:nvSpPr>
          <p:cNvPr id="5" name="Subtitle 4"/>
          <p:cNvSpPr>
            <a:spLocks noGrp="1"/>
          </p:cNvSpPr>
          <p:nvPr>
            <p:ph type="body" sz="quarter" idx="10"/>
          </p:nvPr>
        </p:nvSpPr>
        <p:spPr/>
        <p:txBody>
          <a:bodyPr/>
          <a:lstStyle/>
          <a:p>
            <a:r>
              <a:rPr lang="en-US" dirty="0"/>
              <a:t>O Allah, the Answerer to him who calls Him,</a:t>
            </a:r>
          </a:p>
          <a:p>
            <a:r>
              <a:rPr lang="en-US" dirty="0"/>
              <a:t>O Friend of him who obeys Him,</a:t>
            </a:r>
          </a:p>
        </p:txBody>
      </p:sp>
      <p:sp>
        <p:nvSpPr>
          <p:cNvPr id="6" name="TextBox 5">
            <a:extLst>
              <a:ext uri="{FF2B5EF4-FFF2-40B4-BE49-F238E27FC236}">
                <a16:creationId xmlns:a16="http://schemas.microsoft.com/office/drawing/2014/main" id="{F23F9708-C0FA-328F-2C84-E62744B19F2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إِلَى مَنْ أَحَبَّهُ قَرِيبٌ</a:t>
            </a:r>
            <a:br>
              <a:rPr lang="en-US" dirty="0"/>
            </a:br>
            <a:r>
              <a:rPr lang="ar-SA" dirty="0"/>
              <a:t>يَا مَنْ هُوَ بِمَنْ </a:t>
            </a:r>
            <a:r>
              <a:rPr lang="ar-SA" dirty="0" err="1"/>
              <a:t>اسْتَحْفَظَهُ</a:t>
            </a:r>
            <a:r>
              <a:rPr lang="ar-SA" dirty="0"/>
              <a:t> رَقِيبٌ</a:t>
            </a:r>
            <a:endParaRPr lang="en-US" dirty="0"/>
          </a:p>
        </p:txBody>
      </p:sp>
      <p:sp>
        <p:nvSpPr>
          <p:cNvPr id="5" name="Subtitle 4"/>
          <p:cNvSpPr>
            <a:spLocks noGrp="1"/>
          </p:cNvSpPr>
          <p:nvPr>
            <p:ph type="body" sz="quarter" idx="10"/>
          </p:nvPr>
        </p:nvSpPr>
        <p:spPr/>
        <p:txBody>
          <a:bodyPr/>
          <a:lstStyle/>
          <a:p>
            <a:r>
              <a:rPr lang="en-US" dirty="0"/>
              <a:t>O He, Who is close to him who loves Him,</a:t>
            </a:r>
          </a:p>
          <a:p>
            <a:r>
              <a:rPr lang="en-US" dirty="0"/>
              <a:t>O Protector of one who seeks protection,</a:t>
            </a:r>
          </a:p>
        </p:txBody>
      </p:sp>
      <p:sp>
        <p:nvSpPr>
          <p:cNvPr id="2" name="TextBox 1">
            <a:extLst>
              <a:ext uri="{FF2B5EF4-FFF2-40B4-BE49-F238E27FC236}">
                <a16:creationId xmlns:a16="http://schemas.microsoft.com/office/drawing/2014/main" id="{911C3F3B-C71F-1122-6549-4586E0BEC573}"/>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بِمَن رَّجَاهُ كَرِيمٌ</a:t>
            </a:r>
            <a:br>
              <a:rPr lang="en-US" dirty="0"/>
            </a:br>
            <a:r>
              <a:rPr lang="ar-SA" dirty="0"/>
              <a:t>يَا مَنْ هُوَ بِمَنْ عَصَاهُ حَلِيمٌ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Allah Who is Generous to him who is hopeful of Him,</a:t>
            </a:r>
          </a:p>
          <a:p>
            <a:r>
              <a:rPr lang="en-US" dirty="0"/>
              <a:t>O Allah, Who is Forbearing to one who disobeys Him,</a:t>
            </a:r>
          </a:p>
        </p:txBody>
      </p:sp>
      <p:sp>
        <p:nvSpPr>
          <p:cNvPr id="2" name="TextBox 1">
            <a:extLst>
              <a:ext uri="{FF2B5EF4-FFF2-40B4-BE49-F238E27FC236}">
                <a16:creationId xmlns:a16="http://schemas.microsoft.com/office/drawing/2014/main" id="{CB399D08-5508-3EBC-5D35-44D3C90B915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عَظَمَتِهِ رَحِيمٌ</a:t>
            </a:r>
            <a:br>
              <a:rPr lang="en-US" dirty="0"/>
            </a:br>
            <a:r>
              <a:rPr lang="ar-SA" dirty="0"/>
              <a:t>يَا مَنْ هُوَ فِي حِكْمَتِهِ عَظِيمٌ</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Allah, Who is Merciful in spite of His Grandeur,</a:t>
            </a:r>
          </a:p>
          <a:p>
            <a:r>
              <a:rPr lang="en-US" dirty="0"/>
              <a:t>O Allah, Who is Great in His Wisdom,</a:t>
            </a:r>
          </a:p>
        </p:txBody>
      </p:sp>
      <p:sp>
        <p:nvSpPr>
          <p:cNvPr id="2" name="TextBox 1">
            <a:extLst>
              <a:ext uri="{FF2B5EF4-FFF2-40B4-BE49-F238E27FC236}">
                <a16:creationId xmlns:a16="http://schemas.microsoft.com/office/drawing/2014/main" id="{0640BD3A-D901-0D1E-EDF8-A53FA62CA1EB}"/>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فِي إِحْسَانِهِ قَدِيمٌ</a:t>
            </a:r>
            <a:br>
              <a:rPr lang="ar-SA" dirty="0"/>
            </a:br>
            <a:r>
              <a:rPr lang="ar-SA" dirty="0"/>
              <a:t>يَّا مَنْ هُوَ بِمَنْ أَرَادَهُ عَلِيمٌ</a:t>
            </a:r>
            <a:endParaRPr lang="en-US" dirty="0"/>
          </a:p>
        </p:txBody>
      </p:sp>
      <p:sp>
        <p:nvSpPr>
          <p:cNvPr id="5" name="Subtitle 4"/>
          <p:cNvSpPr>
            <a:spLocks noGrp="1"/>
          </p:cNvSpPr>
          <p:nvPr>
            <p:ph type="body" sz="quarter" idx="10"/>
          </p:nvPr>
        </p:nvSpPr>
        <p:spPr/>
        <p:txBody>
          <a:bodyPr/>
          <a:lstStyle/>
          <a:p>
            <a:r>
              <a:rPr lang="en-US" dirty="0"/>
              <a:t>O Allah, Who is Eternal in his Benevolence,</a:t>
            </a:r>
          </a:p>
          <a:p>
            <a:r>
              <a:rPr lang="en-US" dirty="0"/>
              <a:t>O Allah, Who is Aware of one who seeks Him.</a:t>
            </a:r>
          </a:p>
        </p:txBody>
      </p:sp>
      <p:sp>
        <p:nvSpPr>
          <p:cNvPr id="2" name="TextBox 1">
            <a:extLst>
              <a:ext uri="{FF2B5EF4-FFF2-40B4-BE49-F238E27FC236}">
                <a16:creationId xmlns:a16="http://schemas.microsoft.com/office/drawing/2014/main" id="{1691CA66-4739-C66A-D61D-797AD3EA08E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227475303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أَسْألُكَ بِاسْمِكَ</a:t>
            </a:r>
            <a:r>
              <a:rPr lang="en-US" dirty="0"/>
              <a:t> </a:t>
            </a:r>
            <a:r>
              <a:rPr lang="ar-SA" dirty="0"/>
              <a:t>يَا مُسَبِّبُ يَا مُرَغِّبُ</a:t>
            </a:r>
            <a:endParaRPr lang="en-US" dirty="0"/>
          </a:p>
        </p:txBody>
      </p:sp>
      <p:sp>
        <p:nvSpPr>
          <p:cNvPr id="5" name="Subtitle 4"/>
          <p:cNvSpPr>
            <a:spLocks noGrp="1"/>
          </p:cNvSpPr>
          <p:nvPr>
            <p:ph type="body" sz="quarter" idx="10"/>
          </p:nvPr>
        </p:nvSpPr>
        <p:spPr/>
        <p:txBody>
          <a:bodyPr/>
          <a:lstStyle/>
          <a:p>
            <a:r>
              <a:rPr lang="en-US" dirty="0"/>
              <a:t>O Allah, verily I entreat You in Your name:</a:t>
            </a:r>
          </a:p>
          <a:p>
            <a:r>
              <a:rPr lang="en-US" dirty="0"/>
              <a:t>O Primal Cause, O Creator of desire,</a:t>
            </a:r>
          </a:p>
        </p:txBody>
      </p:sp>
      <p:sp>
        <p:nvSpPr>
          <p:cNvPr id="2" name="TextBox 1">
            <a:extLst>
              <a:ext uri="{FF2B5EF4-FFF2-40B4-BE49-F238E27FC236}">
                <a16:creationId xmlns:a16="http://schemas.microsoft.com/office/drawing/2014/main" id="{823C4261-F06C-DBE9-F5FA-397ABD8AF94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مُقَلِّبُ يَا مُعَقِّبُ يَا مُرَتِّبُ</a:t>
            </a:r>
            <a:r>
              <a:rPr lang="en-US" dirty="0"/>
              <a:t> </a:t>
            </a:r>
            <a:r>
              <a:rPr lang="ar-SA" dirty="0"/>
              <a:t>يَا مُخَوِّفُ يَا مُحَذِّرُ يَا مُذَكِّرُ</a:t>
            </a:r>
            <a:endParaRPr lang="en-US" dirty="0"/>
          </a:p>
        </p:txBody>
      </p:sp>
      <p:sp>
        <p:nvSpPr>
          <p:cNvPr id="5" name="Subtitle 4"/>
          <p:cNvSpPr>
            <a:spLocks noGrp="1"/>
          </p:cNvSpPr>
          <p:nvPr>
            <p:ph type="body" sz="quarter" idx="10"/>
          </p:nvPr>
        </p:nvSpPr>
        <p:spPr/>
        <p:txBody>
          <a:bodyPr/>
          <a:lstStyle/>
          <a:p>
            <a:r>
              <a:rPr lang="pt-BR" dirty="0"/>
              <a:t>O Changer, O Inflictor, O Organizer,</a:t>
            </a:r>
          </a:p>
          <a:p>
            <a:r>
              <a:rPr lang="pt-BR" dirty="0"/>
              <a:t>O He who puts Fear, O Saver, O Reminder,</a:t>
            </a:r>
            <a:endParaRPr lang="en-US" dirty="0"/>
          </a:p>
        </p:txBody>
      </p:sp>
      <p:sp>
        <p:nvSpPr>
          <p:cNvPr id="2" name="TextBox 1">
            <a:extLst>
              <a:ext uri="{FF2B5EF4-FFF2-40B4-BE49-F238E27FC236}">
                <a16:creationId xmlns:a16="http://schemas.microsoft.com/office/drawing/2014/main" id="{5E5F3B29-59C7-1268-C071-AF445182D5C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7064689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896B52A-05B8-42FE-9E3E-9E9E5D41D839}"/>
              </a:ext>
            </a:extLst>
          </p:cNvPr>
          <p:cNvSpPr>
            <a:spLocks noGrp="1"/>
          </p:cNvSpPr>
          <p:nvPr>
            <p:ph type="title"/>
            <p:custDataLst>
              <p:tags r:id="rId1"/>
            </p:custDataLst>
          </p:nvPr>
        </p:nvSpPr>
        <p:spPr/>
        <p:txBody>
          <a:bodyPr/>
          <a:lstStyle/>
          <a:p>
            <a:r>
              <a:rPr lang="ar-SA" dirty="0">
                <a:sym typeface="Wingdings"/>
              </a:rPr>
              <a:t>بِحَقِّ مُحَمَّدٍ وَعَلِيٍّ</a:t>
            </a:r>
            <a:endParaRPr lang="en-US" dirty="0"/>
          </a:p>
        </p:txBody>
      </p:sp>
      <p:sp>
        <p:nvSpPr>
          <p:cNvPr id="12" name="Subtitle 4">
            <a:extLst>
              <a:ext uri="{FF2B5EF4-FFF2-40B4-BE49-F238E27FC236}">
                <a16:creationId xmlns:a16="http://schemas.microsoft.com/office/drawing/2014/main" id="{42D6200B-660B-4690-A6B7-599945E40412}"/>
              </a:ext>
            </a:extLst>
          </p:cNvPr>
          <p:cNvSpPr>
            <a:spLocks noGrp="1"/>
          </p:cNvSpPr>
          <p:nvPr>
            <p:ph type="body" sz="quarter" idx="10"/>
            <p:custDataLst>
              <p:tags r:id="rId2"/>
            </p:custDataLst>
          </p:nvPr>
        </p:nvSpPr>
        <p:spPr/>
        <p:txBody>
          <a:bodyPr/>
          <a:lstStyle/>
          <a:p>
            <a:r>
              <a:rPr lang="en-US">
                <a:sym typeface="Wingdings"/>
              </a:rPr>
              <a:t>[I beseech You] in the name of Muhammad, `Ali,</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مُسَخِّرُ يَا مُغَيِّرُ</a:t>
            </a:r>
            <a:endParaRPr lang="en-US" dirty="0"/>
          </a:p>
        </p:txBody>
      </p:sp>
      <p:sp>
        <p:nvSpPr>
          <p:cNvPr id="5" name="Subtitle 4"/>
          <p:cNvSpPr>
            <a:spLocks noGrp="1"/>
          </p:cNvSpPr>
          <p:nvPr>
            <p:ph type="body" sz="quarter" idx="10"/>
          </p:nvPr>
        </p:nvSpPr>
        <p:spPr/>
        <p:txBody>
          <a:bodyPr/>
          <a:lstStyle/>
          <a:p>
            <a:r>
              <a:rPr lang="en-US" dirty="0"/>
              <a:t>O </a:t>
            </a:r>
            <a:r>
              <a:rPr lang="en-US" dirty="0" err="1"/>
              <a:t>Subjector</a:t>
            </a:r>
            <a:r>
              <a:rPr lang="en-US" dirty="0"/>
              <a:t>, O Displacer.</a:t>
            </a:r>
          </a:p>
          <a:p>
            <a:endParaRPr lang="en-US" dirty="0"/>
          </a:p>
        </p:txBody>
      </p:sp>
      <p:sp>
        <p:nvSpPr>
          <p:cNvPr id="2" name="TextBox 1">
            <a:extLst>
              <a:ext uri="{FF2B5EF4-FFF2-40B4-BE49-F238E27FC236}">
                <a16:creationId xmlns:a16="http://schemas.microsoft.com/office/drawing/2014/main" id="{99D23D1F-EF1A-9D3D-AB28-BC0A6E63C5FA}"/>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2360697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عِلْمُهُ سَابِقٌ</a:t>
            </a:r>
            <a:br>
              <a:rPr lang="en-US" dirty="0"/>
            </a:br>
            <a:r>
              <a:rPr lang="ar-SA" dirty="0"/>
              <a:t>يَا مَن وَّعْدُهُ صَادِقٌ</a:t>
            </a:r>
            <a:endParaRPr lang="en-US" dirty="0"/>
          </a:p>
        </p:txBody>
      </p:sp>
      <p:sp>
        <p:nvSpPr>
          <p:cNvPr id="5" name="Subtitle 4"/>
          <p:cNvSpPr>
            <a:spLocks noGrp="1"/>
          </p:cNvSpPr>
          <p:nvPr>
            <p:ph type="body" sz="quarter" idx="10"/>
          </p:nvPr>
        </p:nvSpPr>
        <p:spPr/>
        <p:txBody>
          <a:bodyPr/>
          <a:lstStyle/>
          <a:p>
            <a:r>
              <a:rPr lang="en-US" dirty="0"/>
              <a:t>O He Whose Knowledge is eternal,</a:t>
            </a:r>
          </a:p>
          <a:p>
            <a:r>
              <a:rPr lang="en-US" dirty="0"/>
              <a:t>O He Whose Promise is true,</a:t>
            </a:r>
          </a:p>
        </p:txBody>
      </p:sp>
      <p:sp>
        <p:nvSpPr>
          <p:cNvPr id="3" name="TextBox 2">
            <a:extLst>
              <a:ext uri="{FF2B5EF4-FFF2-40B4-BE49-F238E27FC236}">
                <a16:creationId xmlns:a16="http://schemas.microsoft.com/office/drawing/2014/main" id="{1D20E3D7-A904-EC1E-8C19-276812468BF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لُّطْفُهُ ظَاهِرٌ</a:t>
            </a:r>
            <a:br>
              <a:rPr lang="en-US" dirty="0"/>
            </a:br>
            <a:r>
              <a:rPr lang="ar-SA" dirty="0"/>
              <a:t>يَا مَنْ أَمْرُهُ غَاِلبٌ</a:t>
            </a:r>
            <a:endParaRPr lang="en-US" dirty="0"/>
          </a:p>
        </p:txBody>
      </p:sp>
      <p:sp>
        <p:nvSpPr>
          <p:cNvPr id="5" name="Subtitle 4"/>
          <p:cNvSpPr>
            <a:spLocks noGrp="1"/>
          </p:cNvSpPr>
          <p:nvPr>
            <p:ph type="body" sz="quarter" idx="10"/>
          </p:nvPr>
        </p:nvSpPr>
        <p:spPr/>
        <p:txBody>
          <a:bodyPr/>
          <a:lstStyle/>
          <a:p>
            <a:r>
              <a:rPr lang="en-US" dirty="0"/>
              <a:t>O He Whose Benignity is manifest,</a:t>
            </a:r>
          </a:p>
          <a:p>
            <a:r>
              <a:rPr lang="en-US" dirty="0"/>
              <a:t>O He Whose Command is overruling,</a:t>
            </a:r>
          </a:p>
        </p:txBody>
      </p:sp>
      <p:sp>
        <p:nvSpPr>
          <p:cNvPr id="2" name="TextBox 1">
            <a:extLst>
              <a:ext uri="{FF2B5EF4-FFF2-40B4-BE49-F238E27FC236}">
                <a16:creationId xmlns:a16="http://schemas.microsoft.com/office/drawing/2014/main" id="{A5FAEA2A-ED24-6373-D363-EF3BD711BDD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كِتَابُهُ مُحْكَمٌ</a:t>
            </a:r>
            <a:br>
              <a:rPr lang="en-US" dirty="0"/>
            </a:br>
            <a:r>
              <a:rPr lang="ar-SA" dirty="0"/>
              <a:t>يَا مَن قَضَاؤُه كَائِنٌ</a:t>
            </a:r>
            <a:endParaRPr lang="en-US" dirty="0"/>
          </a:p>
        </p:txBody>
      </p:sp>
      <p:sp>
        <p:nvSpPr>
          <p:cNvPr id="5" name="Subtitle 4"/>
          <p:cNvSpPr>
            <a:spLocks noGrp="1"/>
          </p:cNvSpPr>
          <p:nvPr>
            <p:ph type="body" sz="quarter" idx="10"/>
          </p:nvPr>
        </p:nvSpPr>
        <p:spPr/>
        <p:txBody>
          <a:bodyPr/>
          <a:lstStyle/>
          <a:p>
            <a:r>
              <a:rPr lang="en-US" dirty="0"/>
              <a:t>O He Whose Book is clear and final,</a:t>
            </a:r>
          </a:p>
          <a:p>
            <a:r>
              <a:rPr lang="en-US" dirty="0"/>
              <a:t>O He Whose </a:t>
            </a:r>
            <a:r>
              <a:rPr lang="en-US" dirty="0" err="1"/>
              <a:t>Judgement</a:t>
            </a:r>
            <a:r>
              <a:rPr lang="en-US" dirty="0"/>
              <a:t> is inevitable,</a:t>
            </a:r>
          </a:p>
        </p:txBody>
      </p:sp>
      <p:sp>
        <p:nvSpPr>
          <p:cNvPr id="2" name="TextBox 1">
            <a:extLst>
              <a:ext uri="{FF2B5EF4-FFF2-40B4-BE49-F238E27FC236}">
                <a16:creationId xmlns:a16="http://schemas.microsoft.com/office/drawing/2014/main" id="{A62D6F18-70CE-693F-724A-5DA7E208410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قُرْآنُهُ مَجِيدٌ</a:t>
            </a:r>
            <a:br>
              <a:rPr lang="ar-SA" dirty="0"/>
            </a:br>
            <a:r>
              <a:rPr lang="ar-SA" dirty="0"/>
              <a:t>يَا مَن مُّلْكُهُ قَدِيمٌ</a:t>
            </a:r>
            <a:endParaRPr lang="en-US" dirty="0"/>
          </a:p>
        </p:txBody>
      </p:sp>
      <p:sp>
        <p:nvSpPr>
          <p:cNvPr id="5" name="Subtitle 4"/>
          <p:cNvSpPr>
            <a:spLocks noGrp="1"/>
          </p:cNvSpPr>
          <p:nvPr>
            <p:ph type="body" sz="quarter" idx="10"/>
          </p:nvPr>
        </p:nvSpPr>
        <p:spPr/>
        <p:txBody>
          <a:bodyPr/>
          <a:lstStyle/>
          <a:p>
            <a:r>
              <a:rPr lang="en-US" dirty="0"/>
              <a:t>O He Whose Qur'an is glorious,</a:t>
            </a:r>
          </a:p>
          <a:p>
            <a:r>
              <a:rPr lang="en-US" dirty="0"/>
              <a:t>O He Whose Rule is eternal,</a:t>
            </a:r>
          </a:p>
        </p:txBody>
      </p:sp>
      <p:sp>
        <p:nvSpPr>
          <p:cNvPr id="2" name="TextBox 1">
            <a:extLst>
              <a:ext uri="{FF2B5EF4-FFF2-40B4-BE49-F238E27FC236}">
                <a16:creationId xmlns:a16="http://schemas.microsoft.com/office/drawing/2014/main" id="{1E099D9A-64FD-305F-5523-27BAF9E1D4A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فَضْلُهُ عَمِيمٌ</a:t>
            </a:r>
            <a:br>
              <a:rPr lang="en-US" dirty="0"/>
            </a:br>
            <a:r>
              <a:rPr lang="ar-SA" dirty="0"/>
              <a:t>يَا مَن عَرْشُهُ عَظِيمٌ</a:t>
            </a:r>
            <a:endParaRPr lang="en-US" dirty="0"/>
          </a:p>
        </p:txBody>
      </p:sp>
      <p:sp>
        <p:nvSpPr>
          <p:cNvPr id="5" name="Subtitle 4"/>
          <p:cNvSpPr>
            <a:spLocks noGrp="1"/>
          </p:cNvSpPr>
          <p:nvPr>
            <p:ph type="body" sz="quarter" idx="10"/>
          </p:nvPr>
        </p:nvSpPr>
        <p:spPr/>
        <p:txBody>
          <a:bodyPr/>
          <a:lstStyle/>
          <a:p>
            <a:r>
              <a:rPr lang="en-US" dirty="0"/>
              <a:t>O He Whose </a:t>
            </a:r>
            <a:r>
              <a:rPr lang="en-US" dirty="0" err="1"/>
              <a:t>Favour</a:t>
            </a:r>
            <a:r>
              <a:rPr lang="en-US" dirty="0"/>
              <a:t> is common to all,</a:t>
            </a:r>
          </a:p>
          <a:p>
            <a:r>
              <a:rPr lang="en-US" dirty="0"/>
              <a:t>O He Whose Throne is great.</a:t>
            </a:r>
          </a:p>
        </p:txBody>
      </p:sp>
      <p:sp>
        <p:nvSpPr>
          <p:cNvPr id="2" name="TextBox 1">
            <a:extLst>
              <a:ext uri="{FF2B5EF4-FFF2-40B4-BE49-F238E27FC236}">
                <a16:creationId xmlns:a16="http://schemas.microsoft.com/office/drawing/2014/main" id="{618D0037-EE43-D213-F99E-A2F68AAF98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828177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يَشْغَلُهُ سَمْعٌ عَن سَمْع</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He-listening to one individual does not prevent Him from listening to others simultaneously,</a:t>
            </a:r>
          </a:p>
        </p:txBody>
      </p:sp>
      <p:sp>
        <p:nvSpPr>
          <p:cNvPr id="2" name="TextBox 1">
            <a:extLst>
              <a:ext uri="{FF2B5EF4-FFF2-40B4-BE49-F238E27FC236}">
                <a16:creationId xmlns:a16="http://schemas.microsoft.com/office/drawing/2014/main" id="{8A28C2E7-4390-1E6A-7220-45A4BFF1BE0D}"/>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يَمْنَعُهُ فِعْلٌ عَن فِعْل</a:t>
            </a:r>
            <a:endParaRPr lang="en-US" dirty="0"/>
          </a:p>
        </p:txBody>
      </p:sp>
      <p:sp>
        <p:nvSpPr>
          <p:cNvPr id="5" name="Subtitle 4"/>
          <p:cNvSpPr>
            <a:spLocks noGrp="1"/>
          </p:cNvSpPr>
          <p:nvPr>
            <p:ph type="body" sz="quarter" idx="10"/>
          </p:nvPr>
        </p:nvSpPr>
        <p:spPr/>
        <p:txBody>
          <a:bodyPr/>
          <a:lstStyle/>
          <a:p>
            <a:r>
              <a:rPr lang="en-US" dirty="0"/>
              <a:t>O He-doing one thing does not prevent Him from doing other things simultaneously,</a:t>
            </a:r>
          </a:p>
        </p:txBody>
      </p:sp>
      <p:sp>
        <p:nvSpPr>
          <p:cNvPr id="2" name="TextBox 1">
            <a:extLst>
              <a:ext uri="{FF2B5EF4-FFF2-40B4-BE49-F238E27FC236}">
                <a16:creationId xmlns:a16="http://schemas.microsoft.com/office/drawing/2014/main" id="{DBD93232-8EAF-801D-E7C7-DA2735A96917}"/>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35FA56-BA28-4D4C-AD02-CAE4B7468CCC}"/>
              </a:ext>
            </a:extLst>
          </p:cNvPr>
          <p:cNvSpPr>
            <a:spLocks noGrp="1"/>
          </p:cNvSpPr>
          <p:nvPr>
            <p:ph type="title"/>
            <p:custDataLst>
              <p:tags r:id="rId1"/>
            </p:custDataLst>
          </p:nvPr>
        </p:nvSpPr>
        <p:spPr/>
        <p:txBody>
          <a:bodyPr/>
          <a:lstStyle/>
          <a:p>
            <a:r>
              <a:rPr lang="ar-SA" dirty="0">
                <a:sym typeface="Wingdings"/>
              </a:rPr>
              <a:t>وَفَاطِمَةَ وَٱلْحَسَنِ وَٱلْحُسَيْنِ</a:t>
            </a:r>
            <a:endParaRPr lang="en-US" dirty="0"/>
          </a:p>
        </p:txBody>
      </p:sp>
      <p:sp>
        <p:nvSpPr>
          <p:cNvPr id="12" name="Subtitle 4">
            <a:extLst>
              <a:ext uri="{FF2B5EF4-FFF2-40B4-BE49-F238E27FC236}">
                <a16:creationId xmlns:a16="http://schemas.microsoft.com/office/drawing/2014/main" id="{71BF7BEE-ADF0-4469-B047-198F45E060E5}"/>
              </a:ext>
            </a:extLst>
          </p:cNvPr>
          <p:cNvSpPr>
            <a:spLocks noGrp="1"/>
          </p:cNvSpPr>
          <p:nvPr>
            <p:ph type="body" sz="quarter" idx="10"/>
            <p:custDataLst>
              <p:tags r:id="rId2"/>
            </p:custDataLst>
          </p:nvPr>
        </p:nvSpPr>
        <p:spPr/>
        <p:txBody>
          <a:bodyPr/>
          <a:lstStyle/>
          <a:p>
            <a:r>
              <a:rPr lang="en-US">
                <a:sym typeface="Wingdings"/>
              </a:rPr>
              <a:t>Fatimah, al-Hasan, and al-Husayn.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يُلْهِيهِ قَوْلٌ عَن قَوْل</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He-the speech of one person does not make Him needless of the simultaneous speech of others, </a:t>
            </a:r>
          </a:p>
        </p:txBody>
      </p:sp>
      <p:sp>
        <p:nvSpPr>
          <p:cNvPr id="2" name="TextBox 1">
            <a:extLst>
              <a:ext uri="{FF2B5EF4-FFF2-40B4-BE49-F238E27FC236}">
                <a16:creationId xmlns:a16="http://schemas.microsoft.com/office/drawing/2014/main" id="{9F9CA9E4-3AE9-570E-4509-E32314060BC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يُغَلِّطُهُ سُؤَالٌ عَن سُؤَال</a:t>
            </a:r>
            <a:endParaRPr lang="en-US" dirty="0"/>
          </a:p>
        </p:txBody>
      </p:sp>
      <p:sp>
        <p:nvSpPr>
          <p:cNvPr id="5" name="Subtitle 4"/>
          <p:cNvSpPr>
            <a:spLocks noGrp="1"/>
          </p:cNvSpPr>
          <p:nvPr>
            <p:ph type="body" sz="quarter" idx="10"/>
          </p:nvPr>
        </p:nvSpPr>
        <p:spPr/>
        <p:txBody>
          <a:bodyPr/>
          <a:lstStyle/>
          <a:p>
            <a:r>
              <a:rPr lang="en-US" dirty="0"/>
              <a:t>O He-one request does not make Him forgetful of other requests,</a:t>
            </a:r>
          </a:p>
        </p:txBody>
      </p:sp>
      <p:sp>
        <p:nvSpPr>
          <p:cNvPr id="2" name="TextBox 1">
            <a:extLst>
              <a:ext uri="{FF2B5EF4-FFF2-40B4-BE49-F238E27FC236}">
                <a16:creationId xmlns:a16="http://schemas.microsoft.com/office/drawing/2014/main" id="{15489F38-5FB1-2E91-31CB-6C214BC176F1}"/>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لا يَحْجُبُهُ شَيْءٌ عَن شَيْء</a:t>
            </a:r>
            <a:endParaRPr lang="en-US" dirty="0"/>
          </a:p>
        </p:txBody>
      </p:sp>
      <p:sp>
        <p:nvSpPr>
          <p:cNvPr id="5" name="Subtitle 4"/>
          <p:cNvSpPr>
            <a:spLocks noGrp="1"/>
          </p:cNvSpPr>
          <p:nvPr>
            <p:ph type="body" sz="quarter" idx="10"/>
          </p:nvPr>
        </p:nvSpPr>
        <p:spPr/>
        <p:txBody>
          <a:bodyPr/>
          <a:lstStyle/>
          <a:p>
            <a:r>
              <a:rPr lang="en-US" dirty="0"/>
              <a:t>O He-the sight of one thing does not prevent him from seeing other things simultaneously,</a:t>
            </a:r>
          </a:p>
        </p:txBody>
      </p:sp>
      <p:sp>
        <p:nvSpPr>
          <p:cNvPr id="2" name="TextBox 1">
            <a:extLst>
              <a:ext uri="{FF2B5EF4-FFF2-40B4-BE49-F238E27FC236}">
                <a16:creationId xmlns:a16="http://schemas.microsoft.com/office/drawing/2014/main" id="{A34A260E-0A41-9DB9-896E-AC593509C79F}"/>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يَّا مَن لا يُبْرِمُهُ إِلْحَاحُ الْمُلِحِّينَ</a:t>
            </a:r>
            <a:endParaRPr lang="en-US" dirty="0"/>
          </a:p>
        </p:txBody>
      </p:sp>
      <p:sp>
        <p:nvSpPr>
          <p:cNvPr id="5" name="Subtitle 4"/>
          <p:cNvSpPr>
            <a:spLocks noGrp="1"/>
          </p:cNvSpPr>
          <p:nvPr>
            <p:ph type="body" sz="quarter" idx="10"/>
          </p:nvPr>
        </p:nvSpPr>
        <p:spPr/>
        <p:txBody>
          <a:bodyPr/>
          <a:lstStyle/>
          <a:p>
            <a:r>
              <a:rPr lang="en-US" dirty="0"/>
              <a:t>O He-the plaintive cries of those who weep and lament do not bother Him,</a:t>
            </a:r>
          </a:p>
        </p:txBody>
      </p:sp>
      <p:sp>
        <p:nvSpPr>
          <p:cNvPr id="2" name="TextBox 1">
            <a:extLst>
              <a:ext uri="{FF2B5EF4-FFF2-40B4-BE49-F238E27FC236}">
                <a16:creationId xmlns:a16="http://schemas.microsoft.com/office/drawing/2014/main" id="{CA582A3F-E5CA-B14B-63E9-0ABD34CA28F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غَايَةُ مُرَادِ الْمُرِيدِينَ</a:t>
            </a:r>
            <a:br>
              <a:rPr lang="ar-SA" dirty="0"/>
            </a:br>
            <a:r>
              <a:rPr lang="ar-SA" dirty="0"/>
              <a:t>يَا مَنْ هُوَ مُنتَهَى هِمَمِ الْعَارِفِينَ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the ultimate Aim of the efforts of saints,</a:t>
            </a:r>
          </a:p>
          <a:p>
            <a:r>
              <a:rPr lang="en-US" dirty="0"/>
              <a:t>O He Who is the Goal of Gnostics,</a:t>
            </a:r>
          </a:p>
        </p:txBody>
      </p:sp>
      <p:sp>
        <p:nvSpPr>
          <p:cNvPr id="2" name="TextBox 1">
            <a:extLst>
              <a:ext uri="{FF2B5EF4-FFF2-40B4-BE49-F238E27FC236}">
                <a16:creationId xmlns:a16="http://schemas.microsoft.com/office/drawing/2014/main" id="{A184606A-4D6F-BE53-CCA0-28B9B6135435}"/>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هُوَ مُنتَهَى طَلَبِ الطَّاِلبِينَ</a:t>
            </a:r>
            <a:br>
              <a:rPr lang="ar-SA" dirty="0"/>
            </a:br>
            <a:r>
              <a:rPr lang="ar-SA" dirty="0"/>
              <a:t>يَا مَن لا يَخْفَى عَلَيْهِ ذَرَّةً فِي الْعَالَمِينَ</a:t>
            </a:r>
            <a:endParaRPr lang="en-US" dirty="0"/>
          </a:p>
        </p:txBody>
      </p:sp>
      <p:sp>
        <p:nvSpPr>
          <p:cNvPr id="5" name="Subtitle 4"/>
          <p:cNvSpPr>
            <a:spLocks noGrp="1"/>
          </p:cNvSpPr>
          <p:nvPr>
            <p:ph type="body" sz="quarter" idx="10"/>
          </p:nvPr>
        </p:nvSpPr>
        <p:spPr>
          <a:xfrm>
            <a:off x="0" y="4495801"/>
            <a:ext cx="12192000" cy="1905000"/>
          </a:xfrm>
        </p:spPr>
        <p:txBody>
          <a:bodyPr/>
          <a:lstStyle/>
          <a:p>
            <a:r>
              <a:rPr lang="en-US" dirty="0"/>
              <a:t>O He Who is the Goal of seekers,</a:t>
            </a:r>
          </a:p>
          <a:p>
            <a:r>
              <a:rPr lang="en-US" dirty="0"/>
              <a:t>O He from Whom not a single particle in the worlds is hidden.</a:t>
            </a:r>
          </a:p>
        </p:txBody>
      </p:sp>
      <p:sp>
        <p:nvSpPr>
          <p:cNvPr id="2" name="TextBox 1">
            <a:extLst>
              <a:ext uri="{FF2B5EF4-FFF2-40B4-BE49-F238E27FC236}">
                <a16:creationId xmlns:a16="http://schemas.microsoft.com/office/drawing/2014/main" id="{F780B43D-FBFA-71A0-29D0-5859390F9236}"/>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393024024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حَلِيماً لا يَعْجَلُ</a:t>
            </a:r>
            <a:br>
              <a:rPr lang="ar-SA" dirty="0"/>
            </a:br>
            <a:r>
              <a:rPr lang="ar-SA" dirty="0"/>
              <a:t>يَا جَوَاداً لا يَبْخَلُ</a:t>
            </a:r>
            <a:endParaRPr lang="en-US" dirty="0"/>
          </a:p>
        </p:txBody>
      </p:sp>
      <p:sp>
        <p:nvSpPr>
          <p:cNvPr id="5" name="Subtitle 4"/>
          <p:cNvSpPr>
            <a:spLocks noGrp="1"/>
          </p:cNvSpPr>
          <p:nvPr>
            <p:ph type="body" sz="quarter" idx="10"/>
          </p:nvPr>
        </p:nvSpPr>
        <p:spPr/>
        <p:txBody>
          <a:bodyPr/>
          <a:lstStyle/>
          <a:p>
            <a:r>
              <a:rPr lang="en-US" dirty="0"/>
              <a:t>O Forbearing Who does not make haste,</a:t>
            </a:r>
          </a:p>
          <a:p>
            <a:r>
              <a:rPr lang="en-US" dirty="0"/>
              <a:t>O Generous Who is never a miser,</a:t>
            </a:r>
          </a:p>
        </p:txBody>
      </p:sp>
      <p:sp>
        <p:nvSpPr>
          <p:cNvPr id="2" name="TextBox 1">
            <a:extLst>
              <a:ext uri="{FF2B5EF4-FFF2-40B4-BE49-F238E27FC236}">
                <a16:creationId xmlns:a16="http://schemas.microsoft.com/office/drawing/2014/main" id="{AFEB325F-D3F3-CCCF-03CF-CFB11EC1161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صَادِقاً لا يُخْلِفُ</a:t>
            </a:r>
            <a:br>
              <a:rPr lang="en-US" dirty="0"/>
            </a:br>
            <a:r>
              <a:rPr lang="ar-SA" dirty="0"/>
              <a:t>يَا وَهَّاباً لا يَمَلُّ</a:t>
            </a:r>
            <a:endParaRPr lang="en-US" dirty="0"/>
          </a:p>
        </p:txBody>
      </p:sp>
      <p:sp>
        <p:nvSpPr>
          <p:cNvPr id="5" name="Subtitle 4"/>
          <p:cNvSpPr>
            <a:spLocks noGrp="1"/>
          </p:cNvSpPr>
          <p:nvPr>
            <p:ph type="body" sz="quarter" idx="10"/>
          </p:nvPr>
        </p:nvSpPr>
        <p:spPr/>
        <p:txBody>
          <a:bodyPr/>
          <a:lstStyle/>
          <a:p>
            <a:r>
              <a:rPr lang="en-US" dirty="0"/>
              <a:t>O True Who never breaks the promise</a:t>
            </a:r>
          </a:p>
          <a:p>
            <a:r>
              <a:rPr lang="en-US" dirty="0"/>
              <a:t>O Munificent Who never regrets,</a:t>
            </a:r>
          </a:p>
        </p:txBody>
      </p:sp>
      <p:sp>
        <p:nvSpPr>
          <p:cNvPr id="3" name="TextBox 2">
            <a:extLst>
              <a:ext uri="{FF2B5EF4-FFF2-40B4-BE49-F238E27FC236}">
                <a16:creationId xmlns:a16="http://schemas.microsoft.com/office/drawing/2014/main" id="{3B7D46C9-B2A8-BFB4-A024-0A0D998FCA12}"/>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قَاهِراً لا يُغْلَبُ</a:t>
            </a:r>
            <a:br>
              <a:rPr lang="en-US" dirty="0"/>
            </a:br>
            <a:r>
              <a:rPr lang="ar-SA" dirty="0"/>
              <a:t>يَا عَظِيماً لا يُوصَفُ</a:t>
            </a:r>
            <a:endParaRPr lang="en-US" dirty="0"/>
          </a:p>
        </p:txBody>
      </p:sp>
      <p:sp>
        <p:nvSpPr>
          <p:cNvPr id="5" name="Subtitle 4"/>
          <p:cNvSpPr>
            <a:spLocks noGrp="1"/>
          </p:cNvSpPr>
          <p:nvPr>
            <p:ph type="body" sz="quarter" idx="10"/>
          </p:nvPr>
        </p:nvSpPr>
        <p:spPr/>
        <p:txBody>
          <a:bodyPr/>
          <a:lstStyle/>
          <a:p>
            <a:r>
              <a:rPr lang="en-US" dirty="0"/>
              <a:t>O Dominant Who is never overpowered,</a:t>
            </a:r>
          </a:p>
          <a:p>
            <a:r>
              <a:rPr lang="en-US" dirty="0"/>
              <a:t>O Great Who is indescribable</a:t>
            </a:r>
          </a:p>
        </p:txBody>
      </p:sp>
      <p:sp>
        <p:nvSpPr>
          <p:cNvPr id="2" name="TextBox 1">
            <a:extLst>
              <a:ext uri="{FF2B5EF4-FFF2-40B4-BE49-F238E27FC236}">
                <a16:creationId xmlns:a16="http://schemas.microsoft.com/office/drawing/2014/main" id="{B8B0EE57-90D2-DCD6-5137-BCB79B02FA30}"/>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AA2D6FB-40DC-4647-B175-743EA91E05D3}"/>
              </a:ext>
            </a:extLst>
          </p:cNvPr>
          <p:cNvSpPr>
            <a:spLocks noGrp="1"/>
          </p:cNvSpPr>
          <p:nvPr>
            <p:ph type="title"/>
            <p:custDataLst>
              <p:tags r:id="rId1"/>
            </p:custDataLst>
          </p:nvPr>
        </p:nvSpPr>
        <p:spPr/>
        <p:txBody>
          <a:bodyPr/>
          <a:lstStyle/>
          <a:p>
            <a:r>
              <a:rPr lang="ar-SA" dirty="0">
                <a:sym typeface="Wingdings"/>
              </a:rPr>
              <a:t>إِنَّكَ وَلِيُّ نَعْمَائِي</a:t>
            </a:r>
            <a:endParaRPr lang="en-US" dirty="0"/>
          </a:p>
        </p:txBody>
      </p:sp>
      <p:sp>
        <p:nvSpPr>
          <p:cNvPr id="12" name="Subtitle 4">
            <a:extLst>
              <a:ext uri="{FF2B5EF4-FFF2-40B4-BE49-F238E27FC236}">
                <a16:creationId xmlns:a16="http://schemas.microsoft.com/office/drawing/2014/main" id="{83B5E28C-BF96-4D33-A68B-618D377B899F}"/>
              </a:ext>
            </a:extLst>
          </p:cNvPr>
          <p:cNvSpPr>
            <a:spLocks noGrp="1"/>
          </p:cNvSpPr>
          <p:nvPr>
            <p:ph type="body" sz="quarter" idx="10"/>
            <p:custDataLst>
              <p:tags r:id="rId2"/>
            </p:custDataLst>
          </p:nvPr>
        </p:nvSpPr>
        <p:spPr/>
        <p:txBody>
          <a:bodyPr/>
          <a:lstStyle/>
          <a:p>
            <a:r>
              <a:rPr lang="en-US">
                <a:sym typeface="Wingdings"/>
              </a:rPr>
              <a:t>You are verily the only source of my boons,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عَدْلاً لا يَحِيفُ</a:t>
            </a:r>
            <a:br>
              <a:rPr lang="en-US" dirty="0"/>
            </a:br>
            <a:r>
              <a:rPr lang="ar-SA" dirty="0"/>
              <a:t>يَا غَنِيّاً لا يَفْتَقِرُ</a:t>
            </a:r>
            <a:endParaRPr lang="en-US" dirty="0"/>
          </a:p>
        </p:txBody>
      </p:sp>
      <p:sp>
        <p:nvSpPr>
          <p:cNvPr id="5" name="Subtitle 4"/>
          <p:cNvSpPr>
            <a:spLocks noGrp="1"/>
          </p:cNvSpPr>
          <p:nvPr>
            <p:ph type="body" sz="quarter" idx="10"/>
          </p:nvPr>
        </p:nvSpPr>
        <p:spPr/>
        <p:txBody>
          <a:bodyPr/>
          <a:lstStyle/>
          <a:p>
            <a:r>
              <a:rPr lang="en-US" dirty="0"/>
              <a:t>O Just Who is never oppressive,</a:t>
            </a:r>
          </a:p>
          <a:p>
            <a:r>
              <a:rPr lang="en-US" dirty="0"/>
              <a:t>O Bounteous Who is never rapacious,</a:t>
            </a:r>
          </a:p>
        </p:txBody>
      </p:sp>
      <p:sp>
        <p:nvSpPr>
          <p:cNvPr id="2" name="TextBox 1">
            <a:extLst>
              <a:ext uri="{FF2B5EF4-FFF2-40B4-BE49-F238E27FC236}">
                <a16:creationId xmlns:a16="http://schemas.microsoft.com/office/drawing/2014/main" id="{F395BC3C-7DCC-689C-A50D-B93952F3BA0E}"/>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كَبِيراً لا يَصْغُرُ</a:t>
            </a:r>
            <a:br>
              <a:rPr lang="en-US" dirty="0"/>
            </a:br>
            <a:r>
              <a:rPr lang="ar-SA" dirty="0"/>
              <a:t>يَا حَافِظاً لا يَغْفَلُ</a:t>
            </a:r>
            <a:endParaRPr lang="en-US" dirty="0"/>
          </a:p>
        </p:txBody>
      </p:sp>
      <p:sp>
        <p:nvSpPr>
          <p:cNvPr id="5" name="Subtitle 4"/>
          <p:cNvSpPr>
            <a:spLocks noGrp="1"/>
          </p:cNvSpPr>
          <p:nvPr>
            <p:ph type="body" sz="quarter" idx="10"/>
          </p:nvPr>
        </p:nvSpPr>
        <p:spPr/>
        <p:txBody>
          <a:bodyPr/>
          <a:lstStyle/>
          <a:p>
            <a:r>
              <a:rPr lang="en-US" dirty="0"/>
              <a:t>O Great Who does not become small,</a:t>
            </a:r>
          </a:p>
          <a:p>
            <a:r>
              <a:rPr lang="en-US" dirty="0"/>
              <a:t>O Protector Who does not neglect.</a:t>
            </a:r>
          </a:p>
        </p:txBody>
      </p:sp>
      <p:sp>
        <p:nvSpPr>
          <p:cNvPr id="2" name="TextBox 1">
            <a:extLst>
              <a:ext uri="{FF2B5EF4-FFF2-40B4-BE49-F238E27FC236}">
                <a16:creationId xmlns:a16="http://schemas.microsoft.com/office/drawing/2014/main" id="{1F738D31-062A-7E7E-F94C-1D3D5A9F61BC}"/>
              </a:ext>
            </a:extLst>
          </p:cNvPr>
          <p:cNvSpPr txBox="1"/>
          <p:nvPr/>
        </p:nvSpPr>
        <p:spPr>
          <a:xfrm>
            <a:off x="5676900" y="5816026"/>
            <a:ext cx="838200" cy="584775"/>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سُبْحَانَكَ يَا لا إِلٰهَ إِلاّ أَنْتَ</a:t>
            </a:r>
            <a:br>
              <a:rPr lang="ar-SA" dirty="0"/>
            </a:br>
            <a:r>
              <a:rPr lang="ar-SA" dirty="0"/>
              <a:t>الغَوْثَ </a:t>
            </a:r>
            <a:r>
              <a:rPr lang="ar-SA" dirty="0" err="1"/>
              <a:t>الغَوْثَ</a:t>
            </a:r>
            <a:r>
              <a:rPr lang="ar-SA" dirty="0"/>
              <a:t> خَلِّصْنا مِنَ النّارِ يا رَبِّ</a:t>
            </a:r>
            <a:endParaRPr lang="en-US" dirty="0"/>
          </a:p>
        </p:txBody>
      </p:sp>
      <p:sp>
        <p:nvSpPr>
          <p:cNvPr id="5" name="Subtitle 4"/>
          <p:cNvSpPr>
            <a:spLocks noGrp="1"/>
          </p:cNvSpPr>
          <p:nvPr>
            <p:ph type="body" sz="quarter" idx="10"/>
          </p:nvPr>
        </p:nvSpPr>
        <p:spPr/>
        <p:txBody>
          <a:bodyPr/>
          <a:lstStyle/>
          <a:p>
            <a:r>
              <a:rPr lang="en-US" dirty="0"/>
              <a:t>Praise be to You, there is no god but You, </a:t>
            </a:r>
          </a:p>
          <a:p>
            <a:r>
              <a:rPr lang="en-US" dirty="0"/>
              <a:t>[I beseech you for] relief, relief,</a:t>
            </a:r>
          </a:p>
          <a:p>
            <a:r>
              <a:rPr lang="en-US" dirty="0"/>
              <a:t>Protect us from the Fire, O Lord. </a:t>
            </a:r>
          </a:p>
        </p:txBody>
      </p:sp>
    </p:spTree>
    <p:extLst>
      <p:ext uri="{BB962C8B-B14F-4D97-AF65-F5344CB8AC3E}">
        <p14:creationId xmlns:p14="http://schemas.microsoft.com/office/powerpoint/2010/main" val="104770912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NotDefined 2">
            <a:extLst>
              <a:ext uri="{FF2B5EF4-FFF2-40B4-BE49-F238E27FC236}">
                <a16:creationId xmlns:a16="http://schemas.microsoft.com/office/drawing/2014/main" id="{9F859468-BAE3-EECD-4FED-87C311D0E8D1}"/>
              </a:ext>
            </a:extLst>
          </p:cNvPr>
          <p:cNvSpPr>
            <a:spLocks noGrp="1"/>
          </p:cNvSpPr>
          <p:nvPr>
            <p:ph type="title"/>
          </p:nvPr>
        </p:nvSpPr>
        <p:spPr>
          <a:noFill/>
          <a:ln cap="flat">
            <a:noFill/>
            <a:miter lim="800000"/>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p>
            <a:pPr rtl="1"/>
            <a:r>
              <a:rPr lang="ar-SA" altLang="en-US" sz="8000" dirty="0">
                <a:latin typeface="Arabic Typesetting" panose="03020402040406030203" pitchFamily="66" charset="-78"/>
                <a:cs typeface="Arabic Typesetting" panose="03020402040406030203" pitchFamily="66" charset="-78"/>
              </a:rPr>
              <a:t>اَللّٰهُمَّ صَلِّ عَلٰى مُحَمَّدٍ وَآلِ مُحَمَّدٍ</a:t>
            </a:r>
          </a:p>
        </p:txBody>
      </p:sp>
      <p:sp>
        <p:nvSpPr>
          <p:cNvPr id="8195" name="NotDefined 3">
            <a:extLst>
              <a:ext uri="{FF2B5EF4-FFF2-40B4-BE49-F238E27FC236}">
                <a16:creationId xmlns:a16="http://schemas.microsoft.com/office/drawing/2014/main" id="{B58E9A8D-9273-1A07-DDBE-713E297ABE75}"/>
              </a:ext>
            </a:extLst>
          </p:cNvPr>
          <p:cNvSpPr>
            <a:spLocks noGrp="1"/>
          </p:cNvSpPr>
          <p:nvPr>
            <p:ph type="body" sz="quarter" idx="10"/>
          </p:nvPr>
        </p:nvSpPr>
        <p:spPr>
          <a:ln cap="flat">
            <a:miter lim="800000"/>
          </a:ln>
        </p:spPr>
        <p:txBody>
          <a:bodyPr rot="0">
            <a:noAutofit/>
          </a:bodyPr>
          <a:lstStyle>
            <a:lvl1pPr marL="0" indent="0" algn="ctr" defTabSz="914400" rtl="0" eaLnBrk="1" fontAlgn="base" hangingPunct="1">
              <a:lnSpc>
                <a:spcPct val="80000"/>
              </a:lnSpc>
              <a:spcBef>
                <a:spcPct val="60000"/>
              </a:spcBef>
              <a:spcAft>
                <a:spcPct val="0"/>
              </a:spcAft>
              <a:buClrTx/>
              <a:buSzTx/>
              <a:buFontTx/>
              <a:buNone/>
              <a:defRPr kumimoji="0" lang="en-US" altLang="en-US" sz="2000" b="1" i="0" u="none" baseline="0">
                <a:solidFill>
                  <a:srgbClr val="000066"/>
                </a:solidFill>
                <a:effectLst/>
                <a:latin typeface="Trebuchet MS" pitchFamily="34" charset="0"/>
                <a:ea typeface="Arial" pitchFamily="34" charset="0"/>
              </a:defRPr>
            </a:lvl1pPr>
            <a:lvl2pPr marL="457200" indent="0" algn="ctr" defTabSz="914400" rtl="0" eaLnBrk="1" fontAlgn="base" hangingPunct="1">
              <a:lnSpc>
                <a:spcPct val="100000"/>
              </a:lnSpc>
              <a:spcBef>
                <a:spcPct val="20000"/>
              </a:spcBef>
              <a:spcAft>
                <a:spcPct val="0"/>
              </a:spcAft>
              <a:buClrTx/>
              <a:buSzTx/>
              <a:buFontTx/>
              <a:buNone/>
              <a:defRPr kumimoji="0" lang="en-US" altLang="en-US" sz="2800" b="0" i="0" u="none" baseline="0">
                <a:solidFill>
                  <a:srgbClr val="000066"/>
                </a:solidFill>
                <a:effectLst/>
                <a:latin typeface="Arial" pitchFamily="34" charset="0"/>
                <a:ea typeface="Arial" pitchFamily="34" charset="0"/>
              </a:defRPr>
            </a:lvl2pPr>
            <a:lvl3pPr marL="914400" indent="0" algn="ctr" defTabSz="914400" rtl="0" eaLnBrk="1" fontAlgn="base" hangingPunct="1">
              <a:lnSpc>
                <a:spcPct val="100000"/>
              </a:lnSpc>
              <a:spcBef>
                <a:spcPct val="20000"/>
              </a:spcBef>
              <a:spcAft>
                <a:spcPct val="0"/>
              </a:spcAft>
              <a:buClrTx/>
              <a:buSzTx/>
              <a:buFontTx/>
              <a:buNone/>
              <a:defRPr kumimoji="0" lang="en-US" altLang="en-US" sz="2400" b="0" i="0" u="none" baseline="0">
                <a:solidFill>
                  <a:srgbClr val="000066"/>
                </a:solidFill>
                <a:effectLst/>
                <a:latin typeface="Arial" pitchFamily="34" charset="0"/>
                <a:ea typeface="Arial" pitchFamily="34" charset="0"/>
              </a:defRPr>
            </a:lvl3pPr>
            <a:lvl4pPr marL="1371600" indent="0" algn="ctr" defTabSz="914400" rtl="0" eaLnBrk="1" fontAlgn="base" hangingPunct="1">
              <a:lnSpc>
                <a:spcPct val="100000"/>
              </a:lnSpc>
              <a:spcBef>
                <a:spcPct val="20000"/>
              </a:spcBef>
              <a:spcAft>
                <a:spcPct val="0"/>
              </a:spcAft>
              <a:buClrTx/>
              <a:buSzTx/>
              <a:buFontTx/>
              <a:buNone/>
              <a:defRPr kumimoji="0" lang="en-US" altLang="en-US" sz="2000" b="0" i="0" u="none" baseline="0">
                <a:solidFill>
                  <a:srgbClr val="000066"/>
                </a:solidFill>
                <a:effectLst/>
                <a:latin typeface="Arial" pitchFamily="34" charset="0"/>
                <a:ea typeface="Arial" pitchFamily="34" charset="0"/>
              </a:defRPr>
            </a:lvl4pPr>
            <a:lvl5pPr marL="1828800" indent="0" algn="ctr" defTabSz="914400" rtl="0" eaLnBrk="1" fontAlgn="base" hangingPunct="1">
              <a:lnSpc>
                <a:spcPct val="100000"/>
              </a:lnSpc>
              <a:spcBef>
                <a:spcPct val="20000"/>
              </a:spcBef>
              <a:spcAft>
                <a:spcPct val="0"/>
              </a:spcAft>
              <a:buClrTx/>
              <a:buSzTx/>
              <a:buFontTx/>
              <a:buNone/>
              <a:defRPr kumimoji="0" lang="en-US" altLang="en-US" sz="2000" b="0" i="0" u="none" baseline="0">
                <a:solidFill>
                  <a:srgbClr val="000066"/>
                </a:solidFill>
                <a:effectLst/>
                <a:latin typeface="Arial" pitchFamily="34" charset="0"/>
                <a:ea typeface="Arial" pitchFamily="34" charset="0"/>
              </a:defRPr>
            </a:lvl5pPr>
          </a:lstStyle>
          <a:p>
            <a:pPr>
              <a:lnSpc>
                <a:spcPct val="100000"/>
              </a:lnSpc>
              <a:spcBef>
                <a:spcPct val="20000"/>
              </a:spcBef>
            </a:pPr>
            <a:r>
              <a:rPr sz="3200" b="0" dirty="0">
                <a:ln w="9525" cap="flat" cmpd="sng" algn="ctr">
                  <a:noFill/>
                  <a:prstDash val="solid"/>
                  <a:round/>
                  <a:headEnd type="none" w="med" len="med"/>
                  <a:tailEnd type="none" w="med" len="med"/>
                </a:ln>
                <a:latin typeface="Calibri Light" panose="020F0302020204030204" pitchFamily="34" charset="0"/>
                <a:ea typeface="MS Mincho" charset="-128"/>
              </a:rPr>
              <a:t>O' </a:t>
            </a:r>
            <a:r>
              <a:rPr sz="3200" b="0" dirty="0" err="1">
                <a:ln w="9525" cap="flat" cmpd="sng" algn="ctr">
                  <a:noFill/>
                  <a:prstDash val="solid"/>
                  <a:round/>
                  <a:headEnd type="none" w="med" len="med"/>
                  <a:tailEnd type="none" w="med" len="med"/>
                </a:ln>
                <a:latin typeface="Calibri Light" panose="020F0302020204030204" pitchFamily="34" charset="0"/>
                <a:ea typeface="MS Mincho" charset="-128"/>
              </a:rPr>
              <a:t>Alláh</a:t>
            </a:r>
            <a:r>
              <a:rPr sz="3200" b="0" dirty="0">
                <a:ln w="9525" cap="flat" cmpd="sng" algn="ctr">
                  <a:noFill/>
                  <a:prstDash val="solid"/>
                  <a:round/>
                  <a:headEnd type="none" w="med" len="med"/>
                  <a:tailEnd type="none" w="med" len="med"/>
                </a:ln>
                <a:latin typeface="Calibri Light" panose="020F0302020204030204" pitchFamily="34" charset="0"/>
                <a:ea typeface="MS Mincho" charset="-128"/>
              </a:rPr>
              <a:t> send Your blessings on Muhammad</a:t>
            </a:r>
          </a:p>
          <a:p>
            <a:pPr>
              <a:lnSpc>
                <a:spcPct val="100000"/>
              </a:lnSpc>
              <a:spcBef>
                <a:spcPct val="20000"/>
              </a:spcBef>
            </a:pPr>
            <a:r>
              <a:rPr sz="3200" b="0" dirty="0">
                <a:ln w="9525" cap="flat" cmpd="sng" algn="ctr">
                  <a:noFill/>
                  <a:prstDash val="solid"/>
                  <a:round/>
                  <a:headEnd type="none" w="med" len="med"/>
                  <a:tailEnd type="none" w="med" len="med"/>
                </a:ln>
                <a:latin typeface="Calibri Light" panose="020F0302020204030204" pitchFamily="34" charset="0"/>
                <a:ea typeface="MS Mincho" charset="-128"/>
              </a:rPr>
              <a:t>and the family of Muhammad.</a:t>
            </a:r>
            <a:endParaRPr sz="3200" b="0" dirty="0">
              <a:latin typeface="Calibri Light" panose="020F0302020204030204" pitchFamily="34" charset="0"/>
              <a:ea typeface="MS Mincho" charset="-128"/>
            </a:endParaRPr>
          </a:p>
        </p:txBody>
      </p:sp>
    </p:spTree>
  </p:cSld>
  <p:clrMapOvr>
    <a:masterClrMapping/>
  </p:clrMapOvr>
  <mc:AlternateContent xmlns:mc="http://schemas.openxmlformats.org/markup-compatibility/2006" xmlns:p14="http://schemas.microsoft.com/office/powerpoint/2010/main">
    <mc:Choice Requires="p14">
      <p:transition p14:dur="0" advTm="2313"/>
    </mc:Choice>
    <mc:Fallback xmlns="">
      <p:transition advTm="2313"/>
    </mc:Fallback>
  </mc:AlternateContent>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5244E07D-7975-4618-A9AB-8A70678983CB}"/>
              </a:ext>
            </a:extLst>
          </p:cNvPr>
          <p:cNvSpPr>
            <a:spLocks noGrp="1"/>
          </p:cNvSpPr>
          <p:nvPr>
            <p:ph type="title"/>
            <p:custDataLst>
              <p:tags r:id="rId1"/>
            </p:custDataLst>
          </p:nvPr>
        </p:nvSpPr>
        <p:spPr/>
        <p:txBody>
          <a:bodyPr/>
          <a:lstStyle/>
          <a:p>
            <a:r>
              <a:rPr lang="ar-SA" dirty="0">
                <a:sym typeface="Wingdings"/>
              </a:rPr>
              <a:t>وَمُنْتَهَىٰ مُنَايَ</a:t>
            </a:r>
            <a:endParaRPr lang="en-US" dirty="0"/>
          </a:p>
        </p:txBody>
      </p:sp>
      <p:sp>
        <p:nvSpPr>
          <p:cNvPr id="12" name="Subtitle 4">
            <a:extLst>
              <a:ext uri="{FF2B5EF4-FFF2-40B4-BE49-F238E27FC236}">
                <a16:creationId xmlns:a16="http://schemas.microsoft.com/office/drawing/2014/main" id="{8708E82B-918B-43E2-A7A9-E248D09FC485}"/>
              </a:ext>
            </a:extLst>
          </p:cNvPr>
          <p:cNvSpPr>
            <a:spLocks noGrp="1"/>
          </p:cNvSpPr>
          <p:nvPr>
            <p:ph type="body" sz="quarter" idx="10"/>
            <p:custDataLst>
              <p:tags r:id="rId2"/>
            </p:custDataLst>
          </p:nvPr>
        </p:nvSpPr>
        <p:spPr/>
        <p:txBody>
          <a:bodyPr/>
          <a:lstStyle/>
          <a:p>
            <a:r>
              <a:rPr lang="en-US">
                <a:sym typeface="Wingdings"/>
              </a:rPr>
              <a:t>the ultimate goal of my wishes,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1EA77BE-68C3-4CED-9D84-8CD25155F8FC}"/>
              </a:ext>
            </a:extLst>
          </p:cNvPr>
          <p:cNvSpPr>
            <a:spLocks noGrp="1"/>
          </p:cNvSpPr>
          <p:nvPr>
            <p:ph type="title"/>
            <p:custDataLst>
              <p:tags r:id="rId1"/>
            </p:custDataLst>
          </p:nvPr>
        </p:nvSpPr>
        <p:spPr/>
        <p:txBody>
          <a:bodyPr/>
          <a:lstStyle/>
          <a:p>
            <a:r>
              <a:rPr lang="ar-SA" dirty="0">
                <a:sym typeface="Wingdings"/>
              </a:rPr>
              <a:t>وَغَايَةُ رَجَائِي فِي مُنْقَلَبِي وَمَثْوَايَ</a:t>
            </a:r>
            <a:endParaRPr lang="en-US" dirty="0"/>
          </a:p>
        </p:txBody>
      </p:sp>
      <p:sp>
        <p:nvSpPr>
          <p:cNvPr id="12" name="Subtitle 4">
            <a:extLst>
              <a:ext uri="{FF2B5EF4-FFF2-40B4-BE49-F238E27FC236}">
                <a16:creationId xmlns:a16="http://schemas.microsoft.com/office/drawing/2014/main" id="{EEE35706-8136-49F2-9D7A-1D7AEA19C174}"/>
              </a:ext>
            </a:extLst>
          </p:cNvPr>
          <p:cNvSpPr>
            <a:spLocks noGrp="1"/>
          </p:cNvSpPr>
          <p:nvPr>
            <p:ph type="body" sz="quarter" idx="10"/>
            <p:custDataLst>
              <p:tags r:id="rId2"/>
            </p:custDataLst>
          </p:nvPr>
        </p:nvSpPr>
        <p:spPr/>
        <p:txBody>
          <a:bodyPr/>
          <a:lstStyle/>
          <a:p>
            <a:r>
              <a:rPr lang="en-US">
                <a:sym typeface="Wingdings"/>
              </a:rPr>
              <a:t>and the target of my hope in my recourses and settlement.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F0273009-CFFF-4C16-9C74-949E361BC55D}"/>
              </a:ext>
            </a:extLst>
          </p:cNvPr>
          <p:cNvSpPr>
            <a:spLocks noGrp="1"/>
          </p:cNvSpPr>
          <p:nvPr>
            <p:ph type="title"/>
            <p:custDataLst>
              <p:tags r:id="rId1"/>
            </p:custDataLst>
          </p:nvPr>
        </p:nvSpPr>
        <p:spPr/>
        <p:txBody>
          <a:bodyPr/>
          <a:lstStyle/>
          <a:p>
            <a:r>
              <a:rPr lang="ar-SA" dirty="0">
                <a:sym typeface="Wingdings"/>
              </a:rPr>
              <a:t>انْتَ إِلٰهِي وَسَيِّدِي وَمَوْلاَيَ</a:t>
            </a:r>
            <a:endParaRPr lang="en-US" dirty="0"/>
          </a:p>
        </p:txBody>
      </p:sp>
      <p:sp>
        <p:nvSpPr>
          <p:cNvPr id="12" name="Subtitle 4">
            <a:extLst>
              <a:ext uri="{FF2B5EF4-FFF2-40B4-BE49-F238E27FC236}">
                <a16:creationId xmlns:a16="http://schemas.microsoft.com/office/drawing/2014/main" id="{4089143D-FAA9-4066-ACD9-4C0868F9FF0B}"/>
              </a:ext>
            </a:extLst>
          </p:cNvPr>
          <p:cNvSpPr>
            <a:spLocks noGrp="1"/>
          </p:cNvSpPr>
          <p:nvPr>
            <p:ph type="body" sz="quarter" idx="10"/>
            <p:custDataLst>
              <p:tags r:id="rId2"/>
            </p:custDataLst>
          </p:nvPr>
        </p:nvSpPr>
        <p:spPr/>
        <p:txBody>
          <a:bodyPr/>
          <a:lstStyle/>
          <a:p>
            <a:r>
              <a:rPr lang="en-US">
                <a:sym typeface="Wingdings"/>
              </a:rPr>
              <a:t>You are verily my God, Master, and Lord.</a:t>
            </a:r>
          </a:p>
        </p:txBody>
      </p:sp>
      <p:sp>
        <p:nvSpPr>
          <p:cNvPr id="61448" name="Rectangle 6">
            <a:extLst>
              <a:ext uri="{FF2B5EF4-FFF2-40B4-BE49-F238E27FC236}">
                <a16:creationId xmlns:a16="http://schemas.microsoft.com/office/drawing/2014/main" id="{02C93EED-8A85-4FD0-BCDE-27ED550CBEE4}"/>
              </a:ext>
            </a:extLst>
          </p:cNvPr>
          <p:cNvSpPr>
            <a:spLocks noChangeArrowheads="1"/>
          </p:cNvSpPr>
          <p:nvPr>
            <p:custDataLst>
              <p:tags r:id="rId3"/>
            </p:custDataLst>
          </p:nvPr>
        </p:nvSpPr>
        <p:spPr bwMode="auto">
          <a:xfrm>
            <a:off x="1524000" y="304800"/>
            <a:ext cx="9144000" cy="338137"/>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In the book of </a:t>
            </a:r>
            <a:r>
              <a:rPr lang="en-US" altLang="en-US" sz="1600" b="1" i="1" dirty="0">
                <a:solidFill>
                  <a:srgbClr val="FFFF99"/>
                </a:solidFill>
                <a:latin typeface="Trebuchet MS" panose="020B0603020202020204" pitchFamily="34" charset="0"/>
                <a:cs typeface="Calibri" panose="020F0502020204030204" pitchFamily="34" charset="0"/>
                <a:sym typeface="Wingdings" panose="05000000000000000000" pitchFamily="2" charset="2"/>
              </a:rPr>
              <a:t>Kamil al-</a:t>
            </a:r>
            <a:r>
              <a:rPr lang="en-US" altLang="en-US" sz="1600" b="1" i="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Ziyarat</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 the following statements are added to this form of </a:t>
            </a:r>
            <a:r>
              <a:rPr lang="en-US" altLang="en-US" sz="1600" b="1" dirty="0" err="1">
                <a:solidFill>
                  <a:srgbClr val="FFFF99"/>
                </a:solidFill>
                <a:latin typeface="Trebuchet MS" panose="020B0603020202020204" pitchFamily="34" charset="0"/>
                <a:cs typeface="Calibri" panose="020F0502020204030204" pitchFamily="34" charset="0"/>
                <a:sym typeface="Wingdings" panose="05000000000000000000" pitchFamily="2" charset="2"/>
              </a:rPr>
              <a:t>Ziyarah</a:t>
            </a:r>
            <a:r>
              <a:rPr lang="en-US" altLang="en-US" sz="1600" b="1" dirty="0">
                <a:solidFill>
                  <a:srgbClr val="FFFF99"/>
                </a:solidFill>
                <a:latin typeface="Trebuchet MS" panose="020B0603020202020204" pitchFamily="34" charset="0"/>
                <a:cs typeface="Calibri" panose="020F0502020204030204" pitchFamily="34" charset="0"/>
                <a:sym typeface="Wingdings" panose="05000000000000000000" pitchFamily="2" charset="2"/>
              </a:rPr>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150C9FE-86AD-4ABD-A095-82333E96A393}"/>
              </a:ext>
            </a:extLst>
          </p:cNvPr>
          <p:cNvSpPr>
            <a:spLocks noGrp="1"/>
          </p:cNvSpPr>
          <p:nvPr>
            <p:ph type="title"/>
            <p:custDataLst>
              <p:tags r:id="rId1"/>
            </p:custDataLst>
          </p:nvPr>
        </p:nvSpPr>
        <p:spPr/>
        <p:txBody>
          <a:bodyPr/>
          <a:lstStyle/>
          <a:p>
            <a:r>
              <a:rPr lang="ar-SA" dirty="0">
                <a:sym typeface="Wingdings"/>
              </a:rPr>
              <a:t>ٱغْفِرْ لاِوْلِيَائِنَا</a:t>
            </a:r>
            <a:endParaRPr lang="en-US" dirty="0"/>
          </a:p>
        </p:txBody>
      </p:sp>
      <p:sp>
        <p:nvSpPr>
          <p:cNvPr id="12" name="Subtitle 4">
            <a:extLst>
              <a:ext uri="{FF2B5EF4-FFF2-40B4-BE49-F238E27FC236}">
                <a16:creationId xmlns:a16="http://schemas.microsoft.com/office/drawing/2014/main" id="{9278EB60-0411-484F-B958-9D1453D89874}"/>
              </a:ext>
            </a:extLst>
          </p:cNvPr>
          <p:cNvSpPr>
            <a:spLocks noGrp="1"/>
          </p:cNvSpPr>
          <p:nvPr>
            <p:ph type="body" sz="quarter" idx="10"/>
            <p:custDataLst>
              <p:tags r:id="rId2"/>
            </p:custDataLst>
          </p:nvPr>
        </p:nvSpPr>
        <p:spPr/>
        <p:txBody>
          <a:bodyPr/>
          <a:lstStyle/>
          <a:p>
            <a:r>
              <a:rPr lang="en-US">
                <a:sym typeface="Wingdings"/>
              </a:rPr>
              <a:t>(Please) forgive our friend,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6EFA06A1-A1AC-49DE-8B9C-80C5693B57EC}"/>
              </a:ext>
            </a:extLst>
          </p:cNvPr>
          <p:cNvSpPr>
            <a:spLocks noGrp="1"/>
          </p:cNvSpPr>
          <p:nvPr>
            <p:ph type="title"/>
            <p:custDataLst>
              <p:tags r:id="rId1"/>
            </p:custDataLst>
          </p:nvPr>
        </p:nvSpPr>
        <p:spPr/>
        <p:txBody>
          <a:bodyPr/>
          <a:lstStyle/>
          <a:p>
            <a:r>
              <a:rPr lang="ar-SA" dirty="0">
                <a:sym typeface="Wingdings"/>
              </a:rPr>
              <a:t>وَكُفَّ عَنَّا اعْدَائَنَا</a:t>
            </a:r>
            <a:endParaRPr lang="en-US" dirty="0"/>
          </a:p>
        </p:txBody>
      </p:sp>
      <p:sp>
        <p:nvSpPr>
          <p:cNvPr id="12" name="Subtitle 4">
            <a:extLst>
              <a:ext uri="{FF2B5EF4-FFF2-40B4-BE49-F238E27FC236}">
                <a16:creationId xmlns:a16="http://schemas.microsoft.com/office/drawing/2014/main" id="{C2257F76-5531-43F7-B91F-6AA36E77CF32}"/>
              </a:ext>
            </a:extLst>
          </p:cNvPr>
          <p:cNvSpPr>
            <a:spLocks noGrp="1"/>
          </p:cNvSpPr>
          <p:nvPr>
            <p:ph type="body" sz="quarter" idx="10"/>
            <p:custDataLst>
              <p:tags r:id="rId2"/>
            </p:custDataLst>
          </p:nvPr>
        </p:nvSpPr>
        <p:spPr/>
        <p:txBody>
          <a:bodyPr/>
          <a:lstStyle/>
          <a:p>
            <a:r>
              <a:rPr lang="en-US">
                <a:sym typeface="Wingdings"/>
              </a:rPr>
              <a:t>prevent our enemies against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AC91CE4-D022-4C73-BD7F-FDD1DD003BEC}"/>
              </a:ext>
            </a:extLst>
          </p:cNvPr>
          <p:cNvSpPr>
            <a:spLocks noGrp="1"/>
          </p:cNvSpPr>
          <p:nvPr>
            <p:ph type="title"/>
            <p:custDataLst>
              <p:tags r:id="rId1"/>
            </p:custDataLst>
          </p:nvPr>
        </p:nvSpPr>
        <p:spPr/>
        <p:txBody>
          <a:bodyPr/>
          <a:lstStyle/>
          <a:p>
            <a:r>
              <a:rPr lang="ar-SA" dirty="0">
                <a:sym typeface="Wingdings"/>
              </a:rPr>
              <a:t>وَاشْغِلْهُمْ عَنْ اذَانَا</a:t>
            </a:r>
            <a:endParaRPr lang="en-US" dirty="0"/>
          </a:p>
        </p:txBody>
      </p:sp>
      <p:sp>
        <p:nvSpPr>
          <p:cNvPr id="12" name="Subtitle 4">
            <a:extLst>
              <a:ext uri="{FF2B5EF4-FFF2-40B4-BE49-F238E27FC236}">
                <a16:creationId xmlns:a16="http://schemas.microsoft.com/office/drawing/2014/main" id="{B083A8EA-10CD-4A70-A898-40B0BFAE279E}"/>
              </a:ext>
            </a:extLst>
          </p:cNvPr>
          <p:cNvSpPr>
            <a:spLocks noGrp="1"/>
          </p:cNvSpPr>
          <p:nvPr>
            <p:ph type="body" sz="quarter" idx="10"/>
            <p:custDataLst>
              <p:tags r:id="rId2"/>
            </p:custDataLst>
          </p:nvPr>
        </p:nvSpPr>
        <p:spPr/>
        <p:txBody>
          <a:bodyPr/>
          <a:lstStyle/>
          <a:p>
            <a:r>
              <a:rPr lang="en-US">
                <a:sym typeface="Wingdings"/>
              </a:rPr>
              <a:t>distract them from harming 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350DC812-EE02-491B-B6C9-E1C787D530AA}"/>
              </a:ext>
            </a:extLst>
          </p:cNvPr>
          <p:cNvSpPr>
            <a:spLocks noGrp="1"/>
          </p:cNvSpPr>
          <p:nvPr>
            <p:ph type="title"/>
            <p:custDataLst>
              <p:tags r:id="rId1"/>
            </p:custDataLst>
          </p:nvPr>
        </p:nvSpPr>
        <p:spPr/>
        <p:txBody>
          <a:bodyPr/>
          <a:lstStyle/>
          <a:p>
            <a:r>
              <a:rPr lang="ar-SA" dirty="0">
                <a:sym typeface="Wingdings"/>
              </a:rPr>
              <a:t>وَاظْهِرْ كَلِمَةَ </a:t>
            </a:r>
            <a:r>
              <a:rPr lang="ar-SA" dirty="0" err="1">
                <a:sym typeface="Wingdings"/>
              </a:rPr>
              <a:t>ٱلْحَقِّ</a:t>
            </a:r>
            <a:endParaRPr lang="en-US" dirty="0"/>
          </a:p>
        </p:txBody>
      </p:sp>
      <p:sp>
        <p:nvSpPr>
          <p:cNvPr id="12" name="Subtitle 4">
            <a:extLst>
              <a:ext uri="{FF2B5EF4-FFF2-40B4-BE49-F238E27FC236}">
                <a16:creationId xmlns:a16="http://schemas.microsoft.com/office/drawing/2014/main" id="{1EA62C71-405A-4AEE-8B8A-D2227F77EAEE}"/>
              </a:ext>
            </a:extLst>
          </p:cNvPr>
          <p:cNvSpPr>
            <a:spLocks noGrp="1"/>
          </p:cNvSpPr>
          <p:nvPr>
            <p:ph type="body" sz="quarter" idx="10"/>
            <p:custDataLst>
              <p:tags r:id="rId2"/>
            </p:custDataLst>
          </p:nvPr>
        </p:nvSpPr>
        <p:spPr/>
        <p:txBody>
          <a:bodyPr/>
          <a:lstStyle/>
          <a:p>
            <a:r>
              <a:rPr lang="en-US">
                <a:sym typeface="Wingdings"/>
              </a:rPr>
              <a:t>give prevalence to the Word of Truth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31770890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96FB928-AFF8-4D05-9A3B-4CDE6DCA8365}"/>
              </a:ext>
            </a:extLst>
          </p:cNvPr>
          <p:cNvSpPr>
            <a:spLocks noGrp="1"/>
          </p:cNvSpPr>
          <p:nvPr>
            <p:ph type="title"/>
            <p:custDataLst>
              <p:tags r:id="rId1"/>
            </p:custDataLst>
          </p:nvPr>
        </p:nvSpPr>
        <p:spPr/>
        <p:txBody>
          <a:bodyPr/>
          <a:lstStyle/>
          <a:p>
            <a:r>
              <a:rPr lang="ar-SA" dirty="0" err="1">
                <a:sym typeface="Wingdings"/>
              </a:rPr>
              <a:t>وَٱجْعَلْهَا</a:t>
            </a:r>
            <a:r>
              <a:rPr lang="ar-SA" dirty="0">
                <a:sym typeface="Wingdings"/>
              </a:rPr>
              <a:t> </a:t>
            </a:r>
            <a:r>
              <a:rPr lang="ar-SA" dirty="0" err="1">
                <a:sym typeface="Wingdings"/>
              </a:rPr>
              <a:t>ٱلْعُلْيَا</a:t>
            </a:r>
            <a:endParaRPr lang="en-US" dirty="0"/>
          </a:p>
        </p:txBody>
      </p:sp>
      <p:sp>
        <p:nvSpPr>
          <p:cNvPr id="12" name="Subtitle 4">
            <a:extLst>
              <a:ext uri="{FF2B5EF4-FFF2-40B4-BE49-F238E27FC236}">
                <a16:creationId xmlns:a16="http://schemas.microsoft.com/office/drawing/2014/main" id="{A2C02C41-0226-4CA5-AE08-0DCFFD072CFE}"/>
              </a:ext>
            </a:extLst>
          </p:cNvPr>
          <p:cNvSpPr>
            <a:spLocks noGrp="1"/>
          </p:cNvSpPr>
          <p:nvPr>
            <p:ph type="body" sz="quarter" idx="10"/>
            <p:custDataLst>
              <p:tags r:id="rId2"/>
            </p:custDataLst>
          </p:nvPr>
        </p:nvSpPr>
        <p:spPr/>
        <p:txBody>
          <a:bodyPr/>
          <a:lstStyle/>
          <a:p>
            <a:r>
              <a:rPr lang="en-US">
                <a:sym typeface="Wingdings"/>
              </a:rPr>
              <a:t>and make it the supreme,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D8FD169E-FBBE-4D27-9692-E7C1BCBE615F}"/>
              </a:ext>
            </a:extLst>
          </p:cNvPr>
          <p:cNvSpPr>
            <a:spLocks noGrp="1"/>
          </p:cNvSpPr>
          <p:nvPr>
            <p:ph type="title"/>
            <p:custDataLst>
              <p:tags r:id="rId1"/>
            </p:custDataLst>
          </p:nvPr>
        </p:nvSpPr>
        <p:spPr/>
        <p:txBody>
          <a:bodyPr/>
          <a:lstStyle/>
          <a:p>
            <a:r>
              <a:rPr lang="ar-SA" dirty="0">
                <a:sym typeface="Wingdings"/>
              </a:rPr>
              <a:t>وَادْحِضْ كَلِمَةَ </a:t>
            </a:r>
            <a:r>
              <a:rPr lang="ar-SA" dirty="0" err="1">
                <a:sym typeface="Wingdings"/>
              </a:rPr>
              <a:t>ٱلْبَاطِلِ</a:t>
            </a:r>
            <a:endParaRPr lang="en-US" dirty="0"/>
          </a:p>
        </p:txBody>
      </p:sp>
      <p:sp>
        <p:nvSpPr>
          <p:cNvPr id="12" name="Subtitle 4">
            <a:extLst>
              <a:ext uri="{FF2B5EF4-FFF2-40B4-BE49-F238E27FC236}">
                <a16:creationId xmlns:a16="http://schemas.microsoft.com/office/drawing/2014/main" id="{B9316476-7C30-4C7C-B51E-26B85A9F35CF}"/>
              </a:ext>
            </a:extLst>
          </p:cNvPr>
          <p:cNvSpPr>
            <a:spLocks noGrp="1"/>
          </p:cNvSpPr>
          <p:nvPr>
            <p:ph type="body" sz="quarter" idx="10"/>
            <p:custDataLst>
              <p:tags r:id="rId2"/>
            </p:custDataLst>
          </p:nvPr>
        </p:nvSpPr>
        <p:spPr/>
        <p:txBody>
          <a:bodyPr/>
          <a:lstStyle/>
          <a:p>
            <a:r>
              <a:rPr lang="en-US">
                <a:sym typeface="Wingdings"/>
              </a:rPr>
              <a:t>and frustrate the word of falsehood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1B1BFC8C-C2C6-40F6-B46C-962F0A7EAFDB}"/>
              </a:ext>
            </a:extLst>
          </p:cNvPr>
          <p:cNvSpPr>
            <a:spLocks noGrp="1"/>
          </p:cNvSpPr>
          <p:nvPr>
            <p:ph type="title"/>
            <p:custDataLst>
              <p:tags r:id="rId1"/>
            </p:custDataLst>
          </p:nvPr>
        </p:nvSpPr>
        <p:spPr/>
        <p:txBody>
          <a:bodyPr/>
          <a:lstStyle/>
          <a:p>
            <a:r>
              <a:rPr lang="ar-SA" dirty="0" err="1">
                <a:sym typeface="Wingdings"/>
              </a:rPr>
              <a:t>وَٱجْعَلْهَا</a:t>
            </a:r>
            <a:r>
              <a:rPr lang="ar-SA" dirty="0">
                <a:sym typeface="Wingdings"/>
              </a:rPr>
              <a:t> </a:t>
            </a:r>
            <a:r>
              <a:rPr lang="ar-SA" dirty="0" err="1">
                <a:sym typeface="Wingdings"/>
              </a:rPr>
              <a:t>ٱلسُّفْلَىٰ</a:t>
            </a:r>
            <a:endParaRPr lang="en-US" dirty="0"/>
          </a:p>
        </p:txBody>
      </p:sp>
      <p:sp>
        <p:nvSpPr>
          <p:cNvPr id="12" name="Subtitle 4">
            <a:extLst>
              <a:ext uri="{FF2B5EF4-FFF2-40B4-BE49-F238E27FC236}">
                <a16:creationId xmlns:a16="http://schemas.microsoft.com/office/drawing/2014/main" id="{FC9D1E68-A621-4065-B656-EB64AA7DF069}"/>
              </a:ext>
            </a:extLst>
          </p:cNvPr>
          <p:cNvSpPr>
            <a:spLocks noGrp="1"/>
          </p:cNvSpPr>
          <p:nvPr>
            <p:ph type="body" sz="quarter" idx="10"/>
            <p:custDataLst>
              <p:tags r:id="rId2"/>
            </p:custDataLst>
          </p:nvPr>
        </p:nvSpPr>
        <p:spPr/>
        <p:txBody>
          <a:bodyPr/>
          <a:lstStyle/>
          <a:p>
            <a:r>
              <a:rPr lang="en-US">
                <a:sym typeface="Wingdings"/>
              </a:rPr>
              <a:t>and make it the lowliest.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71DD9922-3BFF-4E20-A015-0A8EF5871A8A}"/>
              </a:ext>
            </a:extLst>
          </p:cNvPr>
          <p:cNvSpPr>
            <a:spLocks noGrp="1"/>
          </p:cNvSpPr>
          <p:nvPr>
            <p:ph type="title"/>
            <p:custDataLst>
              <p:tags r:id="rId1"/>
            </p:custDataLst>
          </p:nvPr>
        </p:nvSpPr>
        <p:spPr/>
        <p:txBody>
          <a:bodyPr/>
          <a:lstStyle/>
          <a:p>
            <a:r>
              <a:rPr lang="ar-SA" dirty="0">
                <a:sym typeface="Wingdings"/>
              </a:rPr>
              <a:t>إِنَّكَ عَلَىٰ كُلِّ شَىٰءٍ قَدِيرٌ</a:t>
            </a:r>
            <a:endParaRPr lang="en-US" dirty="0"/>
          </a:p>
        </p:txBody>
      </p:sp>
      <p:sp>
        <p:nvSpPr>
          <p:cNvPr id="12" name="Subtitle 4">
            <a:extLst>
              <a:ext uri="{FF2B5EF4-FFF2-40B4-BE49-F238E27FC236}">
                <a16:creationId xmlns:a16="http://schemas.microsoft.com/office/drawing/2014/main" id="{6B60FE78-4770-4C4F-B25C-CC9AFBF6277B}"/>
              </a:ext>
            </a:extLst>
          </p:cNvPr>
          <p:cNvSpPr>
            <a:spLocks noGrp="1"/>
          </p:cNvSpPr>
          <p:nvPr>
            <p:ph type="body" sz="quarter" idx="10"/>
            <p:custDataLst>
              <p:tags r:id="rId2"/>
            </p:custDataLst>
          </p:nvPr>
        </p:nvSpPr>
        <p:spPr/>
        <p:txBody>
          <a:bodyPr/>
          <a:lstStyle/>
          <a:p>
            <a:r>
              <a:rPr lang="en-US">
                <a:sym typeface="Wingdings"/>
              </a:rPr>
              <a:t>Verily, You have power over all things.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46732711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365546" y="2492896"/>
            <a:ext cx="392447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مناجاة أمير المؤمنين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9773875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7616239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2079554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9000"/>
              </a:lnSpc>
              <a:defRPr/>
            </a:pPr>
            <a:r>
              <a:rPr lang="ar-SA" dirty="0"/>
              <a:t>اَللّٰهُمَّ إِنِّي أَسْأَلُكَ الْأَمَانَ يَوْمَ لاَ يَنْفَعُ مَالٌ وَ لاَ بَنُونَ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I am asking for your protection against the Day when nothing like wealth or children will be of use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إِلاَّ مَنْ أَتَى اللّٰهَ بِقَلْبٍ سَلِيمٍ‏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only that person will benefit who will come with a pure heart. (26:88)</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3B44192-3891-F04B-97BB-8160EF7A1055}"/>
              </a:ext>
            </a:extLst>
          </p:cNvPr>
          <p:cNvSpPr>
            <a:spLocks noGrp="1"/>
          </p:cNvSpPr>
          <p:nvPr>
            <p:ph type="title"/>
          </p:nvPr>
        </p:nvSpPr>
        <p:spPr>
          <a:xfrm>
            <a:off x="609600" y="274638"/>
            <a:ext cx="10972800" cy="1143000"/>
          </a:xfrm>
        </p:spPr>
        <p:txBody>
          <a:bodyPr/>
          <a:lstStyle/>
          <a:p>
            <a:r>
              <a:rPr lang="en-US" sz="3600" b="1" dirty="0"/>
              <a:t>19</a:t>
            </a:r>
            <a:r>
              <a:rPr lang="en-US" sz="3600" b="1" baseline="30000" dirty="0"/>
              <a:t>th</a:t>
            </a:r>
            <a:r>
              <a:rPr lang="en-US" sz="3600" b="1" dirty="0"/>
              <a:t> Night of Ramadhan Kareem</a:t>
            </a:r>
          </a:p>
        </p:txBody>
      </p:sp>
      <p:sp>
        <p:nvSpPr>
          <p:cNvPr id="4" name="Rectangle 3">
            <a:hlinkClick r:id="rId2" action="ppaction://hlinksldjump"/>
            <a:extLst>
              <a:ext uri="{FF2B5EF4-FFF2-40B4-BE49-F238E27FC236}">
                <a16:creationId xmlns:a16="http://schemas.microsoft.com/office/drawing/2014/main" id="{AF3E9130-6D8A-8CB0-63F7-C96A6AD1AB5F}"/>
              </a:ext>
            </a:extLst>
          </p:cNvPr>
          <p:cNvSpPr/>
          <p:nvPr/>
        </p:nvSpPr>
        <p:spPr>
          <a:xfrm>
            <a:off x="6781800" y="177115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صلاة</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5" name="Rectangle 4">
            <a:hlinkClick r:id="rId3" action="ppaction://hlinksldjump"/>
            <a:extLst>
              <a:ext uri="{FF2B5EF4-FFF2-40B4-BE49-F238E27FC236}">
                <a16:creationId xmlns:a16="http://schemas.microsoft.com/office/drawing/2014/main" id="{ED4C0A4A-9E71-5A8E-E4BD-88D0AB6D7DBE}"/>
              </a:ext>
            </a:extLst>
          </p:cNvPr>
          <p:cNvSpPr/>
          <p:nvPr/>
        </p:nvSpPr>
        <p:spPr>
          <a:xfrm>
            <a:off x="6781800" y="218957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استغفار</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6" name="Rectangle 5">
            <a:hlinkClick r:id="rId4" action="ppaction://hlinksldjump"/>
            <a:extLst>
              <a:ext uri="{FF2B5EF4-FFF2-40B4-BE49-F238E27FC236}">
                <a16:creationId xmlns:a16="http://schemas.microsoft.com/office/drawing/2014/main" id="{50B76FF2-2325-561C-6582-200EC29E88EA}"/>
              </a:ext>
            </a:extLst>
          </p:cNvPr>
          <p:cNvSpPr/>
          <p:nvPr/>
        </p:nvSpPr>
        <p:spPr>
          <a:xfrm>
            <a:off x="6781800" y="260799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لعنة</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7" name="Rectangle 6">
            <a:hlinkClick r:id="rId5" action="ppaction://hlinksldjump"/>
            <a:extLst>
              <a:ext uri="{FF2B5EF4-FFF2-40B4-BE49-F238E27FC236}">
                <a16:creationId xmlns:a16="http://schemas.microsoft.com/office/drawing/2014/main" id="{8F3B959B-0C2B-046E-5BCE-EB2F3780D219}"/>
              </a:ext>
            </a:extLst>
          </p:cNvPr>
          <p:cNvSpPr/>
          <p:nvPr/>
        </p:nvSpPr>
        <p:spPr>
          <a:xfrm>
            <a:off x="6781800" y="302641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عمل قر</a:t>
            </a:r>
            <a:r>
              <a:rPr lang="ur-PK" sz="2400" dirty="0">
                <a:solidFill>
                  <a:schemeClr val="bg1"/>
                </a:solidFill>
                <a:latin typeface="Arabic Typesetting" panose="03020402040406030203" pitchFamily="66" charset="-78"/>
                <a:cs typeface="Arabic Typesetting" panose="03020402040406030203" pitchFamily="66" charset="-78"/>
              </a:rPr>
              <a:t>آ</a:t>
            </a:r>
            <a:r>
              <a:rPr lang="ar-EG" sz="2400" dirty="0">
                <a:solidFill>
                  <a:schemeClr val="bg1"/>
                </a:solidFill>
                <a:latin typeface="Arabic Typesetting" panose="03020402040406030203" pitchFamily="66" charset="-78"/>
                <a:cs typeface="Arabic Typesetting" panose="03020402040406030203" pitchFamily="66" charset="-78"/>
              </a:rPr>
              <a:t>ن</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8" name="Rectangle 7">
            <a:hlinkClick r:id="rId6" action="ppaction://hlinksldjump"/>
            <a:extLst>
              <a:ext uri="{FF2B5EF4-FFF2-40B4-BE49-F238E27FC236}">
                <a16:creationId xmlns:a16="http://schemas.microsoft.com/office/drawing/2014/main" id="{3D511288-4C3F-AC1B-0268-A4BE754F9805}"/>
              </a:ext>
            </a:extLst>
          </p:cNvPr>
          <p:cNvSpPr/>
          <p:nvPr/>
        </p:nvSpPr>
        <p:spPr>
          <a:xfrm>
            <a:off x="6781800" y="3444829"/>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2400" dirty="0">
                <a:solidFill>
                  <a:schemeClr val="bg1"/>
                </a:solidFill>
                <a:latin typeface="Arabic Typesetting" panose="03020402040406030203" pitchFamily="66" charset="-78"/>
                <a:cs typeface="Arabic Typesetting" panose="03020402040406030203" pitchFamily="66" charset="-78"/>
              </a:rPr>
              <a:t>اللّهُمّ إِنّي أَمْسَيْتُ لَكَ عَبْداً دَاخِراً</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9" name="Rectangle 8">
            <a:hlinkClick r:id="rId7" action="ppaction://hlinksldjump"/>
            <a:extLst>
              <a:ext uri="{FF2B5EF4-FFF2-40B4-BE49-F238E27FC236}">
                <a16:creationId xmlns:a16="http://schemas.microsoft.com/office/drawing/2014/main" id="{59DD749B-028C-278A-EBD5-1A013CBC029F}"/>
              </a:ext>
            </a:extLst>
          </p:cNvPr>
          <p:cNvSpPr/>
          <p:nvPr/>
        </p:nvSpPr>
        <p:spPr>
          <a:xfrm>
            <a:off x="6781800" y="428166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2400" dirty="0">
                <a:solidFill>
                  <a:schemeClr val="bg1"/>
                </a:solidFill>
                <a:latin typeface="Arabic Typesetting" panose="03020402040406030203" pitchFamily="66" charset="-78"/>
                <a:cs typeface="Arabic Typesetting" panose="03020402040406030203" pitchFamily="66" charset="-78"/>
              </a:rPr>
              <a:t>اللّهُمّ اجْعَلْ فِيمَا تَقْضِي وَتُقَدّرُ </a:t>
            </a:r>
          </a:p>
        </p:txBody>
      </p:sp>
      <p:sp>
        <p:nvSpPr>
          <p:cNvPr id="10" name="Rectangle 9">
            <a:hlinkClick r:id="rId8" action="ppaction://hlinksldjump"/>
            <a:extLst>
              <a:ext uri="{FF2B5EF4-FFF2-40B4-BE49-F238E27FC236}">
                <a16:creationId xmlns:a16="http://schemas.microsoft.com/office/drawing/2014/main" id="{93B6A8A9-702E-262D-9BF7-A53FB9FA72AF}"/>
              </a:ext>
            </a:extLst>
          </p:cNvPr>
          <p:cNvSpPr/>
          <p:nvPr/>
        </p:nvSpPr>
        <p:spPr>
          <a:xfrm>
            <a:off x="6781800" y="386324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2400" dirty="0">
                <a:solidFill>
                  <a:schemeClr val="bg1"/>
                </a:solidFill>
                <a:latin typeface="Arabic Typesetting" panose="03020402040406030203" pitchFamily="66" charset="-78"/>
                <a:cs typeface="Arabic Typesetting" panose="03020402040406030203" pitchFamily="66" charset="-78"/>
              </a:rPr>
              <a:t>يَا ذَا الّذِي كَانَ قَبْلَ كُلّ شَيْءٍ</a:t>
            </a:r>
          </a:p>
        </p:txBody>
      </p:sp>
      <p:sp>
        <p:nvSpPr>
          <p:cNvPr id="13" name="Rectangle 12">
            <a:hlinkClick r:id="rId9" action="ppaction://hlinksldjump"/>
            <a:extLst>
              <a:ext uri="{FF2B5EF4-FFF2-40B4-BE49-F238E27FC236}">
                <a16:creationId xmlns:a16="http://schemas.microsoft.com/office/drawing/2014/main" id="{5AD8D87D-D89C-EE18-743B-C0A6F50C7165}"/>
              </a:ext>
            </a:extLst>
          </p:cNvPr>
          <p:cNvSpPr/>
          <p:nvPr/>
        </p:nvSpPr>
        <p:spPr>
          <a:xfrm>
            <a:off x="6781800" y="470008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زيارة امام حسين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18" name="Rectangle 17">
            <a:hlinkClick r:id="rId10" action="ppaction://hlinksldjump"/>
            <a:extLst>
              <a:ext uri="{FF2B5EF4-FFF2-40B4-BE49-F238E27FC236}">
                <a16:creationId xmlns:a16="http://schemas.microsoft.com/office/drawing/2014/main" id="{C21C4EA5-A96B-19F1-0BB9-211F535FBE3F}"/>
              </a:ext>
            </a:extLst>
          </p:cNvPr>
          <p:cNvSpPr/>
          <p:nvPr/>
        </p:nvSpPr>
        <p:spPr>
          <a:xfrm>
            <a:off x="6781800" y="511850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IQ" sz="2400" dirty="0">
                <a:solidFill>
                  <a:schemeClr val="bg1"/>
                </a:solidFill>
                <a:latin typeface="Arabic Typesetting" panose="03020402040406030203" pitchFamily="66" charset="-78"/>
                <a:cs typeface="Arabic Typesetting" panose="03020402040406030203" pitchFamily="66" charset="-78"/>
              </a:rPr>
              <a:t>دعا جوشن كبير</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12" name="Rectangle 11">
            <a:hlinkClick r:id="rId11" action="ppaction://hlinksldjump"/>
            <a:extLst>
              <a:ext uri="{FF2B5EF4-FFF2-40B4-BE49-F238E27FC236}">
                <a16:creationId xmlns:a16="http://schemas.microsoft.com/office/drawing/2014/main" id="{D347989E-1BBD-C5D4-D4B4-653D51BDD633}"/>
              </a:ext>
            </a:extLst>
          </p:cNvPr>
          <p:cNvSpPr/>
          <p:nvPr/>
        </p:nvSpPr>
        <p:spPr>
          <a:xfrm>
            <a:off x="1143000" y="176986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ur-PK" sz="2400" dirty="0">
                <a:solidFill>
                  <a:schemeClr val="bg1"/>
                </a:solidFill>
                <a:latin typeface="Arabic Typesetting" panose="03020402040406030203" pitchFamily="66" charset="-78"/>
                <a:cs typeface="Arabic Typesetting" panose="03020402040406030203" pitchFamily="66" charset="-78"/>
              </a:rPr>
              <a:t>مناجاة أمير المؤمنين</a:t>
            </a:r>
            <a:r>
              <a:rPr lang="en-US" sz="2400" dirty="0">
                <a:solidFill>
                  <a:schemeClr val="bg1"/>
                </a:solidFill>
                <a:latin typeface="Arabic Typesetting" panose="03020402040406030203" pitchFamily="66" charset="-78"/>
                <a:cs typeface="Arabic Typesetting" panose="03020402040406030203" pitchFamily="66" charset="-78"/>
              </a:rPr>
              <a:t>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11" name="Rectangle 10">
            <a:hlinkClick r:id="rId12" action="ppaction://hlinksldjump"/>
            <a:extLst>
              <a:ext uri="{FF2B5EF4-FFF2-40B4-BE49-F238E27FC236}">
                <a16:creationId xmlns:a16="http://schemas.microsoft.com/office/drawing/2014/main" id="{7902DE96-4D96-E624-0E2F-231FDB0983AD}"/>
              </a:ext>
            </a:extLst>
          </p:cNvPr>
          <p:cNvSpPr/>
          <p:nvPr/>
        </p:nvSpPr>
        <p:spPr>
          <a:xfrm>
            <a:off x="1143000" y="218797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ٱرْزُقْنَا تَوْفِيقَ ٱلطَّاعَةِ</a:t>
            </a:r>
          </a:p>
        </p:txBody>
      </p:sp>
      <p:sp>
        <p:nvSpPr>
          <p:cNvPr id="14" name="Rectangle 13">
            <a:hlinkClick r:id="rId13" action="ppaction://hlinksldjump"/>
            <a:extLst>
              <a:ext uri="{FF2B5EF4-FFF2-40B4-BE49-F238E27FC236}">
                <a16:creationId xmlns:a16="http://schemas.microsoft.com/office/drawing/2014/main" id="{1474FCD2-5D38-3256-69AF-BBF5F146B71F}"/>
              </a:ext>
            </a:extLst>
          </p:cNvPr>
          <p:cNvSpPr/>
          <p:nvPr/>
        </p:nvSpPr>
        <p:spPr>
          <a:xfrm>
            <a:off x="1143000" y="260608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دعا حجة</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15" name="Rectangle 14">
            <a:hlinkClick r:id="rId14" action="ppaction://hlinksldjump"/>
            <a:extLst>
              <a:ext uri="{FF2B5EF4-FFF2-40B4-BE49-F238E27FC236}">
                <a16:creationId xmlns:a16="http://schemas.microsoft.com/office/drawing/2014/main" id="{3ED44D0B-077C-93DA-BB66-ED5B557DDE5F}"/>
              </a:ext>
            </a:extLst>
          </p:cNvPr>
          <p:cNvSpPr/>
          <p:nvPr/>
        </p:nvSpPr>
        <p:spPr>
          <a:xfrm>
            <a:off x="1143000" y="302419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دعا فرج</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17" name="Rectangle 16">
            <a:hlinkClick r:id="rId15" action="ppaction://hlinksldjump"/>
            <a:extLst>
              <a:ext uri="{FF2B5EF4-FFF2-40B4-BE49-F238E27FC236}">
                <a16:creationId xmlns:a16="http://schemas.microsoft.com/office/drawing/2014/main" id="{BC932518-2BC9-4715-97BD-427AA964F3B9}"/>
              </a:ext>
            </a:extLst>
          </p:cNvPr>
          <p:cNvSpPr/>
          <p:nvPr/>
        </p:nvSpPr>
        <p:spPr>
          <a:xfrm>
            <a:off x="1143000" y="427852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مناجات تائبين</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20" name="Rectangle 19">
            <a:hlinkClick r:id="rId16" action="ppaction://hlinksldjump"/>
            <a:extLst>
              <a:ext uri="{FF2B5EF4-FFF2-40B4-BE49-F238E27FC236}">
                <a16:creationId xmlns:a16="http://schemas.microsoft.com/office/drawing/2014/main" id="{C433F63B-6AA1-A025-D14B-56A95E1205F2}"/>
              </a:ext>
            </a:extLst>
          </p:cNvPr>
          <p:cNvSpPr/>
          <p:nvPr/>
        </p:nvSpPr>
        <p:spPr>
          <a:xfrm>
            <a:off x="1143000" y="386041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IQ" sz="2400" dirty="0">
                <a:solidFill>
                  <a:schemeClr val="bg1"/>
                </a:solidFill>
                <a:latin typeface="Arabic Typesetting" panose="03020402040406030203" pitchFamily="66" charset="-78"/>
                <a:cs typeface="Arabic Typesetting" panose="03020402040406030203" pitchFamily="66" charset="-78"/>
              </a:rPr>
              <a:t>دعا افتتاح</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21" name="Rectangle 20">
            <a:hlinkClick r:id="rId17" action="ppaction://hlinksldjump"/>
            <a:extLst>
              <a:ext uri="{FF2B5EF4-FFF2-40B4-BE49-F238E27FC236}">
                <a16:creationId xmlns:a16="http://schemas.microsoft.com/office/drawing/2014/main" id="{43FFFF48-0F93-E5FC-B793-FD2B5B1DB1AB}"/>
              </a:ext>
            </a:extLst>
          </p:cNvPr>
          <p:cNvSpPr/>
          <p:nvPr/>
        </p:nvSpPr>
        <p:spPr>
          <a:xfrm>
            <a:off x="1143000" y="4696629"/>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IQ" sz="2400" dirty="0">
                <a:solidFill>
                  <a:schemeClr val="bg1"/>
                </a:solidFill>
                <a:latin typeface="Arabic Typesetting" panose="03020402040406030203" pitchFamily="66" charset="-78"/>
                <a:cs typeface="Arabic Typesetting" panose="03020402040406030203" pitchFamily="66" charset="-78"/>
              </a:rPr>
              <a:t>دعا كميل</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25" name="Rectangle 24">
            <a:hlinkClick r:id="rId18" action="ppaction://hlinksldjump"/>
            <a:extLst>
              <a:ext uri="{FF2B5EF4-FFF2-40B4-BE49-F238E27FC236}">
                <a16:creationId xmlns:a16="http://schemas.microsoft.com/office/drawing/2014/main" id="{A53D21DD-1BC6-0A92-C857-3DC37A48B0A9}"/>
              </a:ext>
            </a:extLst>
          </p:cNvPr>
          <p:cNvSpPr/>
          <p:nvPr/>
        </p:nvSpPr>
        <p:spPr>
          <a:xfrm>
            <a:off x="1143000" y="344230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rtl="1"/>
            <a:r>
              <a:rPr lang="ar-EG" sz="2400" dirty="0">
                <a:solidFill>
                  <a:schemeClr val="bg1"/>
                </a:solidFill>
                <a:latin typeface="Arabic Typesetting" panose="03020402040406030203" pitchFamily="66" charset="-78"/>
                <a:cs typeface="Arabic Typesetting" panose="03020402040406030203" pitchFamily="66" charset="-78"/>
              </a:rPr>
              <a:t>دعا مكارم الأخلاق</a:t>
            </a:r>
            <a:endParaRPr lang="ur-PK" sz="240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10062542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بِحَقِّ هٰذَا القُرْآنِ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for the sake of this (Holy) Qur'an,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يَعَضُّ الظَّالِمُ عَلٰى يَدَيْهِ يَقُولُ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 wrong doer will be biting the back of his hands in regret and will be saying,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يَا لَيْتَنِي اتَّخَذْتُ مَعَ الرَّسُولِ سَبِيلاً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“Oh I wish I had chosen the way chosen by the Prophet (of </a:t>
            </a:r>
            <a:r>
              <a:rPr lang="en-US" dirty="0" err="1"/>
              <a:t>Alláh</a:t>
            </a:r>
            <a:r>
              <a:rPr lang="en-US" dirty="0"/>
              <a:t>).” (25:27)</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يُعْرَفُ الْمُجْرِمُونَ بِسِيمَاهُمْ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you for your protection against the Day when sinners will be known by their faces,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فَيُؤْخَذُ بِالنَّوَاصِي وَالْأَقْدَامِ‏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will be taken by their hair and feet. (55:41)</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يَجْزِي وَالِدٌ عَنْ وَلَدِهِ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you for your protection against the day when a father will not serve instead of his son,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 وَلاَ مَوْلُودٌ هُوَ جَازٍ عَنْ وَالِدِهِ شَيْئًا</a:t>
            </a:r>
            <a:br>
              <a:rPr lang="ar-SA" dirty="0"/>
            </a:br>
            <a:r>
              <a:rPr lang="ar-SA" dirty="0"/>
              <a:t>إِنَّ وَعْدَ اللّٰهِ حَقٌ‏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will a son be punished instead of his father for anything, since </a:t>
            </a:r>
            <a:r>
              <a:rPr lang="en-US" dirty="0" err="1"/>
              <a:t>Alláh</a:t>
            </a:r>
            <a:r>
              <a:rPr lang="en-US" dirty="0"/>
              <a:t> has promised thus and His promise is true. (31:33)</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يَنْفَعُ الظَّالِمِينَ مَعْذِرَتُهُمْ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apologizing of the wrongdoers will not do them any good,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 لَهُمُ اللَّعْنَةُ وَ لَهُمْ سُوءُ الدَّارِ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because of that they will be cursed and will be put in the evil abode (of </a:t>
            </a:r>
            <a:r>
              <a:rPr lang="en-US" dirty="0" err="1"/>
              <a:t>Jahannam</a:t>
            </a:r>
            <a:r>
              <a:rPr lang="en-US" dirty="0"/>
              <a:t>). (40:52)</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وَ أَسْأَلُكَ الْأَمَانَ يَوْمَ لاَ تَمْلِكُ نَفْسٌ لِنَفْسٍ شَيْئًا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nobody will have control over anybody,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وَالْأَمْرُ يَوْمَئِذٍ لِلَّهِ‏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the power will belong to </a:t>
            </a:r>
            <a:r>
              <a:rPr lang="en-US" dirty="0" err="1"/>
              <a:t>Alláh</a:t>
            </a:r>
            <a:r>
              <a:rPr lang="en-US" dirty="0"/>
              <a:t> (alone) that Day. (82:19)</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 مَنْ أَرْسَلْتَهُ بِهِ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for the sake of that person through whom You sent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وَ أَسْأَلُكَ الْأَمَانَ يَوْمَ يَفِرُّ الْمَرْءُ</a:t>
            </a:r>
            <a:br>
              <a:rPr lang="ar-SA" dirty="0"/>
            </a:br>
            <a:r>
              <a:rPr lang="ar-SA" dirty="0"/>
              <a:t>مِنْ أَخِيهِ وَأُمِّهِ وَأَبِيهِ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a person will run away from his brother, his mother, his father,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 وَصَاحِبَتِهِ وَبَنِيهِ</a:t>
            </a:r>
            <a:br>
              <a:rPr lang="ar-SA" dirty="0"/>
            </a:br>
            <a:r>
              <a:rPr lang="ar-SA" dirty="0"/>
              <a:t>لِكُلِّ </a:t>
            </a:r>
            <a:r>
              <a:rPr lang="ar-SA" dirty="0" err="1"/>
              <a:t>امْرِى‏ءٍ</a:t>
            </a:r>
            <a:r>
              <a:rPr lang="ar-SA" dirty="0"/>
              <a:t> مِنْهُمْ يَوْمَئِذٍ شَأْنٌ يُغْنِيهِ‏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his wife and children. That Day every person will have what he has earned for himself. (80:34)</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وَ أَسْأَلُكَ الْأَمَانَ يَوْمَ يَوَدُّ الْمُجْرِمُ</a:t>
            </a:r>
            <a:br>
              <a:rPr lang="ar-SA" dirty="0"/>
            </a:br>
            <a:r>
              <a:rPr lang="ar-SA" dirty="0"/>
              <a:t>لَوْ يَفْتَدِي مِنْ عَذَابِ يَوْمِئِذٍ بِبَنِيهِ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am asking for your protection against the Day when the sinner would wish that he could ransom the wrath of </a:t>
            </a:r>
            <a:r>
              <a:rPr lang="en-US" dirty="0" err="1"/>
              <a:t>Alláh</a:t>
            </a:r>
            <a:r>
              <a:rPr lang="en-US" dirty="0"/>
              <a:t> descending on him at that time with his children,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وَصَاحِبَتِهِ وَأَخِيهِ‏</a:t>
            </a:r>
            <a:r>
              <a:rPr lang="en-US" dirty="0"/>
              <a:t> </a:t>
            </a:r>
            <a:r>
              <a:rPr lang="ar-SA" dirty="0"/>
              <a:t>وَفَصِيلَتِهِ الَّتِي تُؤْوِيهِ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his wife, his brother and his relatives who gave him shelter,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وَمَنْ فِي الْأَرْضِ جَمِيعاً ثُمَّ يُنْجِيهِ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all those on earth, so that he be saved.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lnSpc>
                <a:spcPts val="9000"/>
              </a:lnSpc>
            </a:pPr>
            <a:r>
              <a:rPr lang="ar-SA" dirty="0"/>
              <a:t> كَلاَّ إِنَّهَا لَظٰى نَزَّاعَةً لِلشَّوٰى‏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 never can he escape (the wrath of </a:t>
            </a:r>
            <a:r>
              <a:rPr lang="en-US" dirty="0" err="1"/>
              <a:t>Alláh</a:t>
            </a:r>
            <a:r>
              <a:rPr lang="en-US" dirty="0"/>
              <a:t>, which will be in the form of) burning fire, roasting him. (70:11-16)</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الْمَوْلٰى وَ أَنَا الْعَبْدُ</a:t>
            </a:r>
            <a:br>
              <a:rPr lang="ar-SA" dirty="0"/>
            </a:br>
            <a:r>
              <a:rPr lang="ar-SA" dirty="0"/>
              <a:t>وَ هَلْ يَرْحَمُ الْعَبْدَ إِلاَّ الْمَوْلَى‏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Master and I am the slave, and who else can be merciful to the slave except the Master?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الْمَالِكُ وَ أَنَا الْمَمْلُوكُ</a:t>
            </a:r>
            <a:br>
              <a:rPr lang="ar-SA" dirty="0"/>
            </a:br>
            <a:r>
              <a:rPr lang="ar-SA" dirty="0"/>
              <a:t>وَ هَلْ يَرْحَمُ الْمَمْلُوكَ إِلاَّ الْمَالِكُ‏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Owner and I am the one owned by You.  Who else can be merciful to the owned except the Owner?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الْعَزِيزُ وَ أَنَا الذَّلِيلُ</a:t>
            </a:r>
            <a:br>
              <a:rPr lang="ar-SA" dirty="0"/>
            </a:br>
            <a:r>
              <a:rPr lang="ar-SA" dirty="0"/>
              <a:t>وَ هَلْ يَرْحَمُ الذَّلِيلَ إِلاَّ الْعَزِيزُ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Mighty and I am low.  Who else can be merciful to the low except the Mighty?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883"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eaLnBrk="1" hangingPunct="1"/>
            <a:r>
              <a:rPr lang="ar-SA" dirty="0"/>
              <a:t>مَوْلاَيَ يَا مَوْلاَيَ</a:t>
            </a:r>
            <a:br>
              <a:rPr lang="ar-SA" dirty="0"/>
            </a:br>
            <a:r>
              <a:rPr lang="ar-SA" dirty="0"/>
              <a:t>أَنْتَ الْخَالِقُ وَ أَنَا الْمَخْلُوقُ</a:t>
            </a:r>
            <a:br>
              <a:rPr lang="ar-SA" dirty="0"/>
            </a:br>
            <a:r>
              <a:rPr lang="ar-SA" dirty="0"/>
              <a:t>وَ هَلْ يَرْحَمُ الْمَخْلُوقَ إِلاَّ الْخَالِقُ‏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Creator and I am the creature.  Who else can be merciful to the creature except the Creator?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 كُلِّ مُؤْمِنٍ مَدَحْتَهُ فِيهِ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for the sake of those believers who have been praised therein,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52400"/>
            <a:ext cx="12192000" cy="340535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الْعَظِيمُ وَ أَنَا الْحَقِيرُ</a:t>
            </a:r>
            <a:br>
              <a:rPr lang="ar-SA" dirty="0"/>
            </a:br>
            <a:r>
              <a:rPr lang="ar-SA" dirty="0"/>
              <a:t>وَ هَلْ يَرْحَمُ الْحَقِيرَ إِلاَّ الْعَظِيمُ‏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Glorious and I am the miserable.  Who else can be merciful to the miserable except the Glorious?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الْقَوِيُّ وَ أَنَا الضَّعِيفُ</a:t>
            </a:r>
            <a:br>
              <a:rPr lang="ar-SA" dirty="0"/>
            </a:br>
            <a:r>
              <a:rPr lang="ar-SA" dirty="0"/>
              <a:t>وَ هَلْ يَرْحَمُ الضَّعِيفَ إِلاَّ الْقَوِيُ‏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Powerful and I am the weak.  Who else can be merciful to the weak except the Powerful?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الْغَنِيُّ وَ أَنَا الْفَقِيرُ</a:t>
            </a:r>
            <a:br>
              <a:rPr lang="ar-SA" dirty="0"/>
            </a:br>
            <a:r>
              <a:rPr lang="ar-SA" dirty="0"/>
              <a:t>وَ هَلْ يَرْحَمُ الْفَقِيرَ إِلاَّ الْغَنِيُ‏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Wealthy and I am the poor.  Who else can be merciful to the poor except the Wealthy?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الْمُعْطِي وَ أَنَا السَّائِلُ</a:t>
            </a:r>
            <a:br>
              <a:rPr lang="ar-SA" dirty="0"/>
            </a:br>
            <a:r>
              <a:rPr lang="ar-SA" dirty="0"/>
              <a:t>وَ هَلْ يَرْحَمُ السَّائِلَ إِلاَّ الْمُعْطِي‏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a:t>
            </a:r>
            <a:r>
              <a:rPr lang="en-US" dirty="0" err="1"/>
              <a:t>Bestower</a:t>
            </a:r>
            <a:r>
              <a:rPr lang="en-US" dirty="0"/>
              <a:t> and I am the beggar.  Who else can be merciful to the beggar except the </a:t>
            </a:r>
            <a:r>
              <a:rPr lang="en-US" dirty="0" err="1"/>
              <a:t>Bestower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الْحَيُّ وَ أَنَا الْمَيِّتُ</a:t>
            </a:r>
            <a:br>
              <a:rPr lang="ar-SA" dirty="0"/>
            </a:br>
            <a:r>
              <a:rPr lang="ar-SA" dirty="0"/>
              <a:t>وَ هَلْ يَرْحَمُ الْمَيِّتَ إِلاَّ الْحَيُ‏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Living and I am the dead.  Who else can be merciful to the dead except the Living?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الْبَاقِي وَ أَنَا الْفَانِي</a:t>
            </a:r>
            <a:br>
              <a:rPr lang="ar-SA" dirty="0"/>
            </a:br>
            <a:r>
              <a:rPr lang="ar-SA" dirty="0"/>
              <a:t>وَ هَلْ يَرْحَمُ الْفَانِيَ إِلاَّ الْبَاقِي‏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Eternal and I am the transient.  Who else can be merciful to the transient except the Eternal?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190500"/>
            <a:ext cx="12192000" cy="3429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rtl="1" eaLnBrk="1" hangingPunct="1"/>
            <a:r>
              <a:rPr lang="ar-SA" dirty="0"/>
              <a:t>مَوْلاَيَ يَا مَوْلاَيَ</a:t>
            </a:r>
            <a:br>
              <a:rPr lang="ar-SA" dirty="0"/>
            </a:br>
            <a:r>
              <a:rPr lang="ar-SA" dirty="0"/>
              <a:t>أَنْتَ الدَّائِمُ وَ أَنَا الزَّائِلُ</a:t>
            </a:r>
            <a:br>
              <a:rPr lang="ar-SA" dirty="0"/>
            </a:br>
            <a:r>
              <a:rPr lang="ar-SA" dirty="0"/>
              <a:t>وَ هَلْ يَرْحَمُ الزَّائِلَ إِلاَّ الدَّائِمُ‏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My Lord, O my Lord, You are the Permanent and I am the short-lived.  Who else can be merciful to the short-lived except the Permanent?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pPr rtl="1"/>
            <a:r>
              <a:rPr lang="ar-SA" dirty="0"/>
              <a:t>مَوْلاَيَ يَا مَوْلاَيَ</a:t>
            </a:r>
            <a:br>
              <a:rPr lang="ar-SA" dirty="0"/>
            </a:br>
            <a:r>
              <a:rPr lang="ar-SA" dirty="0"/>
              <a:t>أَنْتَ الرَّازِقُ وَ أَنَا الْمَرْزُوقُ</a:t>
            </a:r>
            <a:br>
              <a:rPr lang="ar-SA" dirty="0"/>
            </a:br>
            <a:r>
              <a:rPr lang="ar-SA" dirty="0"/>
              <a:t>وَ هَلْ يَرْحَمُ الْمَرْزُوقَ إِلاَّ الرَّازِقُ‏</a:t>
            </a:r>
            <a:endParaRPr lang="en-US" dirty="0"/>
          </a:p>
        </p:txBody>
      </p:sp>
      <p:sp>
        <p:nvSpPr>
          <p:cNvPr id="5" name="Subtitle 4"/>
          <p:cNvSpPr>
            <a:spLocks noGrp="1"/>
          </p:cNvSpPr>
          <p:nvPr>
            <p:ph type="body" sz="quarter" idx="10"/>
          </p:nvPr>
        </p:nvSpPr>
        <p:spPr/>
        <p:txBody>
          <a:bodyPr/>
          <a:lstStyle/>
          <a:p>
            <a:r>
              <a:rPr lang="en-US" dirty="0"/>
              <a:t>My Lord, O my Lord, You are the Provider and I am the blessed.  Who else can be merciful to the blessed except the Provider?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الْجَوَادُ وَ أَنَا الْبَخِيلُ</a:t>
            </a:r>
            <a:br>
              <a:rPr lang="ar-SA" dirty="0"/>
            </a:br>
            <a:r>
              <a:rPr lang="ar-SA" dirty="0"/>
              <a:t>وَ هَلْ يَرْحَمُ الْبَخِيلَ إِلاَّ الْجَوَادُ </a:t>
            </a:r>
            <a:endParaRPr lang="en-US" dirty="0"/>
          </a:p>
        </p:txBody>
      </p:sp>
      <p:sp>
        <p:nvSpPr>
          <p:cNvPr id="5" name="Subtitle 4"/>
          <p:cNvSpPr>
            <a:spLocks noGrp="1"/>
          </p:cNvSpPr>
          <p:nvPr>
            <p:ph type="body" sz="quarter" idx="10"/>
          </p:nvPr>
        </p:nvSpPr>
        <p:spPr/>
        <p:txBody>
          <a:bodyPr/>
          <a:lstStyle/>
          <a:p>
            <a:r>
              <a:rPr lang="en-US" dirty="0"/>
              <a:t>My Lord, O my Lord, You are the Generous and I am the miser.  Who else can be merciful to the miser except the Generous?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الْمُعَافِي وَ أَنَا الْمُبْتَلٰى</a:t>
            </a:r>
            <a:br>
              <a:rPr lang="ar-SA" dirty="0"/>
            </a:br>
            <a:r>
              <a:rPr lang="ar-SA" dirty="0"/>
              <a:t>وَ هَلْ يَرْحَمُ الْمُبْتَلٰى إِلاَّ الْمُعَافِي‏ </a:t>
            </a:r>
            <a:endParaRPr lang="en-US" dirty="0"/>
          </a:p>
        </p:txBody>
      </p:sp>
      <p:sp>
        <p:nvSpPr>
          <p:cNvPr id="5" name="Subtitle 4"/>
          <p:cNvSpPr>
            <a:spLocks noGrp="1"/>
          </p:cNvSpPr>
          <p:nvPr>
            <p:ph type="body" sz="quarter" idx="10"/>
          </p:nvPr>
        </p:nvSpPr>
        <p:spPr/>
        <p:txBody>
          <a:bodyPr/>
          <a:lstStyle/>
          <a:p>
            <a:r>
              <a:rPr lang="en-US" dirty="0"/>
              <a:t>My Lord, O my Lord, You are the Free and I am the afflicted.  Who else can be merciful to the afflicted except the Free?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وَبِحَقِّكَ عَلَيْهِمْ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in the name of Your obligation to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الْكَبِيرُ وَ أَنَا الصَّغِيرُ</a:t>
            </a:r>
            <a:br>
              <a:rPr lang="ar-SA" dirty="0"/>
            </a:br>
            <a:r>
              <a:rPr lang="ar-SA" dirty="0"/>
              <a:t>وَ هَلْ يَرْحَمُ الصَّغِيرَ إِلاَّ الْكَبِيرُ </a:t>
            </a:r>
            <a:endParaRPr lang="en-US" dirty="0"/>
          </a:p>
        </p:txBody>
      </p:sp>
      <p:sp>
        <p:nvSpPr>
          <p:cNvPr id="5" name="Subtitle 4"/>
          <p:cNvSpPr>
            <a:spLocks noGrp="1"/>
          </p:cNvSpPr>
          <p:nvPr>
            <p:ph type="body" sz="quarter" idx="10"/>
          </p:nvPr>
        </p:nvSpPr>
        <p:spPr/>
        <p:txBody>
          <a:bodyPr/>
          <a:lstStyle/>
          <a:p>
            <a:r>
              <a:rPr lang="en-US" dirty="0"/>
              <a:t>My Lord, O my Lord, You are the Great and I am the insignificant.  Who else can be merciful to the insignificant except the Great?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الْهَادِي وَ أَنَا الضَّالُّ</a:t>
            </a:r>
            <a:br>
              <a:rPr lang="ar-SA" dirty="0"/>
            </a:br>
            <a:r>
              <a:rPr lang="ar-SA" dirty="0"/>
              <a:t>وَ هَلْ يَرْحَمُ الضَّالَّ إِلاَّ الْهَادِي‏ </a:t>
            </a:r>
            <a:endParaRPr lang="en-US" dirty="0"/>
          </a:p>
        </p:txBody>
      </p:sp>
      <p:sp>
        <p:nvSpPr>
          <p:cNvPr id="5" name="Subtitle 4"/>
          <p:cNvSpPr>
            <a:spLocks noGrp="1"/>
          </p:cNvSpPr>
          <p:nvPr>
            <p:ph type="body" sz="quarter" idx="10"/>
          </p:nvPr>
        </p:nvSpPr>
        <p:spPr/>
        <p:txBody>
          <a:bodyPr/>
          <a:lstStyle/>
          <a:p>
            <a:r>
              <a:rPr lang="en-US" dirty="0"/>
              <a:t>My Lord, O my Lord, You are the Leading and I am the straying.  Who else can be merciful to the straying except the Leading?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الرَّحْمٰنُ وَ أَنَا الْمَرْحُومُ</a:t>
            </a:r>
            <a:br>
              <a:rPr lang="ar-SA" dirty="0"/>
            </a:br>
            <a:r>
              <a:rPr lang="ar-SA" dirty="0"/>
              <a:t>وَ هَلْ يَرْحَمُ الْمَرْحُومَ إِلاَّ الرَّحْمٰنُ‏ </a:t>
            </a:r>
            <a:endParaRPr lang="en-US" dirty="0"/>
          </a:p>
        </p:txBody>
      </p:sp>
      <p:sp>
        <p:nvSpPr>
          <p:cNvPr id="5" name="Subtitle 4"/>
          <p:cNvSpPr>
            <a:spLocks noGrp="1"/>
          </p:cNvSpPr>
          <p:nvPr>
            <p:ph type="body" sz="quarter" idx="10"/>
          </p:nvPr>
        </p:nvSpPr>
        <p:spPr/>
        <p:txBody>
          <a:bodyPr/>
          <a:lstStyle/>
          <a:p>
            <a:r>
              <a:rPr lang="en-US" dirty="0"/>
              <a:t>My Lord, O my Lord, You are the Merciful and I am the one shown mercy.  Who else can be merciful to the one shown mercy except the Merciful?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السُّلْطَانُ وَ أَنَا الْمُمْتَحَنُ</a:t>
            </a:r>
            <a:br>
              <a:rPr lang="ar-SA" dirty="0"/>
            </a:br>
            <a:r>
              <a:rPr lang="ar-SA" dirty="0"/>
              <a:t>وَ هَلْ يَرْحَمُ الْمُمْتَحَنَ إِلاَّ السُّلْطَانُ‏ </a:t>
            </a:r>
            <a:endParaRPr lang="en-US" dirty="0"/>
          </a:p>
        </p:txBody>
      </p:sp>
      <p:sp>
        <p:nvSpPr>
          <p:cNvPr id="5" name="Subtitle 4"/>
          <p:cNvSpPr>
            <a:spLocks noGrp="1"/>
          </p:cNvSpPr>
          <p:nvPr>
            <p:ph type="body" sz="quarter" idx="10"/>
          </p:nvPr>
        </p:nvSpPr>
        <p:spPr/>
        <p:txBody>
          <a:bodyPr/>
          <a:lstStyle/>
          <a:p>
            <a:r>
              <a:rPr lang="en-US" dirty="0"/>
              <a:t>My Lord, O my Lord, You are the Authority and I am the tried.  Who else can be merciful to the tried except the Authority?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9000"/>
          </a:xfrm>
        </p:spPr>
        <p:txBody>
          <a:bodyPr/>
          <a:lstStyle/>
          <a:p>
            <a:r>
              <a:rPr lang="ar-SA" dirty="0"/>
              <a:t>مَوْلاَيَ يَا مَوْلاَيَ</a:t>
            </a:r>
            <a:br>
              <a:rPr lang="ar-SA" dirty="0"/>
            </a:br>
            <a:r>
              <a:rPr lang="ar-SA" dirty="0"/>
              <a:t>أَنْتَ الدَّلِيلُ وَ أَنَا الْمُتَحَيِّرُ</a:t>
            </a:r>
            <a:br>
              <a:rPr lang="ar-SA" dirty="0"/>
            </a:br>
            <a:r>
              <a:rPr lang="ar-SA" dirty="0"/>
              <a:t>وَ هَلْ يَرْحَمُ الْمُتَحَيِّرَ إِلاَّ الدَّلِيلُ‏ </a:t>
            </a:r>
            <a:endParaRPr lang="en-US" dirty="0"/>
          </a:p>
        </p:txBody>
      </p:sp>
      <p:sp>
        <p:nvSpPr>
          <p:cNvPr id="5" name="Subtitle 4"/>
          <p:cNvSpPr>
            <a:spLocks noGrp="1"/>
          </p:cNvSpPr>
          <p:nvPr>
            <p:ph type="body" sz="quarter" idx="10"/>
          </p:nvPr>
        </p:nvSpPr>
        <p:spPr/>
        <p:txBody>
          <a:bodyPr/>
          <a:lstStyle/>
          <a:p>
            <a:r>
              <a:rPr lang="en-US" dirty="0"/>
              <a:t>My Lord, O my Lord, You are the Guide and I am the confused.  Who else can be merciful to the confused except the Guide?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الْغَفُورُ وَ أَنَا الْمُذْنِبُ</a:t>
            </a:r>
            <a:br>
              <a:rPr lang="ar-SA" dirty="0"/>
            </a:br>
            <a:r>
              <a:rPr lang="ar-SA" dirty="0"/>
              <a:t>وَ هَلْ يَرْحَمُ الْمُذْنِبَ إِلاَّ الْغَفُورُ </a:t>
            </a:r>
            <a:endParaRPr lang="en-US" dirty="0"/>
          </a:p>
        </p:txBody>
      </p:sp>
      <p:sp>
        <p:nvSpPr>
          <p:cNvPr id="5" name="Subtitle 4"/>
          <p:cNvSpPr>
            <a:spLocks noGrp="1"/>
          </p:cNvSpPr>
          <p:nvPr>
            <p:ph type="body" sz="quarter" idx="10"/>
          </p:nvPr>
        </p:nvSpPr>
        <p:spPr/>
        <p:txBody>
          <a:bodyPr/>
          <a:lstStyle/>
          <a:p>
            <a:r>
              <a:rPr lang="en-US" dirty="0"/>
              <a:t>My Lord, O my Lord, You are the Forgiver and I am the sinner.  Who else can be merciful to the sinner except the Forgiver?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الْغَالِبُ وَ أَنَا الْمَغْلُوبُ</a:t>
            </a:r>
            <a:br>
              <a:rPr lang="ar-SA" dirty="0"/>
            </a:br>
            <a:r>
              <a:rPr lang="ar-SA" dirty="0"/>
              <a:t>وَ هَلْ يَرْحَمُ الْمَغْلُوبَ إِلاَّ الْغَالِبُ‏ </a:t>
            </a:r>
            <a:endParaRPr lang="en-US" dirty="0"/>
          </a:p>
        </p:txBody>
      </p:sp>
      <p:sp>
        <p:nvSpPr>
          <p:cNvPr id="5" name="Subtitle 4"/>
          <p:cNvSpPr>
            <a:spLocks noGrp="1"/>
          </p:cNvSpPr>
          <p:nvPr>
            <p:ph type="body" sz="quarter" idx="10"/>
          </p:nvPr>
        </p:nvSpPr>
        <p:spPr/>
        <p:txBody>
          <a:bodyPr/>
          <a:lstStyle/>
          <a:p>
            <a:r>
              <a:rPr lang="en-US" dirty="0"/>
              <a:t>My Lord, O my Lord, You are the Victor and I am the defeated.  Who else can be merciful to the defeated except the Victor?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الرَّبُّ وَ أَنَا الْمَرْبُوبُ</a:t>
            </a:r>
            <a:br>
              <a:rPr lang="ar-SA" dirty="0"/>
            </a:br>
            <a:r>
              <a:rPr lang="ar-SA" dirty="0"/>
              <a:t>وَ هَلْ يَرْحَمُ الْمَرْبُوبَ إِلاَّ الرَّبُ‏ </a:t>
            </a:r>
            <a:endParaRPr lang="en-US" dirty="0"/>
          </a:p>
        </p:txBody>
      </p:sp>
      <p:sp>
        <p:nvSpPr>
          <p:cNvPr id="5" name="Subtitle 4"/>
          <p:cNvSpPr>
            <a:spLocks noGrp="1"/>
          </p:cNvSpPr>
          <p:nvPr>
            <p:ph type="body" sz="quarter" idx="10"/>
          </p:nvPr>
        </p:nvSpPr>
        <p:spPr/>
        <p:txBody>
          <a:bodyPr/>
          <a:lstStyle/>
          <a:p>
            <a:r>
              <a:rPr lang="en-US" dirty="0"/>
              <a:t>My Lord, O my Lord, You are the </a:t>
            </a:r>
            <a:r>
              <a:rPr lang="en-US" dirty="0" err="1"/>
              <a:t>Nourisher</a:t>
            </a:r>
            <a:r>
              <a:rPr lang="en-US" dirty="0"/>
              <a:t> and I am the nourished.  Who else can be merciful to the nourished except the </a:t>
            </a:r>
            <a:r>
              <a:rPr lang="en-US" dirty="0" err="1"/>
              <a:t>Nourisher</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0" y="228600"/>
            <a:ext cx="12192000" cy="3428999"/>
          </a:xfrm>
        </p:spPr>
        <p:txBody>
          <a:bodyPr/>
          <a:lstStyle/>
          <a:p>
            <a:r>
              <a:rPr lang="ar-SA" dirty="0"/>
              <a:t>مَوْلاَيَ يَا مَوْلاَيَ</a:t>
            </a:r>
            <a:br>
              <a:rPr lang="ar-SA" dirty="0"/>
            </a:br>
            <a:r>
              <a:rPr lang="ar-SA" dirty="0"/>
              <a:t>أَنْتَ الْمُتَكَبِّرُ وَ أَنَا الْخَاشِعُ</a:t>
            </a:r>
            <a:br>
              <a:rPr lang="ar-SA" dirty="0"/>
            </a:br>
            <a:r>
              <a:rPr lang="ar-SA" dirty="0"/>
              <a:t>وَ هَلْ يَرْحَمُ الْخَاشِعَ إِلاَّ الْمُتَكَبِّرُ </a:t>
            </a:r>
            <a:endParaRPr lang="en-US" dirty="0"/>
          </a:p>
        </p:txBody>
      </p:sp>
      <p:sp>
        <p:nvSpPr>
          <p:cNvPr id="5" name="Subtitle 4"/>
          <p:cNvSpPr>
            <a:spLocks noGrp="1"/>
          </p:cNvSpPr>
          <p:nvPr>
            <p:ph type="body" sz="quarter" idx="10"/>
          </p:nvPr>
        </p:nvSpPr>
        <p:spPr/>
        <p:txBody>
          <a:bodyPr/>
          <a:lstStyle/>
          <a:p>
            <a:r>
              <a:rPr lang="en-US" dirty="0"/>
              <a:t>My Lord, O my Lord, You are the High-handed and I am the humble.  Who else can be merciful to the humble except the High-handed?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مَوْلاَيَ يَا مَوْلاَيَ ارْحَمْنِي بِرَحْمَتِكَ </a:t>
            </a:r>
            <a:endParaRPr lang="en-US" dirty="0"/>
          </a:p>
        </p:txBody>
      </p:sp>
      <p:sp>
        <p:nvSpPr>
          <p:cNvPr id="5" name="Subtitle 4"/>
          <p:cNvSpPr>
            <a:spLocks noGrp="1"/>
          </p:cNvSpPr>
          <p:nvPr>
            <p:ph type="body" sz="quarter" idx="10"/>
          </p:nvPr>
        </p:nvSpPr>
        <p:spPr/>
        <p:txBody>
          <a:bodyPr/>
          <a:lstStyle/>
          <a:p>
            <a:r>
              <a:rPr lang="en-US" dirty="0"/>
              <a:t>My Lord, O my Lord, have mercy on me by Your Kindness,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فَلا أَحَدَ أَعْرَفُ بِحَقّكَ مِنْكَ.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 one is aware of Your obligation more than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وَارْضَ عَنِّي بِجُودِكَ وَكَرَمِكَ وَفَضْلِكَ‏</a:t>
            </a:r>
            <a:endParaRPr lang="en-US" dirty="0"/>
          </a:p>
        </p:txBody>
      </p:sp>
      <p:sp>
        <p:nvSpPr>
          <p:cNvPr id="5" name="Subtitle 4"/>
          <p:cNvSpPr>
            <a:spLocks noGrp="1"/>
          </p:cNvSpPr>
          <p:nvPr>
            <p:ph type="body" sz="quarter" idx="10"/>
          </p:nvPr>
        </p:nvSpPr>
        <p:spPr/>
        <p:txBody>
          <a:bodyPr/>
          <a:lstStyle/>
          <a:p>
            <a:r>
              <a:rPr lang="en-US" dirty="0"/>
              <a:t>and be pleased with me by Your Generosity and Your Magnanimity and Your Grace.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ذَا الْجُودِ وَالْإِحْسَانِ وَالطَّوْلِ وَالْاِمْتِنَانِ </a:t>
            </a:r>
            <a:endParaRPr lang="en-US" dirty="0"/>
          </a:p>
        </p:txBody>
      </p:sp>
      <p:sp>
        <p:nvSpPr>
          <p:cNvPr id="5" name="Subtitle 4"/>
          <p:cNvSpPr>
            <a:spLocks noGrp="1"/>
          </p:cNvSpPr>
          <p:nvPr>
            <p:ph type="body" sz="quarter" idx="10"/>
          </p:nvPr>
        </p:nvSpPr>
        <p:spPr/>
        <p:txBody>
          <a:bodyPr/>
          <a:lstStyle/>
          <a:p>
            <a:r>
              <a:rPr lang="en-US" dirty="0"/>
              <a:t>O the Generous, and Beneficent, O the Almighty and the Benefactor,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بِرَحْمَتِكَ يَا أَرْحَمَ الرَّاحِمِين</a:t>
            </a:r>
            <a:endParaRPr lang="en-US" dirty="0"/>
          </a:p>
        </p:txBody>
      </p:sp>
      <p:sp>
        <p:nvSpPr>
          <p:cNvPr id="5" name="Subtitle 4"/>
          <p:cNvSpPr>
            <a:spLocks noGrp="1"/>
          </p:cNvSpPr>
          <p:nvPr>
            <p:ph type="body" sz="quarter" idx="10"/>
          </p:nvPr>
        </p:nvSpPr>
        <p:spPr/>
        <p:txBody>
          <a:bodyPr/>
          <a:lstStyle/>
          <a:p>
            <a:r>
              <a:rPr lang="en-US" dirty="0"/>
              <a:t>by Your Mercy, O the Most Kind.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249519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243444" y="2492896"/>
            <a:ext cx="6168676"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إِنّكَ قُلْتَ فِي كِتَابِكَ المُنْزَلِ</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
        <p:nvSpPr>
          <p:cNvPr id="14" name="TextBox 13">
            <a:extLst>
              <a:ext uri="{FF2B5EF4-FFF2-40B4-BE49-F238E27FC236}">
                <a16:creationId xmlns:a16="http://schemas.microsoft.com/office/drawing/2014/main" id="{8DD400BD-45FA-B6E9-BCF2-20E0F21AEC83}"/>
              </a:ext>
            </a:extLst>
          </p:cNvPr>
          <p:cNvSpPr txBox="1"/>
          <p:nvPr/>
        </p:nvSpPr>
        <p:spPr>
          <a:xfrm>
            <a:off x="1373001" y="1619074"/>
            <a:ext cx="6096000" cy="369332"/>
          </a:xfrm>
          <a:prstGeom prst="rect">
            <a:avLst/>
          </a:prstGeom>
          <a:noFill/>
        </p:spPr>
        <p:txBody>
          <a:bodyPr wrap="square">
            <a:spAutoFit/>
          </a:bodyPr>
          <a:lstStyle/>
          <a:p>
            <a:pPr algn="ctr"/>
            <a:r>
              <a:rPr lang="en-US" sz="1800" b="1" dirty="0" err="1">
                <a:solidFill>
                  <a:srgbClr val="000066"/>
                </a:solidFill>
                <a:latin typeface="Trebuchet MS" pitchFamily="34" charset="0"/>
                <a:cs typeface="Calibri" panose="020F0502020204030204" pitchFamily="34" charset="0"/>
              </a:rPr>
              <a:t>Dua’a</a:t>
            </a:r>
            <a:r>
              <a:rPr lang="en-US" sz="1800" b="1" dirty="0">
                <a:solidFill>
                  <a:srgbClr val="000066"/>
                </a:solidFill>
                <a:latin typeface="Trebuchet MS" pitchFamily="34" charset="0"/>
                <a:cs typeface="Calibri" panose="020F0502020204030204" pitchFamily="34" charset="0"/>
              </a:rPr>
              <a:t> for the last Ten Nights of Ramadan</a:t>
            </a:r>
            <a:endParaRPr lang="en-US" sz="1400" b="1" dirty="0">
              <a:solidFill>
                <a:srgbClr val="000066"/>
              </a:solidFill>
              <a:latin typeface="Trebuchet MS" pitchFamily="34" charset="0"/>
              <a:cs typeface="Calibri" panose="020F0502020204030204" pitchFamily="34" charset="0"/>
            </a:endParaRPr>
          </a:p>
        </p:txBody>
      </p:sp>
    </p:spTree>
    <p:extLst>
      <p:ext uri="{BB962C8B-B14F-4D97-AF65-F5344CB8AC3E}">
        <p14:creationId xmlns:p14="http://schemas.microsoft.com/office/powerpoint/2010/main" val="31419422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644395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6272868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إِنَّكَ قُلْتَ فِي كِتَابِكَ المُنْزَلِ:</a:t>
            </a:r>
            <a:endParaRPr lang="en-US" dirty="0"/>
          </a:p>
        </p:txBody>
      </p:sp>
      <p:sp>
        <p:nvSpPr>
          <p:cNvPr id="5" name="Subtitle 4"/>
          <p:cNvSpPr>
            <a:spLocks noGrp="1"/>
          </p:cNvSpPr>
          <p:nvPr>
            <p:ph type="body" sz="quarter" idx="10"/>
          </p:nvPr>
        </p:nvSpPr>
        <p:spPr/>
        <p:txBody>
          <a:bodyPr/>
          <a:lstStyle/>
          <a:p>
            <a:r>
              <a:rPr lang="en-US" dirty="0"/>
              <a:t>O Allah: You have said in Your revealed Book: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(شَهْرُ رَمَضَانَ الّذِي أُنْزِلَ فِيهِ القُرْآنُ</a:t>
            </a:r>
            <a:endParaRPr lang="en-US" dirty="0"/>
          </a:p>
        </p:txBody>
      </p:sp>
      <p:sp>
        <p:nvSpPr>
          <p:cNvPr id="5" name="Subtitle 4"/>
          <p:cNvSpPr>
            <a:spLocks noGrp="1"/>
          </p:cNvSpPr>
          <p:nvPr>
            <p:ph type="body" sz="quarter" idx="10"/>
          </p:nvPr>
        </p:nvSpPr>
        <p:spPr/>
        <p:txBody>
          <a:bodyPr/>
          <a:lstStyle/>
          <a:p>
            <a:r>
              <a:rPr lang="en-US" dirty="0"/>
              <a:t>“The month of Ramadan is that in which the Qur'an was revealed,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هُدًى لِلنَّاسِ وَبَيِّنَاتٍ مِنَ الْهُدٰى وَالفُرْقَانِ)</a:t>
            </a:r>
            <a:endParaRPr lang="en-US" dirty="0"/>
          </a:p>
        </p:txBody>
      </p:sp>
      <p:sp>
        <p:nvSpPr>
          <p:cNvPr id="5" name="Subtitle 4"/>
          <p:cNvSpPr>
            <a:spLocks noGrp="1"/>
          </p:cNvSpPr>
          <p:nvPr>
            <p:ph type="body" sz="quarter" idx="10"/>
          </p:nvPr>
        </p:nvSpPr>
        <p:spPr/>
        <p:txBody>
          <a:bodyPr/>
          <a:lstStyle/>
          <a:p>
            <a:r>
              <a:rPr lang="en-US" dirty="0"/>
              <a:t>a guidance to men and clear proofs of the guidance and the distinction.” (2:185)</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C2EC2-D99D-4668-B22C-C8EE81DD4038}"/>
              </a:ext>
            </a:extLst>
          </p:cNvPr>
          <p:cNvSpPr>
            <a:spLocks noGrp="1"/>
          </p:cNvSpPr>
          <p:nvPr>
            <p:ph type="title"/>
          </p:nvPr>
        </p:nvSpPr>
        <p:spPr/>
        <p:txBody>
          <a:bodyPr/>
          <a:lstStyle/>
          <a:p>
            <a:r>
              <a:rPr lang="en-US" dirty="0"/>
              <a:t>Recite each 10 times</a:t>
            </a:r>
          </a:p>
        </p:txBody>
      </p:sp>
      <p:sp>
        <p:nvSpPr>
          <p:cNvPr id="4" name="Text Placeholder 3">
            <a:extLst>
              <a:ext uri="{FF2B5EF4-FFF2-40B4-BE49-F238E27FC236}">
                <a16:creationId xmlns:a16="http://schemas.microsoft.com/office/drawing/2014/main" id="{5184FAE0-6F7B-DB61-31CC-D5E1CBE5B65C}"/>
              </a:ext>
            </a:extLst>
          </p:cNvPr>
          <p:cNvSpPr>
            <a:spLocks noGrp="1"/>
          </p:cNvSpPr>
          <p:nvPr>
            <p:ph type="body" sz="quarter" idx="10"/>
          </p:nvPr>
        </p:nvSpPr>
        <p:spPr/>
        <p:txBody>
          <a:bodyPr/>
          <a:lstStyle/>
          <a:p>
            <a:endParaRPr lang="en-CA"/>
          </a:p>
        </p:txBody>
      </p:sp>
    </p:spTree>
    <p:extLst>
      <p:ext uri="{BB962C8B-B14F-4D97-AF65-F5344CB8AC3E}">
        <p14:creationId xmlns:p14="http://schemas.microsoft.com/office/powerpoint/2010/main" val="23923525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فَعَظّمْتَ حُرْمَةَ شَهْرِ رَمَضَانَ</a:t>
            </a:r>
            <a:endParaRPr lang="en-US" dirty="0"/>
          </a:p>
        </p:txBody>
      </p:sp>
      <p:sp>
        <p:nvSpPr>
          <p:cNvPr id="5" name="Subtitle 4"/>
          <p:cNvSpPr>
            <a:spLocks noGrp="1"/>
          </p:cNvSpPr>
          <p:nvPr>
            <p:ph type="body" sz="quarter" idx="10"/>
          </p:nvPr>
        </p:nvSpPr>
        <p:spPr/>
        <p:txBody>
          <a:bodyPr/>
          <a:lstStyle/>
          <a:p>
            <a:r>
              <a:rPr lang="en-US" dirty="0"/>
              <a:t>You have thus rendered great the sanctity of this month of Ramadan,</a:t>
            </a:r>
            <a:r>
              <a:rPr lang="ur-PK" dirty="0"/>
              <a:t> </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بِمَا أَنْزَلْتَ فِيهِ مِنَ القُرْآنِ</a:t>
            </a:r>
            <a:endParaRPr lang="en-US" dirty="0"/>
          </a:p>
        </p:txBody>
      </p:sp>
      <p:sp>
        <p:nvSpPr>
          <p:cNvPr id="5" name="Subtitle 4"/>
          <p:cNvSpPr>
            <a:spLocks noGrp="1"/>
          </p:cNvSpPr>
          <p:nvPr>
            <p:ph type="body" sz="quarter" idx="10"/>
          </p:nvPr>
        </p:nvSpPr>
        <p:spPr/>
        <p:txBody>
          <a:bodyPr/>
          <a:lstStyle/>
          <a:p>
            <a:r>
              <a:rPr lang="en-US" dirty="0"/>
              <a:t>Because You revealed the Qur'an in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وَخَصَصْتَهُ بِلَيْلَةِ القَدْرِ</a:t>
            </a:r>
            <a:endParaRPr lang="en-US" dirty="0"/>
          </a:p>
        </p:txBody>
      </p:sp>
      <p:sp>
        <p:nvSpPr>
          <p:cNvPr id="5" name="Subtitle 4"/>
          <p:cNvSpPr>
            <a:spLocks noGrp="1"/>
          </p:cNvSpPr>
          <p:nvPr>
            <p:ph type="body" sz="quarter" idx="10"/>
          </p:nvPr>
        </p:nvSpPr>
        <p:spPr/>
        <p:txBody>
          <a:bodyPr/>
          <a:lstStyle/>
          <a:p>
            <a:r>
              <a:rPr lang="en-US" dirty="0"/>
              <a:t>And You decided the Grand Night to be in this month exclusively,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وَجَعَلْتَهَا خَيْراً مِنْ أَلْفِ شَهْرٍ.</a:t>
            </a:r>
            <a:endParaRPr lang="en-US" dirty="0"/>
          </a:p>
        </p:txBody>
      </p:sp>
      <p:sp>
        <p:nvSpPr>
          <p:cNvPr id="5" name="Subtitle 4"/>
          <p:cNvSpPr>
            <a:spLocks noGrp="1"/>
          </p:cNvSpPr>
          <p:nvPr>
            <p:ph type="body" sz="quarter" idx="10"/>
          </p:nvPr>
        </p:nvSpPr>
        <p:spPr/>
        <p:txBody>
          <a:bodyPr/>
          <a:lstStyle/>
          <a:p>
            <a:r>
              <a:rPr lang="en-US" dirty="0"/>
              <a:t>And You made it better than one thousand months.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وَهٰذِهِ أَيَّامُ شَهْرِ رَمَضَانَ قَدِ انْقَضَتْ</a:t>
            </a:r>
            <a:endParaRPr lang="en-US" dirty="0"/>
          </a:p>
        </p:txBody>
      </p:sp>
      <p:sp>
        <p:nvSpPr>
          <p:cNvPr id="5" name="Subtitle 4"/>
          <p:cNvSpPr>
            <a:spLocks noGrp="1"/>
          </p:cNvSpPr>
          <p:nvPr>
            <p:ph type="body" sz="quarter" idx="10"/>
          </p:nvPr>
        </p:nvSpPr>
        <p:spPr/>
        <p:txBody>
          <a:bodyPr/>
          <a:lstStyle/>
          <a:p>
            <a:r>
              <a:rPr lang="en-US" dirty="0"/>
              <a:t>O Allah: the days of the month of Ramadan are elapsing,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وَلَيَالِيهِ قَدْ تَصَرَّمَتْ</a:t>
            </a:r>
            <a:endParaRPr lang="en-US" dirty="0"/>
          </a:p>
        </p:txBody>
      </p:sp>
      <p:sp>
        <p:nvSpPr>
          <p:cNvPr id="5" name="Subtitle 4"/>
          <p:cNvSpPr>
            <a:spLocks noGrp="1"/>
          </p:cNvSpPr>
          <p:nvPr>
            <p:ph type="body" sz="quarter" idx="10"/>
          </p:nvPr>
        </p:nvSpPr>
        <p:spPr/>
        <p:txBody>
          <a:bodyPr/>
          <a:lstStyle/>
          <a:p>
            <a:r>
              <a:rPr lang="en-US" dirty="0"/>
              <a:t>And its nights are also elapsing,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صِرْتُ يَا إِلهِي مِنْهُ إِلٰى مَا أَنْتَ أَعْلَمُ بِهِ مِنِّي</a:t>
            </a:r>
            <a:endParaRPr lang="en-US" dirty="0"/>
          </a:p>
        </p:txBody>
      </p:sp>
      <p:sp>
        <p:nvSpPr>
          <p:cNvPr id="5" name="Subtitle 4"/>
          <p:cNvSpPr>
            <a:spLocks noGrp="1"/>
          </p:cNvSpPr>
          <p:nvPr>
            <p:ph type="body" sz="quarter" idx="10"/>
          </p:nvPr>
        </p:nvSpPr>
        <p:spPr/>
        <p:txBody>
          <a:bodyPr/>
          <a:lstStyle/>
          <a:p>
            <a:r>
              <a:rPr lang="en-US" dirty="0"/>
              <a:t>While I have become in the state that You, O my God, know better than I do,</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وَأَحْصٰى لِعَدَدِهِ مِنَ الخَلْقِ أَجْمَعِينَ</a:t>
            </a:r>
            <a:endParaRPr lang="en-US" dirty="0"/>
          </a:p>
        </p:txBody>
      </p:sp>
      <p:sp>
        <p:nvSpPr>
          <p:cNvPr id="5" name="Subtitle 4"/>
          <p:cNvSpPr>
            <a:spLocks noGrp="1"/>
          </p:cNvSpPr>
          <p:nvPr>
            <p:ph type="body" sz="quarter" idx="10"/>
          </p:nvPr>
        </p:nvSpPr>
        <p:spPr/>
        <p:txBody>
          <a:bodyPr/>
          <a:lstStyle/>
          <a:p>
            <a:r>
              <a:rPr lang="en-US" dirty="0"/>
              <a:t>And You can count it more precisely than all the created beings.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فَأَسْأَلُكَ بِمَا سَأَلَكَ بِهِ مَلائِكَتُكَ المُقَرّبُونَ</a:t>
            </a:r>
            <a:endParaRPr lang="en-US" dirty="0"/>
          </a:p>
        </p:txBody>
      </p:sp>
      <p:sp>
        <p:nvSpPr>
          <p:cNvPr id="5" name="Subtitle 4"/>
          <p:cNvSpPr>
            <a:spLocks noGrp="1"/>
          </p:cNvSpPr>
          <p:nvPr>
            <p:ph type="body" sz="quarter" idx="10"/>
          </p:nvPr>
        </p:nvSpPr>
        <p:spPr/>
        <p:txBody>
          <a:bodyPr/>
          <a:lstStyle/>
          <a:p>
            <a:r>
              <a:rPr lang="en-US" dirty="0"/>
              <a:t>So, I beseech You in the name of that by which Your favorite angels,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وَأَنْبِيَاؤُكَ المُرْسَلُونَ</a:t>
            </a:r>
            <a:endParaRPr lang="en-US" dirty="0"/>
          </a:p>
        </p:txBody>
      </p:sp>
      <p:sp>
        <p:nvSpPr>
          <p:cNvPr id="5" name="Subtitle 4"/>
          <p:cNvSpPr>
            <a:spLocks noGrp="1"/>
          </p:cNvSpPr>
          <p:nvPr>
            <p:ph type="body" sz="quarter" idx="10"/>
          </p:nvPr>
        </p:nvSpPr>
        <p:spPr/>
        <p:txBody>
          <a:bodyPr/>
          <a:lstStyle/>
          <a:p>
            <a:r>
              <a:rPr lang="en-US" dirty="0"/>
              <a:t>And Your missioned Prophets,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بِكَ يَا اللّٰهُ</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Your sake, O Allah,</a:t>
            </a:r>
            <a:endParaRPr lang="en-CA" dirty="0"/>
          </a:p>
        </p:txBody>
      </p:sp>
      <p:sp>
        <p:nvSpPr>
          <p:cNvPr id="4" name="TextBox 3">
            <a:extLst>
              <a:ext uri="{FF2B5EF4-FFF2-40B4-BE49-F238E27FC236}">
                <a16:creationId xmlns:a16="http://schemas.microsoft.com/office/drawing/2014/main" id="{3634C223-AB97-8694-DB08-4E3DA8E2D79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D0881C7-0A4E-5B09-F38E-EEB435A2D96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21874D0-AA4A-31BF-F00A-531396AE72D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D289C9B-231C-5417-65FD-A37BB332C45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F12260C-E627-75FF-17DA-7D4E20EC32A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C90EF863-E29A-9455-A6CE-2F51AFD4167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A53B69F7-59D8-BEA1-DE5B-D3C109C501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C12A1696-4C5B-383E-F395-B5873AF7824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9ABDEEA5-B45A-1336-9E35-5671899FD88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47F0FB63-6BF0-E439-5F6C-50DC732A412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1"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1"/>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وَعِبَادُكَ الصَّالِحُونَ</a:t>
            </a:r>
            <a:endParaRPr lang="en-US" dirty="0"/>
          </a:p>
        </p:txBody>
      </p:sp>
      <p:sp>
        <p:nvSpPr>
          <p:cNvPr id="5" name="Subtitle 4"/>
          <p:cNvSpPr>
            <a:spLocks noGrp="1"/>
          </p:cNvSpPr>
          <p:nvPr>
            <p:ph type="body" sz="quarter" idx="10"/>
          </p:nvPr>
        </p:nvSpPr>
        <p:spPr/>
        <p:txBody>
          <a:bodyPr/>
          <a:lstStyle/>
          <a:p>
            <a:r>
              <a:rPr lang="en-US" dirty="0"/>
              <a:t>And Your righteous servants have besought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أَنْ تُصَلِّيَ عَلٰى مُحَمَّدٍ وَآلِ مُحَمَّدٍ</a:t>
            </a:r>
            <a:endParaRPr lang="en-US" dirty="0"/>
          </a:p>
        </p:txBody>
      </p:sp>
      <p:sp>
        <p:nvSpPr>
          <p:cNvPr id="5" name="Subtitle 4"/>
          <p:cNvSpPr>
            <a:spLocks noGrp="1"/>
          </p:cNvSpPr>
          <p:nvPr>
            <p:ph type="body" sz="quarter" idx="10"/>
          </p:nvPr>
        </p:nvSpPr>
        <p:spPr/>
        <p:txBody>
          <a:bodyPr/>
          <a:lstStyle/>
          <a:p>
            <a:r>
              <a:rPr lang="en-US" dirty="0"/>
              <a:t>That You may bless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تَفُكَّ رَقَبَتِي مِنَ النَّارِ</a:t>
            </a:r>
            <a:endParaRPr lang="en-US" dirty="0"/>
          </a:p>
        </p:txBody>
      </p:sp>
      <p:sp>
        <p:nvSpPr>
          <p:cNvPr id="5" name="Subtitle 4"/>
          <p:cNvSpPr>
            <a:spLocks noGrp="1"/>
          </p:cNvSpPr>
          <p:nvPr>
            <p:ph type="body" sz="quarter" idx="10"/>
          </p:nvPr>
        </p:nvSpPr>
        <p:spPr/>
        <p:txBody>
          <a:bodyPr/>
          <a:lstStyle/>
          <a:p>
            <a:r>
              <a:rPr lang="en-US" dirty="0"/>
              <a:t>And You may release me from Hellfire,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وَتُدْخِلَنِي الجَنّةَ برَحْمَتِكَ</a:t>
            </a:r>
            <a:endParaRPr lang="en-US" dirty="0"/>
          </a:p>
        </p:txBody>
      </p:sp>
      <p:sp>
        <p:nvSpPr>
          <p:cNvPr id="5" name="Subtitle 4"/>
          <p:cNvSpPr>
            <a:spLocks noGrp="1"/>
          </p:cNvSpPr>
          <p:nvPr>
            <p:ph type="body" sz="quarter" idx="10"/>
          </p:nvPr>
        </p:nvSpPr>
        <p:spPr/>
        <p:txBody>
          <a:bodyPr/>
          <a:lstStyle/>
          <a:p>
            <a:r>
              <a:rPr lang="en-US" dirty="0"/>
              <a:t>And allow me to enter Paradise, by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تَتَفَضَّلَ عَلَيَّ بِعَفْوِكَ وَكَرَمِكَ</a:t>
            </a:r>
            <a:endParaRPr lang="en-US" dirty="0"/>
          </a:p>
        </p:txBody>
      </p:sp>
      <p:sp>
        <p:nvSpPr>
          <p:cNvPr id="5" name="Subtitle 4"/>
          <p:cNvSpPr>
            <a:spLocks noGrp="1"/>
          </p:cNvSpPr>
          <p:nvPr>
            <p:ph type="body" sz="quarter" idx="10"/>
          </p:nvPr>
        </p:nvSpPr>
        <p:spPr/>
        <p:txBody>
          <a:bodyPr/>
          <a:lstStyle/>
          <a:p>
            <a:r>
              <a:rPr lang="en-US" dirty="0"/>
              <a:t>And confer upon me with Your pardon and Your generosity,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وَتَتَقَبَّلَ تَقَرُّبِي</a:t>
            </a:r>
            <a:r>
              <a:rPr lang="en-US" dirty="0"/>
              <a:t> </a:t>
            </a:r>
            <a:r>
              <a:rPr lang="ar-SA" dirty="0"/>
              <a:t>وَتَسْتَجِيبَ دُعَائِي</a:t>
            </a:r>
            <a:endParaRPr lang="en-US" dirty="0"/>
          </a:p>
        </p:txBody>
      </p:sp>
      <p:sp>
        <p:nvSpPr>
          <p:cNvPr id="5" name="Subtitle 4"/>
          <p:cNvSpPr>
            <a:spLocks noGrp="1"/>
          </p:cNvSpPr>
          <p:nvPr>
            <p:ph type="body" sz="quarter" idx="10"/>
          </p:nvPr>
        </p:nvSpPr>
        <p:spPr/>
        <p:txBody>
          <a:bodyPr/>
          <a:lstStyle/>
          <a:p>
            <a:r>
              <a:rPr lang="en-US" dirty="0"/>
              <a:t>And accept my seeking of nearness to You,</a:t>
            </a:r>
          </a:p>
          <a:p>
            <a:r>
              <a:rPr lang="en-US" dirty="0"/>
              <a:t>And respond to my prayer,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وَتَمُنَّ عَلَيَّ [اِلَيَ‏] بِالأَمْنِ يَوْمَ الْخَوْفِ</a:t>
            </a:r>
            <a:endParaRPr lang="en-US" dirty="0"/>
          </a:p>
        </p:txBody>
      </p:sp>
      <p:sp>
        <p:nvSpPr>
          <p:cNvPr id="5" name="Subtitle 4"/>
          <p:cNvSpPr>
            <a:spLocks noGrp="1"/>
          </p:cNvSpPr>
          <p:nvPr>
            <p:ph type="body" sz="quarter" idx="10"/>
          </p:nvPr>
        </p:nvSpPr>
        <p:spPr/>
        <p:txBody>
          <a:bodyPr/>
          <a:lstStyle/>
          <a:p>
            <a:r>
              <a:rPr lang="en-US" dirty="0"/>
              <a:t>And bestow upon me with security on the Day of Dread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كُلِّ هَوْلٍ أَعْدَدْتَهُ لِيَوْمِ الْقِيَامَةِ.</a:t>
            </a:r>
            <a:endParaRPr lang="en-US" dirty="0"/>
          </a:p>
        </p:txBody>
      </p:sp>
      <p:sp>
        <p:nvSpPr>
          <p:cNvPr id="5" name="Subtitle 4"/>
          <p:cNvSpPr>
            <a:spLocks noGrp="1"/>
          </p:cNvSpPr>
          <p:nvPr>
            <p:ph type="body" sz="quarter" idx="10"/>
          </p:nvPr>
        </p:nvSpPr>
        <p:spPr/>
        <p:txBody>
          <a:bodyPr/>
          <a:lstStyle/>
          <a:p>
            <a:r>
              <a:rPr lang="en-US" dirty="0"/>
              <a:t>Against all the horrors that You have prepared for the Resurrection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إِلٰهِي وَأَعُوذُ بِوَجْهِكَ الْكَرِيمِ</a:t>
            </a:r>
            <a:endParaRPr lang="en-US" dirty="0"/>
          </a:p>
        </p:txBody>
      </p:sp>
      <p:sp>
        <p:nvSpPr>
          <p:cNvPr id="5" name="Subtitle 4"/>
          <p:cNvSpPr>
            <a:spLocks noGrp="1"/>
          </p:cNvSpPr>
          <p:nvPr>
            <p:ph type="body" sz="quarter" idx="10"/>
          </p:nvPr>
        </p:nvSpPr>
        <p:spPr/>
        <p:txBody>
          <a:bodyPr/>
          <a:lstStyle/>
          <a:p>
            <a:r>
              <a:rPr lang="en-US" dirty="0"/>
              <a:t>O my God: I seek the protection of Your Noble Face,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وَبِجَلالِكَ الْعَظِيمِ</a:t>
            </a:r>
            <a:endParaRPr lang="en-US" dirty="0"/>
          </a:p>
        </p:txBody>
      </p:sp>
      <p:sp>
        <p:nvSpPr>
          <p:cNvPr id="5" name="Subtitle 4"/>
          <p:cNvSpPr>
            <a:spLocks noGrp="1"/>
          </p:cNvSpPr>
          <p:nvPr>
            <p:ph type="body" sz="quarter" idx="10"/>
          </p:nvPr>
        </p:nvSpPr>
        <p:spPr/>
        <p:txBody>
          <a:bodyPr/>
          <a:lstStyle/>
          <a:p>
            <a:r>
              <a:rPr lang="en-US" dirty="0"/>
              <a:t>And Your Great Majesty,</a:t>
            </a:r>
          </a:p>
          <a:p>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a:t>
            </a:r>
            <a:endParaRPr lang="en-CA" dirty="0"/>
          </a:p>
        </p:txBody>
      </p:sp>
      <p:sp>
        <p:nvSpPr>
          <p:cNvPr id="4" name="TextBox 3">
            <a:extLst>
              <a:ext uri="{FF2B5EF4-FFF2-40B4-BE49-F238E27FC236}">
                <a16:creationId xmlns:a16="http://schemas.microsoft.com/office/drawing/2014/main" id="{BBB903FC-ED33-C89E-DA5D-5E44CA8636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1372A465-2FF4-656D-C4F0-1A7E5D21885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48CC85B-30E3-7805-1921-C18DDDA847B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5665AA5-60BD-CE13-B30A-C380859E708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B4EE21D1-07C9-1B5B-7055-BDC5FFDAB03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EB96919F-1C6F-67AD-3ABD-1BB01E81DD0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927BB1A3-03B4-4E74-D299-51A08BB04BE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CC75378C-E1A0-02D4-A502-AA0477334E3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64058AA9-A3FD-8F24-B65B-81B5DF8F39E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E9EE49AF-1638-AC09-5410-D8DE69B68C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9361354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أَنْ تَنْقَضِيَ أَيَّامُ شَهْرِ رَمَضَانَ وَلَيَالِيهِ</a:t>
            </a:r>
            <a:endParaRPr lang="en-US" dirty="0"/>
          </a:p>
        </p:txBody>
      </p:sp>
      <p:sp>
        <p:nvSpPr>
          <p:cNvPr id="5" name="Subtitle 4"/>
          <p:cNvSpPr>
            <a:spLocks noGrp="1"/>
          </p:cNvSpPr>
          <p:nvPr>
            <p:ph type="body" sz="quarter" idx="10"/>
          </p:nvPr>
        </p:nvSpPr>
        <p:spPr/>
        <p:txBody>
          <a:bodyPr/>
          <a:lstStyle/>
          <a:p>
            <a:r>
              <a:rPr lang="en-US" dirty="0"/>
              <a:t>Against that the days and nights of the month of Ramadan elapse,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وَلَكَ قِبَلِي تَبِعَةٌ أَوْ ذَنْبٌ تُؤَاخِذُنِي بِهِ</a:t>
            </a:r>
            <a:endParaRPr lang="en-US" dirty="0"/>
          </a:p>
        </p:txBody>
      </p:sp>
      <p:sp>
        <p:nvSpPr>
          <p:cNvPr id="5" name="Subtitle 4"/>
          <p:cNvSpPr>
            <a:spLocks noGrp="1"/>
          </p:cNvSpPr>
          <p:nvPr>
            <p:ph type="body" sz="quarter" idx="10"/>
          </p:nvPr>
        </p:nvSpPr>
        <p:spPr/>
        <p:txBody>
          <a:bodyPr/>
          <a:lstStyle/>
          <a:p>
            <a:r>
              <a:rPr lang="en-US" dirty="0"/>
              <a:t>While there is still a sin or an offense for which You may punish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خَطِيئَةٌ تُرِيدُ أَنْ تَقْتَصَّهَا مِنِّي لَمْ تَغْفِرْهَا لِي</a:t>
            </a:r>
            <a:endParaRPr lang="en-US" dirty="0"/>
          </a:p>
        </p:txBody>
      </p:sp>
      <p:sp>
        <p:nvSpPr>
          <p:cNvPr id="5" name="Subtitle 4"/>
          <p:cNvSpPr>
            <a:spLocks noGrp="1"/>
          </p:cNvSpPr>
          <p:nvPr>
            <p:ph type="body" sz="quarter" idx="10"/>
          </p:nvPr>
        </p:nvSpPr>
        <p:spPr/>
        <p:txBody>
          <a:bodyPr/>
          <a:lstStyle/>
          <a:p>
            <a:r>
              <a:rPr lang="en-US" dirty="0"/>
              <a:t>Or a wrongdoing for which You want to chastise me; and You have not yet forgiven them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سَيِّدِي </a:t>
            </a:r>
            <a:r>
              <a:rPr lang="ar-SA" dirty="0" err="1"/>
              <a:t>سَيِّدِي</a:t>
            </a:r>
            <a:r>
              <a:rPr lang="ar-SA" dirty="0"/>
              <a:t> </a:t>
            </a:r>
            <a:r>
              <a:rPr lang="ar-SA" dirty="0" err="1"/>
              <a:t>سَيِّدِي</a:t>
            </a:r>
            <a:endParaRPr lang="en-US" dirty="0"/>
          </a:p>
        </p:txBody>
      </p:sp>
      <p:sp>
        <p:nvSpPr>
          <p:cNvPr id="5" name="Subtitle 4"/>
          <p:cNvSpPr>
            <a:spLocks noGrp="1"/>
          </p:cNvSpPr>
          <p:nvPr>
            <p:ph type="body" sz="quarter" idx="10"/>
          </p:nvPr>
        </p:nvSpPr>
        <p:spPr/>
        <p:txBody>
          <a:bodyPr/>
          <a:lstStyle/>
          <a:p>
            <a:r>
              <a:rPr lang="pl-PL" dirty="0"/>
              <a:t>O my Master; O my Master; O my Master;</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أَسْأَلُكَ يَا لا إِلٰهَ إِلاَّ أَنْتَ</a:t>
            </a:r>
            <a:endParaRPr lang="en-US" dirty="0"/>
          </a:p>
        </p:txBody>
      </p:sp>
      <p:sp>
        <p:nvSpPr>
          <p:cNvPr id="5" name="Subtitle 4"/>
          <p:cNvSpPr>
            <a:spLocks noGrp="1"/>
          </p:cNvSpPr>
          <p:nvPr>
            <p:ph type="body" sz="quarter" idx="10"/>
          </p:nvPr>
        </p:nvSpPr>
        <p:spPr/>
        <p:txBody>
          <a:bodyPr/>
          <a:lstStyle/>
          <a:p>
            <a:r>
              <a:rPr lang="en-US" dirty="0"/>
              <a:t>I beseech You, O He save Whom there is no god,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إِذْ لا إِلٰهَ إِلاَّ أَنْتَ</a:t>
            </a:r>
            <a:endParaRPr lang="en-US" dirty="0"/>
          </a:p>
        </p:txBody>
      </p:sp>
      <p:sp>
        <p:nvSpPr>
          <p:cNvPr id="5" name="Subtitle 4"/>
          <p:cNvSpPr>
            <a:spLocks noGrp="1"/>
          </p:cNvSpPr>
          <p:nvPr>
            <p:ph type="body" sz="quarter" idx="10"/>
          </p:nvPr>
        </p:nvSpPr>
        <p:spPr/>
        <p:txBody>
          <a:bodyPr/>
          <a:lstStyle/>
          <a:p>
            <a:r>
              <a:rPr lang="en-US" dirty="0"/>
              <a:t>Indeed, there is no god save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 كُنْتَ رَضِيتَ عَنِّي فِي هٰذَا الشَّهْرِ</a:t>
            </a:r>
            <a:endParaRPr lang="en-US" dirty="0"/>
          </a:p>
        </p:txBody>
      </p:sp>
      <p:sp>
        <p:nvSpPr>
          <p:cNvPr id="5" name="Subtitle 4"/>
          <p:cNvSpPr>
            <a:spLocks noGrp="1"/>
          </p:cNvSpPr>
          <p:nvPr>
            <p:ph type="body" sz="quarter" idx="10"/>
          </p:nvPr>
        </p:nvSpPr>
        <p:spPr/>
        <p:txBody>
          <a:bodyPr/>
          <a:lstStyle/>
          <a:p>
            <a:r>
              <a:rPr lang="en-US" dirty="0"/>
              <a:t>If You have been pleased with me in this month,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فَازْدَدْ عَنِّي رِضًا</a:t>
            </a:r>
            <a:endParaRPr lang="en-US" dirty="0"/>
          </a:p>
        </p:txBody>
      </p:sp>
      <p:sp>
        <p:nvSpPr>
          <p:cNvPr id="5" name="Subtitle 4"/>
          <p:cNvSpPr>
            <a:spLocks noGrp="1"/>
          </p:cNvSpPr>
          <p:nvPr>
            <p:ph type="body" sz="quarter" idx="10"/>
          </p:nvPr>
        </p:nvSpPr>
        <p:spPr/>
        <p:txBody>
          <a:bodyPr/>
          <a:lstStyle/>
          <a:p>
            <a:r>
              <a:rPr lang="en-US" dirty="0"/>
              <a:t>Then (please) increase Your satisfaction with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لَمْ تَكُنْ رَضِيتَ عَنِّي</a:t>
            </a:r>
            <a:endParaRPr lang="en-US" dirty="0"/>
          </a:p>
        </p:txBody>
      </p:sp>
      <p:sp>
        <p:nvSpPr>
          <p:cNvPr id="5" name="Subtitle 4"/>
          <p:cNvSpPr>
            <a:spLocks noGrp="1"/>
          </p:cNvSpPr>
          <p:nvPr>
            <p:ph type="body" sz="quarter" idx="10"/>
          </p:nvPr>
        </p:nvSpPr>
        <p:spPr/>
        <p:txBody>
          <a:bodyPr/>
          <a:lstStyle/>
          <a:p>
            <a:r>
              <a:rPr lang="en-US" dirty="0"/>
              <a:t>And if You have not been pleased with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فَمِنَ الْآنَ فَارْضَ عَنِّي</a:t>
            </a:r>
            <a:endParaRPr lang="en-US" dirty="0"/>
          </a:p>
        </p:txBody>
      </p:sp>
      <p:sp>
        <p:nvSpPr>
          <p:cNvPr id="5" name="Subtitle 4"/>
          <p:cNvSpPr>
            <a:spLocks noGrp="1"/>
          </p:cNvSpPr>
          <p:nvPr>
            <p:ph type="body" sz="quarter" idx="10"/>
          </p:nvPr>
        </p:nvSpPr>
        <p:spPr/>
        <p:txBody>
          <a:bodyPr/>
          <a:lstStyle/>
          <a:p>
            <a:r>
              <a:rPr lang="en-US" dirty="0"/>
              <a:t>Then (please) be satisfied with me from this moment,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a:t>
            </a:r>
            <a:endParaRPr lang="en-CA" dirty="0"/>
          </a:p>
        </p:txBody>
      </p:sp>
      <p:sp>
        <p:nvSpPr>
          <p:cNvPr id="4" name="TextBox 3">
            <a:extLst>
              <a:ext uri="{FF2B5EF4-FFF2-40B4-BE49-F238E27FC236}">
                <a16:creationId xmlns:a16="http://schemas.microsoft.com/office/drawing/2014/main" id="{D9F19885-B0E9-734B-02A0-F32DE19A51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8865A32A-8FC3-BBC5-E937-A1E27E8A344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36C1114F-8114-B3B7-DDED-0E1C0ABDFFA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EDD292E5-DFAA-BE3E-0027-9DCF0607D1B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154C99A-25AF-BC76-83AD-E220234F17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BCB254A5-9348-4118-923C-B5D30F2BCF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3019E95B-8404-E90B-5476-D7B7F49CE48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5F82359D-5B32-3E75-DECC-E7E31E6674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8B1CD1B4-7F2A-7AFF-FDA1-1E33E4A4E0D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F7630787-8FA3-70DF-25ED-CA1E94F9641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8404516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أَرْحَمَ الرَّاحِمِينَ</a:t>
            </a:r>
            <a:endParaRPr lang="en-US" dirty="0"/>
          </a:p>
        </p:txBody>
      </p:sp>
      <p:sp>
        <p:nvSpPr>
          <p:cNvPr id="5" name="Subtitle 4"/>
          <p:cNvSpPr>
            <a:spLocks noGrp="1"/>
          </p:cNvSpPr>
          <p:nvPr>
            <p:ph type="body" sz="quarter" idx="10"/>
          </p:nvPr>
        </p:nvSpPr>
        <p:spPr/>
        <p:txBody>
          <a:bodyPr/>
          <a:lstStyle/>
          <a:p>
            <a:r>
              <a:rPr lang="en-US" dirty="0"/>
              <a:t>O the most Merciful of all those who show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أَحَدُ يَا صَمَدُ</a:t>
            </a:r>
            <a:endParaRPr lang="en-US" dirty="0"/>
          </a:p>
        </p:txBody>
      </p:sp>
      <p:sp>
        <p:nvSpPr>
          <p:cNvPr id="5" name="Subtitle 4"/>
          <p:cNvSpPr>
            <a:spLocks noGrp="1"/>
          </p:cNvSpPr>
          <p:nvPr>
            <p:ph type="body" sz="quarter" idx="10"/>
          </p:nvPr>
        </p:nvSpPr>
        <p:spPr/>
        <p:txBody>
          <a:bodyPr/>
          <a:lstStyle/>
          <a:p>
            <a:r>
              <a:rPr lang="en-US" dirty="0"/>
              <a:t>O Allah; O the One and Only; O the Besought of all;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مَنْ لَمْ يَلِدْ وَلَمْ يُولَدْ</a:t>
            </a:r>
            <a:endParaRPr lang="en-US" dirty="0"/>
          </a:p>
        </p:txBody>
      </p:sp>
      <p:sp>
        <p:nvSpPr>
          <p:cNvPr id="5" name="Subtitle 4"/>
          <p:cNvSpPr>
            <a:spLocks noGrp="1"/>
          </p:cNvSpPr>
          <p:nvPr>
            <p:ph type="body" sz="quarter" idx="10"/>
          </p:nvPr>
        </p:nvSpPr>
        <p:spPr/>
        <p:txBody>
          <a:bodyPr/>
          <a:lstStyle/>
          <a:p>
            <a:r>
              <a:rPr lang="en-US" dirty="0"/>
              <a:t>O He Who  begets not, nor is He begotten,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وَلَمْ يَكُنْ لَهُ كُفُواً أَحَدٌ.</a:t>
            </a:r>
            <a:endParaRPr lang="en-US" dirty="0"/>
          </a:p>
        </p:txBody>
      </p:sp>
      <p:sp>
        <p:nvSpPr>
          <p:cNvPr id="5" name="Subtitle 4"/>
          <p:cNvSpPr>
            <a:spLocks noGrp="1"/>
          </p:cNvSpPr>
          <p:nvPr>
            <p:ph type="body" sz="quarter" idx="10"/>
          </p:nvPr>
        </p:nvSpPr>
        <p:spPr/>
        <p:txBody>
          <a:bodyPr/>
          <a:lstStyle/>
          <a:p>
            <a:r>
              <a:rPr lang="en-US" dirty="0"/>
              <a:t> And none is like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مُلَيّنَ الحَدِيدِ لِدَاوُدَ عَلَيْهِ السَّلامُ</a:t>
            </a:r>
            <a:endParaRPr lang="en-US" dirty="0"/>
          </a:p>
        </p:txBody>
      </p:sp>
      <p:sp>
        <p:nvSpPr>
          <p:cNvPr id="5" name="Subtitle 4"/>
          <p:cNvSpPr>
            <a:spLocks noGrp="1"/>
          </p:cNvSpPr>
          <p:nvPr>
            <p:ph type="body" sz="quarter" idx="10"/>
          </p:nvPr>
        </p:nvSpPr>
        <p:spPr/>
        <p:txBody>
          <a:bodyPr/>
          <a:lstStyle/>
          <a:p>
            <a:r>
              <a:rPr lang="en-US" dirty="0"/>
              <a:t>O He Who made the iron pliant for (Prophet) David, peace be upon him;</a:t>
            </a:r>
          </a:p>
          <a:p>
            <a:endParaRPr lang="en-US" dirty="0"/>
          </a:p>
        </p:txBody>
      </p:sp>
      <p:sp>
        <p:nvSpPr>
          <p:cNvPr id="43015" name="Rectangle 1"/>
          <p:cNvSpPr>
            <a:spLocks noChangeArrowheads="1"/>
          </p:cNvSpPr>
          <p:nvPr/>
        </p:nvSpPr>
        <p:spPr bwMode="auto">
          <a:xfrm>
            <a:off x="2438400" y="376238"/>
            <a:ext cx="7467600" cy="461962"/>
          </a:xfrm>
          <a:prstGeom prst="rect">
            <a:avLst/>
          </a:prstGeom>
          <a:gradFill rotWithShape="1">
            <a:gsLst>
              <a:gs pos="0">
                <a:srgbClr val="003399"/>
              </a:gs>
              <a:gs pos="100000">
                <a:srgbClr val="001847"/>
              </a:gs>
            </a:gsLst>
            <a:lin ang="5400000" scaled="1"/>
          </a:gra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91440" bIns="91440" anchor="ctr">
            <a:spAutoFit/>
          </a:bodyPr>
          <a:lstStyle/>
          <a:p>
            <a:pPr algn="ctr"/>
            <a:r>
              <a:rPr lang="en-US" b="1" dirty="0">
                <a:solidFill>
                  <a:srgbClr val="FFFF00"/>
                </a:solidFill>
                <a:latin typeface="Trebuchet MS" pitchFamily="34" charset="0"/>
                <a:cs typeface="Calibri" panose="020F0502020204030204" pitchFamily="34" charset="0"/>
              </a:rPr>
              <a:t>You may repeat the following invocation as many times as possible: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كَاشِفَ الضُّرِّ وَالكُرَبِ الْعِظَامِ</a:t>
            </a:r>
            <a:br>
              <a:rPr lang="ar-SA" dirty="0"/>
            </a:br>
            <a:r>
              <a:rPr lang="ar-SA" dirty="0"/>
              <a:t>عَنْ أَيُّوبَ عَلَيْهِ السَّلامُ</a:t>
            </a:r>
            <a:endParaRPr lang="en-US" dirty="0"/>
          </a:p>
        </p:txBody>
      </p:sp>
      <p:sp>
        <p:nvSpPr>
          <p:cNvPr id="5" name="Subtitle 4"/>
          <p:cNvSpPr>
            <a:spLocks noGrp="1"/>
          </p:cNvSpPr>
          <p:nvPr>
            <p:ph type="body" sz="quarter" idx="10"/>
          </p:nvPr>
        </p:nvSpPr>
        <p:spPr/>
        <p:txBody>
          <a:bodyPr/>
          <a:lstStyle/>
          <a:p>
            <a:r>
              <a:rPr lang="en-US" dirty="0"/>
              <a:t>O He Who took off the harm and calamity that afflict (Prophet) Job, peace be upon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أَيْ مُفَرّجَ هَمِّ يَعْقُوبَ عَلَيْهِ السَّلامُ</a:t>
            </a:r>
            <a:endParaRPr lang="en-US" dirty="0"/>
          </a:p>
        </p:txBody>
      </p:sp>
      <p:sp>
        <p:nvSpPr>
          <p:cNvPr id="5" name="Subtitle 4"/>
          <p:cNvSpPr>
            <a:spLocks noGrp="1"/>
          </p:cNvSpPr>
          <p:nvPr>
            <p:ph type="body" sz="quarter" idx="10"/>
          </p:nvPr>
        </p:nvSpPr>
        <p:spPr/>
        <p:txBody>
          <a:bodyPr/>
          <a:lstStyle/>
          <a:p>
            <a:r>
              <a:rPr lang="en-US" dirty="0"/>
              <a:t>O He Who relieved the sorrow of (Prophet) Jacob, peace be upon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أَيْ مُنَفِّسَ غَمِّ يُوسُفَ عَلَيْهِ السَّلامُ</a:t>
            </a:r>
            <a:endParaRPr lang="en-US" dirty="0"/>
          </a:p>
        </p:txBody>
      </p:sp>
      <p:sp>
        <p:nvSpPr>
          <p:cNvPr id="5" name="Subtitle 4"/>
          <p:cNvSpPr>
            <a:spLocks noGrp="1"/>
          </p:cNvSpPr>
          <p:nvPr>
            <p:ph type="body" sz="quarter" idx="10"/>
          </p:nvPr>
        </p:nvSpPr>
        <p:spPr/>
        <p:txBody>
          <a:bodyPr/>
          <a:lstStyle/>
          <a:p>
            <a:r>
              <a:rPr lang="en-US" dirty="0"/>
              <a:t>O He Who removed the grief of (Prophet) Joseph, peace be upon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 عَلٰى مُحَمَّدٍ وَآلِ مُحَمَّدٍ</a:t>
            </a:r>
            <a:endParaRPr lang="en-US" dirty="0"/>
          </a:p>
        </p:txBody>
      </p:sp>
      <p:sp>
        <p:nvSpPr>
          <p:cNvPr id="5" name="Subtitle 4"/>
          <p:cNvSpPr>
            <a:spLocks noGrp="1"/>
          </p:cNvSpPr>
          <p:nvPr>
            <p:ph type="body" sz="quarter" idx="10"/>
          </p:nvPr>
        </p:nvSpPr>
        <p:spPr/>
        <p:txBody>
          <a:bodyPr/>
          <a:lstStyle/>
          <a:p>
            <a:r>
              <a:rPr lang="en-US" dirty="0"/>
              <a:t>(Please do)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كَمَا أَنْتَ أَهْلُهُ أَنْ تُصَلِّيَ عَلَيْهِمْ أَجْمَعِينَ</a:t>
            </a:r>
            <a:endParaRPr lang="en-US" dirty="0"/>
          </a:p>
        </p:txBody>
      </p:sp>
      <p:sp>
        <p:nvSpPr>
          <p:cNvPr id="5" name="Subtitle 4"/>
          <p:cNvSpPr>
            <a:spLocks noGrp="1"/>
          </p:cNvSpPr>
          <p:nvPr>
            <p:ph type="body" sz="quarter" idx="10"/>
          </p:nvPr>
        </p:nvSpPr>
        <p:spPr/>
        <p:txBody>
          <a:bodyPr/>
          <a:lstStyle/>
          <a:p>
            <a:r>
              <a:rPr lang="en-US" dirty="0"/>
              <a:t>As exactly as You are worthy of blessing them all,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بِفَاطِمَةَ</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Fatimah,</a:t>
            </a:r>
            <a:endParaRPr lang="en-CA" dirty="0"/>
          </a:p>
        </p:txBody>
      </p:sp>
      <p:sp>
        <p:nvSpPr>
          <p:cNvPr id="4" name="TextBox 3">
            <a:extLst>
              <a:ext uri="{FF2B5EF4-FFF2-40B4-BE49-F238E27FC236}">
                <a16:creationId xmlns:a16="http://schemas.microsoft.com/office/drawing/2014/main" id="{0D880BC4-488F-AF13-AFF5-56C3E302FC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21F432F1-801B-7A19-A879-6CD1B1FBBA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47E3A41C-8D47-CC8A-54D5-A85D2DD9F24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9E87BC5-376E-FB7E-B6A2-7AB4DCA9EB9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14EEB75A-EB2C-37DF-92A8-0F5C1E220EB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5C204B6F-5E99-AD6C-6F13-A3C9C0D1009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F49A9007-1204-128F-6319-8EF93980989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50B7854-B56F-7691-1414-AD10B176C8F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C267B62A-193C-2CF5-E1AD-0601042F066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1D393997-31B9-2160-1A2C-0B779B3BF63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9573229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وَافْعَلْ بِي مَا أَنْتَ أَهْلُهُ</a:t>
            </a:r>
            <a:endParaRPr lang="en-US" dirty="0"/>
          </a:p>
        </p:txBody>
      </p:sp>
      <p:sp>
        <p:nvSpPr>
          <p:cNvPr id="5" name="Subtitle 4"/>
          <p:cNvSpPr>
            <a:spLocks noGrp="1"/>
          </p:cNvSpPr>
          <p:nvPr>
            <p:ph type="body" sz="quarter" idx="10"/>
          </p:nvPr>
        </p:nvSpPr>
        <p:spPr/>
        <p:txBody>
          <a:bodyPr/>
          <a:lstStyle/>
          <a:p>
            <a:r>
              <a:rPr lang="en-US" dirty="0"/>
              <a:t>And (please) do to me that which befits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تَفْعَلْ بِي مَا أَنَا أَهْلُهُ.</a:t>
            </a:r>
            <a:endParaRPr lang="en-US" dirty="0"/>
          </a:p>
        </p:txBody>
      </p:sp>
      <p:sp>
        <p:nvSpPr>
          <p:cNvPr id="5" name="Subtitle 4"/>
          <p:cNvSpPr>
            <a:spLocks noGrp="1"/>
          </p:cNvSpPr>
          <p:nvPr>
            <p:ph type="body" sz="quarter" idx="10"/>
          </p:nvPr>
        </p:nvSpPr>
        <p:spPr/>
        <p:txBody>
          <a:bodyPr/>
          <a:lstStyle/>
          <a:p>
            <a:r>
              <a:rPr lang="en-US" dirty="0"/>
              <a:t>And do not do to me that which I deserve.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0824992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087425" y="2492896"/>
            <a:ext cx="448071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يَا مُولِجَ اللّيْلِ فِي النّهَارِ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
        <p:nvSpPr>
          <p:cNvPr id="14" name="TextBox 13">
            <a:extLst>
              <a:ext uri="{FF2B5EF4-FFF2-40B4-BE49-F238E27FC236}">
                <a16:creationId xmlns:a16="http://schemas.microsoft.com/office/drawing/2014/main" id="{8DD400BD-45FA-B6E9-BCF2-20E0F21AEC83}"/>
              </a:ext>
            </a:extLst>
          </p:cNvPr>
          <p:cNvSpPr txBox="1"/>
          <p:nvPr/>
        </p:nvSpPr>
        <p:spPr>
          <a:xfrm>
            <a:off x="1373001" y="1619074"/>
            <a:ext cx="6096000" cy="369332"/>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000066"/>
                </a:solidFill>
                <a:effectLst/>
                <a:uLnTx/>
                <a:uFillTx/>
                <a:latin typeface="Trebuchet MS" pitchFamily="34" charset="0"/>
                <a:ea typeface="+mn-ea"/>
                <a:cs typeface="Calibri" panose="020F0502020204030204" pitchFamily="34" charset="0"/>
              </a:rPr>
              <a:t>Du’a</a:t>
            </a:r>
            <a:r>
              <a:rPr kumimoji="0" lang="en-US" sz="1800" b="1" i="0" u="none" strike="noStrike" kern="1200" cap="none" spc="0" normalizeH="0" baseline="0" noProof="0" dirty="0">
                <a:ln>
                  <a:noFill/>
                </a:ln>
                <a:solidFill>
                  <a:srgbClr val="000066"/>
                </a:solidFill>
                <a:effectLst/>
                <a:uLnTx/>
                <a:uFillTx/>
                <a:latin typeface="Trebuchet MS" pitchFamily="34" charset="0"/>
                <a:ea typeface="+mn-ea"/>
                <a:cs typeface="Calibri" panose="020F0502020204030204" pitchFamily="34" charset="0"/>
              </a:rPr>
              <a:t> for the 21st night of Ramadan</a:t>
            </a:r>
          </a:p>
        </p:txBody>
      </p:sp>
    </p:spTree>
    <p:extLst>
      <p:ext uri="{BB962C8B-B14F-4D97-AF65-F5344CB8AC3E}">
        <p14:creationId xmlns:p14="http://schemas.microsoft.com/office/powerpoint/2010/main" val="31549200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030554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8221985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مُولِجَ اللَّيْلِ فِي النَّهَارِ</a:t>
            </a:r>
            <a:endParaRPr lang="en-US" dirty="0"/>
          </a:p>
        </p:txBody>
      </p:sp>
      <p:sp>
        <p:nvSpPr>
          <p:cNvPr id="5" name="Subtitle 4"/>
          <p:cNvSpPr>
            <a:spLocks noGrp="1"/>
          </p:cNvSpPr>
          <p:nvPr>
            <p:ph type="body" sz="quarter" idx="10"/>
          </p:nvPr>
        </p:nvSpPr>
        <p:spPr/>
        <p:txBody>
          <a:bodyPr/>
          <a:lstStyle/>
          <a:p>
            <a:r>
              <a:rPr lang="en-US" dirty="0"/>
              <a:t>O He Who causes the night to enter into the day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وَمُولِجَ النَّهَارِ فِي اللَّيْلِ</a:t>
            </a:r>
            <a:endParaRPr lang="en-US" dirty="0"/>
          </a:p>
        </p:txBody>
      </p:sp>
      <p:sp>
        <p:nvSpPr>
          <p:cNvPr id="5" name="Subtitle 4"/>
          <p:cNvSpPr>
            <a:spLocks noGrp="1"/>
          </p:cNvSpPr>
          <p:nvPr>
            <p:ph type="body" sz="quarter" idx="10"/>
          </p:nvPr>
        </p:nvSpPr>
        <p:spPr/>
        <p:txBody>
          <a:bodyPr/>
          <a:lstStyle/>
          <a:p>
            <a:r>
              <a:rPr lang="en-US" dirty="0"/>
              <a:t>And causes the day to enter into the night,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وَمُخْرِجَ الحَيِّ مِنَ المَيِّتِ</a:t>
            </a:r>
            <a:endParaRPr lang="en-US" dirty="0"/>
          </a:p>
        </p:txBody>
      </p:sp>
      <p:sp>
        <p:nvSpPr>
          <p:cNvPr id="5" name="Subtitle 4"/>
          <p:cNvSpPr>
            <a:spLocks noGrp="1"/>
          </p:cNvSpPr>
          <p:nvPr>
            <p:ph type="body" sz="quarter" idx="10"/>
          </p:nvPr>
        </p:nvSpPr>
        <p:spPr/>
        <p:txBody>
          <a:bodyPr/>
          <a:lstStyle/>
          <a:p>
            <a:r>
              <a:rPr lang="en-US" dirty="0"/>
              <a:t>And brings forth the living from the dead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وَمُخْرِجَ الْمَيِّتِ مِنَ الْحَيِّ</a:t>
            </a:r>
            <a:endParaRPr lang="en-US" dirty="0"/>
          </a:p>
        </p:txBody>
      </p:sp>
      <p:sp>
        <p:nvSpPr>
          <p:cNvPr id="5" name="Subtitle 4"/>
          <p:cNvSpPr>
            <a:spLocks noGrp="1"/>
          </p:cNvSpPr>
          <p:nvPr>
            <p:ph type="body" sz="quarter" idx="10"/>
          </p:nvPr>
        </p:nvSpPr>
        <p:spPr/>
        <p:txBody>
          <a:bodyPr/>
          <a:lstStyle/>
          <a:p>
            <a:r>
              <a:rPr lang="en-US" dirty="0"/>
              <a:t>And brings forth the dead from the living,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DB03A-4D00-4574-A1C4-5155769A218C}"/>
              </a:ext>
            </a:extLst>
          </p:cNvPr>
          <p:cNvSpPr>
            <a:spLocks noGrp="1"/>
          </p:cNvSpPr>
          <p:nvPr>
            <p:ph type="title"/>
          </p:nvPr>
        </p:nvSpPr>
        <p:spPr>
          <a:xfrm>
            <a:off x="609600" y="242909"/>
            <a:ext cx="10972800" cy="683144"/>
          </a:xfrm>
        </p:spPr>
        <p:txBody>
          <a:bodyPr/>
          <a:lstStyle/>
          <a:p>
            <a:r>
              <a:rPr lang="en-US" sz="3600" b="1" dirty="0"/>
              <a:t>21</a:t>
            </a:r>
            <a:r>
              <a:rPr lang="en-US" sz="3600" b="1" baseline="30000" dirty="0"/>
              <a:t>st</a:t>
            </a:r>
            <a:r>
              <a:rPr lang="en-US" sz="3600" b="1" dirty="0"/>
              <a:t> Night of Ramadhan Kareem</a:t>
            </a:r>
          </a:p>
        </p:txBody>
      </p:sp>
      <p:sp>
        <p:nvSpPr>
          <p:cNvPr id="18" name="Rectangle 17">
            <a:hlinkClick r:id="rId2" action="ppaction://hlinksldjump"/>
            <a:extLst>
              <a:ext uri="{FF2B5EF4-FFF2-40B4-BE49-F238E27FC236}">
                <a16:creationId xmlns:a16="http://schemas.microsoft.com/office/drawing/2014/main" id="{97A8D237-18AC-43DF-8562-5FE2024079CF}"/>
              </a:ext>
            </a:extLst>
          </p:cNvPr>
          <p:cNvSpPr/>
          <p:nvPr/>
        </p:nvSpPr>
        <p:spPr>
          <a:xfrm>
            <a:off x="6781800" y="277421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يَا مُولِجَ اللّيْلِ فِي النّهَارِ</a:t>
            </a:r>
          </a:p>
        </p:txBody>
      </p:sp>
      <p:sp>
        <p:nvSpPr>
          <p:cNvPr id="20" name="Rectangle 19">
            <a:hlinkClick r:id="rId3" action="ppaction://hlinksldjump"/>
            <a:extLst>
              <a:ext uri="{FF2B5EF4-FFF2-40B4-BE49-F238E27FC236}">
                <a16:creationId xmlns:a16="http://schemas.microsoft.com/office/drawing/2014/main" id="{969ED3E9-F409-4EB6-8FE1-DE2B6BC1A0A2}"/>
              </a:ext>
            </a:extLst>
          </p:cNvPr>
          <p:cNvSpPr/>
          <p:nvPr/>
        </p:nvSpPr>
        <p:spPr>
          <a:xfrm>
            <a:off x="6781800" y="152310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اللّهُمّ إِنّكَ قُلْتَ فِي كِتَابِكَ المُنْزَلِ</a:t>
            </a:r>
          </a:p>
        </p:txBody>
      </p:sp>
      <p:sp>
        <p:nvSpPr>
          <p:cNvPr id="21" name="TextBox 20">
            <a:extLst>
              <a:ext uri="{FF2B5EF4-FFF2-40B4-BE49-F238E27FC236}">
                <a16:creationId xmlns:a16="http://schemas.microsoft.com/office/drawing/2014/main" id="{D25E6988-3C8B-497B-8076-1F3820E528C4}"/>
              </a:ext>
            </a:extLst>
          </p:cNvPr>
          <p:cNvSpPr txBox="1"/>
          <p:nvPr/>
        </p:nvSpPr>
        <p:spPr>
          <a:xfrm flipH="1">
            <a:off x="7010400" y="1115253"/>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Last 10 Nights </a:t>
            </a:r>
            <a:r>
              <a:rPr lang="en-CA" b="1" dirty="0" err="1">
                <a:solidFill>
                  <a:srgbClr val="000066"/>
                </a:solidFill>
                <a:latin typeface="Calibri" panose="020F0502020204030204" pitchFamily="34" charset="0"/>
                <a:cs typeface="Calibri" panose="020F0502020204030204" pitchFamily="34" charset="0"/>
              </a:rPr>
              <a:t>Duas</a:t>
            </a:r>
            <a:endParaRPr lang="en-US" b="1" dirty="0">
              <a:solidFill>
                <a:srgbClr val="000066"/>
              </a:solidFill>
              <a:latin typeface="Calibri" panose="020F0502020204030204" pitchFamily="34" charset="0"/>
              <a:cs typeface="Calibri" panose="020F0502020204030204" pitchFamily="34" charset="0"/>
            </a:endParaRPr>
          </a:p>
        </p:txBody>
      </p:sp>
      <p:sp>
        <p:nvSpPr>
          <p:cNvPr id="23" name="TextBox 22">
            <a:extLst>
              <a:ext uri="{FF2B5EF4-FFF2-40B4-BE49-F238E27FC236}">
                <a16:creationId xmlns:a16="http://schemas.microsoft.com/office/drawing/2014/main" id="{CBFD5359-3C1C-49D0-B0FA-4052804F3D7C}"/>
              </a:ext>
            </a:extLst>
          </p:cNvPr>
          <p:cNvSpPr txBox="1"/>
          <p:nvPr/>
        </p:nvSpPr>
        <p:spPr>
          <a:xfrm flipH="1">
            <a:off x="7010400" y="2423241"/>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21</a:t>
            </a:r>
            <a:r>
              <a:rPr lang="en-CA" b="1" baseline="30000" dirty="0">
                <a:solidFill>
                  <a:srgbClr val="000066"/>
                </a:solidFill>
                <a:latin typeface="Calibri" panose="020F0502020204030204" pitchFamily="34" charset="0"/>
                <a:cs typeface="Calibri" panose="020F0502020204030204" pitchFamily="34" charset="0"/>
              </a:rPr>
              <a:t>st</a:t>
            </a:r>
            <a:r>
              <a:rPr lang="en-CA" b="1" dirty="0">
                <a:solidFill>
                  <a:srgbClr val="000066"/>
                </a:solidFill>
                <a:latin typeface="Calibri" panose="020F0502020204030204" pitchFamily="34" charset="0"/>
                <a:cs typeface="Calibri" panose="020F0502020204030204" pitchFamily="34" charset="0"/>
              </a:rPr>
              <a:t> Night </a:t>
            </a:r>
            <a:r>
              <a:rPr lang="en-CA" b="1" dirty="0" err="1">
                <a:solidFill>
                  <a:srgbClr val="000066"/>
                </a:solidFill>
                <a:latin typeface="Calibri" panose="020F0502020204030204" pitchFamily="34" charset="0"/>
                <a:cs typeface="Calibri" panose="020F0502020204030204" pitchFamily="34" charset="0"/>
              </a:rPr>
              <a:t>Dua</a:t>
            </a:r>
            <a:endParaRPr lang="en-US" b="1" dirty="0">
              <a:solidFill>
                <a:srgbClr val="000066"/>
              </a:solidFill>
              <a:latin typeface="Calibri" panose="020F0502020204030204" pitchFamily="34" charset="0"/>
              <a:cs typeface="Calibri" panose="020F0502020204030204" pitchFamily="34" charset="0"/>
            </a:endParaRPr>
          </a:p>
        </p:txBody>
      </p:sp>
      <p:sp>
        <p:nvSpPr>
          <p:cNvPr id="17" name="Rectangle 16">
            <a:hlinkClick r:id="rId4" action="ppaction://hlinksldjump"/>
            <a:extLst>
              <a:ext uri="{FF2B5EF4-FFF2-40B4-BE49-F238E27FC236}">
                <a16:creationId xmlns:a16="http://schemas.microsoft.com/office/drawing/2014/main" id="{8BD41F02-BE37-491A-B9F6-E23F62AACF4F}"/>
              </a:ext>
            </a:extLst>
          </p:cNvPr>
          <p:cNvSpPr/>
          <p:nvPr/>
        </p:nvSpPr>
        <p:spPr>
          <a:xfrm>
            <a:off x="792481" y="4255210"/>
            <a:ext cx="4419600" cy="374058"/>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زيارة </a:t>
            </a:r>
            <a:r>
              <a:rPr lang="ar-EG" sz="2400">
                <a:solidFill>
                  <a:schemeClr val="bg1"/>
                </a:solidFill>
                <a:latin typeface="Arabic Typesetting" panose="03020402040406030203" pitchFamily="66" charset="-78"/>
                <a:cs typeface="Arabic Typesetting" panose="03020402040406030203" pitchFamily="66" charset="-78"/>
              </a:rPr>
              <a:t>امين الله</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27" name="TextBox 26">
            <a:extLst>
              <a:ext uri="{FF2B5EF4-FFF2-40B4-BE49-F238E27FC236}">
                <a16:creationId xmlns:a16="http://schemas.microsoft.com/office/drawing/2014/main" id="{0580AD69-AAB6-4CD9-BFBE-2CD0B593112C}"/>
              </a:ext>
            </a:extLst>
          </p:cNvPr>
          <p:cNvSpPr txBox="1"/>
          <p:nvPr/>
        </p:nvSpPr>
        <p:spPr>
          <a:xfrm flipH="1">
            <a:off x="7010400" y="4908357"/>
            <a:ext cx="3962400" cy="369332"/>
          </a:xfrm>
          <a:prstGeom prst="rect">
            <a:avLst/>
          </a:prstGeom>
          <a:noFill/>
        </p:spPr>
        <p:txBody>
          <a:bodyPr wrap="square" rtlCol="0">
            <a:spAutoFit/>
          </a:bodyPr>
          <a:lstStyle/>
          <a:p>
            <a:pPr algn="ctr"/>
            <a:r>
              <a:rPr lang="en-CA" b="1" dirty="0">
                <a:solidFill>
                  <a:srgbClr val="000066"/>
                </a:solidFill>
                <a:latin typeface="Calibri" panose="020F0502020204030204" pitchFamily="34" charset="0"/>
                <a:cs typeface="Calibri" panose="020F0502020204030204" pitchFamily="34" charset="0"/>
              </a:rPr>
              <a:t>Other </a:t>
            </a:r>
            <a:r>
              <a:rPr lang="en-CA" b="1" dirty="0" err="1">
                <a:solidFill>
                  <a:srgbClr val="000066"/>
                </a:solidFill>
                <a:latin typeface="Calibri" panose="020F0502020204030204" pitchFamily="34" charset="0"/>
                <a:cs typeface="Calibri" panose="020F0502020204030204" pitchFamily="34" charset="0"/>
              </a:rPr>
              <a:t>Duas</a:t>
            </a:r>
            <a:endParaRPr lang="en-US" b="1" dirty="0">
              <a:solidFill>
                <a:srgbClr val="000066"/>
              </a:solidFill>
              <a:latin typeface="Calibri" panose="020F0502020204030204" pitchFamily="34" charset="0"/>
              <a:cs typeface="Calibri" panose="020F0502020204030204" pitchFamily="34" charset="0"/>
            </a:endParaRPr>
          </a:p>
        </p:txBody>
      </p:sp>
      <p:sp>
        <p:nvSpPr>
          <p:cNvPr id="32" name="Rectangle 31">
            <a:hlinkClick r:id="rId5" action="ppaction://hlinksldjump"/>
            <a:extLst>
              <a:ext uri="{FF2B5EF4-FFF2-40B4-BE49-F238E27FC236}">
                <a16:creationId xmlns:a16="http://schemas.microsoft.com/office/drawing/2014/main" id="{B2F516FD-F972-97C4-9930-702D35B05855}"/>
              </a:ext>
            </a:extLst>
          </p:cNvPr>
          <p:cNvSpPr/>
          <p:nvPr/>
        </p:nvSpPr>
        <p:spPr>
          <a:xfrm>
            <a:off x="792481" y="132799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صلاة</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3" name="Rectangle 32">
            <a:hlinkClick r:id="rId6" action="ppaction://hlinksldjump"/>
            <a:extLst>
              <a:ext uri="{FF2B5EF4-FFF2-40B4-BE49-F238E27FC236}">
                <a16:creationId xmlns:a16="http://schemas.microsoft.com/office/drawing/2014/main" id="{8D4F6C00-0519-E744-F739-44FAA8F46478}"/>
              </a:ext>
            </a:extLst>
          </p:cNvPr>
          <p:cNvSpPr/>
          <p:nvPr/>
        </p:nvSpPr>
        <p:spPr>
          <a:xfrm>
            <a:off x="792481" y="174641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استغفار</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4" name="Rectangle 33">
            <a:hlinkClick r:id="rId7" action="ppaction://hlinksldjump"/>
            <a:extLst>
              <a:ext uri="{FF2B5EF4-FFF2-40B4-BE49-F238E27FC236}">
                <a16:creationId xmlns:a16="http://schemas.microsoft.com/office/drawing/2014/main" id="{51B70984-4253-838D-35A1-B20F99C42806}"/>
              </a:ext>
            </a:extLst>
          </p:cNvPr>
          <p:cNvSpPr/>
          <p:nvPr/>
        </p:nvSpPr>
        <p:spPr>
          <a:xfrm>
            <a:off x="792481" y="216483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لعنة</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5" name="Rectangle 34">
            <a:hlinkClick r:id="rId8" action="ppaction://hlinksldjump"/>
            <a:extLst>
              <a:ext uri="{FF2B5EF4-FFF2-40B4-BE49-F238E27FC236}">
                <a16:creationId xmlns:a16="http://schemas.microsoft.com/office/drawing/2014/main" id="{953D8472-BEDE-221E-0237-571E7BA72BE9}"/>
              </a:ext>
            </a:extLst>
          </p:cNvPr>
          <p:cNvSpPr/>
          <p:nvPr/>
        </p:nvSpPr>
        <p:spPr>
          <a:xfrm>
            <a:off x="792481" y="258325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عمل قر</a:t>
            </a:r>
            <a:r>
              <a:rPr lang="ur-PK" sz="2400">
                <a:solidFill>
                  <a:schemeClr val="bg1"/>
                </a:solidFill>
                <a:latin typeface="Arabic Typesetting" panose="03020402040406030203" pitchFamily="66" charset="-78"/>
                <a:cs typeface="Arabic Typesetting" panose="03020402040406030203" pitchFamily="66" charset="-78"/>
              </a:rPr>
              <a:t>آ</a:t>
            </a:r>
            <a:r>
              <a:rPr lang="ar-EG" sz="2400" dirty="0">
                <a:solidFill>
                  <a:schemeClr val="bg1"/>
                </a:solidFill>
                <a:latin typeface="Arabic Typesetting" panose="03020402040406030203" pitchFamily="66" charset="-78"/>
                <a:cs typeface="Arabic Typesetting" panose="03020402040406030203" pitchFamily="66" charset="-78"/>
              </a:rPr>
              <a:t>ن</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6" name="Rectangle 35">
            <a:hlinkClick r:id="rId9" action="ppaction://hlinksldjump"/>
            <a:extLst>
              <a:ext uri="{FF2B5EF4-FFF2-40B4-BE49-F238E27FC236}">
                <a16:creationId xmlns:a16="http://schemas.microsoft.com/office/drawing/2014/main" id="{CC1C7B80-2124-E094-BC22-89C87127EF7C}"/>
              </a:ext>
            </a:extLst>
          </p:cNvPr>
          <p:cNvSpPr/>
          <p:nvPr/>
        </p:nvSpPr>
        <p:spPr>
          <a:xfrm>
            <a:off x="792481" y="300167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إِنّي أَمْسَيْتُ لَكَ عَبْداً دَاخِراً</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37" name="Rectangle 36">
            <a:hlinkClick r:id="rId10" action="ppaction://hlinksldjump"/>
            <a:extLst>
              <a:ext uri="{FF2B5EF4-FFF2-40B4-BE49-F238E27FC236}">
                <a16:creationId xmlns:a16="http://schemas.microsoft.com/office/drawing/2014/main" id="{E4BEF6C0-B20D-1C4E-12B8-89D9BB1B95B6}"/>
              </a:ext>
            </a:extLst>
          </p:cNvPr>
          <p:cNvSpPr/>
          <p:nvPr/>
        </p:nvSpPr>
        <p:spPr>
          <a:xfrm>
            <a:off x="792481" y="383850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اجْعَلْ فِيمَا تَقْضِي وَتُقَدّرُ </a:t>
            </a:r>
          </a:p>
        </p:txBody>
      </p:sp>
      <p:sp>
        <p:nvSpPr>
          <p:cNvPr id="38" name="Rectangle 37">
            <a:hlinkClick r:id="rId11" action="ppaction://hlinksldjump"/>
            <a:extLst>
              <a:ext uri="{FF2B5EF4-FFF2-40B4-BE49-F238E27FC236}">
                <a16:creationId xmlns:a16="http://schemas.microsoft.com/office/drawing/2014/main" id="{172B84B4-5F27-29DF-69CF-9EB5C84BA3C6}"/>
              </a:ext>
            </a:extLst>
          </p:cNvPr>
          <p:cNvSpPr/>
          <p:nvPr/>
        </p:nvSpPr>
        <p:spPr>
          <a:xfrm>
            <a:off x="792481" y="342008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يَا ذَا الّذِي كَانَ قَبْلَ كُلّ شَيْءٍ</a:t>
            </a:r>
          </a:p>
        </p:txBody>
      </p:sp>
      <p:sp>
        <p:nvSpPr>
          <p:cNvPr id="39" name="Rectangle 38">
            <a:hlinkClick r:id="rId12" action="ppaction://hlinksldjump"/>
            <a:extLst>
              <a:ext uri="{FF2B5EF4-FFF2-40B4-BE49-F238E27FC236}">
                <a16:creationId xmlns:a16="http://schemas.microsoft.com/office/drawing/2014/main" id="{E1D38BF6-3C26-FACD-868A-A568124E4CEE}"/>
              </a:ext>
            </a:extLst>
          </p:cNvPr>
          <p:cNvSpPr/>
          <p:nvPr/>
        </p:nvSpPr>
        <p:spPr>
          <a:xfrm>
            <a:off x="792481" y="465802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مناجاة أمير </a:t>
            </a:r>
            <a:r>
              <a:rPr lang="ur-PK" sz="2400">
                <a:solidFill>
                  <a:schemeClr val="bg1"/>
                </a:solidFill>
                <a:latin typeface="Arabic Typesetting" panose="03020402040406030203" pitchFamily="66" charset="-78"/>
                <a:cs typeface="Arabic Typesetting" panose="03020402040406030203" pitchFamily="66" charset="-78"/>
              </a:rPr>
              <a:t>المؤمنين</a:t>
            </a:r>
            <a:r>
              <a:rPr lang="en-US" sz="2400">
                <a:solidFill>
                  <a:schemeClr val="bg1"/>
                </a:solidFill>
                <a:latin typeface="Arabic Typesetting" panose="03020402040406030203" pitchFamily="66" charset="-78"/>
                <a:cs typeface="Arabic Typesetting" panose="03020402040406030203" pitchFamily="66" charset="-78"/>
              </a:rPr>
              <a:t>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40" name="Rectangle 39">
            <a:hlinkClick r:id="rId13" action="ppaction://hlinksldjump"/>
            <a:extLst>
              <a:ext uri="{FF2B5EF4-FFF2-40B4-BE49-F238E27FC236}">
                <a16:creationId xmlns:a16="http://schemas.microsoft.com/office/drawing/2014/main" id="{BFD3E553-8662-E0F6-EC26-9FEBF2C9BB12}"/>
              </a:ext>
            </a:extLst>
          </p:cNvPr>
          <p:cNvSpPr/>
          <p:nvPr/>
        </p:nvSpPr>
        <p:spPr>
          <a:xfrm>
            <a:off x="792481" y="5076441"/>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زيارة امام </a:t>
            </a:r>
            <a:r>
              <a:rPr lang="ar-EG" sz="2400">
                <a:solidFill>
                  <a:schemeClr val="bg1"/>
                </a:solidFill>
                <a:latin typeface="Arabic Typesetting" panose="03020402040406030203" pitchFamily="66" charset="-78"/>
                <a:cs typeface="Arabic Typesetting" panose="03020402040406030203" pitchFamily="66" charset="-78"/>
              </a:rPr>
              <a:t>حسين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41" name="Rectangle 40">
            <a:hlinkClick r:id="rId14" action="ppaction://hlinksldjump"/>
            <a:extLst>
              <a:ext uri="{FF2B5EF4-FFF2-40B4-BE49-F238E27FC236}">
                <a16:creationId xmlns:a16="http://schemas.microsoft.com/office/drawing/2014/main" id="{1927E3CA-A15D-9219-EDE2-C788344412B7}"/>
              </a:ext>
            </a:extLst>
          </p:cNvPr>
          <p:cNvSpPr/>
          <p:nvPr/>
        </p:nvSpPr>
        <p:spPr>
          <a:xfrm>
            <a:off x="6781800" y="5271543"/>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ٱرْزُقْنَا تَوْفِيقَ ٱلطَّاعَةِ</a:t>
            </a:r>
          </a:p>
        </p:txBody>
      </p:sp>
      <p:sp>
        <p:nvSpPr>
          <p:cNvPr id="42" name="Rectangle 41">
            <a:hlinkClick r:id="rId15" action="ppaction://hlinksldjump"/>
            <a:extLst>
              <a:ext uri="{FF2B5EF4-FFF2-40B4-BE49-F238E27FC236}">
                <a16:creationId xmlns:a16="http://schemas.microsoft.com/office/drawing/2014/main" id="{9291FA53-9C75-7C01-AA2B-97630248AFAA}"/>
              </a:ext>
            </a:extLst>
          </p:cNvPr>
          <p:cNvSpPr/>
          <p:nvPr/>
        </p:nvSpPr>
        <p:spPr>
          <a:xfrm>
            <a:off x="6781800" y="5689965"/>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دعا حجة</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43" name="Rectangle 42">
            <a:hlinkClick r:id="rId16" action="ppaction://hlinksldjump"/>
            <a:extLst>
              <a:ext uri="{FF2B5EF4-FFF2-40B4-BE49-F238E27FC236}">
                <a16:creationId xmlns:a16="http://schemas.microsoft.com/office/drawing/2014/main" id="{0E950F42-F3E2-C70B-EEF3-954CDC7A2648}"/>
              </a:ext>
            </a:extLst>
          </p:cNvPr>
          <p:cNvSpPr/>
          <p:nvPr/>
        </p:nvSpPr>
        <p:spPr>
          <a:xfrm>
            <a:off x="6781800" y="6108387"/>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دعا فرج</a:t>
            </a:r>
            <a:endParaRPr lang="ur-PK" sz="240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4092474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Hasan,</a:t>
            </a:r>
            <a:endParaRPr lang="en-CA" dirty="0"/>
          </a:p>
        </p:txBody>
      </p:sp>
      <p:sp>
        <p:nvSpPr>
          <p:cNvPr id="4" name="TextBox 3">
            <a:extLst>
              <a:ext uri="{FF2B5EF4-FFF2-40B4-BE49-F238E27FC236}">
                <a16:creationId xmlns:a16="http://schemas.microsoft.com/office/drawing/2014/main" id="{FE7F3DE3-4D31-DDFC-63B5-362D0EEE984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7FC81B7A-CB3D-1F1A-171D-5F9FDFC5503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2024E51-5938-112E-0B74-F42250A8B41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36555449-FE38-0F40-D245-68594B9AC8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09B700E1-49BC-FCE7-D118-53EEA47034B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C06B82C8-3A1E-FC54-C0DD-819EDA3BCF3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E8F7BBD-4ADB-B086-D921-996B27D836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34156608-B7BF-EEAD-CB18-7A4D6E42605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2C159AF-59BB-8BD0-5C64-E9154BEE97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76E7E25-19FC-E8E0-33F9-9759077F462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30629744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رَازِقَ مَنْ يَشَاءُ بِغَيْرِ حِسَابٍ</a:t>
            </a:r>
            <a:endParaRPr lang="en-US" dirty="0"/>
          </a:p>
        </p:txBody>
      </p:sp>
      <p:sp>
        <p:nvSpPr>
          <p:cNvPr id="5" name="Subtitle 4"/>
          <p:cNvSpPr>
            <a:spLocks noGrp="1"/>
          </p:cNvSpPr>
          <p:nvPr>
            <p:ph type="body" sz="quarter" idx="10"/>
          </p:nvPr>
        </p:nvSpPr>
        <p:spPr/>
        <p:txBody>
          <a:bodyPr/>
          <a:lstStyle/>
          <a:p>
            <a:r>
              <a:rPr lang="en-US" dirty="0"/>
              <a:t>And He Who gives sustenance to whomever He please without measure: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رَحْمَانُ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the All-beneficent;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رَحِيمُ</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the All-merciful;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اللّٰهُ يَا اللّٰهُ يَا اللّٰهُ</a:t>
            </a:r>
            <a:endParaRPr lang="en-US" dirty="0"/>
          </a:p>
        </p:txBody>
      </p:sp>
      <p:sp>
        <p:nvSpPr>
          <p:cNvPr id="5" name="Subtitle 4"/>
          <p:cNvSpPr>
            <a:spLocks noGrp="1"/>
          </p:cNvSpPr>
          <p:nvPr>
            <p:ph type="body" sz="quarter" idx="10"/>
          </p:nvPr>
        </p:nvSpPr>
        <p:spPr/>
        <p:txBody>
          <a:bodyPr/>
          <a:lstStyle/>
          <a:p>
            <a:r>
              <a:rPr lang="it-IT" dirty="0"/>
              <a:t>O Allāh; O Allāh; O Allāh;</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لَكَ الأَسْمَاءُ الحُسْنٰى</a:t>
            </a:r>
            <a:endParaRPr lang="en-US" dirty="0"/>
          </a:p>
        </p:txBody>
      </p:sp>
      <p:sp>
        <p:nvSpPr>
          <p:cNvPr id="5" name="Subtitle 4"/>
          <p:cNvSpPr>
            <a:spLocks noGrp="1"/>
          </p:cNvSpPr>
          <p:nvPr>
            <p:ph type="body" sz="quarter" idx="10"/>
          </p:nvPr>
        </p:nvSpPr>
        <p:spPr/>
        <p:txBody>
          <a:bodyPr/>
          <a:lstStyle/>
          <a:p>
            <a:r>
              <a:rPr lang="en-US" dirty="0"/>
              <a:t>To You are the Most Excellent Names,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وَالأَمْثَالُ العُلْيَا</a:t>
            </a:r>
            <a:endParaRPr lang="en-US" dirty="0"/>
          </a:p>
        </p:txBody>
      </p:sp>
      <p:sp>
        <p:nvSpPr>
          <p:cNvPr id="5" name="Subtitle 4"/>
          <p:cNvSpPr>
            <a:spLocks noGrp="1"/>
          </p:cNvSpPr>
          <p:nvPr>
            <p:ph type="body" sz="quarter" idx="10"/>
          </p:nvPr>
        </p:nvSpPr>
        <p:spPr/>
        <p:txBody>
          <a:bodyPr/>
          <a:lstStyle/>
          <a:p>
            <a:r>
              <a:rPr lang="en-US" dirty="0"/>
              <a:t>And the most elevated examples,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0"/>
            <a:r>
              <a:rPr lang="ar-SA" dirty="0"/>
              <a:t>وَالْكِبْرِيَاءُ وَالْآلاءُ</a:t>
            </a:r>
            <a:endParaRPr lang="en-US" dirty="0"/>
          </a:p>
        </p:txBody>
      </p:sp>
      <p:sp>
        <p:nvSpPr>
          <p:cNvPr id="5" name="Subtitle 4"/>
          <p:cNvSpPr>
            <a:spLocks noGrp="1"/>
          </p:cNvSpPr>
          <p:nvPr>
            <p:ph type="body" sz="quarter" idx="10"/>
          </p:nvPr>
        </p:nvSpPr>
        <p:spPr/>
        <p:txBody>
          <a:bodyPr/>
          <a:lstStyle/>
          <a:p>
            <a:r>
              <a:rPr lang="en-US" dirty="0"/>
              <a:t>And greatness and bounties.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أَسْأَلُكَ أَنْ تُصَلِّيَ عَلٰى مُحَمَّدٍ وَآلِ مُحَمَّدٍ</a:t>
            </a:r>
            <a:endParaRPr lang="en-US" dirty="0"/>
          </a:p>
        </p:txBody>
      </p:sp>
      <p:sp>
        <p:nvSpPr>
          <p:cNvPr id="5" name="Subtitle 4"/>
          <p:cNvSpPr>
            <a:spLocks noGrp="1"/>
          </p:cNvSpPr>
          <p:nvPr>
            <p:ph type="body" sz="quarter" idx="10"/>
          </p:nvPr>
        </p:nvSpPr>
        <p:spPr/>
        <p:txBody>
          <a:bodyPr/>
          <a:lstStyle/>
          <a:p>
            <a:r>
              <a:rPr lang="en-US" dirty="0"/>
              <a:t>I beseech You to bless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تَجْعَلَ اسْمِي فِي هٰذِهِ اللَّيْلَةِ فِي السُّعَدَاءِ</a:t>
            </a:r>
            <a:endParaRPr lang="en-US" dirty="0"/>
          </a:p>
        </p:txBody>
      </p:sp>
      <p:sp>
        <p:nvSpPr>
          <p:cNvPr id="5" name="Subtitle 4"/>
          <p:cNvSpPr>
            <a:spLocks noGrp="1"/>
          </p:cNvSpPr>
          <p:nvPr>
            <p:ph type="body" sz="quarter" idx="10"/>
          </p:nvPr>
        </p:nvSpPr>
        <p:spPr/>
        <p:txBody>
          <a:bodyPr/>
          <a:lstStyle/>
          <a:p>
            <a:r>
              <a:rPr lang="en-US" dirty="0"/>
              <a:t>And to include my name with the list of the happiest ones,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وَرُوحِي مَعَ الشُّهَدَاءِ</a:t>
            </a:r>
            <a:endParaRPr lang="en-US" dirty="0"/>
          </a:p>
        </p:txBody>
      </p:sp>
      <p:sp>
        <p:nvSpPr>
          <p:cNvPr id="5" name="Subtitle 4"/>
          <p:cNvSpPr>
            <a:spLocks noGrp="1"/>
          </p:cNvSpPr>
          <p:nvPr>
            <p:ph type="body" sz="quarter" idx="10"/>
          </p:nvPr>
        </p:nvSpPr>
        <p:spPr/>
        <p:txBody>
          <a:bodyPr/>
          <a:lstStyle/>
          <a:p>
            <a:r>
              <a:rPr lang="en-US" dirty="0"/>
              <a:t>And to add my soul to the martyrs,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بِالْحُسَيْنِ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pPr algn="ctr"/>
            <a:r>
              <a:rPr lang="en-US" dirty="0"/>
              <a:t>for the sake of </a:t>
            </a:r>
            <a:r>
              <a:rPr lang="en-US" dirty="0" err="1"/>
              <a:t>Husayn</a:t>
            </a:r>
            <a:r>
              <a:rPr lang="en-US" dirty="0"/>
              <a:t>,</a:t>
            </a:r>
          </a:p>
        </p:txBody>
      </p:sp>
      <p:sp>
        <p:nvSpPr>
          <p:cNvPr id="4" name="TextBox 3">
            <a:extLst>
              <a:ext uri="{FF2B5EF4-FFF2-40B4-BE49-F238E27FC236}">
                <a16:creationId xmlns:a16="http://schemas.microsoft.com/office/drawing/2014/main" id="{AF058C08-D026-BC8B-B3DE-BC27B335AF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BF0D32B4-3F7A-32FF-384B-0CA8E164F7C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3EB5530D-FF56-CBEA-A6F2-B5AD68B21D4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5E49526-995E-68D4-7F4C-8D65B3AAD55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2CF3E876-AE9F-A096-40A4-97583AF7D06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D9341E3F-39F0-4A35-FD47-C2BCBF5C885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D6825218-974D-965F-39C3-2E40541B837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E68C9561-2681-8E2C-AC42-BBDD18FA8C2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D1E0D2DE-C979-2486-FB3F-468973A33C7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90F8D20-A2EF-E054-9835-8F76DE5E037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8336963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وَإِحْسَانِي فِي عِلِّيِّينَ</a:t>
            </a:r>
            <a:endParaRPr lang="en-US" dirty="0"/>
          </a:p>
        </p:txBody>
      </p:sp>
      <p:sp>
        <p:nvSpPr>
          <p:cNvPr id="5" name="Subtitle 4"/>
          <p:cNvSpPr>
            <a:spLocks noGrp="1"/>
          </p:cNvSpPr>
          <p:nvPr>
            <p:ph type="body" sz="quarter" idx="10"/>
          </p:nvPr>
        </p:nvSpPr>
        <p:spPr/>
        <p:txBody>
          <a:bodyPr/>
          <a:lstStyle/>
          <a:p>
            <a:r>
              <a:rPr lang="en-US" dirty="0"/>
              <a:t>And record my good deeds in the most exalted rank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وَإِسَاءَتِي مَغْفُورَةً</a:t>
            </a:r>
            <a:endParaRPr lang="en-US" dirty="0"/>
          </a:p>
        </p:txBody>
      </p:sp>
      <p:sp>
        <p:nvSpPr>
          <p:cNvPr id="5" name="Subtitle 4"/>
          <p:cNvSpPr>
            <a:spLocks noGrp="1"/>
          </p:cNvSpPr>
          <p:nvPr>
            <p:ph type="body" sz="quarter" idx="10"/>
          </p:nvPr>
        </p:nvSpPr>
        <p:spPr/>
        <p:txBody>
          <a:bodyPr/>
          <a:lstStyle/>
          <a:p>
            <a:r>
              <a:rPr lang="en-US" dirty="0"/>
              <a:t>And to decide my offense to be forgiven,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وَأَنْ تَهَبَ لِي يَقِيناً تُبَاشِرُ بِهِ قَلْبِي</a:t>
            </a:r>
            <a:endParaRPr lang="en-US" dirty="0"/>
          </a:p>
        </p:txBody>
      </p:sp>
      <p:sp>
        <p:nvSpPr>
          <p:cNvPr id="5" name="Subtitle 4"/>
          <p:cNvSpPr>
            <a:spLocks noGrp="1"/>
          </p:cNvSpPr>
          <p:nvPr>
            <p:ph type="body" sz="quarter" idx="10"/>
          </p:nvPr>
        </p:nvSpPr>
        <p:spPr/>
        <p:txBody>
          <a:bodyPr/>
          <a:lstStyle/>
          <a:p>
            <a:r>
              <a:rPr lang="en-US" dirty="0"/>
              <a:t>And to grant me certitude that fills in my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وَإِيمَاناً يُذْهِبُ الشَّكَّ عَنِّي</a:t>
            </a:r>
            <a:endParaRPr lang="en-US" dirty="0"/>
          </a:p>
        </p:txBody>
      </p:sp>
      <p:sp>
        <p:nvSpPr>
          <p:cNvPr id="5" name="Subtitle 4"/>
          <p:cNvSpPr>
            <a:spLocks noGrp="1"/>
          </p:cNvSpPr>
          <p:nvPr>
            <p:ph type="body" sz="quarter" idx="10"/>
          </p:nvPr>
        </p:nvSpPr>
        <p:spPr/>
        <p:txBody>
          <a:bodyPr/>
          <a:lstStyle/>
          <a:p>
            <a:r>
              <a:rPr lang="en-US" dirty="0"/>
              <a:t>And faith that removes </a:t>
            </a:r>
            <a:r>
              <a:rPr lang="en-US" dirty="0" err="1"/>
              <a:t>dubiosity</a:t>
            </a:r>
            <a:r>
              <a:rPr lang="en-US" dirty="0"/>
              <a:t> from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وَتُرْضِيَنِي بِمَا قَسَمْتَ لِي</a:t>
            </a:r>
            <a:endParaRPr lang="en-US" dirty="0"/>
          </a:p>
        </p:txBody>
      </p:sp>
      <p:sp>
        <p:nvSpPr>
          <p:cNvPr id="5" name="Subtitle 4"/>
          <p:cNvSpPr>
            <a:spLocks noGrp="1"/>
          </p:cNvSpPr>
          <p:nvPr>
            <p:ph type="body" sz="quarter" idx="10"/>
          </p:nvPr>
        </p:nvSpPr>
        <p:spPr/>
        <p:txBody>
          <a:bodyPr/>
          <a:lstStyle/>
          <a:p>
            <a:r>
              <a:rPr lang="en-US" dirty="0"/>
              <a:t>And to make me feel satisfied with that which You decide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وَآتِنَا فِي الدُّنْيَا حَسَنَةً</a:t>
            </a:r>
            <a:endParaRPr lang="en-US" dirty="0"/>
          </a:p>
        </p:txBody>
      </p:sp>
      <p:sp>
        <p:nvSpPr>
          <p:cNvPr id="5" name="Subtitle 4"/>
          <p:cNvSpPr>
            <a:spLocks noGrp="1"/>
          </p:cNvSpPr>
          <p:nvPr>
            <p:ph type="body" sz="quarter" idx="10"/>
          </p:nvPr>
        </p:nvSpPr>
        <p:spPr/>
        <p:txBody>
          <a:bodyPr/>
          <a:lstStyle/>
          <a:p>
            <a:r>
              <a:rPr lang="en-US" dirty="0"/>
              <a:t>And (please) grant us reward in this world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وَفِي الْآخِرَةِ حَسَنَةً</a:t>
            </a:r>
            <a:endParaRPr lang="en-US" dirty="0"/>
          </a:p>
        </p:txBody>
      </p:sp>
      <p:sp>
        <p:nvSpPr>
          <p:cNvPr id="5" name="Subtitle 4"/>
          <p:cNvSpPr>
            <a:spLocks noGrp="1"/>
          </p:cNvSpPr>
          <p:nvPr>
            <p:ph type="body" sz="quarter" idx="10"/>
          </p:nvPr>
        </p:nvSpPr>
        <p:spPr/>
        <p:txBody>
          <a:bodyPr/>
          <a:lstStyle/>
          <a:p>
            <a:r>
              <a:rPr lang="en-US" dirty="0"/>
              <a:t>And reward in the Hereafter,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وَقِنَا عَذَابَ النَّارِ الْحَرِيقِ</a:t>
            </a:r>
            <a:endParaRPr lang="en-US" dirty="0"/>
          </a:p>
        </p:txBody>
      </p:sp>
      <p:sp>
        <p:nvSpPr>
          <p:cNvPr id="5" name="Subtitle 4"/>
          <p:cNvSpPr>
            <a:spLocks noGrp="1"/>
          </p:cNvSpPr>
          <p:nvPr>
            <p:ph type="body" sz="quarter" idx="10"/>
          </p:nvPr>
        </p:nvSpPr>
        <p:spPr/>
        <p:txBody>
          <a:bodyPr/>
          <a:lstStyle/>
          <a:p>
            <a:r>
              <a:rPr lang="en-US" dirty="0"/>
              <a:t>And save us from the torment of the </a:t>
            </a:r>
            <a:r>
              <a:rPr lang="en-US" dirty="0" err="1"/>
              <a:t>buring</a:t>
            </a:r>
            <a:r>
              <a:rPr lang="en-US" dirty="0"/>
              <a:t> Fire,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وَارْزُقْنِي فِيهَا ذِكْرَكَ وَشُكْرَكَ وَالرَّغْبَةَ إِلَيْكَ</a:t>
            </a:r>
            <a:endParaRPr lang="en-US" dirty="0"/>
          </a:p>
        </p:txBody>
      </p:sp>
      <p:sp>
        <p:nvSpPr>
          <p:cNvPr id="5" name="Subtitle 4"/>
          <p:cNvSpPr>
            <a:spLocks noGrp="1"/>
          </p:cNvSpPr>
          <p:nvPr>
            <p:ph type="body" sz="quarter" idx="10"/>
          </p:nvPr>
        </p:nvSpPr>
        <p:spPr/>
        <p:txBody>
          <a:bodyPr/>
          <a:lstStyle/>
          <a:p>
            <a:r>
              <a:rPr lang="en-US" dirty="0"/>
              <a:t>And (also) confer upon us at this night Your mentioning, thanking You, and desiring for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وَالْإِنَابَةَ وَالتَّوْفِيقَ لِمَا وَفَّقْتَ لَهُ</a:t>
            </a:r>
            <a:endParaRPr lang="en-US" dirty="0"/>
          </a:p>
        </p:txBody>
      </p:sp>
      <p:sp>
        <p:nvSpPr>
          <p:cNvPr id="5" name="Subtitle 4"/>
          <p:cNvSpPr>
            <a:spLocks noGrp="1"/>
          </p:cNvSpPr>
          <p:nvPr>
            <p:ph type="body" sz="quarter" idx="10"/>
          </p:nvPr>
        </p:nvSpPr>
        <p:spPr/>
        <p:txBody>
          <a:bodyPr/>
          <a:lstStyle/>
          <a:p>
            <a:r>
              <a:rPr lang="en-US" dirty="0"/>
              <a:t>And turning to You, and success to that to which You led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pPr algn="ctr"/>
            <a:r>
              <a:rPr lang="ar-SA" dirty="0"/>
              <a:t>بِعَلِيِّ بْنِ الْحُسَيْنِ</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CA" dirty="0"/>
              <a:t>for the sake of `Ali ibn </a:t>
            </a:r>
            <a:r>
              <a:rPr lang="en-CA" dirty="0" err="1"/>
              <a:t>Husayn</a:t>
            </a:r>
            <a:r>
              <a:rPr lang="en-CA" dirty="0"/>
              <a:t>,</a:t>
            </a:r>
          </a:p>
        </p:txBody>
      </p:sp>
      <p:sp>
        <p:nvSpPr>
          <p:cNvPr id="4" name="TextBox 3">
            <a:extLst>
              <a:ext uri="{FF2B5EF4-FFF2-40B4-BE49-F238E27FC236}">
                <a16:creationId xmlns:a16="http://schemas.microsoft.com/office/drawing/2014/main" id="{00A3395B-C3B2-3FE3-06A8-65D9267641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3F5F2DC4-D2E7-6DCB-6B20-5265790B3A7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A389FEBA-B189-5B19-CDF7-A03E1858862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272CDBF6-08F1-E8A8-5B28-6EAEA9487BC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B9906B2A-DA11-071C-194B-A9A6CFDB6A7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153B05DB-4DF0-B637-6508-B02FBDC2A05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05257B13-934F-1210-0C03-519792D36BD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2141DF38-8860-0BC6-0934-08407B7385C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4D5B4EFD-299F-340E-2EFD-43B0393F5D3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BED6242A-4BC4-D06F-5FFB-FC77B219933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8789967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مُحَمَّداً وَآلَ مُحَمَّدٍ عَلَيْهِ وَعَلَيْهِمُ السّلامُ.</a:t>
            </a:r>
            <a:endParaRPr lang="en-US" dirty="0"/>
          </a:p>
        </p:txBody>
      </p:sp>
      <p:sp>
        <p:nvSpPr>
          <p:cNvPr id="5" name="Subtitle 4"/>
          <p:cNvSpPr>
            <a:spLocks noGrp="1"/>
          </p:cNvSpPr>
          <p:nvPr>
            <p:ph type="body" sz="quarter" idx="10"/>
          </p:nvPr>
        </p:nvSpPr>
        <p:spPr/>
        <p:txBody>
          <a:bodyPr/>
          <a:lstStyle/>
          <a:p>
            <a:r>
              <a:rPr lang="en-US" dirty="0"/>
              <a:t>Muhammad and the Household of Muhammad, peace be upon him and them.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6525805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310770" y="2492896"/>
            <a:ext cx="603402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امام</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حسين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4738225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636112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38648145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ks-Arab" dirty="0"/>
              <a:t>السَّلامُ عَلَيْكَ يَا ابْنَ رَسُولِ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Allah’s Messenger.</a:t>
            </a:r>
          </a:p>
        </p:txBody>
      </p:sp>
    </p:spTree>
    <p:extLst>
      <p:ext uri="{BB962C8B-B14F-4D97-AF65-F5344CB8AC3E}">
        <p14:creationId xmlns:p14="http://schemas.microsoft.com/office/powerpoint/2010/main" val="15696664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lnSpc>
                <a:spcPts val="8500"/>
              </a:lnSpc>
              <a:defRPr/>
            </a:pPr>
            <a:r>
              <a:rPr lang="ar-SA" dirty="0"/>
              <a:t>السَّلامُ عَلَيْكَ يَا ابْنَ أَمِيرِ الْمُؤْمِنِينَ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the Commander of the Faithful.</a:t>
            </a:r>
          </a:p>
        </p:txBody>
      </p:sp>
    </p:spTree>
    <p:extLst>
      <p:ext uri="{BB962C8B-B14F-4D97-AF65-F5344CB8AC3E}">
        <p14:creationId xmlns:p14="http://schemas.microsoft.com/office/powerpoint/2010/main" val="31167512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السَّلامُ عَلَيْكَ يَا ابْنَ الصِّدِّيقَةِ الطَّاهِرَةِ</a:t>
            </a:r>
            <a:br>
              <a:rPr lang="en-US" dirty="0"/>
            </a:br>
            <a:r>
              <a:rPr lang="ar-SA" dirty="0"/>
              <a:t>فَاطِمَةَ سَيِّدَةِ نِسَاءِ الْعَالَمِينَ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son of the veracious, immaculate lady </a:t>
            </a:r>
            <a:r>
              <a:rPr lang="en-US" dirty="0" err="1"/>
              <a:t>Fāṭimah</a:t>
            </a:r>
            <a:r>
              <a:rPr lang="en-US" dirty="0"/>
              <a:t>, the Doyenne of the women of the world.</a:t>
            </a:r>
          </a:p>
          <a:p>
            <a:pPr marL="342900" indent="-342900" eaLnBrk="1" hangingPunct="1">
              <a:defRPr/>
            </a:pPr>
            <a:endParaRPr lang="en-US" dirty="0"/>
          </a:p>
        </p:txBody>
      </p:sp>
    </p:spTree>
    <p:extLst>
      <p:ext uri="{BB962C8B-B14F-4D97-AF65-F5344CB8AC3E}">
        <p14:creationId xmlns:p14="http://schemas.microsoft.com/office/powerpoint/2010/main" val="13779741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السَّلامُ عَلَيْكَ يَا مَوْلايَ يَا أَبَا عَبْدِاللّٰهِ</a:t>
            </a:r>
            <a:br>
              <a:rPr lang="ar-SA" dirty="0"/>
            </a:br>
            <a:r>
              <a:rPr lang="ar-SA" dirty="0"/>
              <a:t>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my master, </a:t>
            </a:r>
            <a:r>
              <a:rPr lang="en-US" dirty="0" err="1"/>
              <a:t>Abū</a:t>
            </a:r>
            <a:r>
              <a:rPr lang="en-US" dirty="0"/>
              <a:t>-`</a:t>
            </a:r>
            <a:r>
              <a:rPr lang="en-US" dirty="0" err="1"/>
              <a:t>Abdullāh</a:t>
            </a:r>
            <a:r>
              <a:rPr lang="en-US" dirty="0"/>
              <a:t>. So be Allah’s mercy and blessings.</a:t>
            </a:r>
          </a:p>
          <a:p>
            <a:pPr marL="342900" indent="-342900" eaLnBrk="1" hangingPunct="1">
              <a:defRPr/>
            </a:pPr>
            <a:endParaRPr lang="en-US" dirty="0"/>
          </a:p>
        </p:txBody>
      </p:sp>
    </p:spTree>
    <p:extLst>
      <p:ext uri="{BB962C8B-B14F-4D97-AF65-F5344CB8AC3E}">
        <p14:creationId xmlns:p14="http://schemas.microsoft.com/office/powerpoint/2010/main" val="6762822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 قَدْ أَقَمْتَ الصَّلاةَ</a:t>
            </a:r>
            <a:r>
              <a:rPr lang="en-US" dirty="0"/>
              <a:t> </a:t>
            </a:r>
            <a:r>
              <a:rPr lang="ar-SA" dirty="0"/>
              <a:t>وَآتَيْتَ الزَّكَاةَ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offered the prayers, And you defrayed the </a:t>
            </a:r>
            <a:r>
              <a:rPr lang="en-US" dirty="0" err="1"/>
              <a:t>zakāt</a:t>
            </a:r>
            <a:r>
              <a:rPr lang="en-US" dirty="0"/>
              <a:t>,</a:t>
            </a:r>
          </a:p>
        </p:txBody>
      </p:sp>
    </p:spTree>
    <p:extLst>
      <p:ext uri="{BB962C8B-B14F-4D97-AF65-F5344CB8AC3E}">
        <p14:creationId xmlns:p14="http://schemas.microsoft.com/office/powerpoint/2010/main" val="28921896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 ibn `Ali,</a:t>
            </a:r>
            <a:endParaRPr lang="en-CA" dirty="0"/>
          </a:p>
        </p:txBody>
      </p:sp>
      <p:sp>
        <p:nvSpPr>
          <p:cNvPr id="4" name="TextBox 3">
            <a:extLst>
              <a:ext uri="{FF2B5EF4-FFF2-40B4-BE49-F238E27FC236}">
                <a16:creationId xmlns:a16="http://schemas.microsoft.com/office/drawing/2014/main" id="{C7DA4707-FCAE-F95A-4929-B1789B2E08C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0A9776F-CA32-3B32-3F91-4800B077803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660117D5-717F-45F0-BA05-C5485DCFF86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E9EE327B-E94E-3164-3ADF-A55DC7AB17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9A3C758-1650-93EF-C875-9769B12EE3B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A6D8C3BE-D4FE-A85C-CC3E-369BFCF85D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15733763-3E82-335A-CF02-59A8969B1FC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90E66585-FC99-AC70-EABE-2124B90E0C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40AA5A28-96D8-374A-BEE4-E40A2B14052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C024BAA5-DE3B-82A7-348E-4D7483DC4E5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500213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وَأَمَرْتَ بِالْمَعْرُوفِ</a:t>
            </a:r>
            <a:r>
              <a:rPr lang="en-US" dirty="0"/>
              <a:t> </a:t>
            </a:r>
            <a:r>
              <a:rPr lang="ar-SA" dirty="0"/>
              <a:t>وَنَهَيْتَ عَنِ الْمُنْكَرِ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enjoined the right, And you forbade the wrong,</a:t>
            </a:r>
          </a:p>
        </p:txBody>
      </p:sp>
    </p:spTree>
    <p:extLst>
      <p:ext uri="{BB962C8B-B14F-4D97-AF65-F5344CB8AC3E}">
        <p14:creationId xmlns:p14="http://schemas.microsoft.com/office/powerpoint/2010/main" val="34504912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وَتَلَوْتَ الْكِتَابَ حَقَّ تِلاوَتِهِ</a:t>
            </a:r>
            <a:br>
              <a:rPr lang="en-US" dirty="0"/>
            </a:br>
            <a:r>
              <a:rPr lang="ar-SA" dirty="0"/>
              <a:t>وَجَاهَدْتَ فِي اللّٰهِ حَقَّ جِهَادِهِ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recited the Book (i.e. the Holy Qur'ān) as exactly as it should be recited, And you strove for the sake of Allah as exactly as striving must be,</a:t>
            </a:r>
          </a:p>
        </p:txBody>
      </p:sp>
    </p:spTree>
    <p:extLst>
      <p:ext uri="{BB962C8B-B14F-4D97-AF65-F5344CB8AC3E}">
        <p14:creationId xmlns:p14="http://schemas.microsoft.com/office/powerpoint/2010/main" val="14640689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وَصَبَرْتَ عَلَى الْأَذٰى فِي جَنْبِهِ مُحْتَسِباً</a:t>
            </a:r>
            <a:br>
              <a:rPr lang="ar-SA" dirty="0"/>
            </a:br>
            <a:r>
              <a:rPr lang="ar-SA" dirty="0"/>
              <a:t>حَتّٰى أَتَاكَ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faced all troubles steadfastly for His sake, seeking his reward, until death came upon you.</a:t>
            </a:r>
          </a:p>
        </p:txBody>
      </p:sp>
    </p:spTree>
    <p:extLst>
      <p:ext uri="{BB962C8B-B14F-4D97-AF65-F5344CB8AC3E}">
        <p14:creationId xmlns:p14="http://schemas.microsoft.com/office/powerpoint/2010/main" val="9468199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أَشْهَدُ أَنَّ الَّذِينَ خَالَفُوكَ وَحَارَبُوكَ</a:t>
            </a:r>
            <a:br>
              <a:rPr lang="en-US" dirty="0"/>
            </a:br>
            <a:r>
              <a:rPr lang="ar-SA" dirty="0"/>
              <a:t>وَالَّذِينَ خَذَلُوكَ وَالَّذِينَ قَتَلُوكَ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also bear witness that those who dissented you and those who fought against you And those who let you down and those who slew you</a:t>
            </a:r>
          </a:p>
        </p:txBody>
      </p:sp>
    </p:spTree>
    <p:extLst>
      <p:ext uri="{BB962C8B-B14F-4D97-AF65-F5344CB8AC3E}">
        <p14:creationId xmlns:p14="http://schemas.microsoft.com/office/powerpoint/2010/main" val="241989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مَلْعُونُونَ عَلٰى لِسَانِ النَّبِيِّ الْأُمِّيِّ</a:t>
            </a:r>
            <a:br>
              <a:rPr lang="en-US" dirty="0"/>
            </a:br>
            <a:r>
              <a:rPr lang="ar-SA" dirty="0"/>
              <a:t>وَقَدْ خَابَ مَنِ افْتَرٰى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All those were accursed directly by the Meccan Prophet. And he who forges lies indeed fails to attain his desire.</a:t>
            </a:r>
          </a:p>
        </p:txBody>
      </p:sp>
    </p:spTree>
    <p:extLst>
      <p:ext uri="{BB962C8B-B14F-4D97-AF65-F5344CB8AC3E}">
        <p14:creationId xmlns:p14="http://schemas.microsoft.com/office/powerpoint/2010/main" val="19654901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lnSpc>
                <a:spcPts val="8500"/>
              </a:lnSpc>
              <a:defRPr/>
            </a:pPr>
            <a:r>
              <a:rPr lang="ar-SA" dirty="0"/>
              <a:t>لَعَنَ اللّٰهُ الظَّالِمِينَ لَكُمْ مِنَ الْأَوَّلِينَ وَالآخِرِينَ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from among the past and the present generations.</a:t>
            </a:r>
          </a:p>
        </p:txBody>
      </p:sp>
    </p:spTree>
    <p:extLst>
      <p:ext uri="{BB962C8B-B14F-4D97-AF65-F5344CB8AC3E}">
        <p14:creationId xmlns:p14="http://schemas.microsoft.com/office/powerpoint/2010/main" val="363333411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وَضَاعَفَ عَلَيْهِمُ الْعَذَابَ الْأَلِيمَ.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also double for them the painful torment.</a:t>
            </a:r>
          </a:p>
        </p:txBody>
      </p:sp>
    </p:spTree>
    <p:extLst>
      <p:ext uri="{BB962C8B-B14F-4D97-AF65-F5344CB8AC3E}">
        <p14:creationId xmlns:p14="http://schemas.microsoft.com/office/powerpoint/2010/main" val="35338914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أَتَيْتُكَ يَا مَوْلايَ يَا ابْنَ رَسُولِ اللّٰهِ</a:t>
            </a:r>
            <a:br>
              <a:rPr lang="ar-SA" dirty="0"/>
            </a:br>
            <a:r>
              <a:rPr lang="ar-SA" dirty="0"/>
              <a:t>زَائِراً عَارِفاً بِحَقّكَ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turn my attention towards you, O my master, O son of the Messenger of Alláh, Visiting you and acknowledging the standing that you enjoy,</a:t>
            </a:r>
          </a:p>
        </p:txBody>
      </p:sp>
    </p:spTree>
    <p:extLst>
      <p:ext uri="{BB962C8B-B14F-4D97-AF65-F5344CB8AC3E}">
        <p14:creationId xmlns:p14="http://schemas.microsoft.com/office/powerpoint/2010/main" val="30267141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مُوَالِياً لِأَوْلِيَائِكَ</a:t>
            </a:r>
            <a:br>
              <a:rPr lang="en-US" dirty="0"/>
            </a:br>
            <a:r>
              <a:rPr lang="ar-SA" dirty="0"/>
              <a:t>مُعَادِياً لأَعْدَائِكَ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declaring my loyalty to those who are loyal to you, And renouncing your enemies,</a:t>
            </a:r>
          </a:p>
        </p:txBody>
      </p:sp>
    </p:spTree>
    <p:extLst>
      <p:ext uri="{BB962C8B-B14F-4D97-AF65-F5344CB8AC3E}">
        <p14:creationId xmlns:p14="http://schemas.microsoft.com/office/powerpoint/2010/main" val="19465862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مُسْتَبْصِراً بِالْهُدَى الَّذِي أَنْتَ عَلَيْهِ</a:t>
            </a:r>
            <a:br>
              <a:rPr lang="ar-SA" dirty="0"/>
            </a:br>
            <a:r>
              <a:rPr lang="ar-SA" dirty="0"/>
              <a:t>عَارِفاً بِضَلالَةِ مَنْ خَالَفَكَ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seeking to follow the true guidance that you are following, And recognizing the deviation of those who oppose you;</a:t>
            </a:r>
          </a:p>
        </p:txBody>
      </p:sp>
    </p:spTree>
    <p:extLst>
      <p:ext uri="{BB962C8B-B14F-4D97-AF65-F5344CB8AC3E}">
        <p14:creationId xmlns:p14="http://schemas.microsoft.com/office/powerpoint/2010/main" val="37437302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بِجَعْفَرِ بْنِ 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t>
            </a:r>
            <a:r>
              <a:rPr lang="en-US" dirty="0" err="1"/>
              <a:t>Ja`far</a:t>
            </a:r>
            <a:r>
              <a:rPr lang="en-US" dirty="0"/>
              <a:t> ibn Muhammad,</a:t>
            </a:r>
            <a:endParaRPr lang="en-CA" dirty="0"/>
          </a:p>
        </p:txBody>
      </p:sp>
      <p:sp>
        <p:nvSpPr>
          <p:cNvPr id="4" name="TextBox 3">
            <a:extLst>
              <a:ext uri="{FF2B5EF4-FFF2-40B4-BE49-F238E27FC236}">
                <a16:creationId xmlns:a16="http://schemas.microsoft.com/office/drawing/2014/main" id="{598927A0-ED27-4399-E168-0D2EC65CBEE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D6BDA2E1-501D-764B-E47A-BFCD808052B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64BA3AE-D9BF-5CB2-2254-09B6790C121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2A83DFC6-5842-3DBC-BA11-A5BC94CA229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84BDD0B6-6639-120F-54FB-C89F1D6475F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E393F1AA-CA61-2EF4-937F-9D47ABF831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4CD2D808-C2DF-D160-2195-45DCEF472E6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E38A6AF7-4E8E-7926-CAD2-78A74F0100F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24AC2FC-F095-1A57-F6D6-F68A96EE62F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32EA7BF-A3B8-E811-623C-E3E8D5E0750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96231915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فَاشْفَعْ لِي عِنْدَ رَبِّكَ.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intercede for me before your Lord.</a:t>
            </a:r>
          </a:p>
        </p:txBody>
      </p:sp>
    </p:spTree>
    <p:extLst>
      <p:ext uri="{BB962C8B-B14F-4D97-AF65-F5344CB8AC3E}">
        <p14:creationId xmlns:p14="http://schemas.microsoft.com/office/powerpoint/2010/main" val="27153244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حُجَّةَ اللّٰهِ فِي أَرْضِهِ وَسَمَائِهِ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Argument of Allah in His lands and heavens.</a:t>
            </a:r>
          </a:p>
        </p:txBody>
      </p:sp>
    </p:spTree>
    <p:extLst>
      <p:ext uri="{BB962C8B-B14F-4D97-AF65-F5344CB8AC3E}">
        <p14:creationId xmlns:p14="http://schemas.microsoft.com/office/powerpoint/2010/main" val="31634293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صَلَّى اللّٰهُ عَلٰى رُوحِكَ الطَّيِّبِ وَجَسَدِكَ الطَّاهِرِ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bless your immaculate spirit and your pure body.</a:t>
            </a:r>
          </a:p>
        </p:txBody>
      </p:sp>
    </p:spTree>
    <p:extLst>
      <p:ext uri="{BB962C8B-B14F-4D97-AF65-F5344CB8AC3E}">
        <p14:creationId xmlns:p14="http://schemas.microsoft.com/office/powerpoint/2010/main" val="921175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وَعَلَيْكَ السَّلامُ يَا مَوْلايَ 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and Allah’s mercy and blessings be upon you; O my master.</a:t>
            </a:r>
          </a:p>
        </p:txBody>
      </p:sp>
    </p:spTree>
    <p:extLst>
      <p:ext uri="{BB962C8B-B14F-4D97-AF65-F5344CB8AC3E}">
        <p14:creationId xmlns:p14="http://schemas.microsoft.com/office/powerpoint/2010/main" val="28907171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714454" y="2492896"/>
            <a:ext cx="7226658"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حضرت على اكبر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17684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مَوْلايَ وَابْنَ مَوْلايَ</a:t>
            </a:r>
            <a:r>
              <a:rPr lang="en-US" dirty="0"/>
              <a:t> </a:t>
            </a:r>
            <a:r>
              <a:rPr lang="ar-SA" dirty="0"/>
              <a:t>وَرَحْمَةُ اللّٰهِ وَبَرَكَاتُهُ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my master and son of my master So be upon you Allah’s mercy and blessings.</a:t>
            </a:r>
          </a:p>
        </p:txBody>
      </p:sp>
    </p:spTree>
    <p:extLst>
      <p:ext uri="{BB962C8B-B14F-4D97-AF65-F5344CB8AC3E}">
        <p14:creationId xmlns:p14="http://schemas.microsoft.com/office/powerpoint/2010/main" val="19983158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لَعَنَ اللّٰهُ مَنْ ظَلَمَكَ</a:t>
            </a:r>
            <a:r>
              <a:rPr lang="en-US" dirty="0"/>
              <a:t> </a:t>
            </a:r>
            <a:r>
              <a:rPr lang="ar-SA" dirty="0"/>
              <a:t>وَلَعَنَ اللّٰهُ مَنْ قَتَلَكَ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May Allah remove blessings from those who slew you.</a:t>
            </a:r>
          </a:p>
        </p:txBody>
      </p:sp>
    </p:spTree>
    <p:extLst>
      <p:ext uri="{BB962C8B-B14F-4D97-AF65-F5344CB8AC3E}">
        <p14:creationId xmlns:p14="http://schemas.microsoft.com/office/powerpoint/2010/main" val="33077398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وَضَاعَفَ عَلَيْهِمُ الْعَذَابَ الْأَلِيمَ.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double the painful chastisement for them.</a:t>
            </a:r>
          </a:p>
        </p:txBody>
      </p:sp>
    </p:spTree>
    <p:extLst>
      <p:ext uri="{BB962C8B-B14F-4D97-AF65-F5344CB8AC3E}">
        <p14:creationId xmlns:p14="http://schemas.microsoft.com/office/powerpoint/2010/main" val="60906306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057242" y="2492896"/>
            <a:ext cx="25410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شهداء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4015884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عَلَيْكُمْ أَيّهَا الصِّدِّيقُونَ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veracious ones.</a:t>
            </a:r>
          </a:p>
        </p:txBody>
      </p:sp>
    </p:spTree>
    <p:extLst>
      <p:ext uri="{BB962C8B-B14F-4D97-AF65-F5344CB8AC3E}">
        <p14:creationId xmlns:p14="http://schemas.microsoft.com/office/powerpoint/2010/main" val="12851337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بِمُوسَى بْنِ جَعْفَرٍ</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Musa ibn Jafar,</a:t>
            </a:r>
            <a:endParaRPr lang="en-CA" dirty="0"/>
          </a:p>
        </p:txBody>
      </p:sp>
      <p:sp>
        <p:nvSpPr>
          <p:cNvPr id="4" name="TextBox 3">
            <a:extLst>
              <a:ext uri="{FF2B5EF4-FFF2-40B4-BE49-F238E27FC236}">
                <a16:creationId xmlns:a16="http://schemas.microsoft.com/office/drawing/2014/main" id="{1804C51F-8046-7513-E961-AD57B17AE86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60DFCC08-0F50-C71B-EB93-C0064F1E7F0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7CF34E92-4465-8390-E477-FE2ADBBB6E2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6EE7D984-CED5-8474-AF8C-EB0352C221E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0C02AD46-389A-A05D-0003-F6AB610D783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95164E8C-1082-2823-35CF-EEE7FDB8C37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8E6B4EF-01A8-4F6E-F650-0AEDB8E6DC1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BCC82B3-49CC-0808-18BD-E4F0DDA6469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0BE3F9A7-066E-591B-5319-7DDA53B7515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E3BF0545-F893-E3F4-2134-2686DB41A8E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7032750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عَلَيْكُمْ أَيّهَا الشُّهَدَاءُ الصَّابِرُونَ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steadfast martyrs.</a:t>
            </a:r>
          </a:p>
        </p:txBody>
      </p:sp>
    </p:spTree>
    <p:extLst>
      <p:ext uri="{BB962C8B-B14F-4D97-AF65-F5344CB8AC3E}">
        <p14:creationId xmlns:p14="http://schemas.microsoft.com/office/powerpoint/2010/main" val="4952502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أَنَّكُمْ جَاهَدْتُمْ فِي سَبِيلِ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strove in the way of Allah,</a:t>
            </a:r>
          </a:p>
        </p:txBody>
      </p:sp>
    </p:spTree>
    <p:extLst>
      <p:ext uri="{BB962C8B-B14F-4D97-AF65-F5344CB8AC3E}">
        <p14:creationId xmlns:p14="http://schemas.microsoft.com/office/powerpoint/2010/main" val="15619781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وَصَبَرْتُمْ عَلٰى الْأَذٰى فِي جَنْبِ اللّٰهُ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acted patiently against harm for the sake of Allah,</a:t>
            </a:r>
          </a:p>
        </p:txBody>
      </p:sp>
    </p:spTree>
    <p:extLst>
      <p:ext uri="{BB962C8B-B14F-4D97-AF65-F5344CB8AC3E}">
        <p14:creationId xmlns:p14="http://schemas.microsoft.com/office/powerpoint/2010/main" val="17306695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وَنَصَحْتُمْ لِلّٰهِ وَلِرَسُولِهِ حَتّٰى أَتَاكُمُ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you did sincerely for the sake of Allah and His Messenger until death came upon you.</a:t>
            </a:r>
          </a:p>
        </p:txBody>
      </p:sp>
    </p:spTree>
    <p:extLst>
      <p:ext uri="{BB962C8B-B14F-4D97-AF65-F5344CB8AC3E}">
        <p14:creationId xmlns:p14="http://schemas.microsoft.com/office/powerpoint/2010/main" val="34996467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أَنَّكُمْ أَحْيَاءٌ عِنْدَ رَبِّكُمْ تُرْزَقُونَ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are alive and are being provided sustenance from your Lord.</a:t>
            </a:r>
          </a:p>
        </p:txBody>
      </p:sp>
    </p:spTree>
    <p:extLst>
      <p:ext uri="{BB962C8B-B14F-4D97-AF65-F5344CB8AC3E}">
        <p14:creationId xmlns:p14="http://schemas.microsoft.com/office/powerpoint/2010/main" val="2584108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فَجَزَاكُمُ اللّٰهُ عَنِ الْإِسْلامِ وَأَهْلِهِ</a:t>
            </a:r>
            <a:br>
              <a:rPr lang="ar-SA" dirty="0"/>
            </a:br>
            <a:r>
              <a:rPr lang="ar-SA" dirty="0"/>
              <a:t>أَفْضَلَ جَزَاءِ الْمُحْسِنِينَ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reward you with the best reward of the good-doers on behalf of Islam and its people,</a:t>
            </a:r>
          </a:p>
        </p:txBody>
      </p:sp>
    </p:spTree>
    <p:extLst>
      <p:ext uri="{BB962C8B-B14F-4D97-AF65-F5344CB8AC3E}">
        <p14:creationId xmlns:p14="http://schemas.microsoft.com/office/powerpoint/2010/main" val="33160804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وَجَمَعَ بَيْنَنَا وَبَيْنَكُمْ فِي مَحَلِّ النَّعِيمِ.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may He join us to you in the abode of bliss.</a:t>
            </a:r>
          </a:p>
        </p:txBody>
      </p:sp>
    </p:spTree>
    <p:extLst>
      <p:ext uri="{BB962C8B-B14F-4D97-AF65-F5344CB8AC3E}">
        <p14:creationId xmlns:p14="http://schemas.microsoft.com/office/powerpoint/2010/main" val="2279615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974941" y="2492896"/>
            <a:ext cx="670568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زيارة حضرت عباس عليه السلام</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41471684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يَا ابْنَ أَمِيرِ الْمُؤْمِنِينَ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son of the Commander of the Believers.</a:t>
            </a:r>
          </a:p>
        </p:txBody>
      </p:sp>
    </p:spTree>
    <p:extLst>
      <p:ext uri="{BB962C8B-B14F-4D97-AF65-F5344CB8AC3E}">
        <p14:creationId xmlns:p14="http://schemas.microsoft.com/office/powerpoint/2010/main" val="10340939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السَّلامُ عَلَيْكَ أَيّهَا الْعَبْدُ الصَّالِحُ</a:t>
            </a:r>
            <a:br>
              <a:rPr lang="en-US" dirty="0"/>
            </a:br>
            <a:r>
              <a:rPr lang="ar-SA" dirty="0"/>
              <a:t>الْمُطِيعُ لِلّٰهِ وَلِرَسُولِهِ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Peace be upon you; O the righteous servant (of Allah), The obedient to Allah and to His Messenger.</a:t>
            </a:r>
          </a:p>
        </p:txBody>
      </p:sp>
    </p:spTree>
    <p:extLst>
      <p:ext uri="{BB962C8B-B14F-4D97-AF65-F5344CB8AC3E}">
        <p14:creationId xmlns:p14="http://schemas.microsoft.com/office/powerpoint/2010/main" val="34849972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بِعَلِيِّ بْنِ مُوسٰى</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 ibn Musa,</a:t>
            </a:r>
            <a:endParaRPr lang="en-CA" dirty="0"/>
          </a:p>
        </p:txBody>
      </p:sp>
      <p:sp>
        <p:nvSpPr>
          <p:cNvPr id="4" name="TextBox 3">
            <a:extLst>
              <a:ext uri="{FF2B5EF4-FFF2-40B4-BE49-F238E27FC236}">
                <a16:creationId xmlns:a16="http://schemas.microsoft.com/office/drawing/2014/main" id="{95FEDD07-99CB-38D2-3A1B-086E388C38D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BC767588-9777-ADDE-7172-C3ED0342A54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54255F75-38AE-4F44-1321-37355AF508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FCABC18-80F5-E4E4-064F-483DE6660CB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2AB2BD6C-A12F-F3D4-A081-FE3F1673A5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1C08383C-135C-3848-9556-DEC9FD6F4BC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EB7A5EC7-6665-07E3-FB31-FEE6C863C44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6F42BA36-6AD3-2186-08BC-A41879A71AA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A2516EE7-404D-347F-E201-E79AAAE662E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56F9E800-98C9-C854-904B-2D92912BBE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1403125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أَنَّكَ قَدْ [جَاهَدْتَ وَ]نَصَحْتَ</a:t>
            </a:r>
            <a:br>
              <a:rPr lang="en-US" dirty="0"/>
            </a:br>
            <a:r>
              <a:rPr lang="ar-SA" dirty="0"/>
              <a:t>وَصَبَرْتَ حَتّٰى أَتَاكَ الْيَقِينُ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bear witness that you strove (in the way of Allah) and acted sincerely and tolerated (harm) until death came upon you.</a:t>
            </a:r>
          </a:p>
        </p:txBody>
      </p:sp>
    </p:spTree>
    <p:extLst>
      <p:ext uri="{BB962C8B-B14F-4D97-AF65-F5344CB8AC3E}">
        <p14:creationId xmlns:p14="http://schemas.microsoft.com/office/powerpoint/2010/main" val="38568017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لَعَنَ اللّٰهُ الظَّالِمِينَ لَكُمْ مِنَ الْأَوَّلِينَ وَالْآخِرِينَ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May Allah remove blessings from those who wronged you from the past and the present generations. </a:t>
            </a:r>
          </a:p>
        </p:txBody>
      </p:sp>
    </p:spTree>
    <p:extLst>
      <p:ext uri="{BB962C8B-B14F-4D97-AF65-F5344CB8AC3E}">
        <p14:creationId xmlns:p14="http://schemas.microsoft.com/office/powerpoint/2010/main" val="19921926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وَأَلْحَقَهُمْ بِدَرْكِ الْجَحِيمِ.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may He send them to the lowest layer of the blazing Hell.</a:t>
            </a:r>
          </a:p>
        </p:txBody>
      </p:sp>
    </p:spTree>
    <p:extLst>
      <p:ext uri="{BB962C8B-B14F-4D97-AF65-F5344CB8AC3E}">
        <p14:creationId xmlns:p14="http://schemas.microsoft.com/office/powerpoint/2010/main" val="39591274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42029850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957855" y="2492896"/>
            <a:ext cx="2739853" cy="1200329"/>
          </a:xfrm>
          <a:prstGeom prst="rect">
            <a:avLst/>
          </a:prstGeom>
          <a:noFill/>
        </p:spPr>
        <p:txBody>
          <a:bodyPr wrap="none" rtlCol="0">
            <a:spAutoFit/>
          </a:body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المناجاة تائبين</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 name="Slide Number Placeholder 1">
            <a:extLst>
              <a:ext uri="{FF2B5EF4-FFF2-40B4-BE49-F238E27FC236}">
                <a16:creationId xmlns:a16="http://schemas.microsoft.com/office/drawing/2014/main" id="{837C4EDA-A509-BB32-2953-59C94A37AC1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3B47EA-5D2D-44B5-B00B-9EB09598820D}" type="slidenum">
              <a:rPr kumimoji="0" lang="ar-SA" altLang="en-US" sz="1400" b="0" i="0" u="none" strike="noStrike" kern="1200" cap="none" spc="0" normalizeH="0" baseline="0" noProof="0" smtClean="0">
                <a:ln>
                  <a:noFill/>
                </a:ln>
                <a:solidFill>
                  <a:srgbClr val="000066"/>
                </a:solidFill>
                <a:effectLst/>
                <a:uLnTx/>
                <a:uFillTx/>
                <a:latin typeface="Calibri Light" panose="020F0302020204030204" pitchFamily="34" charset="0"/>
                <a:ea typeface="+mn-ea"/>
                <a:cs typeface="Calibri Light" panose="020F03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364</a:t>
            </a:fld>
            <a:endParaRPr kumimoji="0" lang="en-US" altLang="en-US" sz="1400" b="0" i="0" u="none" strike="noStrike" kern="120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endParaRPr>
          </a:p>
        </p:txBody>
      </p:sp>
    </p:spTree>
    <p:extLst>
      <p:ext uri="{BB962C8B-B14F-4D97-AF65-F5344CB8AC3E}">
        <p14:creationId xmlns:p14="http://schemas.microsoft.com/office/powerpoint/2010/main" val="11250684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4261120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33417121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1497BE4-D4A3-A0EE-1170-073C981B6E32}"/>
              </a:ext>
            </a:extLst>
          </p:cNvPr>
          <p:cNvSpPr>
            <a:spLocks noGrp="1"/>
          </p:cNvSpPr>
          <p:nvPr>
            <p:ph type="title"/>
          </p:nvPr>
        </p:nvSpPr>
        <p:spPr>
          <a:xfrm>
            <a:off x="0" y="1219199"/>
            <a:ext cx="12192000" cy="1143000"/>
          </a:xfrm>
        </p:spPr>
        <p:txBody>
          <a:bodyPr/>
          <a:lstStyle/>
          <a:p>
            <a:r>
              <a:rPr lang="ar-SA" dirty="0"/>
              <a:t>إِلٰهِي أَلْبَسَتْنِي الْخَطايا ثَوْبَ مَذَلَّتِي</a:t>
            </a:r>
            <a:endParaRPr lang="en-CA" dirty="0"/>
          </a:p>
        </p:txBody>
      </p:sp>
      <p:sp>
        <p:nvSpPr>
          <p:cNvPr id="3" name="Content Placeholder 2">
            <a:extLst>
              <a:ext uri="{FF2B5EF4-FFF2-40B4-BE49-F238E27FC236}">
                <a16:creationId xmlns:a16="http://schemas.microsoft.com/office/drawing/2014/main" id="{D76DA32C-0A30-48DC-AB69-14E07A37528C}"/>
              </a:ext>
            </a:extLst>
          </p:cNvPr>
          <p:cNvSpPr>
            <a:spLocks noGrp="1"/>
          </p:cNvSpPr>
          <p:nvPr>
            <p:ph type="body" sz="quarter" idx="10"/>
          </p:nvPr>
        </p:nvSpPr>
        <p:spPr>
          <a:xfrm>
            <a:off x="2171700" y="4495801"/>
            <a:ext cx="7848600" cy="1905000"/>
          </a:xfrm>
        </p:spPr>
        <p:txBody>
          <a:bodyPr/>
          <a:lstStyle/>
          <a:p>
            <a:r>
              <a:rPr lang="en-US" dirty="0"/>
              <a:t>My God, offenses have clothed me in the garment of my lowliness</a:t>
            </a:r>
          </a:p>
        </p:txBody>
      </p:sp>
    </p:spTree>
    <p:extLst>
      <p:ext uri="{BB962C8B-B14F-4D97-AF65-F5344CB8AC3E}">
        <p14:creationId xmlns:p14="http://schemas.microsoft.com/office/powerpoint/2010/main" val="9279895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107CE1F-63CD-7059-1169-0FC98FA555C5}"/>
              </a:ext>
            </a:extLst>
          </p:cNvPr>
          <p:cNvSpPr>
            <a:spLocks noGrp="1"/>
          </p:cNvSpPr>
          <p:nvPr>
            <p:ph type="title"/>
          </p:nvPr>
        </p:nvSpPr>
        <p:spPr>
          <a:xfrm>
            <a:off x="0" y="1219199"/>
            <a:ext cx="12192000" cy="1143000"/>
          </a:xfrm>
        </p:spPr>
        <p:txBody>
          <a:bodyPr/>
          <a:lstStyle/>
          <a:p>
            <a:r>
              <a:rPr lang="ar-SA" dirty="0"/>
              <a:t>وَجَلَّلَنِي التَّباعُدُ مِنْكَ لِباسَ مَسْكَنَتِي،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separation from You has wrapped me in the clothing of my misery!</a:t>
            </a:r>
          </a:p>
        </p:txBody>
      </p:sp>
    </p:spTree>
    <p:extLst>
      <p:ext uri="{BB962C8B-B14F-4D97-AF65-F5344CB8AC3E}">
        <p14:creationId xmlns:p14="http://schemas.microsoft.com/office/powerpoint/2010/main" val="26952307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5E4133-6C48-50D4-A0A5-96BA2013BAC8}"/>
              </a:ext>
            </a:extLst>
          </p:cNvPr>
          <p:cNvSpPr>
            <a:spLocks noGrp="1"/>
          </p:cNvSpPr>
          <p:nvPr>
            <p:ph type="title"/>
          </p:nvPr>
        </p:nvSpPr>
        <p:spPr>
          <a:xfrm>
            <a:off x="0" y="1219199"/>
            <a:ext cx="12192000" cy="1143000"/>
          </a:xfrm>
        </p:spPr>
        <p:txBody>
          <a:bodyPr/>
          <a:lstStyle/>
          <a:p>
            <a:r>
              <a:rPr lang="ar-SA" dirty="0"/>
              <a:t>وَأَماتَ قَلْبِي عَظِيمُ جِنايَتِي،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dreadful crimes have deadened my heart,</a:t>
            </a:r>
          </a:p>
        </p:txBody>
      </p:sp>
    </p:spTree>
    <p:extLst>
      <p:ext uri="{BB962C8B-B14F-4D97-AF65-F5344CB8AC3E}">
        <p14:creationId xmlns:p14="http://schemas.microsoft.com/office/powerpoint/2010/main" val="40717146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بِمُحَمَّدِ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Muhammad ibn `Ali,</a:t>
            </a:r>
            <a:endParaRPr lang="en-CA" dirty="0"/>
          </a:p>
        </p:txBody>
      </p:sp>
      <p:sp>
        <p:nvSpPr>
          <p:cNvPr id="4" name="TextBox 3">
            <a:extLst>
              <a:ext uri="{FF2B5EF4-FFF2-40B4-BE49-F238E27FC236}">
                <a16:creationId xmlns:a16="http://schemas.microsoft.com/office/drawing/2014/main" id="{B89219BC-D823-2321-298B-BFF2024A8A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3716021E-C53F-1736-8E86-08CAE352E0F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A2C5FDB1-FD7F-2C46-067A-B6CA6447A85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64EDA050-F7F5-5FF2-F5F5-906CD8FE754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96F45864-A6BF-7A59-B60C-ADEA1BC713B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B1B015A5-36C0-B76B-B27E-AEB5E7AC3C0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A19B48E0-D309-D740-BA2C-C1438FE4D1E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B0104504-21EB-C996-B816-7509447927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D1BA1A85-C365-EACC-EC2A-FD56D58B41A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F76F50D0-180B-1761-EEF1-E37111B0E78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41805208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0F5950-ADA6-3F29-E108-9265F2B394E3}"/>
              </a:ext>
            </a:extLst>
          </p:cNvPr>
          <p:cNvSpPr>
            <a:spLocks noGrp="1"/>
          </p:cNvSpPr>
          <p:nvPr>
            <p:ph type="title"/>
          </p:nvPr>
        </p:nvSpPr>
        <p:spPr>
          <a:xfrm>
            <a:off x="0" y="1219199"/>
            <a:ext cx="12192000" cy="1143000"/>
          </a:xfrm>
        </p:spPr>
        <p:txBody>
          <a:bodyPr/>
          <a:lstStyle/>
          <a:p>
            <a:r>
              <a:rPr lang="ar-SA" dirty="0"/>
              <a:t>فَأَحْيِه بِتَوْبَةٍ مِنْكَ يا أَمَلِي وَبُغْيَتِي،</a:t>
            </a:r>
            <a:endParaRPr lang="en-CA" dirty="0"/>
          </a:p>
        </p:txBody>
      </p:sp>
      <p:sp>
        <p:nvSpPr>
          <p:cNvPr id="3" name="Content Placeholder 2">
            <a:extLst>
              <a:ext uri="{FF2B5EF4-FFF2-40B4-BE49-F238E27FC236}">
                <a16:creationId xmlns:a16="http://schemas.microsoft.com/office/drawing/2014/main" id="{D19DA170-62C8-46B3-9FC9-DD1961746635}"/>
              </a:ext>
            </a:extLst>
          </p:cNvPr>
          <p:cNvSpPr>
            <a:spLocks noGrp="1"/>
          </p:cNvSpPr>
          <p:nvPr>
            <p:ph type="body" sz="quarter" idx="10"/>
          </p:nvPr>
        </p:nvSpPr>
        <p:spPr>
          <a:xfrm>
            <a:off x="2171700" y="4495801"/>
            <a:ext cx="7848600" cy="1905000"/>
          </a:xfrm>
        </p:spPr>
        <p:txBody>
          <a:bodyPr/>
          <a:lstStyle/>
          <a:p>
            <a:r>
              <a:rPr lang="en-US" dirty="0"/>
              <a:t>so bring it to life by a repentance from You! O my hope and my aim!</a:t>
            </a:r>
          </a:p>
        </p:txBody>
      </p:sp>
    </p:spTree>
    <p:extLst>
      <p:ext uri="{BB962C8B-B14F-4D97-AF65-F5344CB8AC3E}">
        <p14:creationId xmlns:p14="http://schemas.microsoft.com/office/powerpoint/2010/main" val="4107411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7B7DE3-DE2D-2D70-C991-D7304B04FFEB}"/>
              </a:ext>
            </a:extLst>
          </p:cNvPr>
          <p:cNvSpPr>
            <a:spLocks noGrp="1"/>
          </p:cNvSpPr>
          <p:nvPr>
            <p:ph type="title"/>
          </p:nvPr>
        </p:nvSpPr>
        <p:spPr>
          <a:xfrm>
            <a:off x="0" y="1219199"/>
            <a:ext cx="12192000" cy="1143000"/>
          </a:xfrm>
        </p:spPr>
        <p:txBody>
          <a:bodyPr/>
          <a:lstStyle/>
          <a:p>
            <a:r>
              <a:rPr lang="ar-SA" dirty="0"/>
              <a:t>وَيا سُؤْلِي وَمُنْيَتِي،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 my wish and my want!</a:t>
            </a:r>
          </a:p>
        </p:txBody>
      </p:sp>
    </p:spTree>
    <p:extLst>
      <p:ext uri="{BB962C8B-B14F-4D97-AF65-F5344CB8AC3E}">
        <p14:creationId xmlns:p14="http://schemas.microsoft.com/office/powerpoint/2010/main" val="23530680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23823A8-6C8F-0CE1-C122-6EB2F073E093}"/>
              </a:ext>
            </a:extLst>
          </p:cNvPr>
          <p:cNvSpPr>
            <a:spLocks noGrp="1"/>
          </p:cNvSpPr>
          <p:nvPr>
            <p:ph type="title"/>
          </p:nvPr>
        </p:nvSpPr>
        <p:spPr>
          <a:xfrm>
            <a:off x="0" y="1219199"/>
            <a:ext cx="12192000" cy="1143000"/>
          </a:xfrm>
        </p:spPr>
        <p:txBody>
          <a:bodyPr/>
          <a:lstStyle/>
          <a:p>
            <a:r>
              <a:rPr lang="ar-SA" dirty="0" err="1"/>
              <a:t>فَوَعِزَّتِكَ</a:t>
            </a:r>
            <a:r>
              <a:rPr lang="ar-SA" dirty="0"/>
              <a:t> ما أَجِدُ لِذُنُوبِي سِواكَ غافِراً،</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By Your might, I find no one but You to forgive my sins</a:t>
            </a:r>
          </a:p>
        </p:txBody>
      </p:sp>
    </p:spTree>
    <p:extLst>
      <p:ext uri="{BB962C8B-B14F-4D97-AF65-F5344CB8AC3E}">
        <p14:creationId xmlns:p14="http://schemas.microsoft.com/office/powerpoint/2010/main" val="27216164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5417527-66CA-513D-5522-30984E5EE17D}"/>
              </a:ext>
            </a:extLst>
          </p:cNvPr>
          <p:cNvSpPr>
            <a:spLocks noGrp="1"/>
          </p:cNvSpPr>
          <p:nvPr>
            <p:ph type="title"/>
          </p:nvPr>
        </p:nvSpPr>
        <p:spPr>
          <a:xfrm>
            <a:off x="0" y="1219199"/>
            <a:ext cx="12192000" cy="1143000"/>
          </a:xfrm>
        </p:spPr>
        <p:txBody>
          <a:bodyPr/>
          <a:lstStyle/>
          <a:p>
            <a:r>
              <a:rPr lang="ar-SA" dirty="0"/>
              <a:t>وَلا أَرَىٰ لِكَسْرِي غَيْرَكَ جابِراً،</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I see none but You to mend my brokenness!</a:t>
            </a:r>
          </a:p>
        </p:txBody>
      </p:sp>
    </p:spTree>
    <p:extLst>
      <p:ext uri="{BB962C8B-B14F-4D97-AF65-F5344CB8AC3E}">
        <p14:creationId xmlns:p14="http://schemas.microsoft.com/office/powerpoint/2010/main" val="29247451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36B37F9-B0F8-5F20-E6B5-96E17DB48D27}"/>
              </a:ext>
            </a:extLst>
          </p:cNvPr>
          <p:cNvSpPr>
            <a:spLocks noGrp="1"/>
          </p:cNvSpPr>
          <p:nvPr>
            <p:ph type="title"/>
          </p:nvPr>
        </p:nvSpPr>
        <p:spPr>
          <a:xfrm>
            <a:off x="0" y="1219199"/>
            <a:ext cx="12192000" cy="1143000"/>
          </a:xfrm>
        </p:spPr>
        <p:txBody>
          <a:bodyPr/>
          <a:lstStyle/>
          <a:p>
            <a:r>
              <a:rPr lang="ar-SA" dirty="0"/>
              <a:t>وَقَدْ خَضَعْتُ بِالإِنابَةِ إلَيْكَ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have subjected myself to You in repeated turning,</a:t>
            </a:r>
          </a:p>
        </p:txBody>
      </p:sp>
    </p:spTree>
    <p:extLst>
      <p:ext uri="{BB962C8B-B14F-4D97-AF65-F5344CB8AC3E}">
        <p14:creationId xmlns:p14="http://schemas.microsoft.com/office/powerpoint/2010/main" val="26764786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A0C217-0608-E038-F76F-19069D27B01C}"/>
              </a:ext>
            </a:extLst>
          </p:cNvPr>
          <p:cNvSpPr>
            <a:spLocks noGrp="1"/>
          </p:cNvSpPr>
          <p:nvPr>
            <p:ph type="title"/>
          </p:nvPr>
        </p:nvSpPr>
        <p:spPr>
          <a:xfrm>
            <a:off x="0" y="1219199"/>
            <a:ext cx="12192000" cy="1143000"/>
          </a:xfrm>
        </p:spPr>
        <p:txBody>
          <a:bodyPr/>
          <a:lstStyle/>
          <a:p>
            <a:r>
              <a:rPr lang="ar-SA" dirty="0"/>
              <a:t>وَعَنَوْتُ بِالاسْتِكانَةِ لَدَيْكَ،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have humbled myself to You in abasement.</a:t>
            </a:r>
          </a:p>
        </p:txBody>
      </p:sp>
    </p:spTree>
    <p:extLst>
      <p:ext uri="{BB962C8B-B14F-4D97-AF65-F5344CB8AC3E}">
        <p14:creationId xmlns:p14="http://schemas.microsoft.com/office/powerpoint/2010/main" val="40470489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C75D734-516B-8933-1C0E-F1AF8AB93F56}"/>
              </a:ext>
            </a:extLst>
          </p:cNvPr>
          <p:cNvSpPr>
            <a:spLocks noGrp="1"/>
          </p:cNvSpPr>
          <p:nvPr>
            <p:ph type="title"/>
          </p:nvPr>
        </p:nvSpPr>
        <p:spPr>
          <a:xfrm>
            <a:off x="0" y="1219199"/>
            <a:ext cx="12192000" cy="1143000"/>
          </a:xfrm>
        </p:spPr>
        <p:txBody>
          <a:bodyPr/>
          <a:lstStyle/>
          <a:p>
            <a:r>
              <a:rPr lang="ar-SA" dirty="0"/>
              <a:t>فَإنْ طَرَدْتَنِي مِنْ بابِكَ فَبِمَنْ أَلُوذُ</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If You cast me out from Your door, in whom shall I take shelter?</a:t>
            </a:r>
          </a:p>
        </p:txBody>
      </p:sp>
    </p:spTree>
    <p:extLst>
      <p:ext uri="{BB962C8B-B14F-4D97-AF65-F5344CB8AC3E}">
        <p14:creationId xmlns:p14="http://schemas.microsoft.com/office/powerpoint/2010/main" val="32878862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33A2FEC-E2BD-C093-DE99-77FC415CCB03}"/>
              </a:ext>
            </a:extLst>
          </p:cNvPr>
          <p:cNvSpPr>
            <a:spLocks noGrp="1"/>
          </p:cNvSpPr>
          <p:nvPr>
            <p:ph type="title"/>
          </p:nvPr>
        </p:nvSpPr>
        <p:spPr>
          <a:xfrm>
            <a:off x="0" y="1219199"/>
            <a:ext cx="12192000" cy="1143000"/>
          </a:xfrm>
        </p:spPr>
        <p:txBody>
          <a:bodyPr/>
          <a:lstStyle/>
          <a:p>
            <a:r>
              <a:rPr lang="ar-SA" dirty="0"/>
              <a:t>وَإنْ رَدَدْتَنِي عَنْ جَنابِكَ فَبِمَنْ أَعُوذُ</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If You repel me from Your side, in whom shall I seek refuge?</a:t>
            </a:r>
          </a:p>
        </p:txBody>
      </p:sp>
    </p:spTree>
    <p:extLst>
      <p:ext uri="{BB962C8B-B14F-4D97-AF65-F5344CB8AC3E}">
        <p14:creationId xmlns:p14="http://schemas.microsoft.com/office/powerpoint/2010/main" val="12155149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FD84CF-F7BA-92DC-540B-0A9FD3DE6064}"/>
              </a:ext>
            </a:extLst>
          </p:cNvPr>
          <p:cNvSpPr>
            <a:spLocks noGrp="1"/>
          </p:cNvSpPr>
          <p:nvPr>
            <p:ph type="title"/>
          </p:nvPr>
        </p:nvSpPr>
        <p:spPr>
          <a:xfrm>
            <a:off x="0" y="1219199"/>
            <a:ext cx="12192000" cy="1143000"/>
          </a:xfrm>
        </p:spPr>
        <p:txBody>
          <a:bodyPr/>
          <a:lstStyle/>
          <a:p>
            <a:r>
              <a:rPr lang="ar-SA" dirty="0" err="1"/>
              <a:t>فَوَا</a:t>
            </a:r>
            <a:r>
              <a:rPr lang="ar-SA" dirty="0"/>
              <a:t> أَسَفاهُ مِنْ خَجْلَتِي وَافْتِضَاحِي،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O my grief at my ignominy and disgrace!</a:t>
            </a:r>
          </a:p>
        </p:txBody>
      </p:sp>
    </p:spTree>
    <p:extLst>
      <p:ext uri="{BB962C8B-B14F-4D97-AF65-F5344CB8AC3E}">
        <p14:creationId xmlns:p14="http://schemas.microsoft.com/office/powerpoint/2010/main" val="182865358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885B94-B23D-670E-04BE-22EC41ECDD46}"/>
              </a:ext>
            </a:extLst>
          </p:cNvPr>
          <p:cNvSpPr>
            <a:spLocks noGrp="1"/>
          </p:cNvSpPr>
          <p:nvPr>
            <p:ph type="title"/>
          </p:nvPr>
        </p:nvSpPr>
        <p:spPr>
          <a:xfrm>
            <a:off x="0" y="1219199"/>
            <a:ext cx="12192000" cy="1143000"/>
          </a:xfrm>
        </p:spPr>
        <p:txBody>
          <a:bodyPr/>
          <a:lstStyle/>
          <a:p>
            <a:r>
              <a:rPr lang="ar-SA" dirty="0" err="1"/>
              <a:t>وَوا</a:t>
            </a:r>
            <a:r>
              <a:rPr lang="ar-SA" dirty="0"/>
              <a:t> لَهْفاهُ مِنْ سُوءِ عَمَلِي وَاجْتِراحِي</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 my sorrow at my evil works and what I have committed!</a:t>
            </a:r>
          </a:p>
        </p:txBody>
      </p:sp>
    </p:spTree>
    <p:extLst>
      <p:ext uri="{BB962C8B-B14F-4D97-AF65-F5344CB8AC3E}">
        <p14:creationId xmlns:p14="http://schemas.microsoft.com/office/powerpoint/2010/main" val="41933944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pPr algn="ctr"/>
            <a:r>
              <a:rPr lang="ar-SA" dirty="0"/>
              <a:t>بِعَلِيِّ بْنِ مُحَمَّدٍ</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`Ali ibn Muhammad,</a:t>
            </a:r>
            <a:endParaRPr lang="en-CA" dirty="0"/>
          </a:p>
        </p:txBody>
      </p:sp>
      <p:sp>
        <p:nvSpPr>
          <p:cNvPr id="4" name="TextBox 3">
            <a:extLst>
              <a:ext uri="{FF2B5EF4-FFF2-40B4-BE49-F238E27FC236}">
                <a16:creationId xmlns:a16="http://schemas.microsoft.com/office/drawing/2014/main" id="{17C56F3B-CF09-7384-F97C-6AFAE673ACA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9F2654B5-AF52-638F-5822-779E6FDEF43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1ADF1E52-5316-6F6E-B7B5-F64FE1D3AD7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9391F619-4CE8-1A46-725F-08B5CC8CD61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C2BB6707-F8B0-1389-1733-1CCA9778D8C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347AE710-527F-DB00-51F7-A375E381B3D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1FBAA5F2-FC54-EF60-9C77-F2F904B4434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7AB15FC8-BA16-221B-9257-1C620A8A0B5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53E1BFCB-A62C-323F-45B6-49FE545EE3A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DE4EF30-FA8B-700F-C59F-4F4B6F9A5FC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42774830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0A9C83-AC7C-0CF7-11E8-F84692C782B2}"/>
              </a:ext>
            </a:extLst>
          </p:cNvPr>
          <p:cNvSpPr>
            <a:spLocks noGrp="1"/>
          </p:cNvSpPr>
          <p:nvPr>
            <p:ph type="title"/>
          </p:nvPr>
        </p:nvSpPr>
        <p:spPr>
          <a:xfrm>
            <a:off x="0" y="1219199"/>
            <a:ext cx="12192000" cy="1143000"/>
          </a:xfrm>
        </p:spPr>
        <p:txBody>
          <a:bodyPr/>
          <a:lstStyle/>
          <a:p>
            <a:r>
              <a:rPr lang="ar-SA" dirty="0"/>
              <a:t>أَسْأَلُكَ يا غافِرَ الذَّنْبِ الْكَبِيرِ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I ask You, O Forgiver of great sins,</a:t>
            </a:r>
          </a:p>
        </p:txBody>
      </p:sp>
    </p:spTree>
    <p:extLst>
      <p:ext uri="{BB962C8B-B14F-4D97-AF65-F5344CB8AC3E}">
        <p14:creationId xmlns:p14="http://schemas.microsoft.com/office/powerpoint/2010/main" val="23264867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0E8B0AE-0384-1911-6D81-050FE740FCF1}"/>
              </a:ext>
            </a:extLst>
          </p:cNvPr>
          <p:cNvSpPr>
            <a:spLocks noGrp="1"/>
          </p:cNvSpPr>
          <p:nvPr>
            <p:ph type="title"/>
          </p:nvPr>
        </p:nvSpPr>
        <p:spPr>
          <a:xfrm>
            <a:off x="0" y="1219199"/>
            <a:ext cx="12192000" cy="1143000"/>
          </a:xfrm>
        </p:spPr>
        <p:txBody>
          <a:bodyPr/>
          <a:lstStyle/>
          <a:p>
            <a:r>
              <a:rPr lang="ar-SA" dirty="0"/>
              <a:t>وَيا جابِرَ الْعَظْمِ الْكَسِيرِ،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O Mender of broken bones,</a:t>
            </a:r>
          </a:p>
        </p:txBody>
      </p:sp>
    </p:spTree>
    <p:extLst>
      <p:ext uri="{BB962C8B-B14F-4D97-AF65-F5344CB8AC3E}">
        <p14:creationId xmlns:p14="http://schemas.microsoft.com/office/powerpoint/2010/main" val="1382103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2B77BFA-8998-30C0-8EB8-26112DF6B964}"/>
              </a:ext>
            </a:extLst>
          </p:cNvPr>
          <p:cNvSpPr>
            <a:spLocks noGrp="1"/>
          </p:cNvSpPr>
          <p:nvPr>
            <p:ph type="title"/>
          </p:nvPr>
        </p:nvSpPr>
        <p:spPr>
          <a:xfrm>
            <a:off x="0" y="1219199"/>
            <a:ext cx="12192000" cy="1143000"/>
          </a:xfrm>
        </p:spPr>
        <p:txBody>
          <a:bodyPr/>
          <a:lstStyle/>
          <a:p>
            <a:r>
              <a:rPr lang="ar-SA" dirty="0"/>
              <a:t>أَنْ تَهَبَ لِي مُوبِقاتِ الْجَرائِرِ،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to overlook my ruinous misdeeds</a:t>
            </a:r>
          </a:p>
        </p:txBody>
      </p:sp>
    </p:spTree>
    <p:extLst>
      <p:ext uri="{BB962C8B-B14F-4D97-AF65-F5344CB8AC3E}">
        <p14:creationId xmlns:p14="http://schemas.microsoft.com/office/powerpoint/2010/main" val="127003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04BCCD3-4DAE-0446-36F5-390A7327ECB2}"/>
              </a:ext>
            </a:extLst>
          </p:cNvPr>
          <p:cNvSpPr>
            <a:spLocks noGrp="1"/>
          </p:cNvSpPr>
          <p:nvPr>
            <p:ph type="title"/>
          </p:nvPr>
        </p:nvSpPr>
        <p:spPr>
          <a:xfrm>
            <a:off x="0" y="1219199"/>
            <a:ext cx="12192000" cy="1143000"/>
          </a:xfrm>
        </p:spPr>
        <p:txBody>
          <a:bodyPr/>
          <a:lstStyle/>
          <a:p>
            <a:r>
              <a:rPr lang="ar-SA" dirty="0"/>
              <a:t>وَتَسْتُرَ عَلَيَّ فاضِحاتِ السَّرائِرِ،</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cover my disgraceful secret thoughts!</a:t>
            </a:r>
          </a:p>
        </p:txBody>
      </p:sp>
    </p:spTree>
    <p:extLst>
      <p:ext uri="{BB962C8B-B14F-4D97-AF65-F5344CB8AC3E}">
        <p14:creationId xmlns:p14="http://schemas.microsoft.com/office/powerpoint/2010/main" val="42080041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7EB8D75-E747-D42F-CA32-EE305A3F868B}"/>
              </a:ext>
            </a:extLst>
          </p:cNvPr>
          <p:cNvSpPr>
            <a:spLocks noGrp="1"/>
          </p:cNvSpPr>
          <p:nvPr>
            <p:ph type="title"/>
          </p:nvPr>
        </p:nvSpPr>
        <p:spPr>
          <a:xfrm>
            <a:off x="0" y="1219199"/>
            <a:ext cx="12192000" cy="1143000"/>
          </a:xfrm>
        </p:spPr>
        <p:txBody>
          <a:bodyPr/>
          <a:lstStyle/>
          <a:p>
            <a:r>
              <a:rPr lang="ar-SA" dirty="0"/>
              <a:t>وَلا تُخْلِنِي فِي مَشْهَدِ الْقِيامَةِ مِنْ بَرْدِ عَفْوِكَ وَغَفْرِكَ،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At the witnessing place of the Resurrection, empty me not of the coolness of Your pardon and forgiveness,</a:t>
            </a:r>
          </a:p>
        </p:txBody>
      </p:sp>
    </p:spTree>
    <p:extLst>
      <p:ext uri="{BB962C8B-B14F-4D97-AF65-F5344CB8AC3E}">
        <p14:creationId xmlns:p14="http://schemas.microsoft.com/office/powerpoint/2010/main" val="4168819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855E325-72D9-DCEE-4522-79C658D6230F}"/>
              </a:ext>
            </a:extLst>
          </p:cNvPr>
          <p:cNvSpPr>
            <a:spLocks noGrp="1"/>
          </p:cNvSpPr>
          <p:nvPr>
            <p:ph type="title"/>
          </p:nvPr>
        </p:nvSpPr>
        <p:spPr>
          <a:xfrm>
            <a:off x="0" y="1219199"/>
            <a:ext cx="12192000" cy="1143000"/>
          </a:xfrm>
        </p:spPr>
        <p:txBody>
          <a:bodyPr/>
          <a:lstStyle/>
          <a:p>
            <a:r>
              <a:rPr lang="ar-SA" dirty="0"/>
              <a:t>وَلا تُعْرِنِي مِنْ جَمِيلِ صَفْحِكَ وَسَتْرِكَ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strip me not of Your beautiful forbearance and covering!</a:t>
            </a:r>
          </a:p>
        </p:txBody>
      </p:sp>
    </p:spTree>
    <p:extLst>
      <p:ext uri="{BB962C8B-B14F-4D97-AF65-F5344CB8AC3E}">
        <p14:creationId xmlns:p14="http://schemas.microsoft.com/office/powerpoint/2010/main" val="13421780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E94D4D-6F4E-C31E-F7B4-9A65AB67530C}"/>
              </a:ext>
            </a:extLst>
          </p:cNvPr>
          <p:cNvSpPr>
            <a:spLocks noGrp="1"/>
          </p:cNvSpPr>
          <p:nvPr>
            <p:ph type="title"/>
          </p:nvPr>
        </p:nvSpPr>
        <p:spPr>
          <a:xfrm>
            <a:off x="0" y="1219199"/>
            <a:ext cx="12192000" cy="1143000"/>
          </a:xfrm>
        </p:spPr>
        <p:txBody>
          <a:bodyPr/>
          <a:lstStyle/>
          <a:p>
            <a:r>
              <a:rPr lang="ar-SA" dirty="0"/>
              <a:t>إِلٰهِي ظَلِّلْ عَلَىٰ ذُنُوبِي غَمامَ رَحْمَتِكَ،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God, let the cloud of Your mercy cast its shadow upon my sins</a:t>
            </a:r>
          </a:p>
        </p:txBody>
      </p:sp>
    </p:spTree>
    <p:extLst>
      <p:ext uri="{BB962C8B-B14F-4D97-AF65-F5344CB8AC3E}">
        <p14:creationId xmlns:p14="http://schemas.microsoft.com/office/powerpoint/2010/main" val="27437536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F4E862-69F7-FDEF-C98E-D35D4E3BF367}"/>
              </a:ext>
            </a:extLst>
          </p:cNvPr>
          <p:cNvSpPr>
            <a:spLocks noGrp="1"/>
          </p:cNvSpPr>
          <p:nvPr>
            <p:ph type="title"/>
          </p:nvPr>
        </p:nvSpPr>
        <p:spPr>
          <a:xfrm>
            <a:off x="0" y="1219199"/>
            <a:ext cx="12192000" cy="1143000"/>
          </a:xfrm>
        </p:spPr>
        <p:txBody>
          <a:bodyPr/>
          <a:lstStyle/>
          <a:p>
            <a:r>
              <a:rPr lang="ar-SA" dirty="0"/>
              <a:t>وَأَرْسِلْ عَلىٰ عُيُوبِي سَحابَ رَأْفَتِكَ</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and send the billow of Your clemency flowing over my faults!</a:t>
            </a:r>
          </a:p>
        </p:txBody>
      </p:sp>
    </p:spTree>
    <p:extLst>
      <p:ext uri="{BB962C8B-B14F-4D97-AF65-F5344CB8AC3E}">
        <p14:creationId xmlns:p14="http://schemas.microsoft.com/office/powerpoint/2010/main" val="38393935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E8FF497-0AD0-CC30-6A81-3298605CBF0B}"/>
              </a:ext>
            </a:extLst>
          </p:cNvPr>
          <p:cNvSpPr>
            <a:spLocks noGrp="1"/>
          </p:cNvSpPr>
          <p:nvPr>
            <p:ph type="title"/>
          </p:nvPr>
        </p:nvSpPr>
        <p:spPr>
          <a:xfrm>
            <a:off x="0" y="1219199"/>
            <a:ext cx="12192000" cy="1143000"/>
          </a:xfrm>
        </p:spPr>
        <p:txBody>
          <a:bodyPr/>
          <a:lstStyle/>
          <a:p>
            <a:r>
              <a:rPr lang="ar-SA" dirty="0"/>
              <a:t>إِلٰهِي هَلْ يَرْجِعُ الْعَبْدُ الأَبِقُ إلاَّ إلَىٰ مَوْلاهُ</a:t>
            </a:r>
            <a:endParaRPr lang="en-US"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My God, does the fugitive servant return to anyone other than his Master?</a:t>
            </a:r>
          </a:p>
        </p:txBody>
      </p:sp>
    </p:spTree>
    <p:extLst>
      <p:ext uri="{BB962C8B-B14F-4D97-AF65-F5344CB8AC3E}">
        <p14:creationId xmlns:p14="http://schemas.microsoft.com/office/powerpoint/2010/main" val="25321136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F9B7D9-31AA-F355-08C5-854E84125347}"/>
              </a:ext>
            </a:extLst>
          </p:cNvPr>
          <p:cNvSpPr>
            <a:spLocks noGrp="1"/>
          </p:cNvSpPr>
          <p:nvPr>
            <p:ph type="title"/>
          </p:nvPr>
        </p:nvSpPr>
        <p:spPr>
          <a:xfrm>
            <a:off x="0" y="1219199"/>
            <a:ext cx="12192000" cy="1143000"/>
          </a:xfrm>
        </p:spPr>
        <p:txBody>
          <a:bodyPr/>
          <a:lstStyle/>
          <a:p>
            <a:r>
              <a:rPr lang="ar-SA" dirty="0"/>
              <a:t>أَمْ هَلْ يُجِيرُهُ مِنْ سَخَطِهِ أَحَدٌ سِواهُ</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Or does anyone grant him sanctuary from his Master’s wrath other than his Master Himself?</a:t>
            </a:r>
          </a:p>
        </p:txBody>
      </p:sp>
    </p:spTree>
    <p:extLst>
      <p:ext uri="{BB962C8B-B14F-4D97-AF65-F5344CB8AC3E}">
        <p14:creationId xmlns:p14="http://schemas.microsoft.com/office/powerpoint/2010/main" val="21856746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بِالْحَسَنِ بْنِ عَلِيٍّ</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Hasan ibn `Ali,</a:t>
            </a:r>
            <a:endParaRPr lang="en-CA" dirty="0"/>
          </a:p>
        </p:txBody>
      </p:sp>
      <p:sp>
        <p:nvSpPr>
          <p:cNvPr id="4" name="TextBox 3">
            <a:extLst>
              <a:ext uri="{FF2B5EF4-FFF2-40B4-BE49-F238E27FC236}">
                <a16:creationId xmlns:a16="http://schemas.microsoft.com/office/drawing/2014/main" id="{95A0145D-EDE4-C0D6-5A85-90F4F51E8E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D2F4BCCB-8F19-7DFF-5F67-8D00C80453A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01FB9C1F-23E6-6079-629E-E943E9E0CE3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5B61803A-737F-E6B5-0FE3-CD50DEFA46F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AF2723AE-D75F-FE79-338D-74691FEC804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4D7738C5-9038-7FEB-2F66-96D4728B520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7A0B5D05-F919-7DAF-35EF-A5EA82757A9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453E011E-7882-8272-EE04-122991081F2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BAC77324-92F9-2236-DD01-F6B3F191A20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083EF56A-7F23-A398-01BE-E63A784C34A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2420626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5A7D3F9-F977-24AC-FAC1-A8061B2FF69F}"/>
              </a:ext>
            </a:extLst>
          </p:cNvPr>
          <p:cNvSpPr>
            <a:spLocks noGrp="1"/>
          </p:cNvSpPr>
          <p:nvPr>
            <p:ph type="title"/>
          </p:nvPr>
        </p:nvSpPr>
        <p:spPr>
          <a:xfrm>
            <a:off x="0" y="1219199"/>
            <a:ext cx="12192000" cy="1143000"/>
          </a:xfrm>
        </p:spPr>
        <p:txBody>
          <a:bodyPr/>
          <a:lstStyle/>
          <a:p>
            <a:r>
              <a:rPr lang="ar-SA" dirty="0"/>
              <a:t>إِلٰهِي إنْ كانَ النَّدَمُ عَلَىٰ الذَّنْب تَوْبَةً،</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normAutofit/>
          </a:bodyPr>
          <a:lstStyle/>
          <a:p>
            <a:r>
              <a:rPr lang="en-US" dirty="0"/>
              <a:t>My God, if remorse for sins is a repentance,</a:t>
            </a:r>
          </a:p>
        </p:txBody>
      </p:sp>
    </p:spTree>
    <p:extLst>
      <p:ext uri="{BB962C8B-B14F-4D97-AF65-F5344CB8AC3E}">
        <p14:creationId xmlns:p14="http://schemas.microsoft.com/office/powerpoint/2010/main" val="10524600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E04599-945D-FFCC-38BB-957A70DEB8BD}"/>
              </a:ext>
            </a:extLst>
          </p:cNvPr>
          <p:cNvSpPr>
            <a:spLocks noGrp="1"/>
          </p:cNvSpPr>
          <p:nvPr>
            <p:ph type="title"/>
          </p:nvPr>
        </p:nvSpPr>
        <p:spPr>
          <a:xfrm>
            <a:off x="0" y="1219199"/>
            <a:ext cx="12192000" cy="1143000"/>
          </a:xfrm>
        </p:spPr>
        <p:txBody>
          <a:bodyPr/>
          <a:lstStyle/>
          <a:p>
            <a:r>
              <a:rPr lang="ar-SA" dirty="0"/>
              <a:t>فَإِنِّي وَعِزَّتِكَ مِنَ النَّادِمِينَ،</a:t>
            </a:r>
            <a:endParaRPr lang="en-CA" dirty="0"/>
          </a:p>
        </p:txBody>
      </p:sp>
      <p:sp>
        <p:nvSpPr>
          <p:cNvPr id="3" name="Content Placeholder 2">
            <a:extLst>
              <a:ext uri="{FF2B5EF4-FFF2-40B4-BE49-F238E27FC236}">
                <a16:creationId xmlns:a16="http://schemas.microsoft.com/office/drawing/2014/main" id="{2CEBB6AB-E92B-4019-B3AD-E278176DD05A}"/>
              </a:ext>
            </a:extLst>
          </p:cNvPr>
          <p:cNvSpPr>
            <a:spLocks noGrp="1"/>
          </p:cNvSpPr>
          <p:nvPr>
            <p:ph type="body" sz="quarter" idx="10"/>
          </p:nvPr>
        </p:nvSpPr>
        <p:spPr>
          <a:xfrm>
            <a:off x="2171700" y="4495801"/>
            <a:ext cx="7848600" cy="1905000"/>
          </a:xfrm>
        </p:spPr>
        <p:txBody>
          <a:bodyPr/>
          <a:lstStyle/>
          <a:p>
            <a:r>
              <a:rPr lang="en-US" dirty="0"/>
              <a:t>I - by Your might - am one of the remorseful!</a:t>
            </a:r>
          </a:p>
          <a:p>
            <a:endParaRPr lang="en-US" dirty="0"/>
          </a:p>
        </p:txBody>
      </p:sp>
    </p:spTree>
    <p:extLst>
      <p:ext uri="{BB962C8B-B14F-4D97-AF65-F5344CB8AC3E}">
        <p14:creationId xmlns:p14="http://schemas.microsoft.com/office/powerpoint/2010/main" val="1417511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4B0A67-C1DE-D582-B430-8D61C528FE23}"/>
              </a:ext>
            </a:extLst>
          </p:cNvPr>
          <p:cNvSpPr>
            <a:spLocks noGrp="1"/>
          </p:cNvSpPr>
          <p:nvPr>
            <p:ph type="title"/>
          </p:nvPr>
        </p:nvSpPr>
        <p:spPr>
          <a:xfrm>
            <a:off x="0" y="1219199"/>
            <a:ext cx="12192000" cy="1143000"/>
          </a:xfrm>
        </p:spPr>
        <p:txBody>
          <a:bodyPr/>
          <a:lstStyle/>
          <a:p>
            <a:r>
              <a:rPr lang="ar-SA" dirty="0"/>
              <a:t>وَإِنْ كَانَ الاسْتِغْفارُ مِنَ الْخَطيئَةِ حِطَّةً،</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If praying forgiveness for offenses is an alleviation,</a:t>
            </a:r>
          </a:p>
        </p:txBody>
      </p:sp>
    </p:spTree>
    <p:extLst>
      <p:ext uri="{BB962C8B-B14F-4D97-AF65-F5344CB8AC3E}">
        <p14:creationId xmlns:p14="http://schemas.microsoft.com/office/powerpoint/2010/main" val="16594843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85B6925-08AE-48DA-E317-6C1DBE9732E4}"/>
              </a:ext>
            </a:extLst>
          </p:cNvPr>
          <p:cNvSpPr>
            <a:spLocks noGrp="1"/>
          </p:cNvSpPr>
          <p:nvPr>
            <p:ph type="title"/>
          </p:nvPr>
        </p:nvSpPr>
        <p:spPr>
          <a:xfrm>
            <a:off x="0" y="1219199"/>
            <a:ext cx="12192000" cy="1143000"/>
          </a:xfrm>
        </p:spPr>
        <p:txBody>
          <a:bodyPr/>
          <a:lstStyle/>
          <a:p>
            <a:r>
              <a:rPr lang="ar-SA" dirty="0"/>
              <a:t>فَإِنِّي لَكَ مِنَ الُمُسْتَغْفِرِينَ،</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am one of those who pray forgiveness!</a:t>
            </a:r>
          </a:p>
        </p:txBody>
      </p:sp>
    </p:spTree>
    <p:extLst>
      <p:ext uri="{BB962C8B-B14F-4D97-AF65-F5344CB8AC3E}">
        <p14:creationId xmlns:p14="http://schemas.microsoft.com/office/powerpoint/2010/main" val="1707728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078BAF6-26F1-0982-5660-828F1DF1ACEE}"/>
              </a:ext>
            </a:extLst>
          </p:cNvPr>
          <p:cNvSpPr>
            <a:spLocks noGrp="1"/>
          </p:cNvSpPr>
          <p:nvPr>
            <p:ph type="title"/>
          </p:nvPr>
        </p:nvSpPr>
        <p:spPr>
          <a:xfrm>
            <a:off x="0" y="1219199"/>
            <a:ext cx="12192000" cy="1143000"/>
          </a:xfrm>
        </p:spPr>
        <p:txBody>
          <a:bodyPr/>
          <a:lstStyle/>
          <a:p>
            <a:r>
              <a:rPr lang="ar-SA" dirty="0"/>
              <a:t>لَكَ الْعُتْبىٰ حَتَّىٰ تَرْضَىٰ</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To You I return that You may be well pleased!</a:t>
            </a:r>
          </a:p>
        </p:txBody>
      </p:sp>
    </p:spTree>
    <p:extLst>
      <p:ext uri="{BB962C8B-B14F-4D97-AF65-F5344CB8AC3E}">
        <p14:creationId xmlns:p14="http://schemas.microsoft.com/office/powerpoint/2010/main" val="7008006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D8C2033-274C-9D24-C6C2-D05EF22A6A4A}"/>
              </a:ext>
            </a:extLst>
          </p:cNvPr>
          <p:cNvSpPr>
            <a:spLocks noGrp="1"/>
          </p:cNvSpPr>
          <p:nvPr>
            <p:ph type="title"/>
          </p:nvPr>
        </p:nvSpPr>
        <p:spPr>
          <a:xfrm>
            <a:off x="0" y="1219199"/>
            <a:ext cx="12192000" cy="1143000"/>
          </a:xfrm>
        </p:spPr>
        <p:txBody>
          <a:bodyPr/>
          <a:lstStyle/>
          <a:p>
            <a:r>
              <a:rPr lang="ar-SA" dirty="0"/>
              <a:t>إِلٰهِي بِقُدْرَتِكَ عَلَيَّ تُبْ عَلَيَّ،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through Your power over me, turn toward me,</a:t>
            </a:r>
          </a:p>
        </p:txBody>
      </p:sp>
    </p:spTree>
    <p:extLst>
      <p:ext uri="{BB962C8B-B14F-4D97-AF65-F5344CB8AC3E}">
        <p14:creationId xmlns:p14="http://schemas.microsoft.com/office/powerpoint/2010/main" val="4170882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4294A-D143-DBC6-AA7F-9FB8226567DE}"/>
              </a:ext>
            </a:extLst>
          </p:cNvPr>
          <p:cNvSpPr>
            <a:spLocks noGrp="1"/>
          </p:cNvSpPr>
          <p:nvPr>
            <p:ph type="title"/>
          </p:nvPr>
        </p:nvSpPr>
        <p:spPr>
          <a:xfrm>
            <a:off x="0" y="1219199"/>
            <a:ext cx="12192000" cy="1143000"/>
          </a:xfrm>
        </p:spPr>
        <p:txBody>
          <a:bodyPr/>
          <a:lstStyle/>
          <a:p>
            <a:r>
              <a:rPr lang="ar-SA" dirty="0"/>
              <a:t>وَبِحِلْمِكَ عَنِّي اعْفُ عَنِّي،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through Your clemency toward me, pardon me,</a:t>
            </a:r>
          </a:p>
        </p:txBody>
      </p:sp>
    </p:spTree>
    <p:extLst>
      <p:ext uri="{BB962C8B-B14F-4D97-AF65-F5344CB8AC3E}">
        <p14:creationId xmlns:p14="http://schemas.microsoft.com/office/powerpoint/2010/main" val="39045416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A3C3B7-EA72-2279-A6B3-DC12EE7DADAE}"/>
              </a:ext>
            </a:extLst>
          </p:cNvPr>
          <p:cNvSpPr>
            <a:spLocks noGrp="1"/>
          </p:cNvSpPr>
          <p:nvPr>
            <p:ph type="title"/>
          </p:nvPr>
        </p:nvSpPr>
        <p:spPr>
          <a:xfrm>
            <a:off x="0" y="1219199"/>
            <a:ext cx="12192000" cy="1143000"/>
          </a:xfrm>
        </p:spPr>
        <p:txBody>
          <a:bodyPr/>
          <a:lstStyle/>
          <a:p>
            <a:r>
              <a:rPr lang="ar-SA" dirty="0"/>
              <a:t>وَبِعِلْمِكَ بِي ارْفَقْ بِي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and through Your knowledge of me, be gentle toward me!</a:t>
            </a:r>
          </a:p>
        </p:txBody>
      </p:sp>
    </p:spTree>
    <p:extLst>
      <p:ext uri="{BB962C8B-B14F-4D97-AF65-F5344CB8AC3E}">
        <p14:creationId xmlns:p14="http://schemas.microsoft.com/office/powerpoint/2010/main" val="2092031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C8BF59-B9ED-A5A5-E080-D0C31078CF0E}"/>
              </a:ext>
            </a:extLst>
          </p:cNvPr>
          <p:cNvSpPr>
            <a:spLocks noGrp="1"/>
          </p:cNvSpPr>
          <p:nvPr>
            <p:ph type="title"/>
          </p:nvPr>
        </p:nvSpPr>
        <p:spPr>
          <a:xfrm>
            <a:off x="0" y="1219199"/>
            <a:ext cx="12192000" cy="1143000"/>
          </a:xfrm>
        </p:spPr>
        <p:txBody>
          <a:bodyPr/>
          <a:lstStyle/>
          <a:p>
            <a:r>
              <a:rPr lang="ar-SA" dirty="0"/>
              <a:t>إِلٰهِي أَنْتَ الَّذِي فَتَحْتَ لِعِبادِكَ بَابَاً إلَىٰ عَفْوِكَ سَمَّيْتَهُ التَّوْبَةَ،</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My God, You are He who has opened a door to Your pardon and named it 'repentance',</a:t>
            </a:r>
          </a:p>
        </p:txBody>
      </p:sp>
    </p:spTree>
    <p:extLst>
      <p:ext uri="{BB962C8B-B14F-4D97-AF65-F5344CB8AC3E}">
        <p14:creationId xmlns:p14="http://schemas.microsoft.com/office/powerpoint/2010/main" val="17612747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CA7A92-140F-BAB7-C96D-E68D0EE24FC3}"/>
              </a:ext>
            </a:extLst>
          </p:cNvPr>
          <p:cNvSpPr>
            <a:spLocks noGrp="1"/>
          </p:cNvSpPr>
          <p:nvPr>
            <p:ph type="title"/>
          </p:nvPr>
        </p:nvSpPr>
        <p:spPr>
          <a:xfrm>
            <a:off x="0" y="1219199"/>
            <a:ext cx="12192000" cy="1143000"/>
          </a:xfrm>
        </p:spPr>
        <p:txBody>
          <a:bodyPr/>
          <a:lstStyle/>
          <a:p>
            <a:r>
              <a:rPr lang="ar-SA" dirty="0"/>
              <a:t>فَقُلْتَ تُوبُوا إلَىٰ اللَّهِ تَوْبَةً نَصُوحَاً</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for You said, Repent to God with unswerving repentance.</a:t>
            </a:r>
          </a:p>
        </p:txBody>
      </p:sp>
    </p:spTree>
    <p:extLst>
      <p:ext uri="{BB962C8B-B14F-4D97-AF65-F5344CB8AC3E}">
        <p14:creationId xmlns:p14="http://schemas.microsoft.com/office/powerpoint/2010/main" val="21226006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0FF8BCF-D2D7-4400-BB97-B6BDEC42ED0E}"/>
              </a:ext>
            </a:extLst>
          </p:cNvPr>
          <p:cNvSpPr>
            <a:spLocks noGrp="1" noRot="1" noMove="1" noResize="1" noEditPoints="1" noAdjustHandles="1" noChangeArrowheads="1" noChangeShapeType="1"/>
          </p:cNvSpPr>
          <p:nvPr>
            <p:ph type="title"/>
          </p:nvPr>
        </p:nvSpPr>
        <p:spPr>
          <a:xfrm>
            <a:off x="609600" y="151469"/>
            <a:ext cx="10972800" cy="683144"/>
          </a:xfrm>
        </p:spPr>
        <p:txBody>
          <a:bodyPr/>
          <a:lstStyle/>
          <a:p>
            <a:r>
              <a:rPr lang="en-US" sz="3600" b="1" dirty="0"/>
              <a:t>23</a:t>
            </a:r>
            <a:r>
              <a:rPr lang="en-US" sz="3600" b="1" baseline="30000" dirty="0"/>
              <a:t>rd</a:t>
            </a:r>
            <a:r>
              <a:rPr lang="en-US" sz="3600" b="1" dirty="0"/>
              <a:t> Night of Ramadhan Kareem</a:t>
            </a:r>
          </a:p>
        </p:txBody>
      </p:sp>
      <p:sp>
        <p:nvSpPr>
          <p:cNvPr id="3" name="Rectangle 2">
            <a:hlinkClick r:id="rId3" action="ppaction://hlinksldjump"/>
            <a:extLst>
              <a:ext uri="{FF2B5EF4-FFF2-40B4-BE49-F238E27FC236}">
                <a16:creationId xmlns:a16="http://schemas.microsoft.com/office/drawing/2014/main" id="{F4DB166E-D92B-BE03-13DF-192C0D16A701}"/>
              </a:ext>
            </a:extLst>
          </p:cNvPr>
          <p:cNvSpPr/>
          <p:nvPr/>
        </p:nvSpPr>
        <p:spPr>
          <a:xfrm>
            <a:off x="3886200" y="144780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صلاة</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17" name="Rectangle 16">
            <a:hlinkClick r:id="rId4" action="ppaction://hlinksldjump"/>
            <a:extLst>
              <a:ext uri="{FF2B5EF4-FFF2-40B4-BE49-F238E27FC236}">
                <a16:creationId xmlns:a16="http://schemas.microsoft.com/office/drawing/2014/main" id="{D1B16516-6785-FA25-8158-845E0A706101}"/>
              </a:ext>
            </a:extLst>
          </p:cNvPr>
          <p:cNvSpPr/>
          <p:nvPr/>
        </p:nvSpPr>
        <p:spPr>
          <a:xfrm>
            <a:off x="3886200" y="186779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عمل قر</a:t>
            </a:r>
            <a:r>
              <a:rPr lang="ur-PK" sz="2400">
                <a:solidFill>
                  <a:schemeClr val="bg1"/>
                </a:solidFill>
                <a:latin typeface="Arabic Typesetting" panose="03020402040406030203" pitchFamily="66" charset="-78"/>
                <a:cs typeface="Arabic Typesetting" panose="03020402040406030203" pitchFamily="66" charset="-78"/>
              </a:rPr>
              <a:t>آ</a:t>
            </a:r>
            <a:r>
              <a:rPr lang="ar-EG" sz="2400" dirty="0">
                <a:solidFill>
                  <a:schemeClr val="bg1"/>
                </a:solidFill>
                <a:latin typeface="Arabic Typesetting" panose="03020402040406030203" pitchFamily="66" charset="-78"/>
                <a:cs typeface="Arabic Typesetting" panose="03020402040406030203" pitchFamily="66" charset="-78"/>
              </a:rPr>
              <a:t>ن</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18" name="Rectangle 17">
            <a:hlinkClick r:id="rId5" action="ppaction://hlinksldjump"/>
            <a:extLst>
              <a:ext uri="{FF2B5EF4-FFF2-40B4-BE49-F238E27FC236}">
                <a16:creationId xmlns:a16="http://schemas.microsoft.com/office/drawing/2014/main" id="{4FD657FE-A11F-F2DA-5E96-552E7FB0366B}"/>
              </a:ext>
            </a:extLst>
          </p:cNvPr>
          <p:cNvSpPr/>
          <p:nvPr/>
        </p:nvSpPr>
        <p:spPr>
          <a:xfrm>
            <a:off x="3886200" y="228779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إِنّي أَمْسَيْتُ لَكَ عَبْداً دَاخِراً</a:t>
            </a:r>
            <a:endParaRPr lang="en-US" sz="2400" dirty="0">
              <a:solidFill>
                <a:schemeClr val="bg1"/>
              </a:solidFill>
              <a:latin typeface="Arabic Typesetting" panose="03020402040406030203" pitchFamily="66" charset="-78"/>
              <a:cs typeface="Arabic Typesetting" panose="03020402040406030203" pitchFamily="66" charset="-78"/>
            </a:endParaRPr>
          </a:p>
        </p:txBody>
      </p:sp>
      <p:sp>
        <p:nvSpPr>
          <p:cNvPr id="19" name="Rectangle 18">
            <a:hlinkClick r:id="rId6" action="ppaction://hlinksldjump"/>
            <a:extLst>
              <a:ext uri="{FF2B5EF4-FFF2-40B4-BE49-F238E27FC236}">
                <a16:creationId xmlns:a16="http://schemas.microsoft.com/office/drawing/2014/main" id="{0C57D3AD-9DDF-4636-8657-CA6F5CA9B35B}"/>
              </a:ext>
            </a:extLst>
          </p:cNvPr>
          <p:cNvSpPr/>
          <p:nvPr/>
        </p:nvSpPr>
        <p:spPr>
          <a:xfrm>
            <a:off x="3886200" y="2707788"/>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اللّهُمّ اجْعَلْ فِيمَا تَقْضِي وَتُقَدّرُ </a:t>
            </a:r>
          </a:p>
        </p:txBody>
      </p:sp>
      <p:sp>
        <p:nvSpPr>
          <p:cNvPr id="24" name="Rectangle 23">
            <a:hlinkClick r:id="rId7" action="ppaction://hlinksldjump"/>
            <a:extLst>
              <a:ext uri="{FF2B5EF4-FFF2-40B4-BE49-F238E27FC236}">
                <a16:creationId xmlns:a16="http://schemas.microsoft.com/office/drawing/2014/main" id="{08D96BB0-FC61-A3BF-0AEC-F9FF6182B465}"/>
              </a:ext>
            </a:extLst>
          </p:cNvPr>
          <p:cNvSpPr/>
          <p:nvPr/>
        </p:nvSpPr>
        <p:spPr>
          <a:xfrm>
            <a:off x="3883325" y="480777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ur-PK" sz="2400" dirty="0">
                <a:solidFill>
                  <a:schemeClr val="bg1"/>
                </a:solidFill>
                <a:latin typeface="Arabic Typesetting" panose="03020402040406030203" pitchFamily="66" charset="-78"/>
                <a:cs typeface="Arabic Typesetting" panose="03020402040406030203" pitchFamily="66" charset="-78"/>
              </a:rPr>
              <a:t>مناجاة أمير </a:t>
            </a:r>
            <a:r>
              <a:rPr lang="ur-PK" sz="2400">
                <a:solidFill>
                  <a:schemeClr val="bg1"/>
                </a:solidFill>
                <a:latin typeface="Arabic Typesetting" panose="03020402040406030203" pitchFamily="66" charset="-78"/>
                <a:cs typeface="Arabic Typesetting" panose="03020402040406030203" pitchFamily="66" charset="-78"/>
              </a:rPr>
              <a:t>المؤمنين</a:t>
            </a:r>
            <a:r>
              <a:rPr lang="en-US" sz="2400">
                <a:solidFill>
                  <a:schemeClr val="bg1"/>
                </a:solidFill>
                <a:latin typeface="Arabic Typesetting" panose="03020402040406030203" pitchFamily="66" charset="-78"/>
                <a:cs typeface="Arabic Typesetting" panose="03020402040406030203" pitchFamily="66" charset="-78"/>
              </a:rPr>
              <a:t>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25" name="Rectangle 24">
            <a:hlinkClick r:id="rId8" action="ppaction://hlinksldjump"/>
            <a:extLst>
              <a:ext uri="{FF2B5EF4-FFF2-40B4-BE49-F238E27FC236}">
                <a16:creationId xmlns:a16="http://schemas.microsoft.com/office/drawing/2014/main" id="{E0EC7AD0-9D06-AD00-0E65-6DDE5AB5CCEB}"/>
              </a:ext>
            </a:extLst>
          </p:cNvPr>
          <p:cNvSpPr/>
          <p:nvPr/>
        </p:nvSpPr>
        <p:spPr>
          <a:xfrm>
            <a:off x="3883325" y="4387772"/>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زيارة امام </a:t>
            </a:r>
            <a:r>
              <a:rPr lang="ar-EG" sz="2400">
                <a:solidFill>
                  <a:schemeClr val="bg1"/>
                </a:solidFill>
                <a:latin typeface="Arabic Typesetting" panose="03020402040406030203" pitchFamily="66" charset="-78"/>
                <a:cs typeface="Arabic Typesetting" panose="03020402040406030203" pitchFamily="66" charset="-78"/>
              </a:rPr>
              <a:t>حسين </a:t>
            </a:r>
            <a:r>
              <a:rPr lang="ur-PK" sz="2400" dirty="0">
                <a:solidFill>
                  <a:schemeClr val="bg1"/>
                </a:solidFill>
                <a:latin typeface="Arabic Typesetting" panose="03020402040406030203" pitchFamily="66" charset="-78"/>
                <a:cs typeface="Arabic Typesetting" panose="03020402040406030203" pitchFamily="66" charset="-78"/>
              </a:rPr>
              <a:t>عليه السلام</a:t>
            </a:r>
          </a:p>
        </p:txBody>
      </p:sp>
      <p:sp>
        <p:nvSpPr>
          <p:cNvPr id="29" name="Rectangle 28">
            <a:hlinkClick r:id="rId9" action="ppaction://hlinksldjump"/>
            <a:extLst>
              <a:ext uri="{FF2B5EF4-FFF2-40B4-BE49-F238E27FC236}">
                <a16:creationId xmlns:a16="http://schemas.microsoft.com/office/drawing/2014/main" id="{B59D4ECB-7ADB-D450-43E4-EB5D005FD22E}"/>
              </a:ext>
            </a:extLst>
          </p:cNvPr>
          <p:cNvSpPr/>
          <p:nvPr/>
        </p:nvSpPr>
        <p:spPr>
          <a:xfrm>
            <a:off x="3886200" y="3127784"/>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دعا حجة</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30" name="Rectangle 29">
            <a:hlinkClick r:id="rId10" action="ppaction://hlinksldjump"/>
            <a:extLst>
              <a:ext uri="{FF2B5EF4-FFF2-40B4-BE49-F238E27FC236}">
                <a16:creationId xmlns:a16="http://schemas.microsoft.com/office/drawing/2014/main" id="{77B72B36-9441-2809-A0FE-DA9C840792E5}"/>
              </a:ext>
            </a:extLst>
          </p:cNvPr>
          <p:cNvSpPr/>
          <p:nvPr/>
        </p:nvSpPr>
        <p:spPr>
          <a:xfrm>
            <a:off x="3886200" y="3547780"/>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a:solidFill>
                  <a:schemeClr val="bg1"/>
                </a:solidFill>
                <a:latin typeface="Arabic Typesetting" panose="03020402040406030203" pitchFamily="66" charset="-78"/>
                <a:cs typeface="Arabic Typesetting" panose="03020402040406030203" pitchFamily="66" charset="-78"/>
              </a:rPr>
              <a:t>دعا توبة</a:t>
            </a:r>
            <a:endParaRPr lang="ur-PK" sz="2400" dirty="0">
              <a:solidFill>
                <a:schemeClr val="bg1"/>
              </a:solidFill>
              <a:latin typeface="Arabic Typesetting" panose="03020402040406030203" pitchFamily="66" charset="-78"/>
              <a:cs typeface="Arabic Typesetting" panose="03020402040406030203" pitchFamily="66" charset="-78"/>
            </a:endParaRPr>
          </a:p>
        </p:txBody>
      </p:sp>
      <p:sp>
        <p:nvSpPr>
          <p:cNvPr id="2" name="Rectangle 1">
            <a:hlinkClick r:id="rId11" action="ppaction://hlinksldjump"/>
            <a:extLst>
              <a:ext uri="{FF2B5EF4-FFF2-40B4-BE49-F238E27FC236}">
                <a16:creationId xmlns:a16="http://schemas.microsoft.com/office/drawing/2014/main" id="{67A389E9-922A-0AC6-F30C-0D1AF92E1A35}"/>
              </a:ext>
            </a:extLst>
          </p:cNvPr>
          <p:cNvSpPr/>
          <p:nvPr/>
        </p:nvSpPr>
        <p:spPr>
          <a:xfrm>
            <a:off x="3886200" y="3967776"/>
            <a:ext cx="4419600" cy="390205"/>
          </a:xfrm>
          <a:prstGeom prst="rect">
            <a:avLst/>
          </a:prstGeom>
          <a:gradFill flip="none" rotWithShape="1">
            <a:gsLst>
              <a:gs pos="56000">
                <a:schemeClr val="accent6">
                  <a:lumMod val="75000"/>
                </a:schemeClr>
              </a:gs>
              <a:gs pos="0">
                <a:schemeClr val="accent6">
                  <a:lumMod val="50000"/>
                </a:schemeClr>
              </a:gs>
              <a:gs pos="100000">
                <a:schemeClr val="accent6">
                  <a:lumMod val="50000"/>
                </a:schemeClr>
              </a:gs>
            </a:gsLst>
            <a:lin ang="16200000" scaled="1"/>
            <a:tileRect/>
          </a:gradFill>
        </p:spPr>
        <p:style>
          <a:lnRef idx="1">
            <a:schemeClr val="accent2"/>
          </a:lnRef>
          <a:fillRef idx="2">
            <a:schemeClr val="accent2"/>
          </a:fillRef>
          <a:effectRef idx="1">
            <a:schemeClr val="accent2"/>
          </a:effectRef>
          <a:fontRef idx="minor">
            <a:schemeClr val="dk1"/>
          </a:fontRef>
        </p:style>
        <p:txBody>
          <a:bodyPr rtlCol="0" anchor="ctr"/>
          <a:lstStyle/>
          <a:p>
            <a:pPr algn="ctr"/>
            <a:r>
              <a:rPr lang="ar-EG" sz="2400" dirty="0">
                <a:solidFill>
                  <a:schemeClr val="bg1"/>
                </a:solidFill>
                <a:latin typeface="Arabic Typesetting" panose="03020402040406030203" pitchFamily="66" charset="-78"/>
                <a:cs typeface="Arabic Typesetting" panose="03020402040406030203" pitchFamily="66" charset="-78"/>
              </a:rPr>
              <a:t>دعا </a:t>
            </a:r>
            <a:r>
              <a:rPr lang="ar-EG" sz="2400">
                <a:solidFill>
                  <a:schemeClr val="bg1"/>
                </a:solidFill>
                <a:latin typeface="Arabic Typesetting" panose="03020402040406030203" pitchFamily="66" charset="-78"/>
                <a:cs typeface="Arabic Typesetting" panose="03020402040406030203" pitchFamily="66" charset="-78"/>
              </a:rPr>
              <a:t>مكارم الأخلاق</a:t>
            </a:r>
            <a:endParaRPr lang="ur-PK" sz="2400" dirty="0">
              <a:solidFill>
                <a:schemeClr val="bg1"/>
              </a:solidFill>
              <a:latin typeface="Arabic Typesetting" panose="03020402040406030203" pitchFamily="66" charset="-78"/>
              <a:cs typeface="Arabic Typesetting" panose="03020402040406030203" pitchFamily="66" charset="-78"/>
            </a:endParaRPr>
          </a:p>
        </p:txBody>
      </p:sp>
    </p:spTree>
    <p:extLst>
      <p:ext uri="{BB962C8B-B14F-4D97-AF65-F5344CB8AC3E}">
        <p14:creationId xmlns:p14="http://schemas.microsoft.com/office/powerpoint/2010/main" val="385753140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ED415-6FB5-2329-921A-189E4C6F138D}"/>
              </a:ext>
            </a:extLst>
          </p:cNvPr>
          <p:cNvSpPr>
            <a:spLocks noGrp="1"/>
          </p:cNvSpPr>
          <p:nvPr>
            <p:ph type="title"/>
          </p:nvPr>
        </p:nvSpPr>
        <p:spPr/>
        <p:txBody>
          <a:bodyPr/>
          <a:lstStyle/>
          <a:p>
            <a:r>
              <a:rPr lang="ar-SA" dirty="0"/>
              <a:t>بِالْحُجَّةِ</a:t>
            </a:r>
            <a:endParaRPr lang="en-CA" dirty="0"/>
          </a:p>
        </p:txBody>
      </p:sp>
      <p:sp>
        <p:nvSpPr>
          <p:cNvPr id="3" name="Text Placeholder 2">
            <a:extLst>
              <a:ext uri="{FF2B5EF4-FFF2-40B4-BE49-F238E27FC236}">
                <a16:creationId xmlns:a16="http://schemas.microsoft.com/office/drawing/2014/main" id="{EC5775EE-089D-291A-C363-B3DC112B97F0}"/>
              </a:ext>
            </a:extLst>
          </p:cNvPr>
          <p:cNvSpPr>
            <a:spLocks noGrp="1"/>
          </p:cNvSpPr>
          <p:nvPr>
            <p:ph type="body" sz="quarter" idx="10"/>
          </p:nvPr>
        </p:nvSpPr>
        <p:spPr/>
        <p:txBody>
          <a:bodyPr/>
          <a:lstStyle/>
          <a:p>
            <a:r>
              <a:rPr lang="en-US" dirty="0"/>
              <a:t>for the sake of al-</a:t>
            </a:r>
            <a:r>
              <a:rPr lang="en-US" dirty="0" err="1"/>
              <a:t>Hujjah</a:t>
            </a:r>
            <a:r>
              <a:rPr lang="en-US" dirty="0"/>
              <a:t>.</a:t>
            </a:r>
            <a:endParaRPr lang="en-CA" dirty="0"/>
          </a:p>
        </p:txBody>
      </p:sp>
      <p:sp>
        <p:nvSpPr>
          <p:cNvPr id="4" name="TextBox 3">
            <a:extLst>
              <a:ext uri="{FF2B5EF4-FFF2-40B4-BE49-F238E27FC236}">
                <a16:creationId xmlns:a16="http://schemas.microsoft.com/office/drawing/2014/main" id="{87E59490-AC04-E22B-3FAA-A57BA2728C7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5" name="TextBox 4">
            <a:extLst>
              <a:ext uri="{FF2B5EF4-FFF2-40B4-BE49-F238E27FC236}">
                <a16:creationId xmlns:a16="http://schemas.microsoft.com/office/drawing/2014/main" id="{9A34B417-3339-3417-AFF9-F4A6D057081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78813D15-3C90-C858-7668-52DB8E5B693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058EE7EC-F282-6152-B0B9-742ED7759C5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76B62A0A-C58D-08DB-8DC6-25FB913CE9E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76943660-7D3A-2DD1-9FCF-5E47C08CEEF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818C2D9-FE07-AB55-943F-A0FDDC643C5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7D73725A-35C5-45FF-EC4F-74B970A0EFC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F9C8CD97-722B-A775-602E-90DA0C52148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985FFAD5-9C19-B205-FDB9-21DD403EA3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Tree>
    <p:extLst>
      <p:ext uri="{BB962C8B-B14F-4D97-AF65-F5344CB8AC3E}">
        <p14:creationId xmlns:p14="http://schemas.microsoft.com/office/powerpoint/2010/main" val="22516250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ntr" presetSubtype="0" fill="hold" grpId="1"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1"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1"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1"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1"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0"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5"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60D325B-D28F-1D37-B412-C49A2E4F3FC0}"/>
              </a:ext>
            </a:extLst>
          </p:cNvPr>
          <p:cNvSpPr>
            <a:spLocks noGrp="1"/>
          </p:cNvSpPr>
          <p:nvPr>
            <p:ph type="title"/>
          </p:nvPr>
        </p:nvSpPr>
        <p:spPr>
          <a:xfrm>
            <a:off x="0" y="1219199"/>
            <a:ext cx="12192000" cy="1143000"/>
          </a:xfrm>
        </p:spPr>
        <p:txBody>
          <a:bodyPr/>
          <a:lstStyle/>
          <a:p>
            <a:r>
              <a:rPr lang="ar-SA" dirty="0"/>
              <a:t>فَما عُذْرُ مَنْ أَغْفَلَ دُخُولَ الْبابِ بَعْدَ فَتْحِهِ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What is the excuse of him who remains heedless of entering the door after its opening?</a:t>
            </a:r>
          </a:p>
        </p:txBody>
      </p:sp>
    </p:spTree>
    <p:extLst>
      <p:ext uri="{BB962C8B-B14F-4D97-AF65-F5344CB8AC3E}">
        <p14:creationId xmlns:p14="http://schemas.microsoft.com/office/powerpoint/2010/main" val="16998522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55AF268-1F8C-508C-54B9-33A6D83BE9A9}"/>
              </a:ext>
            </a:extLst>
          </p:cNvPr>
          <p:cNvSpPr>
            <a:spLocks noGrp="1"/>
          </p:cNvSpPr>
          <p:nvPr>
            <p:ph type="title"/>
          </p:nvPr>
        </p:nvSpPr>
        <p:spPr>
          <a:xfrm>
            <a:off x="0" y="1219199"/>
            <a:ext cx="12192000" cy="1143000"/>
          </a:xfrm>
        </p:spPr>
        <p:txBody>
          <a:bodyPr/>
          <a:lstStyle/>
          <a:p>
            <a:r>
              <a:rPr lang="ar-SA" dirty="0"/>
              <a:t>إِلٰهِي إنْ كانَ قَبُحَ الذَّنْبُ مِنْ عَبْدِكَ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though the sins of Your servant are ugly,</a:t>
            </a:r>
          </a:p>
        </p:txBody>
      </p:sp>
    </p:spTree>
    <p:extLst>
      <p:ext uri="{BB962C8B-B14F-4D97-AF65-F5344CB8AC3E}">
        <p14:creationId xmlns:p14="http://schemas.microsoft.com/office/powerpoint/2010/main" val="163739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452502E-5C3B-4731-55D0-7940B3114494}"/>
              </a:ext>
            </a:extLst>
          </p:cNvPr>
          <p:cNvSpPr>
            <a:spLocks noGrp="1"/>
          </p:cNvSpPr>
          <p:nvPr>
            <p:ph type="title"/>
          </p:nvPr>
        </p:nvSpPr>
        <p:spPr>
          <a:xfrm>
            <a:off x="0" y="1219199"/>
            <a:ext cx="12192000" cy="1143000"/>
          </a:xfrm>
        </p:spPr>
        <p:txBody>
          <a:bodyPr/>
          <a:lstStyle/>
          <a:p>
            <a:r>
              <a:rPr lang="ar-SA" dirty="0"/>
              <a:t>فَلْيَحْسُنِ الْعَفْوُ مِنْ عِنْدِكَ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Your pardon is beautiful.</a:t>
            </a:r>
          </a:p>
        </p:txBody>
      </p:sp>
    </p:spTree>
    <p:extLst>
      <p:ext uri="{BB962C8B-B14F-4D97-AF65-F5344CB8AC3E}">
        <p14:creationId xmlns:p14="http://schemas.microsoft.com/office/powerpoint/2010/main" val="15509540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E8A4B9-3E02-2129-34BB-690519372CED}"/>
              </a:ext>
            </a:extLst>
          </p:cNvPr>
          <p:cNvSpPr>
            <a:spLocks noGrp="1"/>
          </p:cNvSpPr>
          <p:nvPr>
            <p:ph type="title"/>
          </p:nvPr>
        </p:nvSpPr>
        <p:spPr>
          <a:xfrm>
            <a:off x="0" y="1219199"/>
            <a:ext cx="12192000" cy="1143000"/>
          </a:xfrm>
        </p:spPr>
        <p:txBody>
          <a:bodyPr/>
          <a:lstStyle/>
          <a:p>
            <a:r>
              <a:rPr lang="ar-SA" dirty="0"/>
              <a:t>إِلٰهِي ما أَنَا بِأَوَّلِ مَنْ عَصاكَ، فَتُبْتَ عَلَيْهِ،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My God, I am not the first to have disobeyed You, and You turned toward him,</a:t>
            </a:r>
          </a:p>
        </p:txBody>
      </p:sp>
    </p:spTree>
    <p:extLst>
      <p:ext uri="{BB962C8B-B14F-4D97-AF65-F5344CB8AC3E}">
        <p14:creationId xmlns:p14="http://schemas.microsoft.com/office/powerpoint/2010/main" val="34803741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CE11922-D419-FED2-F23C-0526C50F47CA}"/>
              </a:ext>
            </a:extLst>
          </p:cNvPr>
          <p:cNvSpPr>
            <a:spLocks noGrp="1"/>
          </p:cNvSpPr>
          <p:nvPr>
            <p:ph type="title"/>
          </p:nvPr>
        </p:nvSpPr>
        <p:spPr>
          <a:xfrm>
            <a:off x="0" y="1219199"/>
            <a:ext cx="12192000" cy="1143000"/>
          </a:xfrm>
        </p:spPr>
        <p:txBody>
          <a:bodyPr/>
          <a:lstStyle/>
          <a:p>
            <a:r>
              <a:rPr lang="ar-SA" dirty="0"/>
              <a:t>وَتَعَرَّضَ بِمَعْرُوفِكَ، فَجُدْتَ عَلَيْهِ،</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or to have sought to attain Your </a:t>
            </a:r>
            <a:r>
              <a:rPr lang="en-US" dirty="0" err="1"/>
              <a:t>favour</a:t>
            </a:r>
            <a:r>
              <a:rPr lang="en-US" dirty="0"/>
              <a:t>, and You were munificent toward him.</a:t>
            </a:r>
          </a:p>
        </p:txBody>
      </p:sp>
    </p:spTree>
    <p:extLst>
      <p:ext uri="{BB962C8B-B14F-4D97-AF65-F5344CB8AC3E}">
        <p14:creationId xmlns:p14="http://schemas.microsoft.com/office/powerpoint/2010/main" val="9962038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88F3FDE-4AE6-D87C-9C84-744124B8998E}"/>
              </a:ext>
            </a:extLst>
          </p:cNvPr>
          <p:cNvSpPr>
            <a:spLocks noGrp="1"/>
          </p:cNvSpPr>
          <p:nvPr>
            <p:ph type="title"/>
          </p:nvPr>
        </p:nvSpPr>
        <p:spPr>
          <a:xfrm>
            <a:off x="0" y="1219199"/>
            <a:ext cx="12192000" cy="1143000"/>
          </a:xfrm>
        </p:spPr>
        <p:txBody>
          <a:bodyPr/>
          <a:lstStyle/>
          <a:p>
            <a:r>
              <a:rPr lang="ar-SA" dirty="0"/>
              <a:t>يا مُجِيبَ الْمُضْطَرِّ،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 Responder to the distressed!</a:t>
            </a:r>
          </a:p>
        </p:txBody>
      </p:sp>
    </p:spTree>
    <p:extLst>
      <p:ext uri="{BB962C8B-B14F-4D97-AF65-F5344CB8AC3E}">
        <p14:creationId xmlns:p14="http://schemas.microsoft.com/office/powerpoint/2010/main" val="40334882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D02329A-E4BF-1D4E-6EA7-970FD6487A8F}"/>
              </a:ext>
            </a:extLst>
          </p:cNvPr>
          <p:cNvSpPr>
            <a:spLocks noGrp="1"/>
          </p:cNvSpPr>
          <p:nvPr>
            <p:ph type="title"/>
          </p:nvPr>
        </p:nvSpPr>
        <p:spPr>
          <a:xfrm>
            <a:off x="0" y="1219199"/>
            <a:ext cx="12192000" cy="1143000"/>
          </a:xfrm>
        </p:spPr>
        <p:txBody>
          <a:bodyPr/>
          <a:lstStyle/>
          <a:p>
            <a:r>
              <a:rPr lang="ar-SA" dirty="0"/>
              <a:t>يا كَاشِفَ الضُّرِّ،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Remover of injury!</a:t>
            </a:r>
          </a:p>
        </p:txBody>
      </p:sp>
    </p:spTree>
    <p:extLst>
      <p:ext uri="{BB962C8B-B14F-4D97-AF65-F5344CB8AC3E}">
        <p14:creationId xmlns:p14="http://schemas.microsoft.com/office/powerpoint/2010/main" val="27682380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3C91DC5-906F-F28E-6F11-DDE2D98FC39E}"/>
              </a:ext>
            </a:extLst>
          </p:cNvPr>
          <p:cNvSpPr>
            <a:spLocks noGrp="1"/>
          </p:cNvSpPr>
          <p:nvPr>
            <p:ph type="title"/>
          </p:nvPr>
        </p:nvSpPr>
        <p:spPr>
          <a:xfrm>
            <a:off x="0" y="1219199"/>
            <a:ext cx="12192000" cy="1143000"/>
          </a:xfrm>
        </p:spPr>
        <p:txBody>
          <a:bodyPr/>
          <a:lstStyle/>
          <a:p>
            <a:r>
              <a:rPr lang="ar-SA" dirty="0"/>
              <a:t>يا عَظِيمَ الْبِرِّ،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Great in goodness!</a:t>
            </a:r>
          </a:p>
        </p:txBody>
      </p:sp>
    </p:spTree>
    <p:extLst>
      <p:ext uri="{BB962C8B-B14F-4D97-AF65-F5344CB8AC3E}">
        <p14:creationId xmlns:p14="http://schemas.microsoft.com/office/powerpoint/2010/main" val="32587644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8221364-3EAB-6D8E-0EEA-0226939764D9}"/>
              </a:ext>
            </a:extLst>
          </p:cNvPr>
          <p:cNvSpPr>
            <a:spLocks noGrp="1"/>
          </p:cNvSpPr>
          <p:nvPr>
            <p:ph type="title"/>
          </p:nvPr>
        </p:nvSpPr>
        <p:spPr>
          <a:xfrm>
            <a:off x="0" y="1219199"/>
            <a:ext cx="12192000" cy="1143000"/>
          </a:xfrm>
        </p:spPr>
        <p:txBody>
          <a:bodyPr/>
          <a:lstStyle/>
          <a:p>
            <a:r>
              <a:rPr lang="ar-SA" dirty="0"/>
              <a:t>يا عَليمَاً بِما فِي السِّرِّ،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O Knower of everything secret!</a:t>
            </a:r>
          </a:p>
        </p:txBody>
      </p:sp>
    </p:spTree>
    <p:extLst>
      <p:ext uri="{BB962C8B-B14F-4D97-AF65-F5344CB8AC3E}">
        <p14:creationId xmlns:p14="http://schemas.microsoft.com/office/powerpoint/2010/main" val="188176930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A49BF17-A680-1E2D-D761-DD7FE4BF8F5A}"/>
              </a:ext>
            </a:extLst>
          </p:cNvPr>
          <p:cNvSpPr>
            <a:spLocks noGrp="1"/>
          </p:cNvSpPr>
          <p:nvPr>
            <p:ph type="title"/>
          </p:nvPr>
        </p:nvSpPr>
        <p:spPr>
          <a:xfrm>
            <a:off x="0" y="1219199"/>
            <a:ext cx="12192000" cy="1143000"/>
          </a:xfrm>
        </p:spPr>
        <p:txBody>
          <a:bodyPr/>
          <a:lstStyle/>
          <a:p>
            <a:r>
              <a:rPr lang="ar-SA" dirty="0"/>
              <a:t>يا جَمِيلَ السِّتْرِ</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O Beautiful through covering over!</a:t>
            </a:r>
          </a:p>
        </p:txBody>
      </p:sp>
    </p:spTree>
    <p:extLst>
      <p:ext uri="{BB962C8B-B14F-4D97-AF65-F5344CB8AC3E}">
        <p14:creationId xmlns:p14="http://schemas.microsoft.com/office/powerpoint/2010/main" val="8232456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18305419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2509EA-42D4-002B-21DD-EFF27BC11080}"/>
              </a:ext>
            </a:extLst>
          </p:cNvPr>
          <p:cNvSpPr>
            <a:spLocks noGrp="1"/>
          </p:cNvSpPr>
          <p:nvPr>
            <p:ph type="title"/>
          </p:nvPr>
        </p:nvSpPr>
        <p:spPr>
          <a:xfrm>
            <a:off x="0" y="1219199"/>
            <a:ext cx="12192000" cy="1143000"/>
          </a:xfrm>
        </p:spPr>
        <p:txBody>
          <a:bodyPr/>
          <a:lstStyle/>
          <a:p>
            <a:r>
              <a:rPr lang="ar-SA" dirty="0"/>
              <a:t>اسْتَشْفَعْتُ بِجُودِكَ وَكَرَمِكَ إلَيْكَ،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seek Your munificence and Your generosity to intercede with You,</a:t>
            </a:r>
          </a:p>
        </p:txBody>
      </p:sp>
    </p:spTree>
    <p:extLst>
      <p:ext uri="{BB962C8B-B14F-4D97-AF65-F5344CB8AC3E}">
        <p14:creationId xmlns:p14="http://schemas.microsoft.com/office/powerpoint/2010/main" val="29785920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4EBBD10-8AAD-0F42-60E2-6956083D4982}"/>
              </a:ext>
            </a:extLst>
          </p:cNvPr>
          <p:cNvSpPr>
            <a:spLocks noGrp="1"/>
          </p:cNvSpPr>
          <p:nvPr>
            <p:ph type="title"/>
          </p:nvPr>
        </p:nvSpPr>
        <p:spPr>
          <a:xfrm>
            <a:off x="0" y="1219199"/>
            <a:ext cx="12192000" cy="1143000"/>
          </a:xfrm>
        </p:spPr>
        <p:txBody>
          <a:bodyPr/>
          <a:lstStyle/>
          <a:p>
            <a:r>
              <a:rPr lang="ar-SA" dirty="0"/>
              <a:t>وَتَوَسَّلْتُ بِجَنابِكَ وَتَرَحُّمِكَ لَدَيْكَ،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I seek Your side and Your showing mercy to mediate with You,</a:t>
            </a:r>
          </a:p>
        </p:txBody>
      </p:sp>
    </p:spTree>
    <p:extLst>
      <p:ext uri="{BB962C8B-B14F-4D97-AF65-F5344CB8AC3E}">
        <p14:creationId xmlns:p14="http://schemas.microsoft.com/office/powerpoint/2010/main" val="17961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BABE4B0-3CE0-9367-7D2C-CA120CB58ABE}"/>
              </a:ext>
            </a:extLst>
          </p:cNvPr>
          <p:cNvSpPr>
            <a:spLocks noGrp="1"/>
          </p:cNvSpPr>
          <p:nvPr>
            <p:ph type="title"/>
          </p:nvPr>
        </p:nvSpPr>
        <p:spPr>
          <a:xfrm>
            <a:off x="0" y="1219199"/>
            <a:ext cx="12192000" cy="1143000"/>
          </a:xfrm>
        </p:spPr>
        <p:txBody>
          <a:bodyPr/>
          <a:lstStyle/>
          <a:p>
            <a:r>
              <a:rPr lang="ar-SA" dirty="0"/>
              <a:t>فَاسْتَجِبْ دُعائِي،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so grant my supplication,</a:t>
            </a:r>
          </a:p>
        </p:txBody>
      </p:sp>
    </p:spTree>
    <p:extLst>
      <p:ext uri="{BB962C8B-B14F-4D97-AF65-F5344CB8AC3E}">
        <p14:creationId xmlns:p14="http://schemas.microsoft.com/office/powerpoint/2010/main" val="3607876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333978-36A0-6AB3-7DA6-3462ACAF8EA7}"/>
              </a:ext>
            </a:extLst>
          </p:cNvPr>
          <p:cNvSpPr>
            <a:spLocks noGrp="1"/>
          </p:cNvSpPr>
          <p:nvPr>
            <p:ph type="title"/>
          </p:nvPr>
        </p:nvSpPr>
        <p:spPr>
          <a:xfrm>
            <a:off x="0" y="1219199"/>
            <a:ext cx="12192000" cy="1143000"/>
          </a:xfrm>
        </p:spPr>
        <p:txBody>
          <a:bodyPr/>
          <a:lstStyle/>
          <a:p>
            <a:r>
              <a:rPr lang="ar-SA" dirty="0"/>
              <a:t>وَلا تُخَيِّبْ فِيكَ رَجَائِي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disappoint not my hope in You,</a:t>
            </a:r>
          </a:p>
        </p:txBody>
      </p:sp>
    </p:spTree>
    <p:extLst>
      <p:ext uri="{BB962C8B-B14F-4D97-AF65-F5344CB8AC3E}">
        <p14:creationId xmlns:p14="http://schemas.microsoft.com/office/powerpoint/2010/main" val="26480812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2B79C0B-D811-98A3-3B8A-2A06C1BD97FC}"/>
              </a:ext>
            </a:extLst>
          </p:cNvPr>
          <p:cNvSpPr>
            <a:spLocks noGrp="1"/>
          </p:cNvSpPr>
          <p:nvPr>
            <p:ph type="title"/>
          </p:nvPr>
        </p:nvSpPr>
        <p:spPr>
          <a:xfrm>
            <a:off x="0" y="1219199"/>
            <a:ext cx="12192000" cy="1143000"/>
          </a:xfrm>
        </p:spPr>
        <p:txBody>
          <a:bodyPr/>
          <a:lstStyle/>
          <a:p>
            <a:r>
              <a:rPr lang="ar-SA" dirty="0"/>
              <a:t>وَتَقَبَّلْ تَوْبَتِي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accept my repentance,</a:t>
            </a:r>
          </a:p>
        </p:txBody>
      </p:sp>
    </p:spTree>
    <p:extLst>
      <p:ext uri="{BB962C8B-B14F-4D97-AF65-F5344CB8AC3E}">
        <p14:creationId xmlns:p14="http://schemas.microsoft.com/office/powerpoint/2010/main" val="9474662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7E86EFB-62BA-66BB-654B-A0FBDA57702F}"/>
              </a:ext>
            </a:extLst>
          </p:cNvPr>
          <p:cNvSpPr>
            <a:spLocks noGrp="1"/>
          </p:cNvSpPr>
          <p:nvPr>
            <p:ph type="title"/>
          </p:nvPr>
        </p:nvSpPr>
        <p:spPr>
          <a:xfrm>
            <a:off x="0" y="1219199"/>
            <a:ext cx="12192000" cy="1143000"/>
          </a:xfrm>
        </p:spPr>
        <p:txBody>
          <a:bodyPr/>
          <a:lstStyle/>
          <a:p>
            <a:r>
              <a:rPr lang="ar-SA" dirty="0"/>
              <a:t>وَكَفِّرْ خَطيئَتِي،</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normAutofit/>
          </a:bodyPr>
          <a:lstStyle/>
          <a:p>
            <a:r>
              <a:rPr lang="en-US" dirty="0"/>
              <a:t>and hide my offense,</a:t>
            </a:r>
          </a:p>
        </p:txBody>
      </p:sp>
    </p:spTree>
    <p:extLst>
      <p:ext uri="{BB962C8B-B14F-4D97-AF65-F5344CB8AC3E}">
        <p14:creationId xmlns:p14="http://schemas.microsoft.com/office/powerpoint/2010/main" val="29240254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8997985-C120-A189-2309-0BBF00BE2C6F}"/>
              </a:ext>
            </a:extLst>
          </p:cNvPr>
          <p:cNvSpPr>
            <a:spLocks noGrp="1"/>
          </p:cNvSpPr>
          <p:nvPr>
            <p:ph type="title"/>
          </p:nvPr>
        </p:nvSpPr>
        <p:spPr>
          <a:xfrm>
            <a:off x="0" y="1219199"/>
            <a:ext cx="12192000" cy="1143000"/>
          </a:xfrm>
        </p:spPr>
        <p:txBody>
          <a:bodyPr/>
          <a:lstStyle/>
          <a:p>
            <a:r>
              <a:rPr lang="ar-SA" dirty="0"/>
              <a:t>بِمَنِّكَ وَرَحْمَتِكَ</a:t>
            </a:r>
            <a:endParaRPr lang="en-CA" dirty="0"/>
          </a:p>
        </p:txBody>
      </p:sp>
      <p:sp>
        <p:nvSpPr>
          <p:cNvPr id="3" name="Content Placeholder 2">
            <a:extLst>
              <a:ext uri="{FF2B5EF4-FFF2-40B4-BE49-F238E27FC236}">
                <a16:creationId xmlns:a16="http://schemas.microsoft.com/office/drawing/2014/main" id="{1DF1D65B-D62B-462F-A466-2FC1382070F9}"/>
              </a:ext>
            </a:extLst>
          </p:cNvPr>
          <p:cNvSpPr>
            <a:spLocks noGrp="1"/>
          </p:cNvSpPr>
          <p:nvPr>
            <p:ph type="body" sz="quarter" idx="10"/>
          </p:nvPr>
        </p:nvSpPr>
        <p:spPr>
          <a:xfrm>
            <a:off x="2171700" y="4495801"/>
            <a:ext cx="7848600" cy="1905000"/>
          </a:xfrm>
        </p:spPr>
        <p:txBody>
          <a:bodyPr/>
          <a:lstStyle/>
          <a:p>
            <a:r>
              <a:rPr lang="en-US" dirty="0"/>
              <a:t>through Your kindness and mercy,</a:t>
            </a:r>
          </a:p>
        </p:txBody>
      </p:sp>
    </p:spTree>
    <p:extLst>
      <p:ext uri="{BB962C8B-B14F-4D97-AF65-F5344CB8AC3E}">
        <p14:creationId xmlns:p14="http://schemas.microsoft.com/office/powerpoint/2010/main" val="15862784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021D50F-35C8-344A-1417-9A252BABF94C}"/>
              </a:ext>
            </a:extLst>
          </p:cNvPr>
          <p:cNvSpPr>
            <a:spLocks noGrp="1"/>
          </p:cNvSpPr>
          <p:nvPr>
            <p:ph type="title"/>
          </p:nvPr>
        </p:nvSpPr>
        <p:spPr>
          <a:xfrm>
            <a:off x="0" y="1219199"/>
            <a:ext cx="12192000" cy="1143000"/>
          </a:xfrm>
        </p:spPr>
        <p:txBody>
          <a:bodyPr/>
          <a:lstStyle/>
          <a:p>
            <a:r>
              <a:rPr lang="ar-SA" dirty="0"/>
              <a:t>يا أَرْحَمَ الرَّاحِمِينَ</a:t>
            </a:r>
            <a:endParaRPr lang="en-CA" dirty="0"/>
          </a:p>
        </p:txBody>
      </p:sp>
      <p:sp>
        <p:nvSpPr>
          <p:cNvPr id="3" name="Content Placeholder 2">
            <a:extLst>
              <a:ext uri="{FF2B5EF4-FFF2-40B4-BE49-F238E27FC236}">
                <a16:creationId xmlns:a16="http://schemas.microsoft.com/office/drawing/2014/main" id="{538AE6C5-94C7-49F6-A1CE-32D54B4E90EE}"/>
              </a:ext>
            </a:extLst>
          </p:cNvPr>
          <p:cNvSpPr>
            <a:spLocks noGrp="1"/>
          </p:cNvSpPr>
          <p:nvPr>
            <p:ph type="body" sz="quarter" idx="10"/>
          </p:nvPr>
        </p:nvSpPr>
        <p:spPr>
          <a:xfrm>
            <a:off x="2171700" y="4495801"/>
            <a:ext cx="7848600" cy="1905000"/>
          </a:xfrm>
        </p:spPr>
        <p:txBody>
          <a:bodyPr/>
          <a:lstStyle/>
          <a:p>
            <a:r>
              <a:rPr lang="en-US" dirty="0"/>
              <a:t>O Most Merciful of the merciful</a:t>
            </a:r>
          </a:p>
        </p:txBody>
      </p:sp>
    </p:spTree>
    <p:extLst>
      <p:ext uri="{BB962C8B-B14F-4D97-AF65-F5344CB8AC3E}">
        <p14:creationId xmlns:p14="http://schemas.microsoft.com/office/powerpoint/2010/main" val="88930956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a:xfrm>
            <a:off x="0" y="1219199"/>
            <a:ext cx="12192000" cy="1143000"/>
          </a:xfrm>
        </p:spPr>
        <p:txBody>
          <a:bodyPr/>
          <a:lstStyle/>
          <a:p>
            <a:r>
              <a:rPr lang="ar-SA" dirty="0"/>
              <a:t>أَللّٰهُمَّ صَلِّ عَلٰى مُحَمَّدٍ وَآلِ مُحَمَّدٍ</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a:xfrm>
            <a:off x="2171700" y="4495801"/>
            <a:ext cx="7848600" cy="1905000"/>
          </a:xfrm>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5495798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365820" y="2492896"/>
            <a:ext cx="1923924"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حجة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235969756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056694" y="2492896"/>
            <a:ext cx="6542177"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إِنّي أَمْسَيْتُ لَكَ عَبْداً دَاخِراً</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7847726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1696745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2205440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كُنْ لِوَلِيّكَ الحُجّةِ ابْنِ الحَسَنِ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(please) be for Your representative, al-</a:t>
            </a:r>
            <a:r>
              <a:rPr lang="en-US" dirty="0" err="1"/>
              <a:t>Hujjah</a:t>
            </a:r>
            <a:r>
              <a:rPr lang="en-US" dirty="0"/>
              <a:t>, son of al-</a:t>
            </a:r>
            <a:r>
              <a:rPr lang="en-US" dirty="0" err="1"/>
              <a:t>Hasan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صَلَوَاتُكَ عَلَيْهِ وَعَلَى آبَائِهِ</a:t>
            </a:r>
            <a:endParaRPr lang="en-US" dirty="0"/>
          </a:p>
        </p:txBody>
      </p:sp>
      <p:sp>
        <p:nvSpPr>
          <p:cNvPr id="5" name="Subtitle 4"/>
          <p:cNvSpPr>
            <a:spLocks noGrp="1"/>
          </p:cNvSpPr>
          <p:nvPr>
            <p:ph type="body" sz="quarter" idx="10"/>
          </p:nvPr>
        </p:nvSpPr>
        <p:spPr/>
        <p:txBody>
          <a:bodyPr/>
          <a:lstStyle/>
          <a:p>
            <a:r>
              <a:rPr lang="en-US" dirty="0"/>
              <a:t>Your blessings be on him and on his forefathers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 هذِهِ السَّاعَةِ وَفي كُلّ سَاعَةٍ</a:t>
            </a:r>
            <a:endParaRPr lang="en-US" dirty="0"/>
          </a:p>
        </p:txBody>
      </p:sp>
      <p:sp>
        <p:nvSpPr>
          <p:cNvPr id="5" name="Subtitle 4"/>
          <p:cNvSpPr>
            <a:spLocks noGrp="1"/>
          </p:cNvSpPr>
          <p:nvPr>
            <p:ph type="body" sz="quarter" idx="10"/>
          </p:nvPr>
        </p:nvSpPr>
        <p:spPr/>
        <p:txBody>
          <a:bodyPr/>
          <a:lstStyle/>
          <a:p>
            <a:r>
              <a:rPr lang="en-US" dirty="0"/>
              <a:t>now and at all times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وَلِيّاً وَحَافِظاً</a:t>
            </a:r>
            <a:endParaRPr lang="en-US" dirty="0"/>
          </a:p>
        </p:txBody>
      </p:sp>
      <p:sp>
        <p:nvSpPr>
          <p:cNvPr id="5" name="Subtitle 4"/>
          <p:cNvSpPr>
            <a:spLocks noGrp="1"/>
          </p:cNvSpPr>
          <p:nvPr>
            <p:ph type="body" sz="quarter" idx="10"/>
          </p:nvPr>
        </p:nvSpPr>
        <p:spPr/>
        <p:txBody>
          <a:bodyPr/>
          <a:lstStyle/>
          <a:p>
            <a:r>
              <a:rPr lang="en-US" dirty="0"/>
              <a:t>(please, be his) friend and guardian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وَقَائِداً وَنَاصِراً</a:t>
            </a:r>
            <a:endParaRPr lang="en-US" dirty="0"/>
          </a:p>
        </p:txBody>
      </p:sp>
      <p:sp>
        <p:nvSpPr>
          <p:cNvPr id="5" name="Subtitle 4"/>
          <p:cNvSpPr>
            <a:spLocks noGrp="1"/>
          </p:cNvSpPr>
          <p:nvPr>
            <p:ph type="body" sz="quarter" idx="10"/>
          </p:nvPr>
        </p:nvSpPr>
        <p:spPr/>
        <p:txBody>
          <a:bodyPr/>
          <a:lstStyle/>
          <a:p>
            <a:r>
              <a:rPr lang="en-US" dirty="0"/>
              <a:t>And leader and helper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وَدَلِيلاً وَعَيْناً</a:t>
            </a:r>
            <a:endParaRPr lang="en-US" dirty="0"/>
          </a:p>
        </p:txBody>
      </p:sp>
      <p:sp>
        <p:nvSpPr>
          <p:cNvPr id="5" name="Subtitle 4"/>
          <p:cNvSpPr>
            <a:spLocks noGrp="1"/>
          </p:cNvSpPr>
          <p:nvPr>
            <p:ph type="body" sz="quarter" idx="10"/>
          </p:nvPr>
        </p:nvSpPr>
        <p:spPr/>
        <p:txBody>
          <a:bodyPr/>
          <a:lstStyle/>
          <a:p>
            <a:r>
              <a:rPr lang="en-US" dirty="0"/>
              <a:t>And guide and watcher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حَتَّى تُسْكِنَهُ أَرْضَكَ طَوْعاً</a:t>
            </a:r>
            <a:endParaRPr lang="en-US" dirty="0"/>
          </a:p>
        </p:txBody>
      </p:sp>
      <p:sp>
        <p:nvSpPr>
          <p:cNvPr id="5" name="Subtitle 4"/>
          <p:cNvSpPr>
            <a:spLocks noGrp="1"/>
          </p:cNvSpPr>
          <p:nvPr>
            <p:ph type="body" sz="quarter" idx="10"/>
          </p:nvPr>
        </p:nvSpPr>
        <p:spPr/>
        <p:txBody>
          <a:bodyPr/>
          <a:lstStyle/>
          <a:p>
            <a:r>
              <a:rPr lang="en-US" dirty="0"/>
              <a:t>So that You shall allow him to prevail on Your lands willingly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وَتُمَتّعَهُ فِيهَا طَوِيلاً.</a:t>
            </a:r>
            <a:endParaRPr lang="en-US" dirty="0"/>
          </a:p>
        </p:txBody>
      </p:sp>
      <p:sp>
        <p:nvSpPr>
          <p:cNvPr id="5" name="Subtitle 4"/>
          <p:cNvSpPr>
            <a:spLocks noGrp="1"/>
          </p:cNvSpPr>
          <p:nvPr>
            <p:ph type="body" sz="quarter" idx="10"/>
          </p:nvPr>
        </p:nvSpPr>
        <p:spPr/>
        <p:txBody>
          <a:bodyPr/>
          <a:lstStyle/>
          <a:p>
            <a:r>
              <a:rPr lang="en-US" dirty="0"/>
              <a:t>And You shall make him enjoy it for a long time.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1100625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مُدَبّرَ الأُمُورِ</a:t>
            </a:r>
            <a:endParaRPr lang="en-US" dirty="0"/>
          </a:p>
        </p:txBody>
      </p:sp>
      <p:sp>
        <p:nvSpPr>
          <p:cNvPr id="5" name="Subtitle 4"/>
          <p:cNvSpPr>
            <a:spLocks noGrp="1"/>
          </p:cNvSpPr>
          <p:nvPr>
            <p:ph type="body" sz="quarter" idx="10"/>
          </p:nvPr>
        </p:nvSpPr>
        <p:spPr/>
        <p:txBody>
          <a:bodyPr/>
          <a:lstStyle/>
          <a:p>
            <a:r>
              <a:rPr lang="en-US" dirty="0"/>
              <a:t>O the Director of all affairs;</a:t>
            </a:r>
          </a:p>
        </p:txBody>
      </p:sp>
      <p:sp>
        <p:nvSpPr>
          <p:cNvPr id="261127" name="Rectangle 1"/>
          <p:cNvSpPr>
            <a:spLocks noChangeArrowheads="1"/>
          </p:cNvSpPr>
          <p:nvPr/>
        </p:nvSpPr>
        <p:spPr bwMode="auto">
          <a:xfrm>
            <a:off x="3200400" y="381000"/>
            <a:ext cx="6019800" cy="338138"/>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lgn="ctr">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1600" b="1" dirty="0">
                <a:solidFill>
                  <a:srgbClr val="FFFF00"/>
                </a:solidFill>
                <a:latin typeface="Trebuchet MS" panose="020B0603020202020204" pitchFamily="34" charset="0"/>
                <a:cs typeface="Calibri" panose="020F0502020204030204" pitchFamily="34" charset="0"/>
              </a:rPr>
              <a:t>It is also recommended to say the following supplication: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بَاعِثَ مَنْ فِي القُبُورِ</a:t>
            </a:r>
            <a:endParaRPr lang="en-US" dirty="0"/>
          </a:p>
        </p:txBody>
      </p:sp>
      <p:sp>
        <p:nvSpPr>
          <p:cNvPr id="5" name="Subtitle 4"/>
          <p:cNvSpPr>
            <a:spLocks noGrp="1"/>
          </p:cNvSpPr>
          <p:nvPr>
            <p:ph type="body" sz="quarter" idx="10"/>
          </p:nvPr>
        </p:nvSpPr>
        <p:spPr/>
        <p:txBody>
          <a:bodyPr/>
          <a:lstStyle/>
          <a:p>
            <a:r>
              <a:rPr lang="en-US" dirty="0"/>
              <a:t>O the </a:t>
            </a:r>
            <a:r>
              <a:rPr lang="en-US" dirty="0" err="1"/>
              <a:t>Resurrector</a:t>
            </a:r>
            <a:r>
              <a:rPr lang="en-US" dirty="0"/>
              <a:t> of all those in graves;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مُجْرِيَ البُحُورِ</a:t>
            </a:r>
            <a:endParaRPr lang="en-US" dirty="0"/>
          </a:p>
        </p:txBody>
      </p:sp>
      <p:sp>
        <p:nvSpPr>
          <p:cNvPr id="5" name="Subtitle 4"/>
          <p:cNvSpPr>
            <a:spLocks noGrp="1"/>
          </p:cNvSpPr>
          <p:nvPr>
            <p:ph type="body" sz="quarter" idx="10"/>
          </p:nvPr>
        </p:nvSpPr>
        <p:spPr/>
        <p:txBody>
          <a:bodyPr/>
          <a:lstStyle/>
          <a:p>
            <a:r>
              <a:rPr lang="en-US" dirty="0"/>
              <a:t>O He Who causes oceans to flow;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مُلَيّنَ الحَدِيدِ لِدَاوُدَ</a:t>
            </a:r>
            <a:endParaRPr lang="en-US" dirty="0"/>
          </a:p>
        </p:txBody>
      </p:sp>
      <p:sp>
        <p:nvSpPr>
          <p:cNvPr id="5" name="Subtitle 4"/>
          <p:cNvSpPr>
            <a:spLocks noGrp="1"/>
          </p:cNvSpPr>
          <p:nvPr>
            <p:ph type="body" sz="quarter" idx="10"/>
          </p:nvPr>
        </p:nvSpPr>
        <p:spPr/>
        <p:txBody>
          <a:bodyPr/>
          <a:lstStyle/>
          <a:p>
            <a:r>
              <a:rPr lang="en-US" dirty="0"/>
              <a:t>O He Who made the iron pliant for (Prophet) David;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صَلّ عَلَى مُحَمّدٍ وَآلِ مُحَمّدٍ…</a:t>
            </a:r>
            <a:endParaRPr lang="en-US" dirty="0"/>
          </a:p>
        </p:txBody>
      </p:sp>
      <p:sp>
        <p:nvSpPr>
          <p:cNvPr id="5" name="Subtitle 4"/>
          <p:cNvSpPr>
            <a:spLocks noGrp="1"/>
          </p:cNvSpPr>
          <p:nvPr>
            <p:ph type="body" sz="quarter" idx="10"/>
          </p:nvPr>
        </p:nvSpPr>
        <p:spPr/>
        <p:txBody>
          <a:bodyPr/>
          <a:lstStyle/>
          <a:p>
            <a:r>
              <a:rPr lang="en-US" dirty="0"/>
              <a:t>(Please)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28494346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1550308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050830" y="2492896"/>
            <a:ext cx="2553905"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بِالتَّوْبَةِ</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6299192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9774587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40546727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22526627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يَا مَن لا يَصِفُهُ نَعْتُ الْوَاصِفِينَ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O He whom the depiction of the describers fails to describe!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لا يُجَاوِزُهُ رَجَاءُ الرَّاجِينَ</a:t>
            </a:r>
            <a:endParaRPr lang="en-US" dirty="0"/>
          </a:p>
        </p:txBody>
      </p:sp>
      <p:sp>
        <p:nvSpPr>
          <p:cNvPr id="5" name="Subtitle 4"/>
          <p:cNvSpPr>
            <a:spLocks noGrp="1"/>
          </p:cNvSpPr>
          <p:nvPr>
            <p:ph type="body" sz="quarter" idx="10"/>
          </p:nvPr>
        </p:nvSpPr>
        <p:spPr/>
        <p:txBody>
          <a:bodyPr/>
          <a:lstStyle/>
          <a:p>
            <a:r>
              <a:rPr lang="en-US" dirty="0"/>
              <a:t>O He beyond whom passes not the hope of the hopers!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لا يَضِيعُ لَديْهِ أَجْرُ الْمُحْسِنِينَ</a:t>
            </a:r>
            <a:endParaRPr lang="en-US" dirty="0"/>
          </a:p>
        </p:txBody>
      </p:sp>
      <p:sp>
        <p:nvSpPr>
          <p:cNvPr id="5" name="Subtitle 4"/>
          <p:cNvSpPr>
            <a:spLocks noGrp="1"/>
          </p:cNvSpPr>
          <p:nvPr>
            <p:ph type="body" sz="quarter" idx="10"/>
          </p:nvPr>
        </p:nvSpPr>
        <p:spPr/>
        <p:txBody>
          <a:bodyPr/>
          <a:lstStyle/>
          <a:p>
            <a:r>
              <a:rPr lang="en-US" dirty="0"/>
              <a:t>O He with whom is not lost the wage of the good-doers!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هُوَ مُنتَهَى خَوْفِ الْعَابِدِينَ</a:t>
            </a:r>
            <a:endParaRPr lang="en-US" dirty="0"/>
          </a:p>
        </p:txBody>
      </p:sp>
      <p:sp>
        <p:nvSpPr>
          <p:cNvPr id="5" name="Subtitle 4"/>
          <p:cNvSpPr>
            <a:spLocks noGrp="1"/>
          </p:cNvSpPr>
          <p:nvPr>
            <p:ph type="body" sz="quarter" idx="10"/>
          </p:nvPr>
        </p:nvSpPr>
        <p:spPr/>
        <p:txBody>
          <a:bodyPr/>
          <a:lstStyle/>
          <a:p>
            <a:r>
              <a:rPr lang="en-US" dirty="0"/>
              <a:t>O He who is the ultimate object of the fear of the worshipers!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وَيَا</a:t>
            </a:r>
            <a:r>
              <a:rPr lang="ar-SA" dirty="0"/>
              <a:t> مَنْ هُوَ غَايَةُ خَشْيَةِ الْمُتَّقِينَ</a:t>
            </a:r>
            <a:endParaRPr lang="en-US" dirty="0"/>
          </a:p>
        </p:txBody>
      </p:sp>
      <p:sp>
        <p:nvSpPr>
          <p:cNvPr id="5" name="Subtitle 4"/>
          <p:cNvSpPr>
            <a:spLocks noGrp="1"/>
          </p:cNvSpPr>
          <p:nvPr>
            <p:ph type="body" sz="quarter" idx="10"/>
          </p:nvPr>
        </p:nvSpPr>
        <p:spPr/>
        <p:txBody>
          <a:bodyPr/>
          <a:lstStyle/>
          <a:p>
            <a:r>
              <a:rPr lang="en-US" dirty="0"/>
              <a:t>O He who is the utmost limit of the dread of the god-fearing!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هَذَا مَقَامُ مَن تَدَاوَلَتْهُ أَيْدِي الذُّنُوبِ،</a:t>
            </a:r>
            <a:endParaRPr lang="en-US" dirty="0"/>
          </a:p>
        </p:txBody>
      </p:sp>
      <p:sp>
        <p:nvSpPr>
          <p:cNvPr id="5" name="Subtitle 4"/>
          <p:cNvSpPr>
            <a:spLocks noGrp="1"/>
          </p:cNvSpPr>
          <p:nvPr>
            <p:ph type="body" sz="quarter" idx="10"/>
          </p:nvPr>
        </p:nvSpPr>
        <p:spPr/>
        <p:txBody>
          <a:bodyPr/>
          <a:lstStyle/>
          <a:p>
            <a:r>
              <a:rPr lang="en-US" dirty="0"/>
              <a:t>This is the station of him whom sins have passed from hand to hand.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وَقَادَتْهُ أَزِمَّةُ الْخَطَايَا،</a:t>
            </a:r>
            <a:endParaRPr lang="en-US" dirty="0"/>
          </a:p>
        </p:txBody>
      </p:sp>
      <p:sp>
        <p:nvSpPr>
          <p:cNvPr id="5" name="Subtitle 4"/>
          <p:cNvSpPr>
            <a:spLocks noGrp="1"/>
          </p:cNvSpPr>
          <p:nvPr>
            <p:ph type="body" sz="quarter" idx="10"/>
          </p:nvPr>
        </p:nvSpPr>
        <p:spPr/>
        <p:txBody>
          <a:bodyPr/>
          <a:lstStyle/>
          <a:p>
            <a:r>
              <a:rPr lang="en-US" dirty="0"/>
              <a:t>Offenses' reins have led him 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وَاسْتَحْوَذَ عَلَيْهِ الشَّيْطَانُ</a:t>
            </a:r>
            <a:endParaRPr lang="en-US" dirty="0"/>
          </a:p>
        </p:txBody>
      </p:sp>
      <p:sp>
        <p:nvSpPr>
          <p:cNvPr id="5" name="Subtitle 4"/>
          <p:cNvSpPr>
            <a:spLocks noGrp="1"/>
          </p:cNvSpPr>
          <p:nvPr>
            <p:ph type="body" sz="quarter" idx="10"/>
          </p:nvPr>
        </p:nvSpPr>
        <p:spPr/>
        <p:txBody>
          <a:bodyPr/>
          <a:lstStyle/>
          <a:p>
            <a:r>
              <a:rPr lang="en-US" dirty="0"/>
              <a:t>And Satan has gained mastery over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فَقَصَّرَ عَمَّا أَمَرْتَ بِهِ تَفْرِيطاً،</a:t>
            </a:r>
            <a:endParaRPr lang="en-US" dirty="0"/>
          </a:p>
        </p:txBody>
      </p:sp>
      <p:sp>
        <p:nvSpPr>
          <p:cNvPr id="5" name="Subtitle 4"/>
          <p:cNvSpPr>
            <a:spLocks noGrp="1"/>
          </p:cNvSpPr>
          <p:nvPr>
            <p:ph type="body" sz="quarter" idx="10"/>
          </p:nvPr>
        </p:nvSpPr>
        <p:spPr/>
        <p:txBody>
          <a:bodyPr/>
          <a:lstStyle/>
          <a:p>
            <a:r>
              <a:rPr lang="en-US" dirty="0"/>
              <a:t>He fell short of what You are commanded through neglect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وَتَعَاطَى مَا نَهَيْتَ عَنْهُ تَعْزِيراً،</a:t>
            </a:r>
            <a:endParaRPr lang="en-US" dirty="0"/>
          </a:p>
        </p:txBody>
      </p:sp>
      <p:sp>
        <p:nvSpPr>
          <p:cNvPr id="5" name="Subtitle 4"/>
          <p:cNvSpPr>
            <a:spLocks noGrp="1"/>
          </p:cNvSpPr>
          <p:nvPr>
            <p:ph type="body" sz="quarter" idx="10"/>
          </p:nvPr>
        </p:nvSpPr>
        <p:spPr/>
        <p:txBody>
          <a:bodyPr/>
          <a:lstStyle/>
          <a:p>
            <a:r>
              <a:rPr lang="en-US" dirty="0"/>
              <a:t>And he pursued what You are prohibited in delusion,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إِنِّي أَمْسَيْتُ لَكَ عَبْداً دَاخِراً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surely, I am at this evening Your passive slave;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كَالْجَاهِلِ بِقُدْرَتِكَ عَلَيْهِ،</a:t>
            </a:r>
            <a:endParaRPr lang="en-US" dirty="0"/>
          </a:p>
        </p:txBody>
      </p:sp>
      <p:sp>
        <p:nvSpPr>
          <p:cNvPr id="5" name="Subtitle 4"/>
          <p:cNvSpPr>
            <a:spLocks noGrp="1"/>
          </p:cNvSpPr>
          <p:nvPr>
            <p:ph type="body" sz="quarter" idx="10"/>
          </p:nvPr>
        </p:nvSpPr>
        <p:spPr/>
        <p:txBody>
          <a:bodyPr/>
          <a:lstStyle/>
          <a:p>
            <a:r>
              <a:rPr lang="en-US" dirty="0"/>
              <a:t>like one ignorant of Your power over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كَالْمُنكِرِ فَضْلِ إِحْسَانِكَ إِلَيْهِ</a:t>
            </a:r>
            <a:endParaRPr lang="en-US" dirty="0"/>
          </a:p>
        </p:txBody>
      </p:sp>
      <p:sp>
        <p:nvSpPr>
          <p:cNvPr id="5" name="Subtitle 4"/>
          <p:cNvSpPr>
            <a:spLocks noGrp="1"/>
          </p:cNvSpPr>
          <p:nvPr>
            <p:ph type="body" sz="quarter" idx="10"/>
          </p:nvPr>
        </p:nvSpPr>
        <p:spPr/>
        <p:txBody>
          <a:bodyPr/>
          <a:lstStyle/>
          <a:p>
            <a:r>
              <a:rPr lang="en-US" dirty="0"/>
              <a:t>or one who denies the bounty of Your beneficence toward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حَتَّى إِذَا انفَتَحَ لَهُ بَصَرُ الْهُدَي،</a:t>
            </a:r>
            <a:endParaRPr lang="en-US" dirty="0"/>
          </a:p>
        </p:txBody>
      </p:sp>
      <p:sp>
        <p:nvSpPr>
          <p:cNvPr id="5" name="Subtitle 4"/>
          <p:cNvSpPr>
            <a:spLocks noGrp="1"/>
          </p:cNvSpPr>
          <p:nvPr>
            <p:ph type="body" sz="quarter" idx="10"/>
          </p:nvPr>
        </p:nvSpPr>
        <p:spPr/>
        <p:txBody>
          <a:bodyPr/>
          <a:lstStyle/>
          <a:p>
            <a:r>
              <a:rPr lang="en-US" dirty="0"/>
              <a:t>until, when the eye of guidance was opened for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وَتَقَشَّعَتْ عَنهُ سَحَائِبُ العَمَي،</a:t>
            </a:r>
            <a:endParaRPr lang="en-US" dirty="0"/>
          </a:p>
        </p:txBody>
      </p:sp>
      <p:sp>
        <p:nvSpPr>
          <p:cNvPr id="5" name="Subtitle 4"/>
          <p:cNvSpPr>
            <a:spLocks noGrp="1"/>
          </p:cNvSpPr>
          <p:nvPr>
            <p:ph type="body" sz="quarter" idx="10"/>
          </p:nvPr>
        </p:nvSpPr>
        <p:spPr/>
        <p:txBody>
          <a:bodyPr/>
          <a:lstStyle/>
          <a:p>
            <a:r>
              <a:rPr lang="en-US" dirty="0"/>
              <a:t>And the clouds of blindness were dispelled,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أَحْصَى مَا ظَلَمَ بِهِ نَفْسَهُ،</a:t>
            </a:r>
            <a:endParaRPr lang="en-US" dirty="0"/>
          </a:p>
        </p:txBody>
      </p:sp>
      <p:sp>
        <p:nvSpPr>
          <p:cNvPr id="5" name="Subtitle 4"/>
          <p:cNvSpPr>
            <a:spLocks noGrp="1"/>
          </p:cNvSpPr>
          <p:nvPr>
            <p:ph type="body" sz="quarter" idx="10"/>
          </p:nvPr>
        </p:nvSpPr>
        <p:spPr/>
        <p:txBody>
          <a:bodyPr/>
          <a:lstStyle/>
          <a:p>
            <a:r>
              <a:rPr lang="en-US" dirty="0"/>
              <a:t>he reckoned that through which he had wronged himself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وَفَكَّرَ فِيمَا خَالَفَ فِيهِ رَبَّهُ</a:t>
            </a:r>
            <a:endParaRPr lang="en-US" dirty="0"/>
          </a:p>
        </p:txBody>
      </p:sp>
      <p:sp>
        <p:nvSpPr>
          <p:cNvPr id="5" name="Subtitle 4"/>
          <p:cNvSpPr>
            <a:spLocks noGrp="1"/>
          </p:cNvSpPr>
          <p:nvPr>
            <p:ph type="body" sz="quarter" idx="10"/>
          </p:nvPr>
        </p:nvSpPr>
        <p:spPr/>
        <p:txBody>
          <a:bodyPr/>
          <a:lstStyle/>
          <a:p>
            <a:r>
              <a:rPr lang="en-US" dirty="0"/>
              <a:t>And reflected upon that in which he had opposed his Lord.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فَرَأَى كَبِيرَ عِصْيَانِهِ كَبِيراً،</a:t>
            </a:r>
            <a:endParaRPr lang="en-US" dirty="0"/>
          </a:p>
        </p:txBody>
      </p:sp>
      <p:sp>
        <p:nvSpPr>
          <p:cNvPr id="5" name="Subtitle 4"/>
          <p:cNvSpPr>
            <a:spLocks noGrp="1"/>
          </p:cNvSpPr>
          <p:nvPr>
            <p:ph type="body" sz="quarter" idx="10"/>
          </p:nvPr>
        </p:nvSpPr>
        <p:spPr/>
        <p:txBody>
          <a:bodyPr/>
          <a:lstStyle/>
          <a:p>
            <a:r>
              <a:rPr lang="en-US" dirty="0"/>
              <a:t>He saw his vast disobedience as vast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وَجَلِيلَ مُخَالَفَتِهِ جَلِيلاً</a:t>
            </a:r>
            <a:endParaRPr lang="en-US" dirty="0"/>
          </a:p>
        </p:txBody>
      </p:sp>
      <p:sp>
        <p:nvSpPr>
          <p:cNvPr id="5" name="Subtitle 4"/>
          <p:cNvSpPr>
            <a:spLocks noGrp="1"/>
          </p:cNvSpPr>
          <p:nvPr>
            <p:ph type="body" sz="quarter" idx="10"/>
          </p:nvPr>
        </p:nvSpPr>
        <p:spPr/>
        <p:txBody>
          <a:bodyPr/>
          <a:lstStyle/>
          <a:p>
            <a:r>
              <a:rPr lang="en-US" dirty="0"/>
              <a:t>And his great opposition as great.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فَأَقْبَلَ نَحْوَكَ مُؤَمِّلاً لَّكَ،</a:t>
            </a:r>
            <a:endParaRPr lang="en-US" dirty="0"/>
          </a:p>
        </p:txBody>
      </p:sp>
      <p:sp>
        <p:nvSpPr>
          <p:cNvPr id="5" name="Subtitle 4"/>
          <p:cNvSpPr>
            <a:spLocks noGrp="1"/>
          </p:cNvSpPr>
          <p:nvPr>
            <p:ph type="body" sz="quarter" idx="10"/>
          </p:nvPr>
        </p:nvSpPr>
        <p:spPr/>
        <p:txBody>
          <a:bodyPr/>
          <a:lstStyle/>
          <a:p>
            <a:r>
              <a:rPr lang="en-US" dirty="0"/>
              <a:t>So he turned to You, hoping in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مُسْتَحْيِياً</a:t>
            </a:r>
            <a:r>
              <a:rPr lang="ar-SA" dirty="0"/>
              <a:t> مِّنكَ،</a:t>
            </a:r>
            <a:endParaRPr lang="en-US" dirty="0"/>
          </a:p>
        </p:txBody>
      </p:sp>
      <p:sp>
        <p:nvSpPr>
          <p:cNvPr id="5" name="Subtitle 4"/>
          <p:cNvSpPr>
            <a:spLocks noGrp="1"/>
          </p:cNvSpPr>
          <p:nvPr>
            <p:ph type="body" sz="quarter" idx="10"/>
          </p:nvPr>
        </p:nvSpPr>
        <p:spPr/>
        <p:txBody>
          <a:bodyPr/>
          <a:lstStyle/>
          <a:p>
            <a:r>
              <a:rPr lang="en-US" dirty="0"/>
              <a:t>And ashamed before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لا أَمْلِكُ لِنَفْسِي نَفْعاً وَلا ضَرّاً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have no control of hurt or good to myself,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وَوَجَّهَ رَغْبَتَهُ إِلَيْكَ ثِقَةً بِكَ،</a:t>
            </a:r>
            <a:endParaRPr lang="en-US" dirty="0"/>
          </a:p>
        </p:txBody>
      </p:sp>
      <p:sp>
        <p:nvSpPr>
          <p:cNvPr id="5" name="Subtitle 4"/>
          <p:cNvSpPr>
            <a:spLocks noGrp="1"/>
          </p:cNvSpPr>
          <p:nvPr>
            <p:ph type="body" sz="quarter" idx="10"/>
          </p:nvPr>
        </p:nvSpPr>
        <p:spPr/>
        <p:txBody>
          <a:bodyPr/>
          <a:lstStyle/>
          <a:p>
            <a:r>
              <a:rPr lang="en-US" dirty="0"/>
              <a:t>and he directed his beseeching toward You, having trust in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فَأَمَّكَ بِطَبْعِهِ يَقِيناً،</a:t>
            </a:r>
            <a:endParaRPr lang="en-US" dirty="0"/>
          </a:p>
        </p:txBody>
      </p:sp>
      <p:sp>
        <p:nvSpPr>
          <p:cNvPr id="5" name="Subtitle 4"/>
          <p:cNvSpPr>
            <a:spLocks noGrp="1"/>
          </p:cNvSpPr>
          <p:nvPr>
            <p:ph type="body" sz="quarter" idx="10"/>
          </p:nvPr>
        </p:nvSpPr>
        <p:spPr/>
        <p:txBody>
          <a:bodyPr/>
          <a:lstStyle/>
          <a:p>
            <a:r>
              <a:rPr lang="en-US" dirty="0"/>
              <a:t>He repaired to You in his longing with certitude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وَقَصَدَكَ بِخَوْفِهِ إِخْلاَصاً،</a:t>
            </a:r>
            <a:endParaRPr lang="en-US" dirty="0"/>
          </a:p>
        </p:txBody>
      </p:sp>
      <p:sp>
        <p:nvSpPr>
          <p:cNvPr id="5" name="Subtitle 4"/>
          <p:cNvSpPr>
            <a:spLocks noGrp="1"/>
          </p:cNvSpPr>
          <p:nvPr>
            <p:ph type="body" sz="quarter" idx="10"/>
          </p:nvPr>
        </p:nvSpPr>
        <p:spPr/>
        <p:txBody>
          <a:bodyPr/>
          <a:lstStyle/>
          <a:p>
            <a:r>
              <a:rPr lang="en-US" dirty="0"/>
              <a:t>And he went straight to You in fear with sincerity.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قَدْ خَلاَ طَمَعُهُ مِن كُلِّ </a:t>
            </a:r>
            <a:r>
              <a:rPr lang="ar-SA" dirty="0" err="1"/>
              <a:t>مَطْمُوعٍ</a:t>
            </a:r>
            <a:r>
              <a:rPr lang="ar-SA" dirty="0"/>
              <a:t> فِيهِ غَيْرُكَ،</a:t>
            </a:r>
            <a:endParaRPr lang="en-US" dirty="0"/>
          </a:p>
        </p:txBody>
      </p:sp>
      <p:sp>
        <p:nvSpPr>
          <p:cNvPr id="5" name="Subtitle 4"/>
          <p:cNvSpPr>
            <a:spLocks noGrp="1"/>
          </p:cNvSpPr>
          <p:nvPr>
            <p:ph type="body" sz="quarter" idx="10"/>
          </p:nvPr>
        </p:nvSpPr>
        <p:spPr/>
        <p:txBody>
          <a:bodyPr/>
          <a:lstStyle/>
          <a:p>
            <a:r>
              <a:rPr lang="en-US" dirty="0"/>
              <a:t>His longing was devoid of every object of longing but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وَأَفْرَجَ رَوْعُهُ مِن كُلِّ مَحْذُورٍ مِّنْهُ سِوَاكَ</a:t>
            </a:r>
            <a:endParaRPr lang="en-US" dirty="0"/>
          </a:p>
        </p:txBody>
      </p:sp>
      <p:sp>
        <p:nvSpPr>
          <p:cNvPr id="5" name="Subtitle 4"/>
          <p:cNvSpPr>
            <a:spLocks noGrp="1"/>
          </p:cNvSpPr>
          <p:nvPr>
            <p:ph type="body" sz="quarter" idx="10"/>
          </p:nvPr>
        </p:nvSpPr>
        <p:spPr/>
        <p:txBody>
          <a:bodyPr/>
          <a:lstStyle/>
          <a:p>
            <a:r>
              <a:rPr lang="en-US" dirty="0"/>
              <a:t>And his fright departed from every object of fear but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فَمَثَلَ بَيْنَ يَديْكَ مُتَضَرِّعاً،</a:t>
            </a:r>
            <a:endParaRPr lang="en-US" dirty="0"/>
          </a:p>
        </p:txBody>
      </p:sp>
      <p:sp>
        <p:nvSpPr>
          <p:cNvPr id="5" name="Subtitle 4"/>
          <p:cNvSpPr>
            <a:spLocks noGrp="1"/>
          </p:cNvSpPr>
          <p:nvPr>
            <p:ph type="body" sz="quarter" idx="10"/>
          </p:nvPr>
        </p:nvSpPr>
        <p:spPr/>
        <p:txBody>
          <a:bodyPr/>
          <a:lstStyle/>
          <a:p>
            <a:r>
              <a:rPr lang="en-US" dirty="0"/>
              <a:t>So, he stood before You pleading,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وَغَمَّضَ بَصَرَهُ إِلىَ الأَرْضِ مُتَخَشِّعاً،</a:t>
            </a:r>
            <a:endParaRPr lang="en-US" dirty="0"/>
          </a:p>
        </p:txBody>
      </p:sp>
      <p:sp>
        <p:nvSpPr>
          <p:cNvPr id="5" name="Subtitle 4"/>
          <p:cNvSpPr>
            <a:spLocks noGrp="1"/>
          </p:cNvSpPr>
          <p:nvPr>
            <p:ph type="body" sz="quarter" idx="10"/>
          </p:nvPr>
        </p:nvSpPr>
        <p:spPr/>
        <p:txBody>
          <a:bodyPr/>
          <a:lstStyle/>
          <a:p>
            <a:r>
              <a:rPr lang="en-US" dirty="0"/>
              <a:t>his eyes turned toward the ground in humbleness,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وَطَأْطَأَ رَأْسَهُ لِعِزَّتِكَ مُتَذَلِّلاً</a:t>
            </a:r>
            <a:endParaRPr lang="en-US" dirty="0"/>
          </a:p>
        </p:txBody>
      </p:sp>
      <p:sp>
        <p:nvSpPr>
          <p:cNvPr id="5" name="Subtitle 4"/>
          <p:cNvSpPr>
            <a:spLocks noGrp="1"/>
          </p:cNvSpPr>
          <p:nvPr>
            <p:ph type="body" sz="quarter" idx="10"/>
          </p:nvPr>
        </p:nvSpPr>
        <p:spPr/>
        <p:txBody>
          <a:bodyPr/>
          <a:lstStyle/>
          <a:p>
            <a:r>
              <a:rPr lang="en-US" dirty="0"/>
              <a:t>his head bowed before Your might in lowliness;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وَأَبَثَّكَ مِن سِرِّهِ مَا أَنتَ أَعْلَمُ بِهِ مِنْهُ خُضُوعاً</a:t>
            </a:r>
            <a:endParaRPr lang="en-US" dirty="0"/>
          </a:p>
        </p:txBody>
      </p:sp>
      <p:sp>
        <p:nvSpPr>
          <p:cNvPr id="5" name="Subtitle 4"/>
          <p:cNvSpPr>
            <a:spLocks noGrp="1"/>
          </p:cNvSpPr>
          <p:nvPr>
            <p:ph type="body" sz="quarter" idx="10"/>
          </p:nvPr>
        </p:nvSpPr>
        <p:spPr/>
        <p:txBody>
          <a:bodyPr/>
          <a:lstStyle/>
          <a:p>
            <a:r>
              <a:rPr lang="en-US" dirty="0"/>
              <a:t>he revealed to You in meekness those secrets of his which You know better than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وَعَدَّدَ مِن ذُنُوبِهِ مَا أَنتَ أَحْصى لَهَا خُشُوعاً</a:t>
            </a:r>
            <a:endParaRPr lang="en-US" dirty="0"/>
          </a:p>
        </p:txBody>
      </p:sp>
      <p:sp>
        <p:nvSpPr>
          <p:cNvPr id="5" name="Subtitle 4"/>
          <p:cNvSpPr>
            <a:spLocks noGrp="1"/>
          </p:cNvSpPr>
          <p:nvPr>
            <p:ph type="body" sz="quarter" idx="10"/>
          </p:nvPr>
        </p:nvSpPr>
        <p:spPr/>
        <p:txBody>
          <a:bodyPr/>
          <a:lstStyle/>
          <a:p>
            <a:r>
              <a:rPr lang="en-US" dirty="0"/>
              <a:t>he numbered for You in humility those sins of his which You count better than he;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أَصْرِفُ عَنْهَا سُوءً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 cannot drive back any evil from myself,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وَاسْتَغَاثَ بِكَ مِنْ</a:t>
            </a:r>
            <a:endParaRPr lang="en-US" dirty="0"/>
          </a:p>
        </p:txBody>
      </p:sp>
      <p:sp>
        <p:nvSpPr>
          <p:cNvPr id="5" name="Subtitle 4"/>
          <p:cNvSpPr>
            <a:spLocks noGrp="1"/>
          </p:cNvSpPr>
          <p:nvPr>
            <p:ph type="body" sz="quarter" idx="10"/>
          </p:nvPr>
        </p:nvSpPr>
        <p:spPr/>
        <p:txBody>
          <a:bodyPr/>
          <a:lstStyle/>
          <a:p>
            <a:r>
              <a:rPr lang="en-US" dirty="0"/>
              <a:t>he sought help from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عَظِيمِ مَا وَقَعَ بِهِ فِي عِلْمِكَ،</a:t>
            </a:r>
            <a:endParaRPr lang="en-US" dirty="0"/>
          </a:p>
        </p:txBody>
      </p:sp>
      <p:sp>
        <p:nvSpPr>
          <p:cNvPr id="5" name="Subtitle 4"/>
          <p:cNvSpPr>
            <a:spLocks noGrp="1"/>
          </p:cNvSpPr>
          <p:nvPr>
            <p:ph type="body" sz="quarter" idx="10"/>
          </p:nvPr>
        </p:nvSpPr>
        <p:spPr/>
        <p:txBody>
          <a:bodyPr/>
          <a:lstStyle/>
          <a:p>
            <a:r>
              <a:rPr lang="en-US" dirty="0"/>
              <a:t>before the dreadful into which he has fallen in Your knowledge,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وَقَبِيحِ مَا فَضَحَهُ فِي حُكْمِكَ،</a:t>
            </a:r>
            <a:endParaRPr lang="en-US" dirty="0"/>
          </a:p>
        </p:txBody>
      </p:sp>
      <p:sp>
        <p:nvSpPr>
          <p:cNvPr id="5" name="Subtitle 4"/>
          <p:cNvSpPr>
            <a:spLocks noGrp="1"/>
          </p:cNvSpPr>
          <p:nvPr>
            <p:ph type="body" sz="quarter" idx="10"/>
          </p:nvPr>
        </p:nvSpPr>
        <p:spPr/>
        <p:txBody>
          <a:bodyPr/>
          <a:lstStyle/>
          <a:p>
            <a:r>
              <a:rPr lang="en-US" dirty="0"/>
              <a:t>and the ugly which has disgraced him in Your judgment: the sins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ذُنُوبٍ أَدْبَرَتْ لَذَّاتُهَا فَذَهَبَتْ،</a:t>
            </a:r>
            <a:endParaRPr lang="en-US" dirty="0"/>
          </a:p>
        </p:txBody>
      </p:sp>
      <p:sp>
        <p:nvSpPr>
          <p:cNvPr id="5" name="Subtitle 4"/>
          <p:cNvSpPr>
            <a:spLocks noGrp="1"/>
          </p:cNvSpPr>
          <p:nvPr>
            <p:ph type="body" sz="quarter" idx="10"/>
          </p:nvPr>
        </p:nvSpPr>
        <p:spPr/>
        <p:txBody>
          <a:bodyPr/>
          <a:lstStyle/>
          <a:p>
            <a:r>
              <a:rPr lang="en-US" dirty="0"/>
              <a:t>whose pleasures have turned their backs and gone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وَأَقَامَتْ تَبِعَاتُهَا فَلَزِمَتْ</a:t>
            </a:r>
            <a:endParaRPr lang="en-US" dirty="0"/>
          </a:p>
        </p:txBody>
      </p:sp>
      <p:sp>
        <p:nvSpPr>
          <p:cNvPr id="5" name="Subtitle 4"/>
          <p:cNvSpPr>
            <a:spLocks noGrp="1"/>
          </p:cNvSpPr>
          <p:nvPr>
            <p:ph type="body" sz="quarter" idx="10"/>
          </p:nvPr>
        </p:nvSpPr>
        <p:spPr/>
        <p:txBody>
          <a:bodyPr/>
          <a:lstStyle/>
          <a:p>
            <a:r>
              <a:rPr lang="en-US" dirty="0"/>
              <a:t>and whose evil consequences have stayed and stuck fast.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لا يُنكِرُ يَا إِلَهِي عَدْلَكَ إِنْ عَاقَبْتَهُ،</a:t>
            </a:r>
            <a:endParaRPr lang="en-US" dirty="0"/>
          </a:p>
        </p:txBody>
      </p:sp>
      <p:sp>
        <p:nvSpPr>
          <p:cNvPr id="5" name="Subtitle 4"/>
          <p:cNvSpPr>
            <a:spLocks noGrp="1"/>
          </p:cNvSpPr>
          <p:nvPr>
            <p:ph type="body" sz="quarter" idx="10"/>
          </p:nvPr>
        </p:nvSpPr>
        <p:spPr/>
        <p:txBody>
          <a:bodyPr/>
          <a:lstStyle/>
          <a:p>
            <a:r>
              <a:rPr lang="en-US" dirty="0"/>
              <a:t>He will not deny Your justice, My God, if You punish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يَسْتَعْصِمُ عَفْوَكَ عَنْهُ إِنْ عَفَوْتَ عَنْهُ وَرَحِمْتَهُ</a:t>
            </a:r>
            <a:endParaRPr lang="en-US" dirty="0"/>
          </a:p>
        </p:txBody>
      </p:sp>
      <p:sp>
        <p:nvSpPr>
          <p:cNvPr id="5" name="Subtitle 4"/>
          <p:cNvSpPr>
            <a:spLocks noGrp="1"/>
          </p:cNvSpPr>
          <p:nvPr>
            <p:ph type="body" sz="quarter" idx="10"/>
          </p:nvPr>
        </p:nvSpPr>
        <p:spPr/>
        <p:txBody>
          <a:bodyPr/>
          <a:lstStyle/>
          <a:p>
            <a:r>
              <a:rPr lang="en-US" dirty="0"/>
              <a:t>nor will he consider Your pardon great if You pardon him and have mercy upon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لأَنَّكَ الرَّبُّ الْكَرِيمُ الَّذِي لا </a:t>
            </a:r>
            <a:r>
              <a:rPr lang="ar-SA" dirty="0" err="1"/>
              <a:t>يَتَعَاظَمُهُ</a:t>
            </a:r>
            <a:r>
              <a:rPr lang="ar-SA" dirty="0"/>
              <a:t> غُفْرَانُ الذَّنْبِ الْعَظِيمِ</a:t>
            </a:r>
            <a:endParaRPr lang="en-US" dirty="0"/>
          </a:p>
        </p:txBody>
      </p:sp>
      <p:sp>
        <p:nvSpPr>
          <p:cNvPr id="5" name="Subtitle 4"/>
          <p:cNvSpPr>
            <a:spLocks noGrp="1"/>
          </p:cNvSpPr>
          <p:nvPr>
            <p:ph type="body" sz="quarter" idx="10"/>
          </p:nvPr>
        </p:nvSpPr>
        <p:spPr/>
        <p:txBody>
          <a:bodyPr/>
          <a:lstStyle/>
          <a:p>
            <a:r>
              <a:rPr lang="en-US" dirty="0"/>
              <a:t>for You are the Generous Lord for whom the forgiveness of great sins is nothing great!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فَهَا أَنَا ذَا</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here I am: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قَدْ جِئْتُكَ مُطِيعاً لأَمْرِكَ، </a:t>
            </a:r>
            <a:endParaRPr lang="en-US" dirty="0"/>
          </a:p>
        </p:txBody>
      </p:sp>
      <p:sp>
        <p:nvSpPr>
          <p:cNvPr id="5" name="Subtitle 4"/>
          <p:cNvSpPr>
            <a:spLocks noGrp="1"/>
          </p:cNvSpPr>
          <p:nvPr>
            <p:ph type="body" sz="quarter" idx="10"/>
          </p:nvPr>
        </p:nvSpPr>
        <p:spPr/>
        <p:txBody>
          <a:bodyPr/>
          <a:lstStyle/>
          <a:p>
            <a:r>
              <a:rPr lang="en-US" dirty="0"/>
              <a:t>I have come to You obeying Your command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أَشْهَدُ بِذٰلِكَ عَلٰى نَفْسِي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 testify to so against myself,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فِيمَا أَمَرْتَ بِهِ مِنَ الدُّعَاءِ،</a:t>
            </a:r>
            <a:endParaRPr lang="en-US" dirty="0"/>
          </a:p>
        </p:txBody>
      </p:sp>
      <p:sp>
        <p:nvSpPr>
          <p:cNvPr id="5" name="Subtitle 4"/>
          <p:cNvSpPr>
            <a:spLocks noGrp="1"/>
          </p:cNvSpPr>
          <p:nvPr>
            <p:ph type="body" sz="quarter" idx="10"/>
          </p:nvPr>
        </p:nvSpPr>
        <p:spPr/>
        <p:txBody>
          <a:bodyPr/>
          <a:lstStyle/>
          <a:p>
            <a:r>
              <a:rPr lang="en-US" dirty="0"/>
              <a:t>for You commanded supplication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مُتَنَجِّزاً</a:t>
            </a:r>
            <a:r>
              <a:rPr lang="ar-SA" dirty="0"/>
              <a:t> وَّعْدَكَ فِيمَا وَعَدتَّ بِهِ مِنَ الإِجَابَةِ، إِذْ تَقُولُ:</a:t>
            </a:r>
            <a:endParaRPr lang="en-US" dirty="0"/>
          </a:p>
        </p:txBody>
      </p:sp>
      <p:sp>
        <p:nvSpPr>
          <p:cNvPr id="5" name="Subtitle 4"/>
          <p:cNvSpPr>
            <a:spLocks noGrp="1"/>
          </p:cNvSpPr>
          <p:nvPr>
            <p:ph type="body" sz="quarter" idx="10"/>
          </p:nvPr>
        </p:nvSpPr>
        <p:spPr/>
        <p:txBody>
          <a:bodyPr/>
          <a:lstStyle/>
          <a:p>
            <a:r>
              <a:rPr lang="en-US" dirty="0"/>
              <a:t>And asking the fulfillment of Your promise, for You are promised to respond. You are said: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(اُدْعُوني أَسْتَجِبْ لَكُمْ)</a:t>
            </a:r>
            <a:endParaRPr lang="en-US" dirty="0"/>
          </a:p>
        </p:txBody>
      </p:sp>
      <p:sp>
        <p:nvSpPr>
          <p:cNvPr id="5" name="Subtitle 4"/>
          <p:cNvSpPr>
            <a:spLocks noGrp="1"/>
          </p:cNvSpPr>
          <p:nvPr>
            <p:ph type="body" sz="quarter" idx="10"/>
          </p:nvPr>
        </p:nvSpPr>
        <p:spPr/>
        <p:txBody>
          <a:bodyPr/>
          <a:lstStyle/>
          <a:p>
            <a:r>
              <a:rPr lang="en-US" dirty="0"/>
              <a:t>“Supplicate Me and I will respond to you.”</a:t>
            </a:r>
          </a:p>
          <a:p>
            <a:r>
              <a:rPr lang="en-US" dirty="0"/>
              <a:t>[Holy Quran - 2:186]</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فَصَلِّ عَلَى مُحَمَّدٍ </a:t>
            </a:r>
            <a:r>
              <a:rPr lang="ar-SA" dirty="0" err="1"/>
              <a:t>وَآلهِ</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bless Muhammad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وَالْقَنِي بِمَغْفِرَتِكَ كَمَا لَقِيتُكَ بِإِقْرَارِي</a:t>
            </a:r>
            <a:endParaRPr lang="en-US" dirty="0"/>
          </a:p>
        </p:txBody>
      </p:sp>
      <p:sp>
        <p:nvSpPr>
          <p:cNvPr id="5" name="Subtitle 4"/>
          <p:cNvSpPr>
            <a:spLocks noGrp="1"/>
          </p:cNvSpPr>
          <p:nvPr>
            <p:ph type="body" sz="quarter" idx="10"/>
          </p:nvPr>
        </p:nvSpPr>
        <p:spPr/>
        <p:txBody>
          <a:bodyPr/>
          <a:lstStyle/>
          <a:p>
            <a:r>
              <a:rPr lang="en-US" dirty="0"/>
              <a:t>meet me with Your forgiveness just as I have met You with my confession,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وَارْفَعْنِي عَن مَّصَاِرعِ الذُّنُوبِ كَمَا وَضَعْتُ لَكَ نَفْسِي</a:t>
            </a:r>
            <a:endParaRPr lang="en-US" dirty="0"/>
          </a:p>
        </p:txBody>
      </p:sp>
      <p:sp>
        <p:nvSpPr>
          <p:cNvPr id="5" name="Subtitle 4"/>
          <p:cNvSpPr>
            <a:spLocks noGrp="1"/>
          </p:cNvSpPr>
          <p:nvPr>
            <p:ph type="body" sz="quarter" idx="10"/>
          </p:nvPr>
        </p:nvSpPr>
        <p:spPr/>
        <p:txBody>
          <a:bodyPr/>
          <a:lstStyle/>
          <a:p>
            <a:r>
              <a:rPr lang="en-US" dirty="0"/>
              <a:t>lift me up from the fatal infirmities of sins just as I have let myself down before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وَاسْتُرْنِي بِسِتْرِكَ كَمَا </a:t>
            </a:r>
            <a:r>
              <a:rPr lang="ar-SA" dirty="0" err="1"/>
              <a:t>تَأَنَّيْتَنِي</a:t>
            </a:r>
            <a:r>
              <a:rPr lang="ar-SA" dirty="0"/>
              <a:t> عَنِ </a:t>
            </a:r>
            <a:r>
              <a:rPr lang="ar-SA" dirty="0" err="1"/>
              <a:t>الإنتِقَامِ</a:t>
            </a:r>
            <a:r>
              <a:rPr lang="ar-SA" dirty="0"/>
              <a:t> مِنِّي</a:t>
            </a:r>
            <a:endParaRPr lang="en-US" dirty="0"/>
          </a:p>
        </p:txBody>
      </p:sp>
      <p:sp>
        <p:nvSpPr>
          <p:cNvPr id="5" name="Subtitle 4"/>
          <p:cNvSpPr>
            <a:spLocks noGrp="1"/>
          </p:cNvSpPr>
          <p:nvPr>
            <p:ph type="body" sz="quarter" idx="10"/>
          </p:nvPr>
        </p:nvSpPr>
        <p:spPr/>
        <p:txBody>
          <a:bodyPr/>
          <a:lstStyle/>
          <a:p>
            <a:r>
              <a:rPr lang="en-US" dirty="0"/>
              <a:t>And cover me with Your covering just as You are shown no haste to take vengeance on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وَثَبِّتْ فِي طَاعَتِكَ نِيَّتِي</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make firm my intention to obey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وَأَحْكِمْ فِي عِبَادَتِكَ بَصِيرَتِي</a:t>
            </a:r>
            <a:endParaRPr lang="en-US" dirty="0"/>
          </a:p>
        </p:txBody>
      </p:sp>
      <p:sp>
        <p:nvSpPr>
          <p:cNvPr id="5" name="Subtitle 4"/>
          <p:cNvSpPr>
            <a:spLocks noGrp="1"/>
          </p:cNvSpPr>
          <p:nvPr>
            <p:ph type="body" sz="quarter" idx="10"/>
          </p:nvPr>
        </p:nvSpPr>
        <p:spPr/>
        <p:txBody>
          <a:bodyPr/>
          <a:lstStyle/>
          <a:p>
            <a:r>
              <a:rPr lang="en-US" dirty="0"/>
              <a:t>strengthen my insight in worshiping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وَوَفِّقْنِي إِلىَ الأَعْمَاِل مَا تَغْسِلُ بِهِ دَنَسَ الْخَطَايَا عَنِّي</a:t>
            </a:r>
            <a:endParaRPr lang="en-US" dirty="0"/>
          </a:p>
        </p:txBody>
      </p:sp>
      <p:sp>
        <p:nvSpPr>
          <p:cNvPr id="5" name="Subtitle 4"/>
          <p:cNvSpPr>
            <a:spLocks noGrp="1"/>
          </p:cNvSpPr>
          <p:nvPr>
            <p:ph type="body" sz="quarter" idx="10"/>
          </p:nvPr>
        </p:nvSpPr>
        <p:spPr/>
        <p:txBody>
          <a:bodyPr/>
          <a:lstStyle/>
          <a:p>
            <a:r>
              <a:rPr lang="en-US" dirty="0"/>
              <a:t>give me the success of works which will wash away the defilement of offenses,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وَأَعْتَرِفُ لَكَ بِضَعْفِ قُوَّتِي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to You do I confess of my powerlessness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وَتَوَفَّنِي عَلَى مِلَّتِكَ وَمِلَّةِ نَبِيِّكَ مُحَمَّدٍ عَلَيِهْ السَّلاَمُ إِذَا تَوَفَّيْتَنِي</a:t>
            </a:r>
            <a:endParaRPr lang="en-US" dirty="0"/>
          </a:p>
        </p:txBody>
      </p:sp>
      <p:sp>
        <p:nvSpPr>
          <p:cNvPr id="5" name="Subtitle 4"/>
          <p:cNvSpPr>
            <a:spLocks noGrp="1"/>
          </p:cNvSpPr>
          <p:nvPr>
            <p:ph type="body" sz="quarter" idx="10"/>
          </p:nvPr>
        </p:nvSpPr>
        <p:spPr/>
        <p:txBody>
          <a:bodyPr/>
          <a:lstStyle/>
          <a:p>
            <a:r>
              <a:rPr lang="en-US" dirty="0"/>
              <a:t>and take me when You take me in the creed of Your prophet Muhammad (upon him be peace).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أَتُوبُ إِلَيْكَ فِي مَقَامِي هَذَا مِن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repent to You in this my station from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كَبَائِرِ ذُنُوبِي وَصَغَائِرِهَا،</a:t>
            </a:r>
            <a:endParaRPr lang="en-US" dirty="0"/>
          </a:p>
        </p:txBody>
      </p:sp>
      <p:sp>
        <p:nvSpPr>
          <p:cNvPr id="5" name="Subtitle 4"/>
          <p:cNvSpPr>
            <a:spLocks noGrp="1"/>
          </p:cNvSpPr>
          <p:nvPr>
            <p:ph type="body" sz="quarter" idx="10"/>
          </p:nvPr>
        </p:nvSpPr>
        <p:spPr/>
        <p:txBody>
          <a:bodyPr/>
          <a:lstStyle/>
          <a:p>
            <a:r>
              <a:rPr lang="en-US" dirty="0"/>
              <a:t>my sins, great and small,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وَبَوَاطِنِ سَيِّئَاتِي وَظَوَاهِرِهَا،</a:t>
            </a:r>
            <a:endParaRPr lang="en-US" dirty="0"/>
          </a:p>
        </p:txBody>
      </p:sp>
      <p:sp>
        <p:nvSpPr>
          <p:cNvPr id="5" name="Subtitle 4"/>
          <p:cNvSpPr>
            <a:spLocks noGrp="1"/>
          </p:cNvSpPr>
          <p:nvPr>
            <p:ph type="body" sz="quarter" idx="10"/>
          </p:nvPr>
        </p:nvSpPr>
        <p:spPr/>
        <p:txBody>
          <a:bodyPr/>
          <a:lstStyle/>
          <a:p>
            <a:r>
              <a:rPr lang="en-US" dirty="0"/>
              <a:t>my evil deeds, inward and outward,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وَسَوَاِلفِ زَلاَّتِي وَحَوَادِثِهَا</a:t>
            </a:r>
            <a:endParaRPr lang="en-US" dirty="0"/>
          </a:p>
        </p:txBody>
      </p:sp>
      <p:sp>
        <p:nvSpPr>
          <p:cNvPr id="5" name="Subtitle 4"/>
          <p:cNvSpPr>
            <a:spLocks noGrp="1"/>
          </p:cNvSpPr>
          <p:nvPr>
            <p:ph type="body" sz="quarter" idx="10"/>
          </p:nvPr>
        </p:nvSpPr>
        <p:spPr/>
        <p:txBody>
          <a:bodyPr/>
          <a:lstStyle/>
          <a:p>
            <a:r>
              <a:rPr lang="en-US" dirty="0"/>
              <a:t>my lapses, past and recent,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مَن لا يُحَدِّثُ نَفْسَهُ بِمَعْصِيَةٍ،</a:t>
            </a:r>
            <a:endParaRPr lang="en-US" dirty="0"/>
          </a:p>
        </p:txBody>
      </p:sp>
      <p:sp>
        <p:nvSpPr>
          <p:cNvPr id="5" name="Subtitle 4"/>
          <p:cNvSpPr>
            <a:spLocks noGrp="1"/>
          </p:cNvSpPr>
          <p:nvPr>
            <p:ph type="body" sz="quarter" idx="10"/>
          </p:nvPr>
        </p:nvSpPr>
        <p:spPr/>
        <p:txBody>
          <a:bodyPr/>
          <a:lstStyle/>
          <a:p>
            <a:r>
              <a:rPr lang="en-US" dirty="0"/>
              <a:t>with the repentance of one who does not tell himself that he might disobey 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يُضْمِرُ أَن يَّعُودَ فِي خَطِيئَةٍ</a:t>
            </a:r>
            <a:endParaRPr lang="en-US" dirty="0"/>
          </a:p>
        </p:txBody>
      </p:sp>
      <p:sp>
        <p:nvSpPr>
          <p:cNvPr id="5" name="Subtitle 4"/>
          <p:cNvSpPr>
            <a:spLocks noGrp="1"/>
          </p:cNvSpPr>
          <p:nvPr>
            <p:ph type="body" sz="quarter" idx="10"/>
          </p:nvPr>
        </p:nvSpPr>
        <p:spPr/>
        <p:txBody>
          <a:bodyPr/>
          <a:lstStyle/>
          <a:p>
            <a:r>
              <a:rPr lang="en-US" dirty="0"/>
              <a:t>secretly think that he might return to an offense.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قُلْتَ يَا إِلَهِي فِي مُحْكَمِ كِتَابِكَ</a:t>
            </a:r>
            <a:endParaRPr lang="en-US" dirty="0"/>
          </a:p>
        </p:txBody>
      </p:sp>
      <p:sp>
        <p:nvSpPr>
          <p:cNvPr id="5" name="Subtitle 4"/>
          <p:cNvSpPr>
            <a:spLocks noGrp="1"/>
          </p:cNvSpPr>
          <p:nvPr>
            <p:ph type="body" sz="quarter" idx="10"/>
          </p:nvPr>
        </p:nvSpPr>
        <p:spPr/>
        <p:txBody>
          <a:bodyPr/>
          <a:lstStyle/>
          <a:p>
            <a:r>
              <a:rPr lang="en-US" dirty="0"/>
              <a:t>You are said, My God, in the firm text of Your Book,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تَقْبَلُ التَّوْبَةَ عَنْ عِبَادِكَ</a:t>
            </a:r>
            <a:endParaRPr lang="en-US" dirty="0"/>
          </a:p>
        </p:txBody>
      </p:sp>
      <p:sp>
        <p:nvSpPr>
          <p:cNvPr id="5" name="Subtitle 4"/>
          <p:cNvSpPr>
            <a:spLocks noGrp="1"/>
          </p:cNvSpPr>
          <p:nvPr>
            <p:ph type="body" sz="quarter" idx="10"/>
          </p:nvPr>
        </p:nvSpPr>
        <p:spPr/>
        <p:txBody>
          <a:bodyPr/>
          <a:lstStyle/>
          <a:p>
            <a:r>
              <a:rPr lang="en-US" dirty="0"/>
              <a:t>You accept repentance from Your servants,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وَتَعْفُو عَنِ السَّيِّئَاتِ</a:t>
            </a:r>
            <a:endParaRPr lang="en-US" dirty="0"/>
          </a:p>
        </p:txBody>
      </p:sp>
      <p:sp>
        <p:nvSpPr>
          <p:cNvPr id="5" name="Subtitle 4"/>
          <p:cNvSpPr>
            <a:spLocks noGrp="1"/>
          </p:cNvSpPr>
          <p:nvPr>
            <p:ph type="body" sz="quarter" idx="10"/>
          </p:nvPr>
        </p:nvSpPr>
        <p:spPr/>
        <p:txBody>
          <a:bodyPr/>
          <a:lstStyle/>
          <a:p>
            <a:r>
              <a:rPr lang="en-US" dirty="0"/>
              <a:t>pardon evil deeds,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3"/>
          <p:cNvSpPr>
            <a:spLocks noChangeArrowheads="1"/>
          </p:cNvSpPr>
          <p:nvPr/>
        </p:nvSpPr>
        <p:spPr bwMode="auto">
          <a:xfrm>
            <a:off x="644525" y="2274838"/>
            <a:ext cx="109029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Recite a two-unit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Salaat</a:t>
            </a:r>
          </a:p>
          <a:p>
            <a:pPr algn="ctr" eaLnBrk="1" hangingPunct="1">
              <a:spcBef>
                <a:spcPct val="0"/>
              </a:spcBef>
              <a:buFontTx/>
              <a:buNone/>
            </a:pP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In each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unit,</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recite Surah al-</a:t>
            </a:r>
            <a:r>
              <a:rPr lang="en-US" altLang="en-US" sz="4800" dirty="0" err="1">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Fatihah</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once and Surah </a:t>
            </a:r>
            <a:r>
              <a:rPr lang="en-US" altLang="en-US" sz="4800" i="1"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al-Tawhid / </a:t>
            </a:r>
            <a:r>
              <a:rPr lang="en-US" altLang="en-US" sz="4800" i="1" dirty="0" err="1">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Ikhlaas</a:t>
            </a:r>
            <a:r>
              <a:rPr lang="en-US" altLang="en-US" sz="4800" dirty="0">
                <a:solidFill>
                  <a:schemeClr val="accent2">
                    <a:lumMod val="75000"/>
                  </a:schemeClr>
                </a:solidFill>
                <a:latin typeface="Calibri Light" panose="020F0302020204030204" pitchFamily="34" charset="0"/>
                <a:ea typeface="Calibri Light" panose="020F0302020204030204" pitchFamily="34" charset="0"/>
                <a:cs typeface="Calibri Light" panose="020F0302020204030204" pitchFamily="34" charset="0"/>
              </a:rPr>
              <a:t> seven times</a:t>
            </a:r>
          </a:p>
        </p:txBody>
      </p:sp>
      <p:sp>
        <p:nvSpPr>
          <p:cNvPr id="2" name="Title 1">
            <a:extLst>
              <a:ext uri="{FF2B5EF4-FFF2-40B4-BE49-F238E27FC236}">
                <a16:creationId xmlns:a16="http://schemas.microsoft.com/office/drawing/2014/main" id="{3414FCA7-7624-8106-387A-E3462E8FBF55}"/>
              </a:ext>
            </a:extLst>
          </p:cNvPr>
          <p:cNvSpPr txBox="1">
            <a:spLocks/>
          </p:cNvSpPr>
          <p:nvPr/>
        </p:nvSpPr>
        <p:spPr bwMode="auto">
          <a:xfrm>
            <a:off x="914400" y="381000"/>
            <a:ext cx="103632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1" fontAlgn="base" hangingPunct="1">
              <a:spcBef>
                <a:spcPct val="0"/>
              </a:spcBef>
              <a:spcAft>
                <a:spcPct val="0"/>
              </a:spcAft>
              <a:defRPr sz="4400">
                <a:solidFill>
                  <a:srgbClr val="000066"/>
                </a:solidFill>
                <a:latin typeface="Calibri Light" panose="020F0302020204030204" pitchFamily="34" charset="0"/>
                <a:ea typeface="+mj-ea"/>
                <a:cs typeface="Calibri Light" panose="020F0302020204030204" pitchFamily="34" charset="0"/>
              </a:defRPr>
            </a:lvl1pPr>
            <a:lvl2pPr algn="ctr" rtl="0" eaLnBrk="1" fontAlgn="base" hangingPunct="1">
              <a:spcBef>
                <a:spcPct val="0"/>
              </a:spcBef>
              <a:spcAft>
                <a:spcPct val="0"/>
              </a:spcAft>
              <a:defRPr sz="4400">
                <a:solidFill>
                  <a:srgbClr val="000066"/>
                </a:solidFill>
                <a:latin typeface="Arial" charset="0"/>
                <a:cs typeface="Arial" charset="0"/>
              </a:defRPr>
            </a:lvl2pPr>
            <a:lvl3pPr algn="ctr" rtl="0" eaLnBrk="1" fontAlgn="base" hangingPunct="1">
              <a:spcBef>
                <a:spcPct val="0"/>
              </a:spcBef>
              <a:spcAft>
                <a:spcPct val="0"/>
              </a:spcAft>
              <a:defRPr sz="4400">
                <a:solidFill>
                  <a:srgbClr val="000066"/>
                </a:solidFill>
                <a:latin typeface="Arial" charset="0"/>
                <a:cs typeface="Arial" charset="0"/>
              </a:defRPr>
            </a:lvl3pPr>
            <a:lvl4pPr algn="ctr" rtl="0" eaLnBrk="1" fontAlgn="base" hangingPunct="1">
              <a:spcBef>
                <a:spcPct val="0"/>
              </a:spcBef>
              <a:spcAft>
                <a:spcPct val="0"/>
              </a:spcAft>
              <a:defRPr sz="4400">
                <a:solidFill>
                  <a:srgbClr val="000066"/>
                </a:solidFill>
                <a:latin typeface="Arial" charset="0"/>
                <a:cs typeface="Arial" charset="0"/>
              </a:defRPr>
            </a:lvl4pPr>
            <a:lvl5pPr algn="ctr" rtl="0" eaLnBrk="1" fontAlgn="base" hangingPunct="1">
              <a:spcBef>
                <a:spcPct val="0"/>
              </a:spcBef>
              <a:spcAft>
                <a:spcPct val="0"/>
              </a:spcAft>
              <a:defRPr sz="4400">
                <a:solidFill>
                  <a:srgbClr val="000066"/>
                </a:solidFill>
                <a:latin typeface="Arial" charset="0"/>
                <a:cs typeface="Arial" charset="0"/>
              </a:defRPr>
            </a:lvl5pPr>
            <a:lvl6pPr marL="457200" algn="ctr" rtl="0" eaLnBrk="1" fontAlgn="base" hangingPunct="1">
              <a:spcBef>
                <a:spcPct val="0"/>
              </a:spcBef>
              <a:spcAft>
                <a:spcPct val="0"/>
              </a:spcAft>
              <a:defRPr sz="4400">
                <a:solidFill>
                  <a:srgbClr val="000066"/>
                </a:solidFill>
                <a:latin typeface="Arial" charset="0"/>
                <a:cs typeface="Arial" charset="0"/>
              </a:defRPr>
            </a:lvl6pPr>
            <a:lvl7pPr marL="914400" algn="ctr" rtl="0" eaLnBrk="1" fontAlgn="base" hangingPunct="1">
              <a:spcBef>
                <a:spcPct val="0"/>
              </a:spcBef>
              <a:spcAft>
                <a:spcPct val="0"/>
              </a:spcAft>
              <a:defRPr sz="4400">
                <a:solidFill>
                  <a:srgbClr val="000066"/>
                </a:solidFill>
                <a:latin typeface="Arial" charset="0"/>
                <a:cs typeface="Arial" charset="0"/>
              </a:defRPr>
            </a:lvl7pPr>
            <a:lvl8pPr marL="1371600" algn="ctr" rtl="0" eaLnBrk="1" fontAlgn="base" hangingPunct="1">
              <a:spcBef>
                <a:spcPct val="0"/>
              </a:spcBef>
              <a:spcAft>
                <a:spcPct val="0"/>
              </a:spcAft>
              <a:defRPr sz="4400">
                <a:solidFill>
                  <a:srgbClr val="000066"/>
                </a:solidFill>
                <a:latin typeface="Arial" charset="0"/>
                <a:cs typeface="Arial" charset="0"/>
              </a:defRPr>
            </a:lvl8pPr>
            <a:lvl9pPr marL="1828800" algn="ctr" rtl="0" eaLnBrk="1" fontAlgn="base" hangingPunct="1">
              <a:spcBef>
                <a:spcPct val="0"/>
              </a:spcBef>
              <a:spcAft>
                <a:spcPct val="0"/>
              </a:spcAft>
              <a:defRPr sz="4400">
                <a:solidFill>
                  <a:srgbClr val="000066"/>
                </a:solidFill>
                <a:latin typeface="Arial" charset="0"/>
                <a:cs typeface="Arial" charset="0"/>
              </a:defRPr>
            </a:lvl9pPr>
          </a:lstStyle>
          <a:p>
            <a:r>
              <a:rPr lang="en-US" sz="6000" kern="0" dirty="0">
                <a:latin typeface="Trebuchet MS" panose="020B0603020202020204" pitchFamily="34" charset="0"/>
              </a:rPr>
              <a:t>Salah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وَقِلَّةِ حِيلَتِي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my feebleness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وَتُحِبُّ التَّوَّابِينَ</a:t>
            </a:r>
            <a:endParaRPr lang="en-US" dirty="0"/>
          </a:p>
        </p:txBody>
      </p:sp>
      <p:sp>
        <p:nvSpPr>
          <p:cNvPr id="5" name="Subtitle 4"/>
          <p:cNvSpPr>
            <a:spLocks noGrp="1"/>
          </p:cNvSpPr>
          <p:nvPr>
            <p:ph type="body" sz="quarter" idx="10"/>
          </p:nvPr>
        </p:nvSpPr>
        <p:spPr/>
        <p:txBody>
          <a:bodyPr/>
          <a:lstStyle/>
          <a:p>
            <a:r>
              <a:rPr lang="en-US" dirty="0"/>
              <a:t>And love the </a:t>
            </a:r>
            <a:r>
              <a:rPr lang="en-US" dirty="0" err="1"/>
              <a:t>repenters</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فَاقْبَلْ تَوْبَتِي كَمَا وَعَدتَّ</a:t>
            </a:r>
            <a:endParaRPr lang="en-US" dirty="0"/>
          </a:p>
        </p:txBody>
      </p:sp>
      <p:sp>
        <p:nvSpPr>
          <p:cNvPr id="5" name="Subtitle 4"/>
          <p:cNvSpPr>
            <a:spLocks noGrp="1"/>
          </p:cNvSpPr>
          <p:nvPr>
            <p:ph type="body" sz="quarter" idx="10"/>
          </p:nvPr>
        </p:nvSpPr>
        <p:spPr/>
        <p:txBody>
          <a:bodyPr/>
          <a:lstStyle/>
          <a:p>
            <a:r>
              <a:rPr lang="en-US" dirty="0"/>
              <a:t>so accept my repentance as You are promised,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وَاعْفُ عَن سَيِّئَاتِي كَمَا ضَمِنتَ</a:t>
            </a:r>
            <a:endParaRPr lang="en-US" dirty="0"/>
          </a:p>
        </p:txBody>
      </p:sp>
      <p:sp>
        <p:nvSpPr>
          <p:cNvPr id="5" name="Subtitle 4"/>
          <p:cNvSpPr>
            <a:spLocks noGrp="1"/>
          </p:cNvSpPr>
          <p:nvPr>
            <p:ph type="body" sz="quarter" idx="10"/>
          </p:nvPr>
        </p:nvSpPr>
        <p:spPr/>
        <p:txBody>
          <a:bodyPr/>
          <a:lstStyle/>
          <a:p>
            <a:r>
              <a:rPr lang="en-US" dirty="0"/>
              <a:t>pardon my evil deeds as You are guaranteed,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وَأَوْجِبْ لِي مَحَبَّتَكَ كَمَا شَرَطتَّ</a:t>
            </a:r>
            <a:endParaRPr lang="en-US" dirty="0"/>
          </a:p>
        </p:txBody>
      </p:sp>
      <p:sp>
        <p:nvSpPr>
          <p:cNvPr id="5" name="Subtitle 4"/>
          <p:cNvSpPr>
            <a:spLocks noGrp="1"/>
          </p:cNvSpPr>
          <p:nvPr>
            <p:ph type="body" sz="quarter" idx="10"/>
          </p:nvPr>
        </p:nvSpPr>
        <p:spPr/>
        <p:txBody>
          <a:bodyPr/>
          <a:lstStyle/>
          <a:p>
            <a:r>
              <a:rPr lang="en-US" dirty="0"/>
              <a:t>And make obligatory toward me Your love as You are stipulated!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وَلَكَ يَا رَبِّ</a:t>
            </a:r>
            <a:endParaRPr lang="en-US" dirty="0"/>
          </a:p>
        </p:txBody>
      </p:sp>
      <p:sp>
        <p:nvSpPr>
          <p:cNvPr id="5" name="Subtitle 4"/>
          <p:cNvSpPr>
            <a:spLocks noGrp="1"/>
          </p:cNvSpPr>
          <p:nvPr>
            <p:ph type="body" sz="quarter" idx="10"/>
          </p:nvPr>
        </p:nvSpPr>
        <p:spPr/>
        <p:txBody>
          <a:bodyPr/>
          <a:lstStyle/>
          <a:p>
            <a:r>
              <a:rPr lang="en-US" dirty="0"/>
              <a:t>To You, my Lord, belongs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شَرْطِي لا أَعُودَ فِي </a:t>
            </a:r>
            <a:r>
              <a:rPr lang="ar-SA" dirty="0" err="1"/>
              <a:t>مَكْرُوهِكَ</a:t>
            </a:r>
            <a:endParaRPr lang="en-US" dirty="0"/>
          </a:p>
        </p:txBody>
      </p:sp>
      <p:sp>
        <p:nvSpPr>
          <p:cNvPr id="5" name="Subtitle 4"/>
          <p:cNvSpPr>
            <a:spLocks noGrp="1"/>
          </p:cNvSpPr>
          <p:nvPr>
            <p:ph type="body" sz="quarter" idx="10"/>
          </p:nvPr>
        </p:nvSpPr>
        <p:spPr/>
        <p:txBody>
          <a:bodyPr/>
          <a:lstStyle/>
          <a:p>
            <a:r>
              <a:rPr lang="en-US" dirty="0"/>
              <a:t>my stipulation that I will not return to what is disliked by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وَضَمَاِني لا أَرْجِعَ فِي </a:t>
            </a:r>
            <a:r>
              <a:rPr lang="ar-SA" dirty="0" err="1"/>
              <a:t>مَذْمُومِكَ</a:t>
            </a:r>
            <a:endParaRPr lang="en-US" dirty="0"/>
          </a:p>
        </p:txBody>
      </p:sp>
      <p:sp>
        <p:nvSpPr>
          <p:cNvPr id="5" name="Subtitle 4"/>
          <p:cNvSpPr>
            <a:spLocks noGrp="1"/>
          </p:cNvSpPr>
          <p:nvPr>
            <p:ph type="body" sz="quarter" idx="10"/>
          </p:nvPr>
        </p:nvSpPr>
        <p:spPr/>
        <p:txBody>
          <a:bodyPr/>
          <a:lstStyle/>
          <a:p>
            <a:r>
              <a:rPr lang="en-US" dirty="0"/>
              <a:t>my guarantee that I will not go back to what You blame,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وَعَهْدِي أَنْ أَهْجُرَ جَمِيعَ مَعَاصِيكَ</a:t>
            </a:r>
            <a:endParaRPr lang="en-US" dirty="0"/>
          </a:p>
        </p:txBody>
      </p:sp>
      <p:sp>
        <p:nvSpPr>
          <p:cNvPr id="5" name="Subtitle 4"/>
          <p:cNvSpPr>
            <a:spLocks noGrp="1"/>
          </p:cNvSpPr>
          <p:nvPr>
            <p:ph type="body" sz="quarter" idx="10"/>
          </p:nvPr>
        </p:nvSpPr>
        <p:spPr/>
        <p:txBody>
          <a:bodyPr/>
          <a:lstStyle/>
          <a:p>
            <a:r>
              <a:rPr lang="en-US" dirty="0"/>
              <a:t>And my covenant that I will stay away from acts of disobedience to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إِنَّكَ أَعْلَمُ بِمَا عَمِلْتُ</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You know better what I have done,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فَاغْفِرْ لِي مَا عَلِمْتَ</a:t>
            </a:r>
            <a:endParaRPr lang="en-US" dirty="0"/>
          </a:p>
        </p:txBody>
      </p:sp>
      <p:sp>
        <p:nvSpPr>
          <p:cNvPr id="5" name="Subtitle 4"/>
          <p:cNvSpPr>
            <a:spLocks noGrp="1"/>
          </p:cNvSpPr>
          <p:nvPr>
            <p:ph type="body" sz="quarter" idx="10"/>
          </p:nvPr>
        </p:nvSpPr>
        <p:spPr/>
        <p:txBody>
          <a:bodyPr/>
          <a:lstStyle/>
          <a:p>
            <a:r>
              <a:rPr lang="en-US" dirty="0"/>
              <a:t>so forgive me what You know</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فَصَلِّ عَلٰى مُحَمّدٍ وَآلِ مُحَمّدٍ</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do) send blessings upon Muhammad and the Household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وَاصْرِفْنِي بِقُدْرَتِكَ إِلَى مَا أَحْبَبْتَ</a:t>
            </a:r>
            <a:endParaRPr lang="en-US" dirty="0"/>
          </a:p>
        </p:txBody>
      </p:sp>
      <p:sp>
        <p:nvSpPr>
          <p:cNvPr id="5" name="Subtitle 4"/>
          <p:cNvSpPr>
            <a:spLocks noGrp="1"/>
          </p:cNvSpPr>
          <p:nvPr>
            <p:ph type="body" sz="quarter" idx="10"/>
          </p:nvPr>
        </p:nvSpPr>
        <p:spPr/>
        <p:txBody>
          <a:bodyPr/>
          <a:lstStyle/>
          <a:p>
            <a:r>
              <a:rPr lang="en-US" dirty="0"/>
              <a:t>And turn me through Your power to what You love!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وَعَلَيَّ تَبِعَاتٌ قَدْ حَفِظْتُهُنَّ،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counted against me are claims that stay in my memory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وَتَبِعَاتٌ قَدْ نَسِيتُهُنَّ،</a:t>
            </a:r>
            <a:endParaRPr lang="en-US" dirty="0"/>
          </a:p>
        </p:txBody>
      </p:sp>
      <p:sp>
        <p:nvSpPr>
          <p:cNvPr id="5" name="Subtitle 4"/>
          <p:cNvSpPr>
            <a:spLocks noGrp="1"/>
          </p:cNvSpPr>
          <p:nvPr>
            <p:ph type="body" sz="quarter" idx="10"/>
          </p:nvPr>
        </p:nvSpPr>
        <p:spPr/>
        <p:txBody>
          <a:bodyPr/>
          <a:lstStyle/>
          <a:p>
            <a:r>
              <a:rPr lang="en-US" dirty="0"/>
              <a:t>and claims that I have forgotten,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وَكُلُّهُنَّ بِعَيْنِكَ الَّتِي لا تَنَامُ،</a:t>
            </a:r>
            <a:endParaRPr lang="en-US" dirty="0"/>
          </a:p>
        </p:txBody>
      </p:sp>
      <p:sp>
        <p:nvSpPr>
          <p:cNvPr id="5" name="Subtitle 4"/>
          <p:cNvSpPr>
            <a:spLocks noGrp="1"/>
          </p:cNvSpPr>
          <p:nvPr>
            <p:ph type="body" sz="quarter" idx="10"/>
          </p:nvPr>
        </p:nvSpPr>
        <p:spPr/>
        <p:txBody>
          <a:bodyPr/>
          <a:lstStyle/>
          <a:p>
            <a:r>
              <a:rPr lang="en-US" dirty="0"/>
              <a:t>while all of them remain in Your eye that does not sleep</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وَعِلْمِكَ الَّذِي لا يَنْسَى</a:t>
            </a:r>
            <a:endParaRPr lang="en-US" dirty="0"/>
          </a:p>
        </p:txBody>
      </p:sp>
      <p:sp>
        <p:nvSpPr>
          <p:cNvPr id="5" name="Subtitle 4"/>
          <p:cNvSpPr>
            <a:spLocks noGrp="1"/>
          </p:cNvSpPr>
          <p:nvPr>
            <p:ph type="body" sz="quarter" idx="10"/>
          </p:nvPr>
        </p:nvSpPr>
        <p:spPr/>
        <p:txBody>
          <a:bodyPr/>
          <a:lstStyle/>
          <a:p>
            <a:r>
              <a:rPr lang="en-US" dirty="0"/>
              <a:t>and Your knowledge that does not forget!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فَعَوِّضْ مِنْهَا أَهْلَهَا، </a:t>
            </a:r>
            <a:r>
              <a:rPr lang="ar-SA" dirty="0" err="1"/>
              <a:t>وَاحْطُطْ</a:t>
            </a:r>
            <a:r>
              <a:rPr lang="ar-SA" dirty="0"/>
              <a:t> عَنِّي وِزْرَهَا،</a:t>
            </a:r>
            <a:endParaRPr lang="en-US" dirty="0"/>
          </a:p>
        </p:txBody>
      </p:sp>
      <p:sp>
        <p:nvSpPr>
          <p:cNvPr id="5" name="Subtitle 4"/>
          <p:cNvSpPr>
            <a:spLocks noGrp="1"/>
          </p:cNvSpPr>
          <p:nvPr>
            <p:ph type="body" sz="quarter" idx="10"/>
          </p:nvPr>
        </p:nvSpPr>
        <p:spPr/>
        <p:txBody>
          <a:bodyPr/>
          <a:lstStyle/>
          <a:p>
            <a:r>
              <a:rPr lang="en-US" dirty="0"/>
              <a:t>So, compensate their owners, lighten their load upon me,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وَخَفِّفْ عَنِّي ثِقْلَهَا، وَاعْصِمْنِي مِنْ أَنْ أُقَارِفَ مِثْلَهَا</a:t>
            </a:r>
            <a:endParaRPr lang="en-US" dirty="0"/>
          </a:p>
        </p:txBody>
      </p:sp>
      <p:sp>
        <p:nvSpPr>
          <p:cNvPr id="5" name="Subtitle 4"/>
          <p:cNvSpPr>
            <a:spLocks noGrp="1"/>
          </p:cNvSpPr>
          <p:nvPr>
            <p:ph type="body" sz="quarter" idx="10"/>
          </p:nvPr>
        </p:nvSpPr>
        <p:spPr/>
        <p:txBody>
          <a:bodyPr/>
          <a:lstStyle/>
          <a:p>
            <a:r>
              <a:rPr lang="en-US" dirty="0"/>
              <a:t>lift up their weight from me, and preserve me from approaching their like!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وَإِنَّهُ لا وَفَاءَ لِي بِالتَّوْبَةِ إِلاَّ بِعِصْمَتِكَ،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but I can not be faithful to my repentance without Your preservation,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اسْتِمْسَاكَ بِي عَنِ الْخَطَايَا إِلاَّ عَن قُوَّتِكَ</a:t>
            </a:r>
            <a:endParaRPr lang="en-US" dirty="0"/>
          </a:p>
        </p:txBody>
      </p:sp>
      <p:sp>
        <p:nvSpPr>
          <p:cNvPr id="5" name="Subtitle 4"/>
          <p:cNvSpPr>
            <a:spLocks noGrp="1"/>
          </p:cNvSpPr>
          <p:nvPr>
            <p:ph type="body" sz="quarter" idx="10"/>
          </p:nvPr>
        </p:nvSpPr>
        <p:spPr/>
        <p:txBody>
          <a:bodyPr/>
          <a:lstStyle/>
          <a:p>
            <a:r>
              <a:rPr lang="en-US" dirty="0"/>
              <a:t>nor can I refrain from offenses without Your strength.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فَقَوِّنِي بِقُوَّةٍ كَافِيَةٍ</a:t>
            </a:r>
            <a:endParaRPr lang="en-US" dirty="0"/>
          </a:p>
        </p:txBody>
      </p:sp>
      <p:sp>
        <p:nvSpPr>
          <p:cNvPr id="5" name="Subtitle 4"/>
          <p:cNvSpPr>
            <a:spLocks noGrp="1"/>
          </p:cNvSpPr>
          <p:nvPr>
            <p:ph type="body" sz="quarter" idx="10"/>
          </p:nvPr>
        </p:nvSpPr>
        <p:spPr/>
        <p:txBody>
          <a:bodyPr/>
          <a:lstStyle/>
          <a:p>
            <a:r>
              <a:rPr lang="en-US" dirty="0"/>
              <a:t>So strengthen me with a sufficient strength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وَأَنْجِزْ لِي مَا وَعَدْتَنِي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fulfill that of which You have promised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وَتَوَلَّنِي بِعِصْمَةٍ مَّانِعَةٍ</a:t>
            </a:r>
            <a:endParaRPr lang="en-US" dirty="0"/>
          </a:p>
        </p:txBody>
      </p:sp>
      <p:sp>
        <p:nvSpPr>
          <p:cNvPr id="5" name="Subtitle 4"/>
          <p:cNvSpPr>
            <a:spLocks noGrp="1"/>
          </p:cNvSpPr>
          <p:nvPr>
            <p:ph type="body" sz="quarter" idx="10"/>
          </p:nvPr>
        </p:nvSpPr>
        <p:spPr/>
        <p:txBody>
          <a:bodyPr/>
          <a:lstStyle/>
          <a:p>
            <a:r>
              <a:rPr lang="en-US" dirty="0"/>
              <a:t>And attend to me with a defending preservation!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أَيُّمَا عَبْدٍ تَابَ إِلَيْكَ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if any servant repents to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وَهُوَ فِي عِلْمِ الْغَيْبِ عِندَكَ فَاسِخً لِّتَوْبَتِهِ، </a:t>
            </a:r>
            <a:endParaRPr lang="en-US" dirty="0"/>
          </a:p>
        </p:txBody>
      </p:sp>
      <p:sp>
        <p:nvSpPr>
          <p:cNvPr id="5" name="Subtitle 4"/>
          <p:cNvSpPr>
            <a:spLocks noGrp="1"/>
          </p:cNvSpPr>
          <p:nvPr>
            <p:ph type="body" sz="quarter" idx="10"/>
          </p:nvPr>
        </p:nvSpPr>
        <p:spPr/>
        <p:txBody>
          <a:bodyPr/>
          <a:lstStyle/>
          <a:p>
            <a:r>
              <a:rPr lang="en-US" dirty="0"/>
              <a:t>while in Your knowledge of the Unseen he will break his repentance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وَعَائِدٌ فِي ذَنْبِهِ وَخَطِيئَتِهِ</a:t>
            </a:r>
            <a:endParaRPr lang="en-US" dirty="0"/>
          </a:p>
        </p:txBody>
      </p:sp>
      <p:sp>
        <p:nvSpPr>
          <p:cNvPr id="5" name="Subtitle 4"/>
          <p:cNvSpPr>
            <a:spLocks noGrp="1"/>
          </p:cNvSpPr>
          <p:nvPr>
            <p:ph type="body" sz="quarter" idx="10"/>
          </p:nvPr>
        </p:nvSpPr>
        <p:spPr/>
        <p:txBody>
          <a:bodyPr/>
          <a:lstStyle/>
          <a:p>
            <a:r>
              <a:rPr lang="en-US" dirty="0"/>
              <a:t>and return to his sin and offense,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فَإِنِّي أَعُوذُ بِكَ أَنْ أَكُونَ كَذلِكَ</a:t>
            </a:r>
            <a:endParaRPr lang="en-US" dirty="0"/>
          </a:p>
        </p:txBody>
      </p:sp>
      <p:sp>
        <p:nvSpPr>
          <p:cNvPr id="5" name="Subtitle 4"/>
          <p:cNvSpPr>
            <a:spLocks noGrp="1"/>
          </p:cNvSpPr>
          <p:nvPr>
            <p:ph type="body" sz="quarter" idx="10"/>
          </p:nvPr>
        </p:nvSpPr>
        <p:spPr/>
        <p:txBody>
          <a:bodyPr/>
          <a:lstStyle/>
          <a:p>
            <a:r>
              <a:rPr lang="en-US" dirty="0"/>
              <a:t>I seek refuge in You lest I be like that!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فاجْعَلْ تَوْبَتِي هَذِهِ لا أَحْتَاجُ بَعْدَهَا إِلَى تَوْبَةٍ، </a:t>
            </a:r>
            <a:endParaRPr lang="en-US" dirty="0"/>
          </a:p>
        </p:txBody>
      </p:sp>
      <p:sp>
        <p:nvSpPr>
          <p:cNvPr id="5" name="Subtitle 4"/>
          <p:cNvSpPr>
            <a:spLocks noGrp="1"/>
          </p:cNvSpPr>
          <p:nvPr>
            <p:ph type="body" sz="quarter" idx="10"/>
          </p:nvPr>
        </p:nvSpPr>
        <p:spPr/>
        <p:txBody>
          <a:bodyPr/>
          <a:lstStyle/>
          <a:p>
            <a:r>
              <a:rPr lang="en-US" dirty="0"/>
              <a:t>So make this my repentance, a repentance after which I will need no repentance,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مُّوجِبَةً لِّمَحْوِ مَا سَلَفَ وَالسَّلاَمَةِ فِيمَا بَقِيَ</a:t>
            </a:r>
            <a:endParaRPr lang="en-US" dirty="0"/>
          </a:p>
        </p:txBody>
      </p:sp>
      <p:sp>
        <p:nvSpPr>
          <p:cNvPr id="5" name="Subtitle 4"/>
          <p:cNvSpPr>
            <a:spLocks noGrp="1"/>
          </p:cNvSpPr>
          <p:nvPr>
            <p:ph type="body" sz="quarter" idx="10"/>
          </p:nvPr>
        </p:nvSpPr>
        <p:spPr/>
        <p:txBody>
          <a:bodyPr/>
          <a:lstStyle/>
          <a:p>
            <a:r>
              <a:rPr lang="en-US" dirty="0"/>
              <a:t>and a repentance which will obligate the erasing of what has gone by and safety in what remains!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إِنِّي أَعْتَذِرُ إِلَيْكَ مِنْ جَهْلِي</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ask pardon from You for my ignorance,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وَأَسْتَوْهِبُكَ</a:t>
            </a:r>
            <a:r>
              <a:rPr lang="ar-SA" dirty="0"/>
              <a:t> سُوءَ فِعْلِي</a:t>
            </a:r>
            <a:endParaRPr lang="en-US" dirty="0"/>
          </a:p>
        </p:txBody>
      </p:sp>
      <p:sp>
        <p:nvSpPr>
          <p:cNvPr id="5" name="Subtitle 4"/>
          <p:cNvSpPr>
            <a:spLocks noGrp="1"/>
          </p:cNvSpPr>
          <p:nvPr>
            <p:ph type="body" sz="quarter" idx="10"/>
          </p:nvPr>
        </p:nvSpPr>
        <p:spPr/>
        <p:txBody>
          <a:bodyPr/>
          <a:lstStyle/>
          <a:p>
            <a:r>
              <a:rPr lang="en-US" dirty="0"/>
              <a:t>And I ask You to disregard my evil acts!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فَاضْمُمْنِي</a:t>
            </a:r>
            <a:r>
              <a:rPr lang="ar-SA" dirty="0"/>
              <a:t> إِلَى كَنَفِ رَحْمَتِكَ تَطَوُّلاً</a:t>
            </a:r>
            <a:endParaRPr lang="en-US" dirty="0"/>
          </a:p>
        </p:txBody>
      </p:sp>
      <p:sp>
        <p:nvSpPr>
          <p:cNvPr id="5" name="Subtitle 4"/>
          <p:cNvSpPr>
            <a:spLocks noGrp="1"/>
          </p:cNvSpPr>
          <p:nvPr>
            <p:ph type="body" sz="quarter" idx="10"/>
          </p:nvPr>
        </p:nvSpPr>
        <p:spPr/>
        <p:txBody>
          <a:bodyPr/>
          <a:lstStyle/>
          <a:p>
            <a:r>
              <a:rPr lang="en-US" dirty="0"/>
              <a:t>So join me to the shelter of Your mercy through graciousness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وَجَمِيعَ المُؤْمِنِينَ وَالمُؤْمِنَاتِ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As well as all the believing men and women,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وَاسْتُرْنِي بِسِتْرِ عَافِيَتِكَ تَفَضُّلاً</a:t>
            </a:r>
            <a:endParaRPr lang="en-US" dirty="0"/>
          </a:p>
        </p:txBody>
      </p:sp>
      <p:sp>
        <p:nvSpPr>
          <p:cNvPr id="5" name="Subtitle 4"/>
          <p:cNvSpPr>
            <a:spLocks noGrp="1"/>
          </p:cNvSpPr>
          <p:nvPr>
            <p:ph type="body" sz="quarter" idx="10"/>
          </p:nvPr>
        </p:nvSpPr>
        <p:spPr/>
        <p:txBody>
          <a:bodyPr/>
          <a:lstStyle/>
          <a:p>
            <a:r>
              <a:rPr lang="en-US" dirty="0"/>
              <a:t>And cover me with the covering of Your well-being through bounteousness!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وَإِنّي أَتُوبُ إِلَيْكَ مِن كُلِّ مَا خَالَفَ إِرَادَتَكَ،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repent to You from everything opposed to Your will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زَالَ عَن مَّحَبَّتِكَ،</a:t>
            </a:r>
            <a:endParaRPr lang="en-US" dirty="0"/>
          </a:p>
        </p:txBody>
      </p:sp>
      <p:sp>
        <p:nvSpPr>
          <p:cNvPr id="5" name="Subtitle 4"/>
          <p:cNvSpPr>
            <a:spLocks noGrp="1"/>
          </p:cNvSpPr>
          <p:nvPr>
            <p:ph type="body" sz="quarter" idx="10"/>
          </p:nvPr>
        </p:nvSpPr>
        <p:spPr/>
        <p:txBody>
          <a:bodyPr/>
          <a:lstStyle/>
          <a:p>
            <a:r>
              <a:rPr lang="en-US" dirty="0"/>
              <a:t>or far from Your love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مِنْ خَطَرَاتِ قَلْبِي،</a:t>
            </a:r>
            <a:endParaRPr lang="en-US" dirty="0"/>
          </a:p>
        </p:txBody>
      </p:sp>
      <p:sp>
        <p:nvSpPr>
          <p:cNvPr id="5" name="Subtitle 4"/>
          <p:cNvSpPr>
            <a:spLocks noGrp="1"/>
          </p:cNvSpPr>
          <p:nvPr>
            <p:ph type="body" sz="quarter" idx="10"/>
          </p:nvPr>
        </p:nvSpPr>
        <p:spPr/>
        <p:txBody>
          <a:bodyPr/>
          <a:lstStyle/>
          <a:p>
            <a:r>
              <a:rPr lang="en-US" dirty="0"/>
              <a:t>—the thoughts of my heart,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وَلَحَظَاتِ عَيْنِي،</a:t>
            </a:r>
            <a:endParaRPr lang="en-US" dirty="0"/>
          </a:p>
        </p:txBody>
      </p:sp>
      <p:sp>
        <p:nvSpPr>
          <p:cNvPr id="5" name="Subtitle 4"/>
          <p:cNvSpPr>
            <a:spLocks noGrp="1"/>
          </p:cNvSpPr>
          <p:nvPr>
            <p:ph type="body" sz="quarter" idx="10"/>
          </p:nvPr>
        </p:nvSpPr>
        <p:spPr/>
        <p:txBody>
          <a:bodyPr/>
          <a:lstStyle/>
          <a:p>
            <a:r>
              <a:rPr lang="en-US" dirty="0"/>
              <a:t>the glances of my eye,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وَحِكَايَاتِ لِسَانِي،</a:t>
            </a:r>
            <a:endParaRPr lang="en-US" dirty="0"/>
          </a:p>
        </p:txBody>
      </p:sp>
      <p:sp>
        <p:nvSpPr>
          <p:cNvPr id="5" name="Subtitle 4"/>
          <p:cNvSpPr>
            <a:spLocks noGrp="1"/>
          </p:cNvSpPr>
          <p:nvPr>
            <p:ph type="body" sz="quarter" idx="10"/>
          </p:nvPr>
        </p:nvSpPr>
        <p:spPr/>
        <p:txBody>
          <a:bodyPr/>
          <a:lstStyle/>
          <a:p>
            <a:r>
              <a:rPr lang="en-US" dirty="0"/>
              <a:t>the tales of my tongue with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تَوْبَةً تَسْلَمُ بِهَا كُلُّ جَارِحَةٍ عَلَى حِيَاِلهَا مِن تَبِعَاتِكَ </a:t>
            </a:r>
            <a:endParaRPr lang="en-US" dirty="0"/>
          </a:p>
        </p:txBody>
      </p:sp>
      <p:sp>
        <p:nvSpPr>
          <p:cNvPr id="5" name="Subtitle 4"/>
          <p:cNvSpPr>
            <a:spLocks noGrp="1"/>
          </p:cNvSpPr>
          <p:nvPr>
            <p:ph type="body" sz="quarter" idx="10"/>
          </p:nvPr>
        </p:nvSpPr>
        <p:spPr/>
        <p:txBody>
          <a:bodyPr/>
          <a:lstStyle/>
          <a:p>
            <a:r>
              <a:rPr lang="en-US" dirty="0"/>
              <a:t>a repentance through which each bodily part will by itself stay safe from ill consequences with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وَتَأْمَنُ مِمَّا يَخَافُ الْمُعْتَدُونَ مِنْ أَلِيمِ سَطَوَاتِكَ</a:t>
            </a:r>
            <a:endParaRPr lang="en-US" dirty="0"/>
          </a:p>
        </p:txBody>
      </p:sp>
      <p:sp>
        <p:nvSpPr>
          <p:cNvPr id="5" name="Subtitle 4"/>
          <p:cNvSpPr>
            <a:spLocks noGrp="1"/>
          </p:cNvSpPr>
          <p:nvPr>
            <p:ph type="body" sz="quarter" idx="10"/>
          </p:nvPr>
        </p:nvSpPr>
        <p:spPr/>
        <p:txBody>
          <a:bodyPr/>
          <a:lstStyle/>
          <a:p>
            <a:r>
              <a:rPr lang="en-US" dirty="0"/>
              <a:t>and remain secure from Your painful penalties feared by transgressors!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فَارْحَمْ وَحْدَتِي بَيْنَ يَديْكَ،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so have mercy on my being alone before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وَوَجِيبَ</a:t>
            </a:r>
            <a:r>
              <a:rPr lang="ar-SA" dirty="0"/>
              <a:t> قَلْبِي مِنْ خَشْيَتِكَ</a:t>
            </a:r>
            <a:endParaRPr lang="en-US" dirty="0"/>
          </a:p>
        </p:txBody>
      </p:sp>
      <p:sp>
        <p:nvSpPr>
          <p:cNvPr id="5" name="Subtitle 4"/>
          <p:cNvSpPr>
            <a:spLocks noGrp="1"/>
          </p:cNvSpPr>
          <p:nvPr>
            <p:ph type="body" sz="quarter" idx="10"/>
          </p:nvPr>
        </p:nvSpPr>
        <p:spPr/>
        <p:txBody>
          <a:bodyPr/>
          <a:lstStyle/>
          <a:p>
            <a:r>
              <a:rPr lang="en-US" dirty="0"/>
              <a:t>the pounding of my heart in dread of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مِنَ الْمَغْفِرَةِ فِي هٰذِهِ اللّيْلَةِ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is Your forgiveness at this night.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وَاضْطِرَابَ أَرْكَانِي مِنْ هَيْبَتِكَ</a:t>
            </a:r>
            <a:endParaRPr lang="en-US" dirty="0"/>
          </a:p>
        </p:txBody>
      </p:sp>
      <p:sp>
        <p:nvSpPr>
          <p:cNvPr id="5" name="Subtitle 4"/>
          <p:cNvSpPr>
            <a:spLocks noGrp="1"/>
          </p:cNvSpPr>
          <p:nvPr>
            <p:ph type="body" sz="quarter" idx="10"/>
          </p:nvPr>
        </p:nvSpPr>
        <p:spPr/>
        <p:txBody>
          <a:bodyPr/>
          <a:lstStyle/>
          <a:p>
            <a:r>
              <a:rPr lang="en-US" dirty="0"/>
              <a:t>the trembling of my limbs in awe of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فَقَدْ أَقَامَتْنِي يَا رَبِّ ذُنُوبِي مَقَامَ الْخِزْيِ بِفِنَائِكَ،</a:t>
            </a:r>
            <a:endParaRPr lang="en-US" dirty="0"/>
          </a:p>
        </p:txBody>
      </p:sp>
      <p:sp>
        <p:nvSpPr>
          <p:cNvPr id="5" name="Subtitle 4"/>
          <p:cNvSpPr>
            <a:spLocks noGrp="1"/>
          </p:cNvSpPr>
          <p:nvPr>
            <p:ph type="body" sz="quarter" idx="10"/>
          </p:nvPr>
        </p:nvSpPr>
        <p:spPr/>
        <p:txBody>
          <a:bodyPr/>
          <a:lstStyle/>
          <a:p>
            <a:r>
              <a:rPr lang="en-US" dirty="0"/>
              <a:t>My sins, My God, have stood me in the station of degradation in Your courtyard.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فَإِن سَكَتُّ لَمْ يَنطِقْ عَنِّي أَحَدٌ،</a:t>
            </a:r>
            <a:endParaRPr lang="en-US" dirty="0"/>
          </a:p>
        </p:txBody>
      </p:sp>
      <p:sp>
        <p:nvSpPr>
          <p:cNvPr id="5" name="Subtitle 4"/>
          <p:cNvSpPr>
            <a:spLocks noGrp="1"/>
          </p:cNvSpPr>
          <p:nvPr>
            <p:ph type="body" sz="quarter" idx="10"/>
          </p:nvPr>
        </p:nvSpPr>
        <p:spPr/>
        <p:txBody>
          <a:bodyPr/>
          <a:lstStyle/>
          <a:p>
            <a:r>
              <a:rPr lang="en-US" dirty="0"/>
              <a:t>If I remain silent, none will speak for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شَفَعْتُ فَلَسْتُ بِأَهْلِ الشَّفَاعَةِ</a:t>
            </a:r>
            <a:endParaRPr lang="en-US" dirty="0"/>
          </a:p>
        </p:txBody>
      </p:sp>
      <p:sp>
        <p:nvSpPr>
          <p:cNvPr id="5" name="Subtitle 4"/>
          <p:cNvSpPr>
            <a:spLocks noGrp="1"/>
          </p:cNvSpPr>
          <p:nvPr>
            <p:ph type="body" sz="quarter" idx="10"/>
          </p:nvPr>
        </p:nvSpPr>
        <p:spPr/>
        <p:txBody>
          <a:bodyPr/>
          <a:lstStyle/>
          <a:p>
            <a:r>
              <a:rPr lang="en-US" dirty="0"/>
              <a:t>if I seek an intercessor, I am not worthy for intercession.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وَّآلِ مُحَمَّدٍ</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bless Muhammad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وَشَفِّعْ فِي خَطَايَايَ كَرَمَكَ</a:t>
            </a:r>
            <a:endParaRPr lang="en-US" dirty="0"/>
          </a:p>
        </p:txBody>
      </p:sp>
      <p:sp>
        <p:nvSpPr>
          <p:cNvPr id="5" name="Subtitle 4"/>
          <p:cNvSpPr>
            <a:spLocks noGrp="1"/>
          </p:cNvSpPr>
          <p:nvPr>
            <p:ph type="body" sz="quarter" idx="10"/>
          </p:nvPr>
        </p:nvSpPr>
        <p:spPr/>
        <p:txBody>
          <a:bodyPr/>
          <a:lstStyle/>
          <a:p>
            <a:r>
              <a:rPr lang="en-US" dirty="0"/>
              <a:t>make Your generosity intercede for my offenses,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وَعُدْ عَلَى سَيِّئَاتِي بِعَفْوِكَ</a:t>
            </a:r>
            <a:endParaRPr lang="en-US" dirty="0"/>
          </a:p>
        </p:txBody>
      </p:sp>
      <p:sp>
        <p:nvSpPr>
          <p:cNvPr id="5" name="Subtitle 4"/>
          <p:cNvSpPr>
            <a:spLocks noGrp="1"/>
          </p:cNvSpPr>
          <p:nvPr>
            <p:ph type="body" sz="quarter" idx="10"/>
          </p:nvPr>
        </p:nvSpPr>
        <p:spPr/>
        <p:txBody>
          <a:bodyPr/>
          <a:lstStyle/>
          <a:p>
            <a:r>
              <a:rPr lang="en-US" dirty="0"/>
              <a:t>follow up my evil deeds with Your pardon,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تَجْزِنِي جَزَائِي مِنْ عُقُوبَتِكَ</a:t>
            </a:r>
            <a:endParaRPr lang="en-US" dirty="0"/>
          </a:p>
        </p:txBody>
      </p:sp>
      <p:sp>
        <p:nvSpPr>
          <p:cNvPr id="5" name="Subtitle 4"/>
          <p:cNvSpPr>
            <a:spLocks noGrp="1"/>
          </p:cNvSpPr>
          <p:nvPr>
            <p:ph type="body" sz="quarter" idx="10"/>
          </p:nvPr>
        </p:nvSpPr>
        <p:spPr/>
        <p:txBody>
          <a:bodyPr/>
          <a:lstStyle/>
          <a:p>
            <a:r>
              <a:rPr lang="en-US" dirty="0"/>
              <a:t>repay me not with the punishment that is my proper repayment,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وَابْسُطْ عَلَيَّ طَوْلَكَ</a:t>
            </a:r>
            <a:endParaRPr lang="en-US" dirty="0"/>
          </a:p>
        </p:txBody>
      </p:sp>
      <p:sp>
        <p:nvSpPr>
          <p:cNvPr id="5" name="Subtitle 4"/>
          <p:cNvSpPr>
            <a:spLocks noGrp="1"/>
          </p:cNvSpPr>
          <p:nvPr>
            <p:ph type="body" sz="quarter" idx="10"/>
          </p:nvPr>
        </p:nvSpPr>
        <p:spPr/>
        <p:txBody>
          <a:bodyPr/>
          <a:lstStyle/>
          <a:p>
            <a:r>
              <a:rPr lang="en-US" dirty="0"/>
              <a:t>spread over me Your graciousness,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وَجَلِّلْنِي بِسِتْرِكَ</a:t>
            </a:r>
            <a:endParaRPr lang="en-US" dirty="0"/>
          </a:p>
        </p:txBody>
      </p:sp>
      <p:sp>
        <p:nvSpPr>
          <p:cNvPr id="5" name="Subtitle 4"/>
          <p:cNvSpPr>
            <a:spLocks noGrp="1"/>
          </p:cNvSpPr>
          <p:nvPr>
            <p:ph type="body" sz="quarter" idx="10"/>
          </p:nvPr>
        </p:nvSpPr>
        <p:spPr/>
        <p:txBody>
          <a:bodyPr/>
          <a:lstStyle/>
          <a:p>
            <a:r>
              <a:rPr lang="en-US" dirty="0"/>
              <a:t>wrap me in Your covering,</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وَأَتْمِمْ عَلَيَّ مَا آتَيْتَنِي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accomplish that which You have conferred upon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وَافْعَلْ بِي فِعْلَ عَزِيزٍ تَضَرَّعَ إِلَيْهِ عَبْدٌ ذَلِيلٌ فَرَحِمَهُ،</a:t>
            </a:r>
            <a:endParaRPr lang="en-US" dirty="0"/>
          </a:p>
        </p:txBody>
      </p:sp>
      <p:sp>
        <p:nvSpPr>
          <p:cNvPr id="5" name="Subtitle 4"/>
          <p:cNvSpPr>
            <a:spLocks noGrp="1"/>
          </p:cNvSpPr>
          <p:nvPr>
            <p:ph type="body" sz="quarter" idx="10"/>
          </p:nvPr>
        </p:nvSpPr>
        <p:spPr/>
        <p:txBody>
          <a:bodyPr/>
          <a:lstStyle/>
          <a:p>
            <a:r>
              <a:rPr lang="en-US" dirty="0"/>
              <a:t>And do with me what is done by a mighty man, when a lowly slave pleads to him and he shows him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غَنِيٍّ تَعَرَّضَ لَهُ عَبْدٌ فَقِيرٌ فَنَعَشَهُ</a:t>
            </a:r>
            <a:endParaRPr lang="en-US" dirty="0"/>
          </a:p>
        </p:txBody>
      </p:sp>
      <p:sp>
        <p:nvSpPr>
          <p:cNvPr id="5" name="Subtitle 4"/>
          <p:cNvSpPr>
            <a:spLocks noGrp="1"/>
          </p:cNvSpPr>
          <p:nvPr>
            <p:ph type="body" sz="quarter" idx="10"/>
          </p:nvPr>
        </p:nvSpPr>
        <p:spPr/>
        <p:txBody>
          <a:bodyPr/>
          <a:lstStyle/>
          <a:p>
            <a:r>
              <a:rPr lang="en-US" dirty="0"/>
              <a:t>or a rich man when a poor slave submits himself and he raises him to wealth!</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لا خَفِيرَ لِي مِنكَ فَلْيَخْفِرْنِي عِزُّكَ</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 have no protector against You, so let Your might be my protector!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شَفِيعَ لِي إِلَيْكَ فَلْيَشْفَعْ لِي فَضْلُكَ</a:t>
            </a:r>
            <a:endParaRPr lang="en-US" dirty="0"/>
          </a:p>
        </p:txBody>
      </p:sp>
      <p:sp>
        <p:nvSpPr>
          <p:cNvPr id="5" name="Subtitle 4"/>
          <p:cNvSpPr>
            <a:spLocks noGrp="1"/>
          </p:cNvSpPr>
          <p:nvPr>
            <p:ph type="body" sz="quarter" idx="10"/>
          </p:nvPr>
        </p:nvSpPr>
        <p:spPr/>
        <p:txBody>
          <a:bodyPr/>
          <a:lstStyle/>
          <a:p>
            <a:r>
              <a:rPr lang="en-US" dirty="0"/>
              <a:t>I have no intercessor with You, so let Your bounty be my intercessor!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وَقَدْ أَوْجَلَتْنِي خَطَايَايَ </a:t>
            </a:r>
            <a:r>
              <a:rPr lang="ar-SA" dirty="0" err="1"/>
              <a:t>فَلْيُؤْمِنِّي</a:t>
            </a:r>
            <a:r>
              <a:rPr lang="ar-SA" dirty="0"/>
              <a:t> عَفْوُكَ</a:t>
            </a:r>
            <a:endParaRPr lang="en-US" dirty="0"/>
          </a:p>
        </p:txBody>
      </p:sp>
      <p:sp>
        <p:nvSpPr>
          <p:cNvPr id="5" name="Subtitle 4"/>
          <p:cNvSpPr>
            <a:spLocks noGrp="1"/>
          </p:cNvSpPr>
          <p:nvPr>
            <p:ph type="body" sz="quarter" idx="10"/>
          </p:nvPr>
        </p:nvSpPr>
        <p:spPr/>
        <p:txBody>
          <a:bodyPr/>
          <a:lstStyle/>
          <a:p>
            <a:r>
              <a:rPr lang="en-US" dirty="0"/>
              <a:t>My offenses have set me quaking, so let Your pardon give me security!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فَمَا كُلُّ مَا نَطَقْتُ بِهِ عَن جَهْلٍ مِّنِّي بِسُوءِ أثَرِي، </a:t>
            </a:r>
            <a:endParaRPr lang="en-US" dirty="0"/>
          </a:p>
        </p:txBody>
      </p:sp>
      <p:sp>
        <p:nvSpPr>
          <p:cNvPr id="5" name="Subtitle 4"/>
          <p:cNvSpPr>
            <a:spLocks noGrp="1"/>
          </p:cNvSpPr>
          <p:nvPr>
            <p:ph type="body" sz="quarter" idx="10"/>
          </p:nvPr>
        </p:nvSpPr>
        <p:spPr/>
        <p:txBody>
          <a:bodyPr/>
          <a:lstStyle/>
          <a:p>
            <a:r>
              <a:rPr lang="en-US" dirty="0"/>
              <a:t>Not all that I have said rises up from my ignorance of my evil footsteps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وَلا نِسْيَانٍ لِّمَا سَبَقَ مِن ذَمِيمِ فِعْلِي</a:t>
            </a:r>
            <a:endParaRPr lang="en-US" dirty="0"/>
          </a:p>
        </p:txBody>
      </p:sp>
      <p:sp>
        <p:nvSpPr>
          <p:cNvPr id="5" name="Subtitle 4"/>
          <p:cNvSpPr>
            <a:spLocks noGrp="1"/>
          </p:cNvSpPr>
          <p:nvPr>
            <p:ph type="body" sz="quarter" idx="10"/>
          </p:nvPr>
        </p:nvSpPr>
        <p:spPr/>
        <p:txBody>
          <a:bodyPr/>
          <a:lstStyle/>
          <a:p>
            <a:r>
              <a:rPr lang="en-US" dirty="0"/>
              <a:t>or forgetfulness of my blameworthy acts in the past,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لَكِن لِّتَسْمَعْ سَمَاؤُكَ وَمَن فِيهَا</a:t>
            </a:r>
            <a:endParaRPr lang="en-US" dirty="0"/>
          </a:p>
        </p:txBody>
      </p:sp>
      <p:sp>
        <p:nvSpPr>
          <p:cNvPr id="5" name="Subtitle 4"/>
          <p:cNvSpPr>
            <a:spLocks noGrp="1"/>
          </p:cNvSpPr>
          <p:nvPr>
            <p:ph type="body" sz="quarter" idx="10"/>
          </p:nvPr>
        </p:nvSpPr>
        <p:spPr/>
        <p:txBody>
          <a:bodyPr/>
          <a:lstStyle/>
          <a:p>
            <a:r>
              <a:rPr lang="en-US" dirty="0"/>
              <a:t>but in order that Your heaven and those within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وَأَرْضُكَ وَمَنْ عَلَيْهَا</a:t>
            </a:r>
            <a:endParaRPr lang="en-US" dirty="0"/>
          </a:p>
        </p:txBody>
      </p:sp>
      <p:sp>
        <p:nvSpPr>
          <p:cNvPr id="5" name="Subtitle 4"/>
          <p:cNvSpPr>
            <a:spLocks noGrp="1"/>
          </p:cNvSpPr>
          <p:nvPr>
            <p:ph type="body" sz="quarter" idx="10"/>
          </p:nvPr>
        </p:nvSpPr>
        <p:spPr/>
        <p:txBody>
          <a:bodyPr/>
          <a:lstStyle/>
          <a:p>
            <a:r>
              <a:rPr lang="en-US" dirty="0"/>
              <a:t>And Your earth and those upon it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مَا أَظْهَرْتُ لَكَ مِنَ النَّدَمِ، </a:t>
            </a:r>
            <a:endParaRPr lang="en-US" dirty="0"/>
          </a:p>
        </p:txBody>
      </p:sp>
      <p:sp>
        <p:nvSpPr>
          <p:cNvPr id="5" name="Subtitle 4"/>
          <p:cNvSpPr>
            <a:spLocks noGrp="1"/>
          </p:cNvSpPr>
          <p:nvPr>
            <p:ph type="body" sz="quarter" idx="10"/>
          </p:nvPr>
        </p:nvSpPr>
        <p:spPr/>
        <p:txBody>
          <a:bodyPr/>
          <a:lstStyle/>
          <a:p>
            <a:r>
              <a:rPr lang="en-US" dirty="0"/>
              <a:t>may hear the remorse which I have professed to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defRPr/>
            </a:pPr>
            <a:r>
              <a:rPr lang="ar-SA" dirty="0"/>
              <a:t>فَإِنِّي عَبْدُكَ الْمِسْكِينُ الْمُسْتَكِينُ</a:t>
            </a:r>
            <a:br>
              <a:rPr lang="ar-SA" dirty="0"/>
            </a:br>
            <a:r>
              <a:rPr lang="ar-SA" dirty="0"/>
              <a:t>الضَّعِيفُ الْفَقِيرُ الْمَهِينُ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For I am Your slave—the poor, the humble,</a:t>
            </a:r>
          </a:p>
          <a:p>
            <a:pPr marL="342900" indent="-342900" eaLnBrk="1" hangingPunct="1">
              <a:defRPr/>
            </a:pPr>
            <a:r>
              <a:rPr lang="en-US" dirty="0"/>
              <a:t>the weak, the needy, the humiliated.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وَلَجَأْتُ إِلَيْكَ فِيهِ مِنَ التَّوْبَةِ</a:t>
            </a:r>
            <a:endParaRPr lang="en-US" dirty="0"/>
          </a:p>
        </p:txBody>
      </p:sp>
      <p:sp>
        <p:nvSpPr>
          <p:cNvPr id="5" name="Subtitle 4"/>
          <p:cNvSpPr>
            <a:spLocks noGrp="1"/>
          </p:cNvSpPr>
          <p:nvPr>
            <p:ph type="body" sz="quarter" idx="10"/>
          </p:nvPr>
        </p:nvSpPr>
        <p:spPr/>
        <p:txBody>
          <a:bodyPr/>
          <a:lstStyle/>
          <a:p>
            <a:r>
              <a:rPr lang="en-US" dirty="0"/>
              <a:t>and the repentance through which I have sought asylum with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فَلَعَلَّ بَعْضَهُم بِرَحْمَتِكَ يَرْحَمُنِي مِن سُوءِ مَوْقِفِي، </a:t>
            </a:r>
            <a:endParaRPr lang="en-US" dirty="0"/>
          </a:p>
        </p:txBody>
      </p:sp>
      <p:sp>
        <p:nvSpPr>
          <p:cNvPr id="5" name="Subtitle 4"/>
          <p:cNvSpPr>
            <a:spLocks noGrp="1"/>
          </p:cNvSpPr>
          <p:nvPr>
            <p:ph type="body" sz="quarter" idx="10"/>
          </p:nvPr>
        </p:nvSpPr>
        <p:spPr/>
        <p:txBody>
          <a:bodyPr/>
          <a:lstStyle/>
          <a:p>
            <a:r>
              <a:rPr lang="en-US" dirty="0"/>
              <a:t>Then perhaps one of them, through Your mercy, may show mercy upon my evil situation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 تُدْرِكُهُ الرِّقَّةُ عَلَيَّ بِسُوءِ حَاِلي،</a:t>
            </a:r>
            <a:endParaRPr lang="en-US" dirty="0"/>
          </a:p>
        </p:txBody>
      </p:sp>
      <p:sp>
        <p:nvSpPr>
          <p:cNvPr id="5" name="Subtitle 4"/>
          <p:cNvSpPr>
            <a:spLocks noGrp="1"/>
          </p:cNvSpPr>
          <p:nvPr>
            <p:ph type="body" sz="quarter" idx="10"/>
          </p:nvPr>
        </p:nvSpPr>
        <p:spPr/>
        <p:txBody>
          <a:bodyPr/>
          <a:lstStyle/>
          <a:p>
            <a:r>
              <a:rPr lang="en-US" dirty="0"/>
              <a:t>or be seized by tenderness for my evil state.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فَيَنَالَنِي مِنْهُ بِدَعْوَةٍ هِيَ أَسْمَعُ لَديْكَ مِن دُعَائِي، </a:t>
            </a:r>
            <a:endParaRPr lang="en-US" dirty="0"/>
          </a:p>
        </p:txBody>
      </p:sp>
      <p:sp>
        <p:nvSpPr>
          <p:cNvPr id="5" name="Subtitle 4"/>
          <p:cNvSpPr>
            <a:spLocks noGrp="1"/>
          </p:cNvSpPr>
          <p:nvPr>
            <p:ph type="body" sz="quarter" idx="10"/>
          </p:nvPr>
        </p:nvSpPr>
        <p:spPr/>
        <p:txBody>
          <a:bodyPr/>
          <a:lstStyle/>
          <a:p>
            <a:r>
              <a:rPr lang="en-US" dirty="0"/>
              <a:t>There may come from him for my sake a supplication to which You give ear more than to my supplication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أَوْشَفَاعَةٍ</a:t>
            </a:r>
            <a:r>
              <a:rPr lang="ar-SA" dirty="0"/>
              <a:t> أَوْكَدُ عِندَكَ مِن شَفَاعَتِي، </a:t>
            </a:r>
            <a:endParaRPr lang="en-US" dirty="0"/>
          </a:p>
        </p:txBody>
      </p:sp>
      <p:sp>
        <p:nvSpPr>
          <p:cNvPr id="5" name="Subtitle 4"/>
          <p:cNvSpPr>
            <a:spLocks noGrp="1"/>
          </p:cNvSpPr>
          <p:nvPr>
            <p:ph type="body" sz="quarter" idx="10"/>
          </p:nvPr>
        </p:nvSpPr>
        <p:spPr/>
        <p:txBody>
          <a:bodyPr/>
          <a:lstStyle/>
          <a:p>
            <a:r>
              <a:rPr lang="en-US" dirty="0"/>
              <a:t>or an intercession surer with You than my intercession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تَكُونُ بِهَا نَجَاتِي مِنْ غَضَبِكَ،</a:t>
            </a:r>
            <a:endParaRPr lang="en-US" dirty="0"/>
          </a:p>
        </p:txBody>
      </p:sp>
      <p:sp>
        <p:nvSpPr>
          <p:cNvPr id="5" name="Subtitle 4"/>
          <p:cNvSpPr>
            <a:spLocks noGrp="1"/>
          </p:cNvSpPr>
          <p:nvPr>
            <p:ph type="body" sz="quarter" idx="10"/>
          </p:nvPr>
        </p:nvSpPr>
        <p:spPr/>
        <p:txBody>
          <a:bodyPr/>
          <a:lstStyle/>
          <a:p>
            <a:r>
              <a:rPr lang="en-US" dirty="0"/>
              <a:t>through which I may be delivered from Your wrath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وَفَوْزِي بِرِضَاكَ</a:t>
            </a:r>
            <a:endParaRPr lang="en-US" dirty="0"/>
          </a:p>
        </p:txBody>
      </p:sp>
      <p:sp>
        <p:nvSpPr>
          <p:cNvPr id="5" name="Subtitle 4"/>
          <p:cNvSpPr>
            <a:spLocks noGrp="1"/>
          </p:cNvSpPr>
          <p:nvPr>
            <p:ph type="body" sz="quarter" idx="10"/>
          </p:nvPr>
        </p:nvSpPr>
        <p:spPr/>
        <p:txBody>
          <a:bodyPr/>
          <a:lstStyle/>
          <a:p>
            <a:r>
              <a:rPr lang="en-US" dirty="0"/>
              <a:t>and attain to Your good pleasure!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إِن يَّكُنِ النَّدَمُ تَوْبَةً إِلَيْكَ فَأَنَا أَندَمُ النَّادِمِينَ</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if remorse is a repentance toward You, then I am the most remorseful of the remorseful!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يَّكُنِ التَّرْكُ لِمَعْصِيَتِكَ إِنَابَةً فَأَنَا أَوَّلُ الْمُنِيبِينَ</a:t>
            </a:r>
            <a:endParaRPr lang="en-US" dirty="0"/>
          </a:p>
        </p:txBody>
      </p:sp>
      <p:sp>
        <p:nvSpPr>
          <p:cNvPr id="5" name="Subtitle 4"/>
          <p:cNvSpPr>
            <a:spLocks noGrp="1"/>
          </p:cNvSpPr>
          <p:nvPr>
            <p:ph type="body" sz="quarter" idx="10"/>
          </p:nvPr>
        </p:nvSpPr>
        <p:spPr/>
        <p:txBody>
          <a:bodyPr/>
          <a:lstStyle/>
          <a:p>
            <a:r>
              <a:rPr lang="en-US" dirty="0"/>
              <a:t>If refraining from disobedience is a turning back to You, then I am the first of those who turn back!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وَإِن يَّكُنِ </a:t>
            </a:r>
            <a:r>
              <a:rPr lang="ar-SA" dirty="0" err="1"/>
              <a:t>الإسْتِغْفَارُ</a:t>
            </a:r>
            <a:r>
              <a:rPr lang="ar-SA" dirty="0"/>
              <a:t> حِطَّةً لِّلذُّنُوبِ فَإِنِّي لَكَ مِنَ الْمُسْتَغْفِرِينَ</a:t>
            </a:r>
            <a:endParaRPr lang="en-US" dirty="0"/>
          </a:p>
        </p:txBody>
      </p:sp>
      <p:sp>
        <p:nvSpPr>
          <p:cNvPr id="5" name="Subtitle 4"/>
          <p:cNvSpPr>
            <a:spLocks noGrp="1"/>
          </p:cNvSpPr>
          <p:nvPr>
            <p:ph type="body" sz="quarter" idx="10"/>
          </p:nvPr>
        </p:nvSpPr>
        <p:spPr/>
        <p:txBody>
          <a:bodyPr/>
          <a:lstStyle/>
          <a:p>
            <a:r>
              <a:rPr lang="en-US" dirty="0"/>
              <a:t>If praying for forgiveness alleviates sins, surely I am one of those who pray for Your forgiveness!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لا تَجْعَلْنِي نَاسِياً لِذِكْرِكَ فِيمَا أَوْلَيْتَنِي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(please) do not make me negligent of the mention of You as regards that which You have bestowed upon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فَكَمَا أَمَرْتَ بِالتَّوْبَةِ وَضَمِنتَ الْقَبُولَ</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as You have commanded repentance and guaranteed acceptance,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وَحَثَثْتَ عَلىَ الدُّعَاءِ وَوَعَدتَّ الإِجَابَةَ</a:t>
            </a:r>
            <a:endParaRPr lang="en-US" dirty="0"/>
          </a:p>
        </p:txBody>
      </p:sp>
      <p:sp>
        <p:nvSpPr>
          <p:cNvPr id="5" name="Subtitle 4"/>
          <p:cNvSpPr>
            <a:spLocks noGrp="1"/>
          </p:cNvSpPr>
          <p:nvPr>
            <p:ph type="body" sz="quarter" idx="10"/>
          </p:nvPr>
        </p:nvSpPr>
        <p:spPr/>
        <p:txBody>
          <a:bodyPr/>
          <a:lstStyle/>
          <a:p>
            <a:r>
              <a:rPr lang="en-US" dirty="0"/>
              <a:t>as You have urged supplication, and promised to respond,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فَصَلِّ عَلَى مُحَمَّدٍ وَّآلِ مُحَمَّدٍ</a:t>
            </a:r>
            <a:endParaRPr lang="en-US" dirty="0"/>
          </a:p>
        </p:txBody>
      </p:sp>
      <p:sp>
        <p:nvSpPr>
          <p:cNvPr id="5" name="Subtitle 4"/>
          <p:cNvSpPr>
            <a:spLocks noGrp="1"/>
          </p:cNvSpPr>
          <p:nvPr>
            <p:ph type="body" sz="quarter" idx="10"/>
          </p:nvPr>
        </p:nvSpPr>
        <p:spPr/>
        <p:txBody>
          <a:bodyPr/>
          <a:lstStyle/>
          <a:p>
            <a:r>
              <a:rPr lang="en-US" dirty="0"/>
              <a:t>so also bless Muhammad and his Household,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وَاقْبَلْ تَوْبَتِي وَلا تَرْجِعْنِي مَرْجِعَ الْخَيْبَةِ مِن رَّحْمَتِكَ</a:t>
            </a:r>
            <a:endParaRPr lang="en-US" dirty="0"/>
          </a:p>
        </p:txBody>
      </p:sp>
      <p:sp>
        <p:nvSpPr>
          <p:cNvPr id="5" name="Subtitle 4"/>
          <p:cNvSpPr>
            <a:spLocks noGrp="1"/>
          </p:cNvSpPr>
          <p:nvPr>
            <p:ph type="body" sz="quarter" idx="10"/>
          </p:nvPr>
        </p:nvSpPr>
        <p:spPr/>
        <p:txBody>
          <a:bodyPr/>
          <a:lstStyle/>
          <a:p>
            <a:r>
              <a:rPr lang="en-US" dirty="0"/>
              <a:t>accept my repentance, and return me not to the returning place of disappointment in Your mercy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أَنتَ التَّوَّابُ عَلىَ الْمُذْنِبِينَ،</a:t>
            </a:r>
            <a:endParaRPr lang="en-US" dirty="0"/>
          </a:p>
        </p:txBody>
      </p:sp>
      <p:sp>
        <p:nvSpPr>
          <p:cNvPr id="5" name="Subtitle 4"/>
          <p:cNvSpPr>
            <a:spLocks noGrp="1"/>
          </p:cNvSpPr>
          <p:nvPr>
            <p:ph type="body" sz="quarter" idx="10"/>
          </p:nvPr>
        </p:nvSpPr>
        <p:spPr/>
        <p:txBody>
          <a:bodyPr/>
          <a:lstStyle/>
          <a:p>
            <a:r>
              <a:rPr lang="en-US" dirty="0"/>
              <a:t>Surely, You are Ever-turning toward the sinners,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وَالرَّحِيمُ لِلْخَاطِئِينَ الْمُنِيبِينَ</a:t>
            </a:r>
            <a:endParaRPr lang="en-US" dirty="0"/>
          </a:p>
        </p:txBody>
      </p:sp>
      <p:sp>
        <p:nvSpPr>
          <p:cNvPr id="5" name="Subtitle 4"/>
          <p:cNvSpPr>
            <a:spLocks noGrp="1"/>
          </p:cNvSpPr>
          <p:nvPr>
            <p:ph type="body" sz="quarter" idx="10"/>
          </p:nvPr>
        </p:nvSpPr>
        <p:spPr/>
        <p:txBody>
          <a:bodyPr/>
          <a:lstStyle/>
          <a:p>
            <a:r>
              <a:rPr lang="en-US" dirty="0"/>
              <a:t>All-compassionate toward the offenders who turn back!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وَّآلِ مُحَمَّدٍ كَمَا هَديْتَنَا بِهِ</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bless Muhammad and his Household just as You have guided us by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وَصَلِّ عَلَى مُحَمَّدٍ </a:t>
            </a:r>
            <a:r>
              <a:rPr lang="ar-SA" dirty="0" err="1"/>
              <a:t>وَّآلِهِ</a:t>
            </a:r>
            <a:r>
              <a:rPr lang="ar-SA" dirty="0"/>
              <a:t> كَمَا </a:t>
            </a:r>
            <a:r>
              <a:rPr lang="ar-SA" dirty="0" err="1"/>
              <a:t>اسْتَنقَذْتنَا</a:t>
            </a:r>
            <a:r>
              <a:rPr lang="ar-SA" dirty="0"/>
              <a:t> بِهِ</a:t>
            </a:r>
            <a:endParaRPr lang="en-US" dirty="0"/>
          </a:p>
        </p:txBody>
      </p:sp>
      <p:sp>
        <p:nvSpPr>
          <p:cNvPr id="5" name="Subtitle 4"/>
          <p:cNvSpPr>
            <a:spLocks noGrp="1"/>
          </p:cNvSpPr>
          <p:nvPr>
            <p:ph type="body" sz="quarter" idx="10"/>
          </p:nvPr>
        </p:nvSpPr>
        <p:spPr/>
        <p:txBody>
          <a:bodyPr/>
          <a:lstStyle/>
          <a:p>
            <a:r>
              <a:rPr lang="en-US" dirty="0"/>
              <a:t>Bless Muhammad and his Household just as You have rescued us through him!</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وَصَلِّ عَلَى مُحَمَّدٍ وَّآلِ مُحَمَّدٍ صَلاَةً تَشْفَعُ لَنَا يَوْمَ الْقِيَامَةِ وَيَوْمَ الْفَاقَةِ إِلَيْكَ</a:t>
            </a:r>
            <a:endParaRPr lang="en-US" dirty="0"/>
          </a:p>
        </p:txBody>
      </p:sp>
      <p:sp>
        <p:nvSpPr>
          <p:cNvPr id="5" name="Subtitle 4"/>
          <p:cNvSpPr>
            <a:spLocks noGrp="1"/>
          </p:cNvSpPr>
          <p:nvPr>
            <p:ph type="body" sz="quarter" idx="10"/>
          </p:nvPr>
        </p:nvSpPr>
        <p:spPr/>
        <p:txBody>
          <a:bodyPr/>
          <a:lstStyle/>
          <a:p>
            <a:r>
              <a:rPr lang="en-US" dirty="0"/>
              <a:t>Bless Muhammad and his Household with a blessing that will intercede for us on the Day of Resurrection, the day of neediness toward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إِنَّكَ عَلَى كُلِّ شَيْء قَدِيرٌ، وَهُوَ عَلَيْكَ يَسِيرٌ</a:t>
            </a:r>
            <a:endParaRPr lang="en-US" dirty="0"/>
          </a:p>
        </p:txBody>
      </p:sp>
      <p:sp>
        <p:nvSpPr>
          <p:cNvPr id="5" name="Subtitle 4"/>
          <p:cNvSpPr>
            <a:spLocks noGrp="1"/>
          </p:cNvSpPr>
          <p:nvPr>
            <p:ph type="body" sz="quarter" idx="10"/>
          </p:nvPr>
        </p:nvSpPr>
        <p:spPr/>
        <p:txBody>
          <a:bodyPr/>
          <a:lstStyle/>
          <a:p>
            <a:r>
              <a:rPr lang="en-US" dirty="0"/>
              <a:t>You are powerful over everything, and that is easy for </a:t>
            </a:r>
            <a:r>
              <a:rPr lang="en-US"/>
              <a:t>You!</a:t>
            </a:r>
            <a:endParaRPr lang="en-US" dirty="0"/>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a:t>
            </a:r>
            <a:r>
              <a:rPr lang="en-CA" dirty="0"/>
              <a:t>]</a:t>
            </a:r>
            <a:r>
              <a:rPr lang="ar-SA" dirty="0"/>
              <a:t>غَافِلاً</a:t>
            </a:r>
            <a:r>
              <a:rPr lang="en-CA" dirty="0"/>
              <a:t>[</a:t>
            </a:r>
            <a:r>
              <a:rPr lang="ar-SA" dirty="0"/>
              <a:t> لِإِحْسَانِكَ فِيمَا أَعْطَيْتَنِي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do not make me inadvertent to Your favors to me as regards that which You have given me,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0067435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3335362" y="2492896"/>
            <a:ext cx="1984839"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فرج</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419140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343250959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extLst>
      <p:ext uri="{BB962C8B-B14F-4D97-AF65-F5344CB8AC3E}">
        <p14:creationId xmlns:p14="http://schemas.microsoft.com/office/powerpoint/2010/main" val="26251768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إِلٰهِي</a:t>
            </a:r>
            <a:r>
              <a:rPr lang="ar-SA" dirty="0"/>
              <a:t> عَظُمَ </a:t>
            </a:r>
            <a:r>
              <a:rPr lang="ar-SA" dirty="0" err="1"/>
              <a:t>ٱلْبَلاَءُ</a:t>
            </a:r>
            <a:r>
              <a:rPr lang="en-US" dirty="0"/>
              <a:t> </a:t>
            </a:r>
            <a:r>
              <a:rPr lang="ar-SA" dirty="0"/>
              <a:t>وَبَرِحَ </a:t>
            </a:r>
            <a:r>
              <a:rPr lang="ar-SA" dirty="0" err="1"/>
              <a:t>ٱلْخَفَاءُ</a:t>
            </a:r>
            <a:endParaRPr lang="en-US" dirty="0"/>
          </a:p>
        </p:txBody>
      </p:sp>
      <p:sp>
        <p:nvSpPr>
          <p:cNvPr id="5" name="Subtitle 4"/>
          <p:cNvSpPr>
            <a:spLocks noGrp="1"/>
          </p:cNvSpPr>
          <p:nvPr>
            <p:ph type="body" sz="quarter" idx="10"/>
          </p:nvPr>
        </p:nvSpPr>
        <p:spPr/>
        <p:txBody>
          <a:bodyPr/>
          <a:lstStyle/>
          <a:p>
            <a:r>
              <a:rPr lang="en-US" dirty="0"/>
              <a:t>O my God, terrible was the calamity, and its evil consequences are visible,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انْكَشَفَ الْغِطَاءُ وَ انْقَطَعَ الرَّجَاءُ </a:t>
            </a:r>
            <a:endParaRPr lang="en-US" dirty="0"/>
          </a:p>
        </p:txBody>
      </p:sp>
      <p:sp>
        <p:nvSpPr>
          <p:cNvPr id="5" name="Subtitle 4"/>
          <p:cNvSpPr>
            <a:spLocks noGrp="1"/>
          </p:cNvSpPr>
          <p:nvPr>
            <p:ph type="body" sz="quarter" idx="10"/>
          </p:nvPr>
        </p:nvSpPr>
        <p:spPr/>
        <p:txBody>
          <a:bodyPr/>
          <a:lstStyle/>
          <a:p>
            <a:r>
              <a:rPr lang="en-US" dirty="0"/>
              <a:t>the covering has been removed, (all) hopes have been cut off,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ضَاقَتِ الْأَرْضُ وَ مُنِعَتِ السَّمَاءُ </a:t>
            </a:r>
            <a:endParaRPr lang="en-US" dirty="0"/>
          </a:p>
        </p:txBody>
      </p:sp>
      <p:sp>
        <p:nvSpPr>
          <p:cNvPr id="5" name="Subtitle 4"/>
          <p:cNvSpPr>
            <a:spLocks noGrp="1"/>
          </p:cNvSpPr>
          <p:nvPr>
            <p:ph type="body" sz="quarter" idx="10"/>
          </p:nvPr>
        </p:nvSpPr>
        <p:spPr/>
        <p:txBody>
          <a:bodyPr/>
          <a:lstStyle/>
          <a:p>
            <a:r>
              <a:rPr lang="en-US" dirty="0"/>
              <a:t>the (plentiful) earth has shrunk (with very little to spare) for us, the heavenly blessings have been withheld,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أَنْتَ الْمُسْتَعَانُ وَ إِلَيْكَ الْمُشْتَكَى </a:t>
            </a:r>
            <a:endParaRPr lang="en-US" dirty="0"/>
          </a:p>
        </p:txBody>
      </p:sp>
      <p:sp>
        <p:nvSpPr>
          <p:cNvPr id="5" name="Subtitle 4"/>
          <p:cNvSpPr>
            <a:spLocks noGrp="1"/>
          </p:cNvSpPr>
          <p:nvPr>
            <p:ph type="body" sz="quarter" idx="10"/>
          </p:nvPr>
        </p:nvSpPr>
        <p:spPr/>
        <p:txBody>
          <a:bodyPr/>
          <a:lstStyle/>
          <a:p>
            <a:r>
              <a:rPr lang="en-US" dirty="0"/>
              <a:t>You alone can help, we refer our grief and sorrow to You,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عَلَيْكَ الْمُعَوَّلُ فِي الشِّدَّةِ وَ الرَّخَاءِ </a:t>
            </a:r>
            <a:endParaRPr lang="en-US" dirty="0"/>
          </a:p>
        </p:txBody>
      </p:sp>
      <p:sp>
        <p:nvSpPr>
          <p:cNvPr id="5" name="Subtitle 4"/>
          <p:cNvSpPr>
            <a:spLocks noGrp="1"/>
          </p:cNvSpPr>
          <p:nvPr>
            <p:ph type="body" sz="quarter" idx="10"/>
          </p:nvPr>
        </p:nvSpPr>
        <p:spPr/>
        <p:txBody>
          <a:bodyPr/>
          <a:lstStyle/>
          <a:p>
            <a:r>
              <a:rPr lang="en-US" dirty="0"/>
              <a:t>we have full faith in You, in the time of distress, as well as in good fortune.</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اللَّهُمَّ صَلِّ عَلَى مُحَمَّدٍ وَ آلِ مُحَمَّدٍ </a:t>
            </a:r>
            <a:endParaRPr lang="en-US" dirty="0"/>
          </a:p>
        </p:txBody>
      </p:sp>
      <p:sp>
        <p:nvSpPr>
          <p:cNvPr id="5" name="Subtitle 4"/>
          <p:cNvSpPr>
            <a:spLocks noGrp="1"/>
          </p:cNvSpPr>
          <p:nvPr>
            <p:ph type="body" sz="quarter" idx="10"/>
          </p:nvPr>
        </p:nvSpPr>
        <p:spPr/>
        <p:txBody>
          <a:bodyPr/>
          <a:lstStyle/>
          <a:p>
            <a:r>
              <a:rPr lang="en-US" dirty="0"/>
              <a:t>O' </a:t>
            </a:r>
            <a:r>
              <a:rPr lang="en-US" dirty="0" err="1"/>
              <a:t>Allāh</a:t>
            </a:r>
            <a:r>
              <a:rPr lang="en-US" dirty="0"/>
              <a:t> send Your blessings on Muhammad</a:t>
            </a:r>
          </a:p>
          <a:p>
            <a:r>
              <a:rPr lang="en-US" dirty="0"/>
              <a:t>and the family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آيِساً مِنْ إِجَابَتِكَ وَإِنْ أَبْطَأَتْ عَنِّي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do not make me despair of Your responding to me, even if such response is postponed,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أُولِي الْأَمْرِ الَّذِينَ فَرَضْتَ عَلَيْنَا طَاعَتَهُمْ </a:t>
            </a:r>
            <a:endParaRPr lang="en-US" dirty="0"/>
          </a:p>
        </p:txBody>
      </p:sp>
      <p:sp>
        <p:nvSpPr>
          <p:cNvPr id="5" name="Subtitle 4"/>
          <p:cNvSpPr>
            <a:spLocks noGrp="1"/>
          </p:cNvSpPr>
          <p:nvPr>
            <p:ph type="body" sz="quarter" idx="10"/>
          </p:nvPr>
        </p:nvSpPr>
        <p:spPr/>
        <p:txBody>
          <a:bodyPr/>
          <a:lstStyle/>
          <a:p>
            <a:r>
              <a:rPr lang="en-US" dirty="0"/>
              <a:t>the "</a:t>
            </a:r>
            <a:r>
              <a:rPr lang="en-US" dirty="0" err="1"/>
              <a:t>Ulil</a:t>
            </a:r>
            <a:r>
              <a:rPr lang="en-US" dirty="0"/>
              <a:t> </a:t>
            </a:r>
            <a:r>
              <a:rPr lang="en-US" dirty="0" err="1"/>
              <a:t>Amr</a:t>
            </a:r>
            <a:r>
              <a:rPr lang="en-US" dirty="0"/>
              <a:t>" (authority), obedience to whom has been made obligatory,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عَرَّفْتَنَا بِذَلِكَ مَنْزِلَتَهُمْ </a:t>
            </a:r>
            <a:endParaRPr lang="en-US" dirty="0"/>
          </a:p>
        </p:txBody>
      </p:sp>
      <p:sp>
        <p:nvSpPr>
          <p:cNvPr id="5" name="Subtitle 4"/>
          <p:cNvSpPr>
            <a:spLocks noGrp="1"/>
          </p:cNvSpPr>
          <p:nvPr>
            <p:ph type="body" sz="quarter" idx="10"/>
          </p:nvPr>
        </p:nvSpPr>
        <p:spPr/>
        <p:txBody>
          <a:bodyPr/>
          <a:lstStyle/>
          <a:p>
            <a:r>
              <a:rPr lang="en-US" dirty="0"/>
              <a:t>through which their high status has been made known.</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فَفَرِّجْ عَنَّا بِحَقِّهِمْ فَرَجاً عَاجِلاً قَرِيباً </a:t>
            </a:r>
            <a:endParaRPr lang="en-US" dirty="0"/>
          </a:p>
        </p:txBody>
      </p:sp>
      <p:sp>
        <p:nvSpPr>
          <p:cNvPr id="5" name="Subtitle 4"/>
          <p:cNvSpPr>
            <a:spLocks noGrp="1"/>
          </p:cNvSpPr>
          <p:nvPr>
            <p:ph type="body" sz="quarter" idx="10"/>
          </p:nvPr>
        </p:nvSpPr>
        <p:spPr/>
        <p:txBody>
          <a:bodyPr/>
          <a:lstStyle/>
          <a:p>
            <a:r>
              <a:rPr lang="en-US" dirty="0"/>
              <a:t>Therefore let there be joy after sorrow for us for their sake, right away,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كَلَمْحِ الْبَصَرِ أَوْ هُوَ أَقْرَبُ </a:t>
            </a:r>
            <a:endParaRPr lang="en-US" dirty="0"/>
          </a:p>
        </p:txBody>
      </p:sp>
      <p:sp>
        <p:nvSpPr>
          <p:cNvPr id="5" name="Subtitle 4"/>
          <p:cNvSpPr>
            <a:spLocks noGrp="1"/>
          </p:cNvSpPr>
          <p:nvPr>
            <p:ph type="body" sz="quarter" idx="10"/>
          </p:nvPr>
        </p:nvSpPr>
        <p:spPr/>
        <p:txBody>
          <a:bodyPr/>
          <a:lstStyle/>
          <a:p>
            <a:r>
              <a:rPr lang="en-US" dirty="0"/>
              <a:t>in the twinkle of an eye, more rapidly.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مُحَمَّدُ يَا عَلِيُّ</a:t>
            </a:r>
            <a:r>
              <a:rPr lang="en-US" dirty="0"/>
              <a:t> </a:t>
            </a:r>
            <a:r>
              <a:rPr lang="ar-SA" dirty="0"/>
              <a:t>يَا عَلِيُّ يَا مُحَمَّدُ</a:t>
            </a:r>
            <a:endParaRPr lang="en-US" dirty="0"/>
          </a:p>
        </p:txBody>
      </p:sp>
      <p:sp>
        <p:nvSpPr>
          <p:cNvPr id="5" name="Subtitle 4"/>
          <p:cNvSpPr>
            <a:spLocks noGrp="1"/>
          </p:cNvSpPr>
          <p:nvPr>
            <p:ph type="body" sz="quarter" idx="10"/>
          </p:nvPr>
        </p:nvSpPr>
        <p:spPr/>
        <p:txBody>
          <a:bodyPr/>
          <a:lstStyle/>
          <a:p>
            <a:r>
              <a:rPr lang="en-US" dirty="0"/>
              <a:t>O Muhammad! O `Ali! </a:t>
            </a:r>
          </a:p>
          <a:p>
            <a:r>
              <a:rPr lang="en-US" dirty="0"/>
              <a:t>O `Ali! O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اكْفِيَانِي</a:t>
            </a:r>
            <a:r>
              <a:rPr lang="ar-SA" dirty="0"/>
              <a:t> فَإِنَّكُمَا كَافِيَانِ </a:t>
            </a:r>
            <a:endParaRPr lang="en-US" dirty="0"/>
          </a:p>
        </p:txBody>
      </p:sp>
      <p:sp>
        <p:nvSpPr>
          <p:cNvPr id="5" name="Subtitle 4"/>
          <p:cNvSpPr>
            <a:spLocks noGrp="1"/>
          </p:cNvSpPr>
          <p:nvPr>
            <p:ph type="body" sz="quarter" idx="10"/>
          </p:nvPr>
        </p:nvSpPr>
        <p:spPr/>
        <p:txBody>
          <a:bodyPr/>
          <a:lstStyle/>
          <a:p>
            <a:r>
              <a:rPr lang="en-US" dirty="0"/>
              <a:t>(Please) Give me enough, because both of you provide sufficiently,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وَ انْصُرَانِي فَإِنَّكُمَا نَاصِرَانِ </a:t>
            </a:r>
            <a:endParaRPr lang="en-US" dirty="0"/>
          </a:p>
        </p:txBody>
      </p:sp>
      <p:sp>
        <p:nvSpPr>
          <p:cNvPr id="5" name="Subtitle 4"/>
          <p:cNvSpPr>
            <a:spLocks noGrp="1"/>
          </p:cNvSpPr>
          <p:nvPr>
            <p:ph type="body" sz="quarter" idx="10"/>
          </p:nvPr>
        </p:nvSpPr>
        <p:spPr/>
        <p:txBody>
          <a:bodyPr/>
          <a:lstStyle/>
          <a:p>
            <a:r>
              <a:rPr lang="en-US" dirty="0"/>
              <a:t>and (please) help me, because both of you help and protect.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مَوْلاَنَا يَا صَاحِبَ الزَّمَانِ </a:t>
            </a:r>
            <a:endParaRPr lang="en-US" dirty="0"/>
          </a:p>
        </p:txBody>
      </p:sp>
      <p:sp>
        <p:nvSpPr>
          <p:cNvPr id="5" name="Subtitle 4"/>
          <p:cNvSpPr>
            <a:spLocks noGrp="1"/>
          </p:cNvSpPr>
          <p:nvPr>
            <p:ph type="body" sz="quarter" idx="10"/>
          </p:nvPr>
        </p:nvSpPr>
        <p:spPr/>
        <p:txBody>
          <a:bodyPr/>
          <a:lstStyle/>
          <a:p>
            <a:r>
              <a:rPr lang="en-US" dirty="0"/>
              <a:t>O my master! O the Authority of our times (</a:t>
            </a:r>
            <a:r>
              <a:rPr lang="en-US" dirty="0" err="1"/>
              <a:t>Saahibaz</a:t>
            </a:r>
            <a:r>
              <a:rPr lang="en-US" dirty="0"/>
              <a:t> </a:t>
            </a:r>
            <a:r>
              <a:rPr lang="en-US" dirty="0" err="1"/>
              <a:t>Zamaan</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err="1"/>
              <a:t>ٱلْغَوْثَ</a:t>
            </a:r>
            <a:r>
              <a:rPr lang="ar-SA" dirty="0"/>
              <a:t> </a:t>
            </a:r>
            <a:r>
              <a:rPr lang="ar-SA" dirty="0" err="1"/>
              <a:t>ٱلْغَوْثَ</a:t>
            </a:r>
            <a:r>
              <a:rPr lang="ar-SA" dirty="0"/>
              <a:t> </a:t>
            </a:r>
            <a:r>
              <a:rPr lang="ar-SA" dirty="0" err="1"/>
              <a:t>ٱلْغَوْثَ</a:t>
            </a:r>
            <a:endParaRPr lang="en-US" dirty="0"/>
          </a:p>
        </p:txBody>
      </p:sp>
      <p:sp>
        <p:nvSpPr>
          <p:cNvPr id="5" name="Subtitle 4"/>
          <p:cNvSpPr>
            <a:spLocks noGrp="1"/>
          </p:cNvSpPr>
          <p:nvPr>
            <p:ph type="body" sz="quarter" idx="10"/>
          </p:nvPr>
        </p:nvSpPr>
        <p:spPr/>
        <p:txBody>
          <a:bodyPr/>
          <a:lstStyle/>
          <a:p>
            <a:r>
              <a:rPr lang="en-US" dirty="0"/>
              <a:t>(I beseech you for) relief! (I beseech you for) relief! (I beseech you for) relief!</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ادْرِكْنِي </a:t>
            </a:r>
            <a:r>
              <a:rPr lang="ar-SA" dirty="0" err="1"/>
              <a:t>ادْرِكْنِي</a:t>
            </a:r>
            <a:r>
              <a:rPr lang="ar-SA" dirty="0"/>
              <a:t> </a:t>
            </a:r>
            <a:r>
              <a:rPr lang="ar-SA" dirty="0" err="1"/>
              <a:t>ادْرِكْنِي</a:t>
            </a:r>
            <a:endParaRPr lang="en-US" dirty="0"/>
          </a:p>
        </p:txBody>
      </p:sp>
      <p:sp>
        <p:nvSpPr>
          <p:cNvPr id="5" name="Subtitle 4"/>
          <p:cNvSpPr>
            <a:spLocks noGrp="1"/>
          </p:cNvSpPr>
          <p:nvPr>
            <p:ph type="body" sz="quarter" idx="10"/>
          </p:nvPr>
        </p:nvSpPr>
        <p:spPr/>
        <p:txBody>
          <a:bodyPr/>
          <a:lstStyle/>
          <a:p>
            <a:r>
              <a:rPr lang="en-US" dirty="0"/>
              <a:t>(Please do) come to my aid! (Please do) come to my aid! (Please do) come to my aid!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70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0" y="1564481"/>
            <a:ext cx="12192000" cy="1143000"/>
          </a:xfrm>
        </p:spPr>
        <p:txBody>
          <a:bodyPr/>
          <a:lstStyle/>
          <a:p>
            <a:r>
              <a:rPr lang="ar-SA" dirty="0"/>
              <a:t>أَسْتَغْفِرُ اللّٰهَ وَأَتُوبُ إلَيْهِ</a:t>
            </a:r>
            <a:endParaRPr lang="en-CA" dirty="0"/>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I seek the forgiveness of </a:t>
            </a:r>
            <a:r>
              <a:rPr lang="en-US" dirty="0" err="1"/>
              <a:t>Allāh</a:t>
            </a:r>
            <a:r>
              <a:rPr lang="en-US" dirty="0"/>
              <a:t>, and I repent before Him.</a:t>
            </a:r>
          </a:p>
        </p:txBody>
      </p:sp>
      <p:sp>
        <p:nvSpPr>
          <p:cNvPr id="10250" name="TextBox 10249">
            <a:extLst>
              <a:ext uri="{FF2B5EF4-FFF2-40B4-BE49-F238E27FC236}">
                <a16:creationId xmlns:a16="http://schemas.microsoft.com/office/drawing/2014/main" id="{46428C1A-06A7-1D4A-A520-B8A17D63BAA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10251" name="TextBox 10250">
            <a:extLst>
              <a:ext uri="{FF2B5EF4-FFF2-40B4-BE49-F238E27FC236}">
                <a16:creationId xmlns:a16="http://schemas.microsoft.com/office/drawing/2014/main" id="{11E975CB-3C51-26A9-73DE-DEA68861547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10261" name="TextBox 10260">
            <a:extLst>
              <a:ext uri="{FF2B5EF4-FFF2-40B4-BE49-F238E27FC236}">
                <a16:creationId xmlns:a16="http://schemas.microsoft.com/office/drawing/2014/main" id="{7064D34D-A89F-CD32-38CD-8704A32351E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10269" name="TextBox 10268">
            <a:extLst>
              <a:ext uri="{FF2B5EF4-FFF2-40B4-BE49-F238E27FC236}">
                <a16:creationId xmlns:a16="http://schemas.microsoft.com/office/drawing/2014/main" id="{2255616A-68EA-AB7F-3D6B-C01DF285C3B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10270" name="TextBox 10269">
            <a:extLst>
              <a:ext uri="{FF2B5EF4-FFF2-40B4-BE49-F238E27FC236}">
                <a16:creationId xmlns:a16="http://schemas.microsoft.com/office/drawing/2014/main" id="{03AC8040-7DBE-DECE-CB14-D35D1BE565C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10271" name="TextBox 10270">
            <a:extLst>
              <a:ext uri="{FF2B5EF4-FFF2-40B4-BE49-F238E27FC236}">
                <a16:creationId xmlns:a16="http://schemas.microsoft.com/office/drawing/2014/main" id="{437DEC2A-1C99-1F4A-BB16-09FED77F085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272" name="TextBox 10271">
            <a:extLst>
              <a:ext uri="{FF2B5EF4-FFF2-40B4-BE49-F238E27FC236}">
                <a16:creationId xmlns:a16="http://schemas.microsoft.com/office/drawing/2014/main" id="{45652EB6-8384-FD92-156C-63F6007B36B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0273" name="TextBox 10272">
            <a:extLst>
              <a:ext uri="{FF2B5EF4-FFF2-40B4-BE49-F238E27FC236}">
                <a16:creationId xmlns:a16="http://schemas.microsoft.com/office/drawing/2014/main" id="{350CD347-A0BB-59E1-5679-D95E919B3A6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0274" name="TextBox 10273">
            <a:extLst>
              <a:ext uri="{FF2B5EF4-FFF2-40B4-BE49-F238E27FC236}">
                <a16:creationId xmlns:a16="http://schemas.microsoft.com/office/drawing/2014/main" id="{23084497-5B40-BE1E-BC43-493E933EC39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0275" name="TextBox 10274">
            <a:extLst>
              <a:ext uri="{FF2B5EF4-FFF2-40B4-BE49-F238E27FC236}">
                <a16:creationId xmlns:a16="http://schemas.microsoft.com/office/drawing/2014/main" id="{1BF5065A-5844-66DF-6C60-472ACEEA644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10276" name="TextBox 10275">
            <a:extLst>
              <a:ext uri="{FF2B5EF4-FFF2-40B4-BE49-F238E27FC236}">
                <a16:creationId xmlns:a16="http://schemas.microsoft.com/office/drawing/2014/main" id="{63BBE834-1834-2DB8-14B9-67BB4850A70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10277" name="TextBox 10276">
            <a:extLst>
              <a:ext uri="{FF2B5EF4-FFF2-40B4-BE49-F238E27FC236}">
                <a16:creationId xmlns:a16="http://schemas.microsoft.com/office/drawing/2014/main" id="{5C4E7CD2-87E0-0698-CB41-80633B04796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10278" name="TextBox 10277">
            <a:extLst>
              <a:ext uri="{FF2B5EF4-FFF2-40B4-BE49-F238E27FC236}">
                <a16:creationId xmlns:a16="http://schemas.microsoft.com/office/drawing/2014/main" id="{A4245B4B-1B9B-6F9E-F1F5-3D41C24418E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10279" name="TextBox 10278">
            <a:extLst>
              <a:ext uri="{FF2B5EF4-FFF2-40B4-BE49-F238E27FC236}">
                <a16:creationId xmlns:a16="http://schemas.microsoft.com/office/drawing/2014/main" id="{A650569A-9815-07B1-24FA-3B938ECE4DA6}"/>
              </a:ext>
            </a:extLst>
          </p:cNvPr>
          <p:cNvSpPr txBox="1"/>
          <p:nvPr/>
        </p:nvSpPr>
        <p:spPr>
          <a:xfrm>
            <a:off x="5760000" y="5760000"/>
            <a:ext cx="684362"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10280" name="TextBox 10279">
            <a:extLst>
              <a:ext uri="{FF2B5EF4-FFF2-40B4-BE49-F238E27FC236}">
                <a16:creationId xmlns:a16="http://schemas.microsoft.com/office/drawing/2014/main" id="{D953E8A6-F970-01A0-E965-67EE55AAC3F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10281" name="TextBox 10280">
            <a:extLst>
              <a:ext uri="{FF2B5EF4-FFF2-40B4-BE49-F238E27FC236}">
                <a16:creationId xmlns:a16="http://schemas.microsoft.com/office/drawing/2014/main" id="{14229FA5-8446-B4BB-2F36-384D9A7B211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10282" name="TextBox 10281">
            <a:extLst>
              <a:ext uri="{FF2B5EF4-FFF2-40B4-BE49-F238E27FC236}">
                <a16:creationId xmlns:a16="http://schemas.microsoft.com/office/drawing/2014/main" id="{20DF6370-20B6-D888-74CE-EBA2DEBE46A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10283" name="TextBox 10282">
            <a:extLst>
              <a:ext uri="{FF2B5EF4-FFF2-40B4-BE49-F238E27FC236}">
                <a16:creationId xmlns:a16="http://schemas.microsoft.com/office/drawing/2014/main" id="{AD27B20A-DDC0-8037-7900-BF39DCE4806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10284" name="TextBox 10283">
            <a:extLst>
              <a:ext uri="{FF2B5EF4-FFF2-40B4-BE49-F238E27FC236}">
                <a16:creationId xmlns:a16="http://schemas.microsoft.com/office/drawing/2014/main" id="{F3C5BB44-04CE-68F5-2411-12D8761512E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10285" name="TextBox 10284">
            <a:extLst>
              <a:ext uri="{FF2B5EF4-FFF2-40B4-BE49-F238E27FC236}">
                <a16:creationId xmlns:a16="http://schemas.microsoft.com/office/drawing/2014/main" id="{F144A90F-4723-9AE9-35A5-99FC8F1B378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10286" name="TextBox 10285">
            <a:extLst>
              <a:ext uri="{FF2B5EF4-FFF2-40B4-BE49-F238E27FC236}">
                <a16:creationId xmlns:a16="http://schemas.microsoft.com/office/drawing/2014/main" id="{E4AE0020-AD74-D56F-631D-D12ADB1D929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10287" name="TextBox 10286">
            <a:extLst>
              <a:ext uri="{FF2B5EF4-FFF2-40B4-BE49-F238E27FC236}">
                <a16:creationId xmlns:a16="http://schemas.microsoft.com/office/drawing/2014/main" id="{BC80A6B9-F214-406F-A549-F69518989A9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10288" name="TextBox 10287">
            <a:extLst>
              <a:ext uri="{FF2B5EF4-FFF2-40B4-BE49-F238E27FC236}">
                <a16:creationId xmlns:a16="http://schemas.microsoft.com/office/drawing/2014/main" id="{05F4BFB5-BC23-7E83-2800-99411F4AFAC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10289" name="TextBox 10288">
            <a:extLst>
              <a:ext uri="{FF2B5EF4-FFF2-40B4-BE49-F238E27FC236}">
                <a16:creationId xmlns:a16="http://schemas.microsoft.com/office/drawing/2014/main" id="{0FFDA817-67F9-49FB-614E-9F68BD78203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10290" name="TextBox 10289">
            <a:extLst>
              <a:ext uri="{FF2B5EF4-FFF2-40B4-BE49-F238E27FC236}">
                <a16:creationId xmlns:a16="http://schemas.microsoft.com/office/drawing/2014/main" id="{44B8AD5C-B9D3-1E8E-0FC7-CDD26340A1B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10291" name="TextBox 10290">
            <a:extLst>
              <a:ext uri="{FF2B5EF4-FFF2-40B4-BE49-F238E27FC236}">
                <a16:creationId xmlns:a16="http://schemas.microsoft.com/office/drawing/2014/main" id="{088AC3C1-57DA-8C00-1E84-88F5D7D40B8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10292" name="TextBox 10291">
            <a:extLst>
              <a:ext uri="{FF2B5EF4-FFF2-40B4-BE49-F238E27FC236}">
                <a16:creationId xmlns:a16="http://schemas.microsoft.com/office/drawing/2014/main" id="{D1290126-BD84-0DC4-A29D-95EFD09D730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10293" name="TextBox 10292">
            <a:extLst>
              <a:ext uri="{FF2B5EF4-FFF2-40B4-BE49-F238E27FC236}">
                <a16:creationId xmlns:a16="http://schemas.microsoft.com/office/drawing/2014/main" id="{1F47B98A-02F3-874C-4122-E05808B446E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10294" name="TextBox 10293">
            <a:extLst>
              <a:ext uri="{FF2B5EF4-FFF2-40B4-BE49-F238E27FC236}">
                <a16:creationId xmlns:a16="http://schemas.microsoft.com/office/drawing/2014/main" id="{1B907044-674D-6E7A-490C-B3248F42AB3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10295" name="TextBox 10294">
            <a:extLst>
              <a:ext uri="{FF2B5EF4-FFF2-40B4-BE49-F238E27FC236}">
                <a16:creationId xmlns:a16="http://schemas.microsoft.com/office/drawing/2014/main" id="{C0F8B429-753E-A1D3-05B1-D994DACAFC7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10296" name="TextBox 10295">
            <a:extLst>
              <a:ext uri="{FF2B5EF4-FFF2-40B4-BE49-F238E27FC236}">
                <a16:creationId xmlns:a16="http://schemas.microsoft.com/office/drawing/2014/main" id="{7E22C447-1B8F-04D1-8FF9-7890CE4E386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10297" name="TextBox 10296">
            <a:extLst>
              <a:ext uri="{FF2B5EF4-FFF2-40B4-BE49-F238E27FC236}">
                <a16:creationId xmlns:a16="http://schemas.microsoft.com/office/drawing/2014/main" id="{59A9E491-16CD-6848-D163-C3C71205D58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10298" name="TextBox 10297">
            <a:extLst>
              <a:ext uri="{FF2B5EF4-FFF2-40B4-BE49-F238E27FC236}">
                <a16:creationId xmlns:a16="http://schemas.microsoft.com/office/drawing/2014/main" id="{7ABA66DF-6FEB-4F31-D1CA-10F4898BE92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10299" name="TextBox 10298">
            <a:extLst>
              <a:ext uri="{FF2B5EF4-FFF2-40B4-BE49-F238E27FC236}">
                <a16:creationId xmlns:a16="http://schemas.microsoft.com/office/drawing/2014/main" id="{5ED772CB-154A-0A10-5517-8144708F7C1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10300" name="TextBox 10299">
            <a:extLst>
              <a:ext uri="{FF2B5EF4-FFF2-40B4-BE49-F238E27FC236}">
                <a16:creationId xmlns:a16="http://schemas.microsoft.com/office/drawing/2014/main" id="{4C1D5DB1-C9BE-3375-9A09-ED9D6735C87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10301" name="TextBox 10300">
            <a:extLst>
              <a:ext uri="{FF2B5EF4-FFF2-40B4-BE49-F238E27FC236}">
                <a16:creationId xmlns:a16="http://schemas.microsoft.com/office/drawing/2014/main" id="{FF6A3484-F6ED-ACB1-1716-C1A0240885E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10302" name="TextBox 10301">
            <a:extLst>
              <a:ext uri="{FF2B5EF4-FFF2-40B4-BE49-F238E27FC236}">
                <a16:creationId xmlns:a16="http://schemas.microsoft.com/office/drawing/2014/main" id="{92ABD63D-F94B-76A4-866C-5A67F81224D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10303" name="TextBox 10302">
            <a:extLst>
              <a:ext uri="{FF2B5EF4-FFF2-40B4-BE49-F238E27FC236}">
                <a16:creationId xmlns:a16="http://schemas.microsoft.com/office/drawing/2014/main" id="{4B8920B2-5F03-8D89-C9A9-8D948933258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10304" name="TextBox 10303">
            <a:extLst>
              <a:ext uri="{FF2B5EF4-FFF2-40B4-BE49-F238E27FC236}">
                <a16:creationId xmlns:a16="http://schemas.microsoft.com/office/drawing/2014/main" id="{B50138F9-5287-EF95-A751-81808C58BCF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10305" name="TextBox 10304">
            <a:extLst>
              <a:ext uri="{FF2B5EF4-FFF2-40B4-BE49-F238E27FC236}">
                <a16:creationId xmlns:a16="http://schemas.microsoft.com/office/drawing/2014/main" id="{6D87541D-5378-71AF-1012-B07525F22F8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10306" name="TextBox 10305">
            <a:extLst>
              <a:ext uri="{FF2B5EF4-FFF2-40B4-BE49-F238E27FC236}">
                <a16:creationId xmlns:a16="http://schemas.microsoft.com/office/drawing/2014/main" id="{02B4DE4E-7103-8A9D-1591-35664B7340E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10307" name="TextBox 10306">
            <a:extLst>
              <a:ext uri="{FF2B5EF4-FFF2-40B4-BE49-F238E27FC236}">
                <a16:creationId xmlns:a16="http://schemas.microsoft.com/office/drawing/2014/main" id="{2AB669F9-847B-40F9-8DE6-DEDCFA0D486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10308" name="TextBox 10307">
            <a:extLst>
              <a:ext uri="{FF2B5EF4-FFF2-40B4-BE49-F238E27FC236}">
                <a16:creationId xmlns:a16="http://schemas.microsoft.com/office/drawing/2014/main" id="{3BD42944-2738-A559-6567-35DC1E110F2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10309" name="TextBox 10308">
            <a:extLst>
              <a:ext uri="{FF2B5EF4-FFF2-40B4-BE49-F238E27FC236}">
                <a16:creationId xmlns:a16="http://schemas.microsoft.com/office/drawing/2014/main" id="{E469A4DB-88BC-B4C4-0FDE-F47F2B40DFC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10310" name="TextBox 10309">
            <a:extLst>
              <a:ext uri="{FF2B5EF4-FFF2-40B4-BE49-F238E27FC236}">
                <a16:creationId xmlns:a16="http://schemas.microsoft.com/office/drawing/2014/main" id="{73A6CECE-9EAC-D26C-46FC-872629D3256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10311" name="TextBox 10310">
            <a:extLst>
              <a:ext uri="{FF2B5EF4-FFF2-40B4-BE49-F238E27FC236}">
                <a16:creationId xmlns:a16="http://schemas.microsoft.com/office/drawing/2014/main" id="{51558A86-9E9B-E72C-1658-32A53A9117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10312" name="TextBox 10311">
            <a:extLst>
              <a:ext uri="{FF2B5EF4-FFF2-40B4-BE49-F238E27FC236}">
                <a16:creationId xmlns:a16="http://schemas.microsoft.com/office/drawing/2014/main" id="{43A97730-4109-BC44-10A6-EBB021564B32}"/>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10313" name="TextBox 10312">
            <a:extLst>
              <a:ext uri="{FF2B5EF4-FFF2-40B4-BE49-F238E27FC236}">
                <a16:creationId xmlns:a16="http://schemas.microsoft.com/office/drawing/2014/main" id="{95F05B42-7390-FD98-CAD2-92F0D3FFF0F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10314" name="TextBox 10313">
            <a:extLst>
              <a:ext uri="{FF2B5EF4-FFF2-40B4-BE49-F238E27FC236}">
                <a16:creationId xmlns:a16="http://schemas.microsoft.com/office/drawing/2014/main" id="{9D0779D1-526B-0957-9E9E-9A6E3143FEC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10315" name="TextBox 10314">
            <a:extLst>
              <a:ext uri="{FF2B5EF4-FFF2-40B4-BE49-F238E27FC236}">
                <a16:creationId xmlns:a16="http://schemas.microsoft.com/office/drawing/2014/main" id="{75332182-CC06-0E08-62A6-97C9DA93806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10316" name="TextBox 10315">
            <a:extLst>
              <a:ext uri="{FF2B5EF4-FFF2-40B4-BE49-F238E27FC236}">
                <a16:creationId xmlns:a16="http://schemas.microsoft.com/office/drawing/2014/main" id="{7A50AA9C-04C0-A0EA-8B88-CFCDEDAA3A3E}"/>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10317" name="TextBox 10316">
            <a:extLst>
              <a:ext uri="{FF2B5EF4-FFF2-40B4-BE49-F238E27FC236}">
                <a16:creationId xmlns:a16="http://schemas.microsoft.com/office/drawing/2014/main" id="{41A95C7C-BAE6-4F0F-DD8B-A23C99F7EF15}"/>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10318" name="TextBox 10317">
            <a:extLst>
              <a:ext uri="{FF2B5EF4-FFF2-40B4-BE49-F238E27FC236}">
                <a16:creationId xmlns:a16="http://schemas.microsoft.com/office/drawing/2014/main" id="{70E8302A-320C-0FA4-0E1B-F1260742A1BA}"/>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10319" name="TextBox 10318">
            <a:extLst>
              <a:ext uri="{FF2B5EF4-FFF2-40B4-BE49-F238E27FC236}">
                <a16:creationId xmlns:a16="http://schemas.microsoft.com/office/drawing/2014/main" id="{14ED053F-1B1C-0D37-C2F2-F2AA8158925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10320" name="TextBox 10319">
            <a:extLst>
              <a:ext uri="{FF2B5EF4-FFF2-40B4-BE49-F238E27FC236}">
                <a16:creationId xmlns:a16="http://schemas.microsoft.com/office/drawing/2014/main" id="{7F7B358B-11D8-4AD8-7108-0833F21228B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10321" name="TextBox 10320">
            <a:extLst>
              <a:ext uri="{FF2B5EF4-FFF2-40B4-BE49-F238E27FC236}">
                <a16:creationId xmlns:a16="http://schemas.microsoft.com/office/drawing/2014/main" id="{BB91F64B-E3D4-26B8-DEA3-F8DB0261288B}"/>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10322" name="TextBox 10321">
            <a:extLst>
              <a:ext uri="{FF2B5EF4-FFF2-40B4-BE49-F238E27FC236}">
                <a16:creationId xmlns:a16="http://schemas.microsoft.com/office/drawing/2014/main" id="{CDE2714D-647A-1593-FA06-4FBD97B30FAC}"/>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10323" name="TextBox 10322">
            <a:extLst>
              <a:ext uri="{FF2B5EF4-FFF2-40B4-BE49-F238E27FC236}">
                <a16:creationId xmlns:a16="http://schemas.microsoft.com/office/drawing/2014/main" id="{E8B08EA3-F0F5-B63C-6DB6-436321D1B816}"/>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10324" name="TextBox 10323">
            <a:extLst>
              <a:ext uri="{FF2B5EF4-FFF2-40B4-BE49-F238E27FC236}">
                <a16:creationId xmlns:a16="http://schemas.microsoft.com/office/drawing/2014/main" id="{62914CBF-3760-1028-C09D-BAF09A3671B4}"/>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10325" name="TextBox 10324">
            <a:extLst>
              <a:ext uri="{FF2B5EF4-FFF2-40B4-BE49-F238E27FC236}">
                <a16:creationId xmlns:a16="http://schemas.microsoft.com/office/drawing/2014/main" id="{9B8563B9-7CB7-380E-CD93-81381A2C629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326" name="TextBox 10325">
            <a:extLst>
              <a:ext uri="{FF2B5EF4-FFF2-40B4-BE49-F238E27FC236}">
                <a16:creationId xmlns:a16="http://schemas.microsoft.com/office/drawing/2014/main" id="{28B19194-C346-2086-76C5-3DE9C0599818}"/>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327" name="TextBox 10326">
            <a:extLst>
              <a:ext uri="{FF2B5EF4-FFF2-40B4-BE49-F238E27FC236}">
                <a16:creationId xmlns:a16="http://schemas.microsoft.com/office/drawing/2014/main" id="{F6E98696-5C9A-61C2-58F9-DA2D9D769CD1}"/>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328" name="TextBox 10327">
            <a:extLst>
              <a:ext uri="{FF2B5EF4-FFF2-40B4-BE49-F238E27FC236}">
                <a16:creationId xmlns:a16="http://schemas.microsoft.com/office/drawing/2014/main" id="{D409426C-818D-1387-B682-63C01BA5551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329" name="TextBox 10328">
            <a:extLst>
              <a:ext uri="{FF2B5EF4-FFF2-40B4-BE49-F238E27FC236}">
                <a16:creationId xmlns:a16="http://schemas.microsoft.com/office/drawing/2014/main" id="{BCB01AD7-BB98-0693-B1A3-3EEEF29D1433}"/>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330" name="TextBox 10329">
            <a:extLst>
              <a:ext uri="{FF2B5EF4-FFF2-40B4-BE49-F238E27FC236}">
                <a16:creationId xmlns:a16="http://schemas.microsoft.com/office/drawing/2014/main" id="{DE2928D0-BABA-13F4-CFC7-E37B89CEE0B0}"/>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331" name="TextBox 10330">
            <a:extLst>
              <a:ext uri="{FF2B5EF4-FFF2-40B4-BE49-F238E27FC236}">
                <a16:creationId xmlns:a16="http://schemas.microsoft.com/office/drawing/2014/main" id="{543457C8-52A4-647B-6F77-AB0FEA77A36D}"/>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332" name="TextBox 10331">
            <a:extLst>
              <a:ext uri="{FF2B5EF4-FFF2-40B4-BE49-F238E27FC236}">
                <a16:creationId xmlns:a16="http://schemas.microsoft.com/office/drawing/2014/main" id="{E35D45EA-488B-4EF0-AD7C-4EA8134C49FF}"/>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333" name="TextBox 10332">
            <a:extLst>
              <a:ext uri="{FF2B5EF4-FFF2-40B4-BE49-F238E27FC236}">
                <a16:creationId xmlns:a16="http://schemas.microsoft.com/office/drawing/2014/main" id="{293461BB-D632-9D6A-7C52-0CFA459267B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334" name="TextBox 10333">
            <a:extLst>
              <a:ext uri="{FF2B5EF4-FFF2-40B4-BE49-F238E27FC236}">
                <a16:creationId xmlns:a16="http://schemas.microsoft.com/office/drawing/2014/main" id="{0010FFBE-B9E8-ED2C-5C80-F5C3B4CB7847}"/>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335" name="TextBox 10334">
            <a:extLst>
              <a:ext uri="{FF2B5EF4-FFF2-40B4-BE49-F238E27FC236}">
                <a16:creationId xmlns:a16="http://schemas.microsoft.com/office/drawing/2014/main" id="{41BA1865-EEA5-242C-A414-5365BDFAB7F9}"/>
              </a:ext>
            </a:extLst>
          </p:cNvPr>
          <p:cNvSpPr txBox="1"/>
          <p:nvPr/>
        </p:nvSpPr>
        <p:spPr>
          <a:xfrm>
            <a:off x="5760000" y="5760000"/>
            <a:ext cx="684362"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Tree>
    <p:extLst>
      <p:ext uri="{BB962C8B-B14F-4D97-AF65-F5344CB8AC3E}">
        <p14:creationId xmlns:p14="http://schemas.microsoft.com/office/powerpoint/2010/main" val="33267990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0250"/>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025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2" nodeType="clickEffect">
                                  <p:stCondLst>
                                    <p:cond delay="0"/>
                                  </p:stCondLst>
                                  <p:childTnLst>
                                    <p:set>
                                      <p:cBhvr>
                                        <p:cTn id="12" dur="1" fill="hold">
                                          <p:stCondLst>
                                            <p:cond delay="0"/>
                                          </p:stCondLst>
                                        </p:cTn>
                                        <p:tgtEl>
                                          <p:spTgt spid="10251"/>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0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2" nodeType="clickEffect">
                                  <p:stCondLst>
                                    <p:cond delay="0"/>
                                  </p:stCondLst>
                                  <p:childTnLst>
                                    <p:set>
                                      <p:cBhvr>
                                        <p:cTn id="18" dur="1" fill="hold">
                                          <p:stCondLst>
                                            <p:cond delay="0"/>
                                          </p:stCondLst>
                                        </p:cTn>
                                        <p:tgtEl>
                                          <p:spTgt spid="10261"/>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02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026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02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027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1027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1027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27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27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027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027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027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027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027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27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027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027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027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027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027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027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02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027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028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028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028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028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1028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1028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1028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1028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1028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028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1028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1028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1028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1028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1028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1028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1028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1028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28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1028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1029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1029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1029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1029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1029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1029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1029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1029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1029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1029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1029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1029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1029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1029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1029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1029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1029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1029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1029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1029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1030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030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1030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1030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1030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1030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1030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1030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1030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030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1030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1030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1030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1030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1030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1030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1030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030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1030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1030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1031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1031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1031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1031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1031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031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1031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1031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0314"/>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0314"/>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0315"/>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0315"/>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0316"/>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0316"/>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0317"/>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0317"/>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0318"/>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0318"/>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0319"/>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0319"/>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0320"/>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0320"/>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0321"/>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0321"/>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0322"/>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0322"/>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0323"/>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0323"/>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0324"/>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0324"/>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0325"/>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0325"/>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326"/>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326"/>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327"/>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327"/>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328"/>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328"/>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329"/>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329"/>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330"/>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330"/>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331"/>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331"/>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332"/>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332"/>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333"/>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333"/>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334"/>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334"/>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3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50" grpId="0"/>
      <p:bldP spid="10251" grpId="0"/>
      <p:bldP spid="10251" grpId="2"/>
      <p:bldP spid="10261" grpId="0"/>
      <p:bldP spid="10261" grpId="2"/>
      <p:bldP spid="10269" grpId="0"/>
      <p:bldP spid="10269" grpId="1"/>
      <p:bldP spid="10270" grpId="0"/>
      <p:bldP spid="10270" grpId="1"/>
      <p:bldP spid="10271" grpId="0"/>
      <p:bldP spid="10271" grpId="1"/>
      <p:bldP spid="10272" grpId="0"/>
      <p:bldP spid="10272"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P spid="10280" grpId="1"/>
      <p:bldP spid="10281" grpId="0"/>
      <p:bldP spid="10281" grpId="1"/>
      <p:bldP spid="10282" grpId="0"/>
      <p:bldP spid="10282" grpId="1"/>
      <p:bldP spid="10283" grpId="0"/>
      <p:bldP spid="10283" grpId="1"/>
      <p:bldP spid="10284" grpId="0"/>
      <p:bldP spid="10284" grpId="1"/>
      <p:bldP spid="10285" grpId="0"/>
      <p:bldP spid="10285" grpId="1"/>
      <p:bldP spid="10286" grpId="0"/>
      <p:bldP spid="10286" grpId="1"/>
      <p:bldP spid="10287" grpId="0"/>
      <p:bldP spid="10287" grpId="1"/>
      <p:bldP spid="10288" grpId="0"/>
      <p:bldP spid="10288" grpId="1"/>
      <p:bldP spid="10289" grpId="0"/>
      <p:bldP spid="10289" grpId="1"/>
      <p:bldP spid="10290" grpId="0"/>
      <p:bldP spid="10290" grpId="1"/>
      <p:bldP spid="10291" grpId="0"/>
      <p:bldP spid="10291" grpId="1"/>
      <p:bldP spid="10292" grpId="0"/>
      <p:bldP spid="10292" grpId="1"/>
      <p:bldP spid="10293" grpId="0"/>
      <p:bldP spid="10293" grpId="1"/>
      <p:bldP spid="10294" grpId="0"/>
      <p:bldP spid="10294" grpId="1"/>
      <p:bldP spid="10295" grpId="0"/>
      <p:bldP spid="10295" grpId="1"/>
      <p:bldP spid="10296" grpId="0"/>
      <p:bldP spid="10296" grpId="1"/>
      <p:bldP spid="10297" grpId="0"/>
      <p:bldP spid="10297" grpId="1"/>
      <p:bldP spid="10298" grpId="0"/>
      <p:bldP spid="10298" grpId="1"/>
      <p:bldP spid="10299" grpId="0"/>
      <p:bldP spid="10299" grpId="1"/>
      <p:bldP spid="10300" grpId="0"/>
      <p:bldP spid="10300" grpId="1"/>
      <p:bldP spid="10301" grpId="0"/>
      <p:bldP spid="10301" grpId="1"/>
      <p:bldP spid="10302" grpId="0"/>
      <p:bldP spid="10302" grpId="1"/>
      <p:bldP spid="10303" grpId="0"/>
      <p:bldP spid="10303" grpId="1"/>
      <p:bldP spid="10304" grpId="0"/>
      <p:bldP spid="10304" grpId="1"/>
      <p:bldP spid="10305" grpId="0"/>
      <p:bldP spid="10305" grpId="1"/>
      <p:bldP spid="10306" grpId="0"/>
      <p:bldP spid="10306" grpId="1"/>
      <p:bldP spid="10307" grpId="0"/>
      <p:bldP spid="10307" grpId="1"/>
      <p:bldP spid="10308" grpId="0"/>
      <p:bldP spid="10308" grpId="1"/>
      <p:bldP spid="10309" grpId="0"/>
      <p:bldP spid="10309" grpId="1"/>
      <p:bldP spid="10310" grpId="0"/>
      <p:bldP spid="10310" grpId="1"/>
      <p:bldP spid="10311" grpId="0"/>
      <p:bldP spid="10311" grpId="1"/>
      <p:bldP spid="10312" grpId="0"/>
      <p:bldP spid="10312" grpId="1"/>
      <p:bldP spid="10313" grpId="0"/>
      <p:bldP spid="10313" grpId="1"/>
      <p:bldP spid="10314" grpId="0"/>
      <p:bldP spid="10314" grpId="1"/>
      <p:bldP spid="10315" grpId="0"/>
      <p:bldP spid="10315" grpId="1"/>
      <p:bldP spid="10316" grpId="0"/>
      <p:bldP spid="10316" grpId="1"/>
      <p:bldP spid="10317" grpId="0"/>
      <p:bldP spid="10317" grpId="1"/>
      <p:bldP spid="10318" grpId="0"/>
      <p:bldP spid="10318" grpId="1"/>
      <p:bldP spid="10319" grpId="0"/>
      <p:bldP spid="10319" grpId="1"/>
      <p:bldP spid="10320" grpId="0"/>
      <p:bldP spid="10320" grpId="1"/>
      <p:bldP spid="10321" grpId="0"/>
      <p:bldP spid="10321" grpId="1"/>
      <p:bldP spid="10322" grpId="0"/>
      <p:bldP spid="10322" grpId="1"/>
      <p:bldP spid="10323" grpId="0"/>
      <p:bldP spid="10323" grpId="1"/>
      <p:bldP spid="10324" grpId="0"/>
      <p:bldP spid="10324" grpId="1"/>
      <p:bldP spid="10325" grpId="0"/>
      <p:bldP spid="10325" grpId="1"/>
      <p:bldP spid="10326" grpId="0"/>
      <p:bldP spid="10326" grpId="1"/>
      <p:bldP spid="10327" grpId="0"/>
      <p:bldP spid="10327" grpId="1"/>
      <p:bldP spid="10328" grpId="0"/>
      <p:bldP spid="10328" grpId="1"/>
      <p:bldP spid="10329" grpId="0"/>
      <p:bldP spid="10329" grpId="1"/>
      <p:bldP spid="10330" grpId="0"/>
      <p:bldP spid="10330" grpId="1"/>
      <p:bldP spid="10331" grpId="0"/>
      <p:bldP spid="10331" grpId="1"/>
      <p:bldP spid="10332" grpId="0"/>
      <p:bldP spid="10332" grpId="1"/>
      <p:bldP spid="10333" grpId="0"/>
      <p:bldP spid="10333" grpId="1"/>
      <p:bldP spid="10334" grpId="0"/>
      <p:bldP spid="10334" grpId="1"/>
      <p:bldP spid="1033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فِي سَرَّاءَ [كُنْتُ‏] أَوْ ضَرَّاءَ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Whether I be in prosperity or adversity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السَّاعَةَ </a:t>
            </a:r>
            <a:r>
              <a:rPr lang="ar-SA" dirty="0" err="1"/>
              <a:t>السَّاعَةَ</a:t>
            </a:r>
            <a:r>
              <a:rPr lang="ar-SA" dirty="0"/>
              <a:t> </a:t>
            </a:r>
            <a:r>
              <a:rPr lang="ar-SA" dirty="0" err="1"/>
              <a:t>السَّاعَةَ</a:t>
            </a:r>
            <a:r>
              <a:rPr lang="ar-SA" dirty="0"/>
              <a:t> </a:t>
            </a:r>
            <a:endParaRPr lang="en-US" dirty="0"/>
          </a:p>
        </p:txBody>
      </p:sp>
      <p:sp>
        <p:nvSpPr>
          <p:cNvPr id="5" name="Subtitle 4"/>
          <p:cNvSpPr>
            <a:spLocks noGrp="1"/>
          </p:cNvSpPr>
          <p:nvPr>
            <p:ph type="body" sz="quarter" idx="10"/>
          </p:nvPr>
        </p:nvSpPr>
        <p:spPr/>
        <p:txBody>
          <a:bodyPr/>
          <a:lstStyle/>
          <a:p>
            <a:r>
              <a:rPr lang="en-US" dirty="0"/>
              <a:t>Reach me! Reach me! Reach me!</a:t>
            </a:r>
          </a:p>
          <a:p>
            <a:r>
              <a:rPr lang="en-US" dirty="0"/>
              <a:t>At Once, in this Hour,</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الْعَجَلَ </a:t>
            </a:r>
            <a:r>
              <a:rPr lang="ar-SA" dirty="0" err="1"/>
              <a:t>الْعَجَلَ</a:t>
            </a:r>
            <a:r>
              <a:rPr lang="ar-SA" dirty="0"/>
              <a:t> </a:t>
            </a:r>
            <a:r>
              <a:rPr lang="ar-SA" dirty="0" err="1"/>
              <a:t>الْعَجَلَ</a:t>
            </a:r>
            <a:r>
              <a:rPr lang="ar-SA" dirty="0"/>
              <a:t> </a:t>
            </a:r>
            <a:endParaRPr lang="en-US" dirty="0"/>
          </a:p>
        </p:txBody>
      </p:sp>
      <p:sp>
        <p:nvSpPr>
          <p:cNvPr id="5" name="Subtitle 4"/>
          <p:cNvSpPr>
            <a:spLocks noGrp="1"/>
          </p:cNvSpPr>
          <p:nvPr>
            <p:ph type="body" sz="quarter" idx="10"/>
          </p:nvPr>
        </p:nvSpPr>
        <p:spPr/>
        <p:txBody>
          <a:bodyPr/>
          <a:lstStyle/>
          <a:p>
            <a:r>
              <a:rPr lang="en-US" dirty="0"/>
              <a:t>Be Quick, Be Quick, Be Quick</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يَا أَرْحَمَ الرَّاحِمِينَ</a:t>
            </a:r>
            <a:endParaRPr lang="en-US" dirty="0"/>
          </a:p>
        </p:txBody>
      </p:sp>
      <p:sp>
        <p:nvSpPr>
          <p:cNvPr id="5" name="Subtitle 4"/>
          <p:cNvSpPr>
            <a:spLocks noGrp="1"/>
          </p:cNvSpPr>
          <p:nvPr>
            <p:ph type="body" sz="quarter" idx="10"/>
          </p:nvPr>
        </p:nvSpPr>
        <p:spPr/>
        <p:txBody>
          <a:bodyPr/>
          <a:lstStyle/>
          <a:p>
            <a:r>
              <a:rPr lang="en-US" dirty="0"/>
              <a:t>O the Most Merciful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ar-SA" dirty="0"/>
              <a:t> بِحَقِّ مُحَمَّدٍ وَ </a:t>
            </a:r>
            <a:r>
              <a:rPr lang="ar-SA" dirty="0" err="1"/>
              <a:t>آلِهِ</a:t>
            </a:r>
            <a:r>
              <a:rPr lang="ar-SA" dirty="0"/>
              <a:t> الطَّاهِرِين </a:t>
            </a:r>
            <a:endParaRPr lang="en-US" dirty="0"/>
          </a:p>
        </p:txBody>
      </p:sp>
      <p:sp>
        <p:nvSpPr>
          <p:cNvPr id="5" name="Subtitle 4"/>
          <p:cNvSpPr>
            <a:spLocks noGrp="1"/>
          </p:cNvSpPr>
          <p:nvPr>
            <p:ph type="body" sz="quarter" idx="10"/>
          </p:nvPr>
        </p:nvSpPr>
        <p:spPr/>
        <p:txBody>
          <a:bodyPr/>
          <a:lstStyle/>
          <a:p>
            <a:r>
              <a:rPr lang="en-US" dirty="0"/>
              <a:t>For the sake of Muhammad and his Pure Progeny</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25739192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أَمَّنْ يُجيبُ الْمُضْطَرَّ إِذا دَعاهُ وَ يَكْشِفُ السُّوءَ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Who listens to the distressed when he calls on Him, and Who relieves his suffering (27:62)</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ctrTitle"/>
          </p:nvPr>
        </p:nvSpPr>
        <p:spPr>
          <a:xfrm>
            <a:off x="2209800" y="1753663"/>
            <a:ext cx="7702550" cy="3785652"/>
          </a:xfrm>
          <a:noFill/>
        </p:spPr>
        <p:txBody>
          <a:bodyPr wrap="square">
            <a:spAutoFit/>
          </a:bodyPr>
          <a:lstStyle/>
          <a:p>
            <a:pPr eaLnBrk="1" hangingPunct="1"/>
            <a:r>
              <a:rPr lang="en-US" altLang="en-US" sz="4800" kern="1200" dirty="0">
                <a:solidFill>
                  <a:srgbClr val="002060"/>
                </a:solidFill>
                <a:ea typeface="Calibri Light" panose="020F0302020204030204" pitchFamily="34" charset="0"/>
                <a:cs typeface="Arabic Typesetting" panose="03020402040406030203" pitchFamily="66" charset="-78"/>
              </a:rPr>
              <a:t>Please recite a </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Surah </a:t>
            </a:r>
            <a:r>
              <a:rPr lang="en-CA" altLang="en-US" sz="4800" kern="1200" dirty="0">
                <a:solidFill>
                  <a:srgbClr val="002060"/>
                </a:solidFill>
                <a:ea typeface="Calibri Light" panose="020F0302020204030204" pitchFamily="34" charset="0"/>
                <a:cs typeface="Arabic Typesetting" panose="03020402040406030203" pitchFamily="66" charset="-78"/>
              </a:rPr>
              <a:t>a</a:t>
            </a:r>
            <a:r>
              <a:rPr lang="en-US" altLang="en-US" sz="4800" kern="1200" dirty="0">
                <a:solidFill>
                  <a:srgbClr val="002060"/>
                </a:solidFill>
                <a:ea typeface="Calibri Light" panose="020F0302020204030204" pitchFamily="34" charset="0"/>
                <a:cs typeface="Arabic Typesetting" panose="03020402040406030203" pitchFamily="66" charset="-78"/>
              </a:rPr>
              <a:t>l-</a:t>
            </a:r>
            <a:r>
              <a:rPr lang="en-US" altLang="en-US" sz="4800" kern="1200" dirty="0" err="1">
                <a:solidFill>
                  <a:srgbClr val="002060"/>
                </a:solidFill>
                <a:ea typeface="Calibri Light" panose="020F0302020204030204" pitchFamily="34" charset="0"/>
                <a:cs typeface="Arabic Typesetting" panose="03020402040406030203" pitchFamily="66" charset="-78"/>
              </a:rPr>
              <a:t>Fatiha</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for</a:t>
            </a:r>
            <a:br>
              <a:rPr lang="en-US" altLang="en-US" sz="4800" kern="1200" dirty="0">
                <a:solidFill>
                  <a:srgbClr val="002060"/>
                </a:solidFill>
                <a:ea typeface="Calibri Light" panose="020F0302020204030204" pitchFamily="34" charset="0"/>
                <a:cs typeface="Arabic Typesetting" panose="03020402040406030203" pitchFamily="66" charset="-78"/>
              </a:rPr>
            </a:br>
            <a:r>
              <a:rPr lang="en-US" altLang="en-US" sz="4800" kern="1200" dirty="0">
                <a:solidFill>
                  <a:srgbClr val="002060"/>
                </a:solidFill>
                <a:ea typeface="Calibri Light" panose="020F0302020204030204" pitchFamily="34" charset="0"/>
                <a:cs typeface="Arabic Typesetting" panose="03020402040406030203" pitchFamily="66" charset="-78"/>
              </a:rPr>
              <a:t>all </a:t>
            </a:r>
            <a:r>
              <a:rPr lang="en-US" altLang="en-US" sz="4800" kern="1200" dirty="0" err="1">
                <a:solidFill>
                  <a:srgbClr val="002060"/>
                </a:solidFill>
                <a:ea typeface="Calibri Light" panose="020F0302020204030204" pitchFamily="34" charset="0"/>
                <a:cs typeface="Arabic Typesetting" panose="03020402040406030203" pitchFamily="66" charset="-78"/>
              </a:rPr>
              <a:t>marhumeen</a:t>
            </a:r>
            <a:br>
              <a:rPr lang="en-US" altLang="en-US" sz="4800" kern="1200" dirty="0">
                <a:solidFill>
                  <a:srgbClr val="002060"/>
                </a:solidFill>
                <a:ea typeface="Calibri Light" panose="020F0302020204030204" pitchFamily="34" charset="0"/>
                <a:cs typeface="Arabic Typesetting" panose="03020402040406030203" pitchFamily="66" charset="-78"/>
              </a:rPr>
            </a:br>
            <a:endParaRPr lang="en-GB" altLang="en-US" sz="4800" kern="1200" dirty="0">
              <a:solidFill>
                <a:srgbClr val="002060"/>
              </a:solidFill>
              <a:ea typeface="Calibri Light" panose="020F0302020204030204" pitchFamily="34" charset="0"/>
              <a:cs typeface="Arabic Typesetting" panose="03020402040406030203" pitchFamily="66" charset="-78"/>
            </a:endParaRPr>
          </a:p>
        </p:txBody>
      </p:sp>
      <p:sp>
        <p:nvSpPr>
          <p:cNvPr id="21508" name="Rectangle 4"/>
          <p:cNvSpPr>
            <a:spLocks noChangeArrowheads="1"/>
          </p:cNvSpPr>
          <p:nvPr/>
        </p:nvSpPr>
        <p:spPr bwMode="auto">
          <a:xfrm>
            <a:off x="1703389" y="6024563"/>
            <a:ext cx="878522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1200" b="1" dirty="0">
                <a:solidFill>
                  <a:srgbClr val="000066"/>
                </a:solidFill>
                <a:latin typeface="Trebuchet MS" panose="020B0603020202020204" pitchFamily="34" charset="0"/>
                <a:cs typeface="Calibri Light" panose="020F0302020204030204" pitchFamily="34" charset="0"/>
              </a:rPr>
              <a:t>Kindly recite Surah Al-</a:t>
            </a:r>
            <a:r>
              <a:rPr lang="en-US" altLang="en-US" sz="1200" b="1" dirty="0" err="1">
                <a:solidFill>
                  <a:srgbClr val="000066"/>
                </a:solidFill>
                <a:latin typeface="Trebuchet MS" panose="020B0603020202020204" pitchFamily="34" charset="0"/>
                <a:cs typeface="Calibri Light" panose="020F0302020204030204" pitchFamily="34" charset="0"/>
              </a:rPr>
              <a:t>Fātiḥa</a:t>
            </a:r>
            <a:r>
              <a:rPr lang="en-US" altLang="en-US" sz="1200" b="1" dirty="0">
                <a:solidFill>
                  <a:srgbClr val="000066"/>
                </a:solidFill>
                <a:latin typeface="Trebuchet MS" panose="020B0603020202020204" pitchFamily="34" charset="0"/>
                <a:cs typeface="Calibri Light" panose="020F0302020204030204" pitchFamily="34" charset="0"/>
              </a:rPr>
              <a:t> for </a:t>
            </a:r>
            <a:r>
              <a:rPr lang="en-US" altLang="en-US" sz="1200" b="1" dirty="0" err="1">
                <a:solidFill>
                  <a:srgbClr val="000066"/>
                </a:solidFill>
                <a:latin typeface="Trebuchet MS" panose="020B0603020202020204" pitchFamily="34" charset="0"/>
                <a:cs typeface="Calibri Light" panose="020F0302020204030204" pitchFamily="34" charset="0"/>
              </a:rPr>
              <a:t>Marhumeen</a:t>
            </a:r>
            <a:r>
              <a:rPr lang="en-US" altLang="en-US" sz="1200" b="1" dirty="0">
                <a:solidFill>
                  <a:srgbClr val="000066"/>
                </a:solidFill>
                <a:latin typeface="Trebuchet MS" panose="020B0603020202020204" pitchFamily="34" charset="0"/>
                <a:cs typeface="Calibri Light" panose="020F0302020204030204" pitchFamily="34" charset="0"/>
              </a:rPr>
              <a:t> of all those who have worked towards making this small work possible.</a:t>
            </a:r>
          </a:p>
        </p:txBody>
      </p:sp>
      <p:grpSp>
        <p:nvGrpSpPr>
          <p:cNvPr id="2" name="Group 1">
            <a:extLst>
              <a:ext uri="{FF2B5EF4-FFF2-40B4-BE49-F238E27FC236}">
                <a16:creationId xmlns:a16="http://schemas.microsoft.com/office/drawing/2014/main" id="{FF832388-AA32-8ECC-C300-89AA783BCB77}"/>
              </a:ext>
            </a:extLst>
          </p:cNvPr>
          <p:cNvGrpSpPr/>
          <p:nvPr/>
        </p:nvGrpSpPr>
        <p:grpSpPr>
          <a:xfrm>
            <a:off x="4655840" y="6301562"/>
            <a:ext cx="2609137" cy="369332"/>
            <a:chOff x="3738690" y="1030144"/>
            <a:chExt cx="2609137" cy="369332"/>
          </a:xfrm>
        </p:grpSpPr>
        <p:sp>
          <p:nvSpPr>
            <p:cNvPr id="3" name="TextBox 2">
              <a:extLst>
                <a:ext uri="{FF2B5EF4-FFF2-40B4-BE49-F238E27FC236}">
                  <a16:creationId xmlns:a16="http://schemas.microsoft.com/office/drawing/2014/main" id="{D5573722-E002-3DAA-B27B-F9E7AF17F51D}"/>
                </a:ext>
              </a:extLst>
            </p:cNvPr>
            <p:cNvSpPr txBox="1"/>
            <p:nvPr/>
          </p:nvSpPr>
          <p:spPr>
            <a:xfrm>
              <a:off x="3738690" y="1030144"/>
              <a:ext cx="2232248" cy="369332"/>
            </a:xfrm>
            <a:prstGeom prst="rect">
              <a:avLst/>
            </a:prstGeom>
            <a:noFill/>
          </p:spPr>
          <p:txBody>
            <a:bodyPr wrap="square" rtlCol="0">
              <a:spAutoFit/>
            </a:bodyPr>
            <a:lstStyle/>
            <a:p>
              <a:pPr algn="ctr"/>
              <a:r>
                <a:rPr lang="en-US" b="1" dirty="0">
                  <a:solidFill>
                    <a:srgbClr val="000066"/>
                  </a:solidFill>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4" name="Picture 3" descr="Logo&#10;&#10;Description automatically generated">
              <a:extLst>
                <a:ext uri="{FF2B5EF4-FFF2-40B4-BE49-F238E27FC236}">
                  <a16:creationId xmlns:a16="http://schemas.microsoft.com/office/drawing/2014/main" id="{86F0A95E-14B4-517D-CE32-24184970AE7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875027" y="2492896"/>
            <a:ext cx="490551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دُعَاؤُهُ فِي مَكَارِمِ الْأَخْلَاقِ</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1456253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 the Name of </a:t>
            </a:r>
            <a:r>
              <a:rPr lang="en-US" dirty="0" err="1"/>
              <a:t>Alláh</a:t>
            </a:r>
            <a:r>
              <a:rPr lang="en-US" dirty="0"/>
              <a:t>, </a:t>
            </a:r>
          </a:p>
          <a:p>
            <a:r>
              <a:rPr lang="en-US" dirty="0"/>
              <a:t>the All-beneficent, the All-merciful. </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شِدَّةٍ أَوْ رَخَاءٍ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hardship or comfort</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صَلِّ عَلٰى مُحَمَّدٍ </a:t>
            </a:r>
            <a:r>
              <a:rPr lang="ar-SA" dirty="0" err="1"/>
              <a:t>وَآلِهِ</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808855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وَبَلِّغْ بِـإِيْمَانِي أَكْمَلَ الْإِيْمَانِ،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cause my faith to reach the most perfect faith,</a:t>
            </a:r>
          </a:p>
        </p:txBody>
      </p:sp>
    </p:spTree>
    <p:extLst>
      <p:ext uri="{BB962C8B-B14F-4D97-AF65-F5344CB8AC3E}">
        <p14:creationId xmlns:p14="http://schemas.microsoft.com/office/powerpoint/2010/main" val="41337674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يَقِينِي أَفْضَلَ الْيَقِينِ،</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my certainty the most excellent certainty,</a:t>
            </a:r>
          </a:p>
        </p:txBody>
      </p:sp>
    </p:spTree>
    <p:extLst>
      <p:ext uri="{BB962C8B-B14F-4D97-AF65-F5344CB8AC3E}">
        <p14:creationId xmlns:p14="http://schemas.microsoft.com/office/powerpoint/2010/main" val="7681369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وَانْتَهِ بِنِيَّتِي إِلٰى أَحْسَنِ النِّيَّاتِ،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take my intention to the best of intentions</a:t>
            </a:r>
          </a:p>
        </p:txBody>
      </p:sp>
    </p:spTree>
    <p:extLst>
      <p:ext uri="{BB962C8B-B14F-4D97-AF65-F5344CB8AC3E}">
        <p14:creationId xmlns:p14="http://schemas.microsoft.com/office/powerpoint/2010/main" val="87061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وَبِعَمَلِي إِلٰى أَحْسَنِ الْأَعْمَالِ.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my works to the best of works!</a:t>
            </a:r>
          </a:p>
        </p:txBody>
      </p:sp>
    </p:spTree>
    <p:extLst>
      <p:ext uri="{BB962C8B-B14F-4D97-AF65-F5344CB8AC3E}">
        <p14:creationId xmlns:p14="http://schemas.microsoft.com/office/powerpoint/2010/main" val="6273113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وَفِّرْ بِلُطْفِكَ نِيَّتِي،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complete my intention through Thy gentleness,</a:t>
            </a:r>
          </a:p>
        </p:txBody>
      </p:sp>
    </p:spTree>
    <p:extLst>
      <p:ext uri="{BB962C8B-B14F-4D97-AF65-F5344CB8AC3E}">
        <p14:creationId xmlns:p14="http://schemas.microsoft.com/office/powerpoint/2010/main" val="24451751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وَصَحِّحْ بِمَا عِنْدَكَ يَقِينِي،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rectify my certainty through what is with Thee,</a:t>
            </a:r>
          </a:p>
        </p:txBody>
      </p:sp>
    </p:spTree>
    <p:extLst>
      <p:ext uri="{BB962C8B-B14F-4D97-AF65-F5344CB8AC3E}">
        <p14:creationId xmlns:p14="http://schemas.microsoft.com/office/powerpoint/2010/main" val="33796665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وَاسْتَصْلِحْ بِقُدْرَتِكَ مَا فَسَدَ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set right what is corrupt in me through Thy power!</a:t>
            </a:r>
          </a:p>
        </p:txBody>
      </p:sp>
    </p:spTree>
    <p:extLst>
      <p:ext uri="{BB962C8B-B14F-4D97-AF65-F5344CB8AC3E}">
        <p14:creationId xmlns:p14="http://schemas.microsoft.com/office/powerpoint/2010/main" val="38764717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5967262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وَاكْفِنِي مَا يَشْغَلُنِي </a:t>
            </a:r>
            <a:r>
              <a:rPr lang="ar-SA" dirty="0" err="1"/>
              <a:t>الْإِهْتِمَامُ</a:t>
            </a:r>
            <a:r>
              <a:rPr lang="ar-SA" dirty="0"/>
              <a:t> 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spare me the concerns which distract me,</a:t>
            </a:r>
          </a:p>
        </p:txBody>
      </p:sp>
    </p:spTree>
    <p:extLst>
      <p:ext uri="{BB962C8B-B14F-4D97-AF65-F5344CB8AC3E}">
        <p14:creationId xmlns:p14="http://schemas.microsoft.com/office/powerpoint/2010/main" val="40799805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عَافِيَةٍ أَوْ بَلاءٍ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well-being or ordeal,</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بِمَا تَسْأَلُنِي غَدًا عَنْهُ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employ me in that about which Thou wilt ask me tomorrow,</a:t>
            </a:r>
          </a:p>
        </p:txBody>
      </p:sp>
    </p:spTree>
    <p:extLst>
      <p:ext uri="{BB962C8B-B14F-4D97-AF65-F5344CB8AC3E}">
        <p14:creationId xmlns:p14="http://schemas.microsoft.com/office/powerpoint/2010/main" val="35041591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وَاسْتَفْرِغْ أَيَّامِي فِيمَا خَلَقْتَنِي 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let me pass my days in that for which Thou hast created me!</a:t>
            </a:r>
          </a:p>
        </p:txBody>
      </p:sp>
    </p:spTree>
    <p:extLst>
      <p:ext uri="{BB962C8B-B14F-4D97-AF65-F5344CB8AC3E}">
        <p14:creationId xmlns:p14="http://schemas.microsoft.com/office/powerpoint/2010/main" val="3481198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وَأَغْنِنِي وَأَوْسِعْ عَلَىَّ فِي رِزْقِكَ،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Free me from need, expand Thy provision toward me,</a:t>
            </a:r>
          </a:p>
        </p:txBody>
      </p:sp>
    </p:spTree>
    <p:extLst>
      <p:ext uri="{BB962C8B-B14F-4D97-AF65-F5344CB8AC3E}">
        <p14:creationId xmlns:p14="http://schemas.microsoft.com/office/powerpoint/2010/main" val="3840884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تَفْتِنِّي بِالنَّظَرِ، وَأَعِزَّنِي وَلا تَبْتَلِيَنِّي بِالْكِبْرِ،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tempt me not with ingratitude! Exalt me and afflict me not with pride!</a:t>
            </a:r>
          </a:p>
        </p:txBody>
      </p:sp>
    </p:spTree>
    <p:extLst>
      <p:ext uri="{BB962C8B-B14F-4D97-AF65-F5344CB8AC3E}">
        <p14:creationId xmlns:p14="http://schemas.microsoft.com/office/powerpoint/2010/main" val="40021390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وَعَبِّدْنِي لَكَ وَلاَ تُفْسِدْ عِبَادَتِي بِالْعُجْبِ،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me worship Thee and corrupt not my worship with self-admiration!</a:t>
            </a:r>
          </a:p>
        </p:txBody>
      </p:sp>
    </p:spTree>
    <p:extLst>
      <p:ext uri="{BB962C8B-B14F-4D97-AF65-F5344CB8AC3E}">
        <p14:creationId xmlns:p14="http://schemas.microsoft.com/office/powerpoint/2010/main" val="24360370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وَأَجْرِ لِلنَّاسِ عَلٰى يَدِيَ الْخَيْرَ، وَلا تَمْحَقْهُ بِالْمَنِّ،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good flow out from my hands upon the people and efface it not by my making them feel obliged!</a:t>
            </a:r>
          </a:p>
        </p:txBody>
      </p:sp>
    </p:spTree>
    <p:extLst>
      <p:ext uri="{BB962C8B-B14F-4D97-AF65-F5344CB8AC3E}">
        <p14:creationId xmlns:p14="http://schemas.microsoft.com/office/powerpoint/2010/main" val="41736903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مَعَالِيَ الْأَخْلاَقِ،</a:t>
            </a:r>
            <a:br>
              <a:rPr lang="ar-SA" dirty="0"/>
            </a:br>
            <a:r>
              <a:rPr lang="ar-SA" dirty="0"/>
              <a:t>وَاعْصِمْنِي مِنَ الْفَخْرِ.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the highest moral traits and preserve me from vainglory!</a:t>
            </a:r>
          </a:p>
        </p:txBody>
      </p:sp>
    </p:spTree>
    <p:extLst>
      <p:ext uri="{BB962C8B-B14F-4D97-AF65-F5344CB8AC3E}">
        <p14:creationId xmlns:p14="http://schemas.microsoft.com/office/powerpoint/2010/main" val="13968772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4418340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تَرْفَعْنِي فِيْ النَّاسِ دَرَجَةً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raise me not a single degree before the people</a:t>
            </a:r>
          </a:p>
        </p:txBody>
      </p:sp>
    </p:spTree>
    <p:extLst>
      <p:ext uri="{BB962C8B-B14F-4D97-AF65-F5344CB8AC3E}">
        <p14:creationId xmlns:p14="http://schemas.microsoft.com/office/powerpoint/2010/main" val="27521066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إِلاَّ </a:t>
            </a:r>
            <a:r>
              <a:rPr lang="ar-SA" dirty="0" err="1"/>
              <a:t>حَطَطْتَنِي</a:t>
            </a:r>
            <a:r>
              <a:rPr lang="ar-SA" dirty="0"/>
              <a:t> عِنْدَ نَفْسِي مِثْلَهَا،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without lowering me </a:t>
            </a:r>
            <a:r>
              <a:rPr lang="en-US" dirty="0" err="1"/>
              <a:t>its</a:t>
            </a:r>
            <a:r>
              <a:rPr lang="en-US" dirty="0"/>
              <a:t> like in myself</a:t>
            </a:r>
          </a:p>
        </p:txBody>
      </p:sp>
    </p:spTree>
    <p:extLst>
      <p:ext uri="{BB962C8B-B14F-4D97-AF65-F5344CB8AC3E}">
        <p14:creationId xmlns:p14="http://schemas.microsoft.com/office/powerpoint/2010/main" val="38579967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أَوْ بُؤْسٍ أَوْ نَعْمَاءَ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Or misery or bliss.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تُحْدِثْ لِي عِزًّا ظَاهِرًا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bring about no outward exaltation for me</a:t>
            </a:r>
          </a:p>
        </p:txBody>
      </p:sp>
    </p:spTree>
    <p:extLst>
      <p:ext uri="{BB962C8B-B14F-4D97-AF65-F5344CB8AC3E}">
        <p14:creationId xmlns:p14="http://schemas.microsoft.com/office/powerpoint/2010/main" val="90631368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إِلاَّ أَحْدَثْتَ لِي ذِلَّةً بَاطِنَةً عِنْدَ نَفْسِي بِقَدَرِهَا.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without an inward abasement in myself to the same measure!</a:t>
            </a:r>
          </a:p>
        </p:txBody>
      </p:sp>
    </p:spTree>
    <p:extLst>
      <p:ext uri="{BB962C8B-B14F-4D97-AF65-F5344CB8AC3E}">
        <p14:creationId xmlns:p14="http://schemas.microsoft.com/office/powerpoint/2010/main" val="13361584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Muhammad's Household,</a:t>
            </a:r>
          </a:p>
        </p:txBody>
      </p:sp>
    </p:spTree>
    <p:extLst>
      <p:ext uri="{BB962C8B-B14F-4D97-AF65-F5344CB8AC3E}">
        <p14:creationId xmlns:p14="http://schemas.microsoft.com/office/powerpoint/2010/main" val="22745825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وَمَتِّعْنِي بِهُدًى صَالِحٍ لا أَسْتَبْدِلُ بِهِ،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enjoy a sound guidance which I seek not to replace,</a:t>
            </a:r>
          </a:p>
        </p:txBody>
      </p:sp>
    </p:spTree>
    <p:extLst>
      <p:ext uri="{BB962C8B-B14F-4D97-AF65-F5344CB8AC3E}">
        <p14:creationId xmlns:p14="http://schemas.microsoft.com/office/powerpoint/2010/main" val="37677082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وَطَرِيقَةِ حَقٍّ لا أَزِيْغُ عَنْهَا،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path of truth from which I swerve not,</a:t>
            </a:r>
          </a:p>
        </p:txBody>
      </p:sp>
    </p:spTree>
    <p:extLst>
      <p:ext uri="{BB962C8B-B14F-4D97-AF65-F5344CB8AC3E}">
        <p14:creationId xmlns:p14="http://schemas.microsoft.com/office/powerpoint/2010/main" val="15262205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وَنِيَّةِ رُشْدٍ لاَ أَشُكُّ فِيْهَا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an intention of right conduct in which I have no doubts!</a:t>
            </a:r>
          </a:p>
        </p:txBody>
      </p:sp>
    </p:spTree>
    <p:extLst>
      <p:ext uri="{BB962C8B-B14F-4D97-AF65-F5344CB8AC3E}">
        <p14:creationId xmlns:p14="http://schemas.microsoft.com/office/powerpoint/2010/main" val="12083257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وَعَمِّرْنِي مَا كَانَ عُمُرِيْ بِذْلَةً فِي طَاعَتِكَ،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live as long as my life is a free gift in obeying Thee,</a:t>
            </a:r>
          </a:p>
        </p:txBody>
      </p:sp>
    </p:spTree>
    <p:extLst>
      <p:ext uri="{BB962C8B-B14F-4D97-AF65-F5344CB8AC3E}">
        <p14:creationId xmlns:p14="http://schemas.microsoft.com/office/powerpoint/2010/main" val="42322807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فَإِذَا كَانَ عُمْرِي مَرْتَعَاً لِلشَّيْطَانِ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but if my life should become a pasture for Satan,</a:t>
            </a:r>
          </a:p>
        </p:txBody>
      </p:sp>
    </p:spTree>
    <p:extLst>
      <p:ext uri="{BB962C8B-B14F-4D97-AF65-F5344CB8AC3E}">
        <p14:creationId xmlns:p14="http://schemas.microsoft.com/office/powerpoint/2010/main" val="3922369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فَاقْبِضْنِي إِلَيْكَ قَبْلَ أَنْ يَسْبِقَ مَقْتُكَ إِلَيَّ،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seize me to Thyself before Thy hatred overtakes me</a:t>
            </a:r>
          </a:p>
        </p:txBody>
      </p:sp>
    </p:spTree>
    <p:extLst>
      <p:ext uri="{BB962C8B-B14F-4D97-AF65-F5344CB8AC3E}">
        <p14:creationId xmlns:p14="http://schemas.microsoft.com/office/powerpoint/2010/main" val="33298074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يَسْتَحْكِمَ غَضَبُكَ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or Thy wrath against me becomes firm!</a:t>
            </a:r>
          </a:p>
        </p:txBody>
      </p:sp>
    </p:spTree>
    <p:extLst>
      <p:ext uri="{BB962C8B-B14F-4D97-AF65-F5344CB8AC3E}">
        <p14:creationId xmlns:p14="http://schemas.microsoft.com/office/powerpoint/2010/main" val="5090315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إِنّكَ سَمِيعُ الدُّعَاءِ.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Verily, You are the Hearer of prayers.</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لا تَدَعْ خَصْلَةً تُعَابُ مِنِّي إِلاَّ أَصْلَحْتَهَا،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deposit in me no quality for which I will be faulted, unless Thou </a:t>
            </a:r>
            <a:r>
              <a:rPr lang="en-US" dirty="0" err="1"/>
              <a:t>settest</a:t>
            </a:r>
            <a:r>
              <a:rPr lang="en-US" dirty="0"/>
              <a:t> it right,</a:t>
            </a:r>
          </a:p>
        </p:txBody>
      </p:sp>
    </p:spTree>
    <p:extLst>
      <p:ext uri="{BB962C8B-B14F-4D97-AF65-F5344CB8AC3E}">
        <p14:creationId xmlns:p14="http://schemas.microsoft.com/office/powerpoint/2010/main" val="7046580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عَائِبَةً أُوَنَّبُ بِهَا إِلاَّ حَسَّنْتَهَا،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 flaw for which I will be blamed, unless Thou </a:t>
            </a:r>
            <a:r>
              <a:rPr lang="en-US" dirty="0" err="1"/>
              <a:t>makest</a:t>
            </a:r>
            <a:r>
              <a:rPr lang="en-US" dirty="0"/>
              <a:t> it beautiful,</a:t>
            </a:r>
          </a:p>
        </p:txBody>
      </p:sp>
    </p:spTree>
    <p:extLst>
      <p:ext uri="{BB962C8B-B14F-4D97-AF65-F5344CB8AC3E}">
        <p14:creationId xmlns:p14="http://schemas.microsoft.com/office/powerpoint/2010/main" val="31992028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أُكْرُومَةً فِيَّ نَاقِصَةً إِلاَّ أَتْمَمْتَهَا.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 deficient noble trait, unless Thou completest it!</a:t>
            </a:r>
          </a:p>
        </p:txBody>
      </p:sp>
    </p:spTree>
    <p:extLst>
      <p:ext uri="{BB962C8B-B14F-4D97-AF65-F5344CB8AC3E}">
        <p14:creationId xmlns:p14="http://schemas.microsoft.com/office/powerpoint/2010/main" val="13120894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وَآلِ مُحَمَّدٍ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Muhammad's Household</a:t>
            </a:r>
          </a:p>
        </p:txBody>
      </p:sp>
    </p:spTree>
    <p:extLst>
      <p:ext uri="{BB962C8B-B14F-4D97-AF65-F5344CB8AC3E}">
        <p14:creationId xmlns:p14="http://schemas.microsoft.com/office/powerpoint/2010/main" val="29193981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وَأَبْدِلْنِي مِنْ بِغْضَةِ أَهْلِ الشَّنَآنِ الْمَحَبَّةَ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replace for me the animosity of the people of hatred with love,</a:t>
            </a:r>
          </a:p>
        </p:txBody>
      </p:sp>
    </p:spTree>
    <p:extLst>
      <p:ext uri="{BB962C8B-B14F-4D97-AF65-F5344CB8AC3E}">
        <p14:creationId xmlns:p14="http://schemas.microsoft.com/office/powerpoint/2010/main" val="357763144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حَسَدِ أَهْلِ الْبَغْيِ الْمَوَدَّةَ،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envy of the people of insolence with affection,</a:t>
            </a:r>
          </a:p>
        </p:txBody>
      </p:sp>
    </p:spTree>
    <p:extLst>
      <p:ext uri="{BB962C8B-B14F-4D97-AF65-F5344CB8AC3E}">
        <p14:creationId xmlns:p14="http://schemas.microsoft.com/office/powerpoint/2010/main" val="13612813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ظِنَّةِ أَهْلِ الصَّلاَحِ الثِّقَةَ،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suspicion of the people of righteousness with trust,</a:t>
            </a:r>
          </a:p>
        </p:txBody>
      </p:sp>
    </p:spTree>
    <p:extLst>
      <p:ext uri="{BB962C8B-B14F-4D97-AF65-F5344CB8AC3E}">
        <p14:creationId xmlns:p14="http://schemas.microsoft.com/office/powerpoint/2010/main" val="32852963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عَدَاوَةِ الأَدْنَيْنَ الْوَلايَةَ،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enmity of those close with friendship,</a:t>
            </a:r>
          </a:p>
        </p:txBody>
      </p:sp>
    </p:spTree>
    <p:extLst>
      <p:ext uri="{BB962C8B-B14F-4D97-AF65-F5344CB8AC3E}">
        <p14:creationId xmlns:p14="http://schemas.microsoft.com/office/powerpoint/2010/main" val="34144836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عُقُوقِ ذَوِي الْأَرْحَامِ الْمَبَرَّةَ،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disrespect of womb relatives with devotion,</a:t>
            </a:r>
          </a:p>
        </p:txBody>
      </p:sp>
    </p:spTree>
    <p:extLst>
      <p:ext uri="{BB962C8B-B14F-4D97-AF65-F5344CB8AC3E}">
        <p14:creationId xmlns:p14="http://schemas.microsoft.com/office/powerpoint/2010/main" val="395971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خِذْلانِ الْأَقْرَبِينَ النُّصْرَةَ،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abandonment of relatives with help,</a:t>
            </a:r>
          </a:p>
        </p:txBody>
      </p:sp>
    </p:spTree>
    <p:extLst>
      <p:ext uri="{BB962C8B-B14F-4D97-AF65-F5344CB8AC3E}">
        <p14:creationId xmlns:p14="http://schemas.microsoft.com/office/powerpoint/2010/main" val="184221681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5067939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حُبِّ الْمُدَارِينَ تَصْحِيحَ </a:t>
            </a:r>
            <a:r>
              <a:rPr lang="ar-SA" dirty="0" err="1"/>
              <a:t>الْمِقَةِ</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attachment of flatterers with love set right,</a:t>
            </a:r>
          </a:p>
        </p:txBody>
      </p:sp>
    </p:spTree>
    <p:extLst>
      <p:ext uri="{BB962C8B-B14F-4D97-AF65-F5344CB8AC3E}">
        <p14:creationId xmlns:p14="http://schemas.microsoft.com/office/powerpoint/2010/main" val="78655744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رَدِّ </a:t>
            </a:r>
            <a:r>
              <a:rPr lang="ar-SA" dirty="0" err="1"/>
              <a:t>الْمُلاَبِسِينَ</a:t>
            </a:r>
            <a:r>
              <a:rPr lang="ar-SA" dirty="0"/>
              <a:t> كَرَمَ الْعِشْرَةِ،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rejection of fellows with generous friendliness,</a:t>
            </a:r>
          </a:p>
        </p:txBody>
      </p:sp>
    </p:spTree>
    <p:extLst>
      <p:ext uri="{BB962C8B-B14F-4D97-AF65-F5344CB8AC3E}">
        <p14:creationId xmlns:p14="http://schemas.microsoft.com/office/powerpoint/2010/main" val="42920823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مَرَارَةِ خَوْفِ الظَّالِمِينَ حَلاَوَةَ الْأَمَنَةِ.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bitterness of the fear of wrongdoers with the sweetness of security!</a:t>
            </a:r>
          </a:p>
        </p:txBody>
      </p:sp>
    </p:spTree>
    <p:extLst>
      <p:ext uri="{BB962C8B-B14F-4D97-AF65-F5344CB8AC3E}">
        <p14:creationId xmlns:p14="http://schemas.microsoft.com/office/powerpoint/2010/main" val="3660394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1368469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لِيْ يَدًا عَلٰى مَنْ ظَلَمَنِي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appoint for me a hand against him who wrongs me,</a:t>
            </a:r>
          </a:p>
        </p:txBody>
      </p:sp>
    </p:spTree>
    <p:extLst>
      <p:ext uri="{BB962C8B-B14F-4D97-AF65-F5344CB8AC3E}">
        <p14:creationId xmlns:p14="http://schemas.microsoft.com/office/powerpoint/2010/main" val="15271580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وَلِسَاناً عَلٰى مَنْ خَاصَمَنِي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tongue against him who disputes with me,</a:t>
            </a:r>
          </a:p>
        </p:txBody>
      </p:sp>
    </p:spTree>
    <p:extLst>
      <p:ext uri="{BB962C8B-B14F-4D97-AF65-F5344CB8AC3E}">
        <p14:creationId xmlns:p14="http://schemas.microsoft.com/office/powerpoint/2010/main" val="37997433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وَظَفَرًا بِمَنْ عَانَدَنِي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victory over him who stubbornly resists me!</a:t>
            </a:r>
          </a:p>
        </p:txBody>
      </p:sp>
    </p:spTree>
    <p:extLst>
      <p:ext uri="{BB962C8B-B14F-4D97-AF65-F5344CB8AC3E}">
        <p14:creationId xmlns:p14="http://schemas.microsoft.com/office/powerpoint/2010/main" val="1412066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مَكْرًا عَلٰى مَنْ كَايَدَنِي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guile against him who schemes against me,</a:t>
            </a:r>
          </a:p>
        </p:txBody>
      </p:sp>
    </p:spTree>
    <p:extLst>
      <p:ext uri="{BB962C8B-B14F-4D97-AF65-F5344CB8AC3E}">
        <p14:creationId xmlns:p14="http://schemas.microsoft.com/office/powerpoint/2010/main" val="5488763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وَقُدْرَةً عَلٰى مَنِ </a:t>
            </a:r>
            <a:r>
              <a:rPr lang="ar-SA" dirty="0" err="1"/>
              <a:t>اضْطَهَدَنِي</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power over him who oppresses me,</a:t>
            </a:r>
          </a:p>
        </p:txBody>
      </p:sp>
    </p:spTree>
    <p:extLst>
      <p:ext uri="{BB962C8B-B14F-4D97-AF65-F5344CB8AC3E}">
        <p14:creationId xmlns:p14="http://schemas.microsoft.com/office/powerpoint/2010/main" val="1273086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وَتَكْذِيباً لِمَنْ قَصَبَنِي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refutation of him who reviles me,</a:t>
            </a:r>
          </a:p>
        </p:txBody>
      </p:sp>
    </p:spTree>
    <p:extLst>
      <p:ext uri="{BB962C8B-B14F-4D97-AF65-F5344CB8AC3E}">
        <p14:creationId xmlns:p14="http://schemas.microsoft.com/office/powerpoint/2010/main" val="355888552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429392" y="2492896"/>
            <a:ext cx="57967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يَا ذَا الّذِي كَانَ قَبْلَ كُلّ شَيْءٍ</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0040316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وَسَلاَمَةً مِمَّنْ تَوَعَّدَنِي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safety from him who threatens me!</a:t>
            </a:r>
          </a:p>
        </p:txBody>
      </p:sp>
    </p:spTree>
    <p:extLst>
      <p:ext uri="{BB962C8B-B14F-4D97-AF65-F5344CB8AC3E}">
        <p14:creationId xmlns:p14="http://schemas.microsoft.com/office/powerpoint/2010/main" val="23560205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وَوَفِّقْنِي لِطَاعَةِ مَنْ سَدَّدَنِي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Grant me success to obey him who points me straight</a:t>
            </a:r>
          </a:p>
        </p:txBody>
      </p:sp>
    </p:spTree>
    <p:extLst>
      <p:ext uri="{BB962C8B-B14F-4D97-AF65-F5344CB8AC3E}">
        <p14:creationId xmlns:p14="http://schemas.microsoft.com/office/powerpoint/2010/main" val="9996207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وَمُتَابَعَةِ مَنْ أَرْشَدَنِي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follow him who guides me right!</a:t>
            </a:r>
          </a:p>
        </p:txBody>
      </p:sp>
    </p:spTree>
    <p:extLst>
      <p:ext uri="{BB962C8B-B14F-4D97-AF65-F5344CB8AC3E}">
        <p14:creationId xmlns:p14="http://schemas.microsoft.com/office/powerpoint/2010/main" val="7280729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0352229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وَسَدِّدْنِي لِأَنْ أُعَارِضَ مَنْ غَشَّنِي بِالنُّصْحِ،</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point me straight to resist him who is dishonest toward me with good counsel,</a:t>
            </a:r>
          </a:p>
        </p:txBody>
      </p:sp>
    </p:spTree>
    <p:extLst>
      <p:ext uri="{BB962C8B-B14F-4D97-AF65-F5344CB8AC3E}">
        <p14:creationId xmlns:p14="http://schemas.microsoft.com/office/powerpoint/2010/main" val="16565562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وَأَجْزِيَ مَنْ هَجَرَنِي بِالْبِرِّ</a:t>
            </a:r>
            <a:br>
              <a:rPr lang="ar-SA" dirty="0"/>
            </a:br>
            <a:r>
              <a:rPr lang="ar-SA" dirty="0"/>
              <a:t>وَأُثِيبَ مَنْ حَرَمَنِي بِالْبَذْلِ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repay him who separates from me with gentle devotion, reward him who deprives me with free giving,</a:t>
            </a:r>
          </a:p>
        </p:txBody>
      </p:sp>
    </p:spTree>
    <p:extLst>
      <p:ext uri="{BB962C8B-B14F-4D97-AF65-F5344CB8AC3E}">
        <p14:creationId xmlns:p14="http://schemas.microsoft.com/office/powerpoint/2010/main" val="2321468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err="1"/>
              <a:t>وَأُكَافِيَ</a:t>
            </a:r>
            <a:r>
              <a:rPr lang="ar-SA" dirty="0"/>
              <a:t> مَنْ قَطَعَنِي بِالصِّلَةِ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recompense him who cuts me off with joining,</a:t>
            </a:r>
          </a:p>
        </p:txBody>
      </p:sp>
    </p:spTree>
    <p:extLst>
      <p:ext uri="{BB962C8B-B14F-4D97-AF65-F5344CB8AC3E}">
        <p14:creationId xmlns:p14="http://schemas.microsoft.com/office/powerpoint/2010/main" val="23236150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وَأُخَالِفَ مَنِ اغْتَابَنِي إِلٰى حُسْنِ الذِّكْرِ،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oppose him who slanders me with excellent mention,</a:t>
            </a:r>
          </a:p>
        </p:txBody>
      </p:sp>
    </p:spTree>
    <p:extLst>
      <p:ext uri="{BB962C8B-B14F-4D97-AF65-F5344CB8AC3E}">
        <p14:creationId xmlns:p14="http://schemas.microsoft.com/office/powerpoint/2010/main" val="1945315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 أَشْكُرَ الْحَسَنَةَ</a:t>
            </a:r>
            <a:br>
              <a:rPr lang="ar-SA" dirty="0"/>
            </a:br>
            <a:r>
              <a:rPr lang="ar-SA" dirty="0"/>
              <a:t>وَاُغْضِيَ عَنِ السَّيِّئَةِ.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thanks for good, and shut my eyes to evil!</a:t>
            </a:r>
          </a:p>
        </p:txBody>
      </p:sp>
    </p:spTree>
    <p:extLst>
      <p:ext uri="{BB962C8B-B14F-4D97-AF65-F5344CB8AC3E}">
        <p14:creationId xmlns:p14="http://schemas.microsoft.com/office/powerpoint/2010/main" val="997233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865924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13240358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وَحَلِّنِي بِحِلْيَةِ الصَّالِحِينَ،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adorn me with the adornment of the righteous,</a:t>
            </a:r>
          </a:p>
        </p:txBody>
      </p:sp>
    </p:spTree>
    <p:extLst>
      <p:ext uri="{BB962C8B-B14F-4D97-AF65-F5344CB8AC3E}">
        <p14:creationId xmlns:p14="http://schemas.microsoft.com/office/powerpoint/2010/main" val="14824721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وَأَلْبِسْنِي زِينَةَ المُتَّقِينَ</a:t>
            </a:r>
            <a:br>
              <a:rPr lang="ar-SA" dirty="0"/>
            </a:br>
            <a:r>
              <a:rPr lang="ar-SA" dirty="0"/>
              <a:t>فِيْ بَسْطِ الْعَدْلِ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clothe me in the ornaments of the </a:t>
            </a:r>
            <a:r>
              <a:rPr lang="en-US" dirty="0" err="1"/>
              <a:t>godfearing</a:t>
            </a:r>
            <a:r>
              <a:rPr lang="en-US" dirty="0"/>
              <a:t>, through spreading justice,</a:t>
            </a:r>
          </a:p>
        </p:txBody>
      </p:sp>
    </p:spTree>
    <p:extLst>
      <p:ext uri="{BB962C8B-B14F-4D97-AF65-F5344CB8AC3E}">
        <p14:creationId xmlns:p14="http://schemas.microsoft.com/office/powerpoint/2010/main" val="15550391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وَكَظْمِ الْغَيْظِ وَإِطْفَاءِ النَّائِرَةِ وَضَمِّ أَهْلِ الْفُرْقَةِ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restraining rage, quenching the flame of hate, bringing together the people of separation,</a:t>
            </a:r>
          </a:p>
        </p:txBody>
      </p:sp>
    </p:spTree>
    <p:extLst>
      <p:ext uri="{BB962C8B-B14F-4D97-AF65-F5344CB8AC3E}">
        <p14:creationId xmlns:p14="http://schemas.microsoft.com/office/powerpoint/2010/main" val="12339484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وَإِصْلاَحِ ذَاتِ الْبَيْنِ</a:t>
            </a:r>
            <a:br>
              <a:rPr lang="ar-SA" dirty="0"/>
            </a:br>
            <a:r>
              <a:rPr lang="ar-SA" dirty="0"/>
              <a:t>وَإِفْشَاءِ الْعَارِفَةِ،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correcting discord, spreading about good </a:t>
            </a:r>
            <a:r>
              <a:rPr lang="en-US" dirty="0" err="1"/>
              <a:t>behaviour</a:t>
            </a:r>
            <a:r>
              <a:rPr lang="en-US" dirty="0"/>
              <a:t>,</a:t>
            </a:r>
          </a:p>
        </p:txBody>
      </p:sp>
    </p:spTree>
    <p:extLst>
      <p:ext uri="{BB962C8B-B14F-4D97-AF65-F5344CB8AC3E}">
        <p14:creationId xmlns:p14="http://schemas.microsoft.com/office/powerpoint/2010/main" val="406002727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وَسَتْرِ الْعَائِبَةِ، وَلِينِ الْعَرِيكَةِ،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covering faults, mildness of temper,</a:t>
            </a:r>
          </a:p>
        </p:txBody>
      </p:sp>
    </p:spTree>
    <p:extLst>
      <p:ext uri="{BB962C8B-B14F-4D97-AF65-F5344CB8AC3E}">
        <p14:creationId xmlns:p14="http://schemas.microsoft.com/office/powerpoint/2010/main" val="30357319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وَخَفْضِ الْجَنَاحِ، وَحُسْنِ السِّيرَةِ،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lowering the wing, beauty of conduct,</a:t>
            </a:r>
          </a:p>
        </p:txBody>
      </p:sp>
    </p:spTree>
    <p:extLst>
      <p:ext uri="{BB962C8B-B14F-4D97-AF65-F5344CB8AC3E}">
        <p14:creationId xmlns:p14="http://schemas.microsoft.com/office/powerpoint/2010/main" val="21144075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وَسُكُونِ الرِّيحِ، وَطِيْبِ الْمُخَالَقَةِ،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gravity of bearing, agreeableness in comportment,</a:t>
            </a:r>
          </a:p>
        </p:txBody>
      </p:sp>
    </p:spTree>
    <p:extLst>
      <p:ext uri="{BB962C8B-B14F-4D97-AF65-F5344CB8AC3E}">
        <p14:creationId xmlns:p14="http://schemas.microsoft.com/office/powerpoint/2010/main" val="39482420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وَالسَّبْقِ إِلٰى الْفَضِيلَةِ،</a:t>
            </a:r>
            <a:br>
              <a:rPr lang="ar-SA" dirty="0"/>
            </a:br>
            <a:r>
              <a:rPr lang="ar-SA" dirty="0"/>
              <a:t>وَإِيْثَارِ التَّفَضُّلِ وَتَرْكِ التَّعْيِيرِ،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precedence in reaching excellence, preferring bounteousness, refraining from condemnation,</a:t>
            </a:r>
          </a:p>
        </p:txBody>
      </p:sp>
    </p:spTree>
    <p:extLst>
      <p:ext uri="{BB962C8B-B14F-4D97-AF65-F5344CB8AC3E}">
        <p14:creationId xmlns:p14="http://schemas.microsoft.com/office/powerpoint/2010/main" val="18633798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وَالْإِفْضَالِ عَلٰى غَيْرِ الْمُسْتَحِقِّ</a:t>
            </a:r>
            <a:br>
              <a:rPr lang="ar-SA" dirty="0"/>
            </a:br>
            <a:r>
              <a:rPr lang="ar-SA" dirty="0"/>
              <a:t>وَالْقَوْلِ بِالْحَقِّ وَإِنْ عَزَّ</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bestowing bounty on the undeserving, speaking the truth, though it be painful,</a:t>
            </a:r>
          </a:p>
        </p:txBody>
      </p:sp>
    </p:spTree>
    <p:extLst>
      <p:ext uri="{BB962C8B-B14F-4D97-AF65-F5344CB8AC3E}">
        <p14:creationId xmlns:p14="http://schemas.microsoft.com/office/powerpoint/2010/main" val="10640002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وَاسْتِقْلاَلِ الْخَيْرِ وَإِنْ كَثُرَ مِنْ قَوْلِي وَفِعْلِي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making little of the good in my words and deeds, though it be much,</a:t>
            </a:r>
          </a:p>
        </p:txBody>
      </p:sp>
    </p:spTree>
    <p:extLst>
      <p:ext uri="{BB962C8B-B14F-4D97-AF65-F5344CB8AC3E}">
        <p14:creationId xmlns:p14="http://schemas.microsoft.com/office/powerpoint/2010/main" val="362016003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955902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وَاسْتِكْثَارِ الشَّرِّ وَإِنْ قَلَّ مِنْ قَوْلِي وَفِعْلِي،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making much of the evil in my words and deeds, though it be little!</a:t>
            </a:r>
          </a:p>
        </p:txBody>
      </p:sp>
    </p:spTree>
    <p:extLst>
      <p:ext uri="{BB962C8B-B14F-4D97-AF65-F5344CB8AC3E}">
        <p14:creationId xmlns:p14="http://schemas.microsoft.com/office/powerpoint/2010/main" val="19262872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وَأَكْمِلْ ذٰلِكَ لِي بِدَوَامِ الطَّاعَةِ</a:t>
            </a:r>
            <a:br>
              <a:rPr lang="ar-SA" dirty="0"/>
            </a:br>
            <a:r>
              <a:rPr lang="ar-SA" dirty="0"/>
              <a:t>وَلُزُومِ الْجَمَاعَةِ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Perfect this for me through lasting obedience, holding fast to the community,</a:t>
            </a:r>
          </a:p>
        </p:txBody>
      </p:sp>
    </p:spTree>
    <p:extLst>
      <p:ext uri="{BB962C8B-B14F-4D97-AF65-F5344CB8AC3E}">
        <p14:creationId xmlns:p14="http://schemas.microsoft.com/office/powerpoint/2010/main" val="329055940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وَرَفْضِ أَهْلِ الْبِدَعِ وَمُسْتَعْمِلِ الرَّأْيِ الْمُخْتَرَعِ.</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rejecting the people of innovation and those who act in accordance with original opinions!</a:t>
            </a:r>
          </a:p>
        </p:txBody>
      </p:sp>
    </p:spTree>
    <p:extLst>
      <p:ext uri="{BB962C8B-B14F-4D97-AF65-F5344CB8AC3E}">
        <p14:creationId xmlns:p14="http://schemas.microsoft.com/office/powerpoint/2010/main" val="24835456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8370860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 أَوْسَعَ رِزْقِكَ عَلَيَّ إِذَا كَبِرْتُ،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appoint for me Thy widest provision in my old age</a:t>
            </a:r>
          </a:p>
        </p:txBody>
      </p:sp>
    </p:spTree>
    <p:extLst>
      <p:ext uri="{BB962C8B-B14F-4D97-AF65-F5344CB8AC3E}">
        <p14:creationId xmlns:p14="http://schemas.microsoft.com/office/powerpoint/2010/main" val="19430721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وَأَقْوٰى قُوَّتِكَ فِيَّ إِذَا نَصِبْتُ،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Thy strongest strength when I am exhausted,</a:t>
            </a:r>
          </a:p>
        </p:txBody>
      </p:sp>
    </p:spTree>
    <p:extLst>
      <p:ext uri="{BB962C8B-B14F-4D97-AF65-F5344CB8AC3E}">
        <p14:creationId xmlns:p14="http://schemas.microsoft.com/office/powerpoint/2010/main" val="27650549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تَبْتَلِيَنِّي بِالْكَسَلِ عَنْ عِبَادَتِكَ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try me not with laziness in worship of Thee,</a:t>
            </a:r>
          </a:p>
        </p:txBody>
      </p:sp>
    </p:spTree>
    <p:extLst>
      <p:ext uri="{BB962C8B-B14F-4D97-AF65-F5344CB8AC3E}">
        <p14:creationId xmlns:p14="http://schemas.microsoft.com/office/powerpoint/2010/main" val="249056768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الْعَمٰى عَنْ سَبِيلِكَ</a:t>
            </a:r>
            <a:br>
              <a:rPr lang="ar-SA" dirty="0"/>
            </a:br>
            <a:r>
              <a:rPr lang="ar-SA" dirty="0"/>
              <a:t>وَلَا بِالتَّعَرُّضِ لِخِلاَفِ مَحَبَّتِكَ،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blindness toward Thy path, undertaking what opposes love for Thee,</a:t>
            </a:r>
          </a:p>
        </p:txBody>
      </p:sp>
    </p:spTree>
    <p:extLst>
      <p:ext uri="{BB962C8B-B14F-4D97-AF65-F5344CB8AC3E}">
        <p14:creationId xmlns:p14="http://schemas.microsoft.com/office/powerpoint/2010/main" val="42487962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مُجَامَعَةِ مَنْ تَفَرَّقَ عَنْكَ،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joining with him who has separated himself from Thee,</a:t>
            </a:r>
          </a:p>
        </p:txBody>
      </p:sp>
    </p:spTree>
    <p:extLst>
      <p:ext uri="{BB962C8B-B14F-4D97-AF65-F5344CB8AC3E}">
        <p14:creationId xmlns:p14="http://schemas.microsoft.com/office/powerpoint/2010/main" val="660111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مُفَارَقَةِ مَنِ اجْتَمَعَ إِلَيْكَ.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separating from him who has joined himself to Thee!</a:t>
            </a:r>
          </a:p>
        </p:txBody>
      </p:sp>
    </p:spTree>
    <p:extLst>
      <p:ext uri="{BB962C8B-B14F-4D97-AF65-F5344CB8AC3E}">
        <p14:creationId xmlns:p14="http://schemas.microsoft.com/office/powerpoint/2010/main" val="27416863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يَا ذَا الّذِي كَانَ قَبْلَ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Who has been always there before all things,</a:t>
            </a:r>
          </a:p>
        </p:txBody>
      </p:sp>
      <p:sp>
        <p:nvSpPr>
          <p:cNvPr id="6" name="Subtitle 4">
            <a:extLst>
              <a:ext uri="{FF2B5EF4-FFF2-40B4-BE49-F238E27FC236}">
                <a16:creationId xmlns:a16="http://schemas.microsoft.com/office/drawing/2014/main" id="{4C370C3A-B58E-FC0A-E750-8E1BB184DE85}"/>
              </a:ext>
            </a:extLst>
          </p:cNvPr>
          <p:cNvSpPr txBox="1">
            <a:spLocks/>
          </p:cNvSpPr>
          <p:nvPr/>
        </p:nvSpPr>
        <p:spPr bwMode="auto">
          <a:xfrm>
            <a:off x="2171700" y="4495802"/>
            <a:ext cx="78486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rtl="0" eaLnBrk="1" fontAlgn="base" hangingPunct="1">
              <a:spcBef>
                <a:spcPct val="20000"/>
              </a:spcBef>
              <a:spcAft>
                <a:spcPct val="0"/>
              </a:spcAft>
              <a:buNone/>
              <a:defRPr sz="3200">
                <a:solidFill>
                  <a:srgbClr val="000066"/>
                </a:solidFill>
                <a:latin typeface="Calibri Light" panose="020F0302020204030204" pitchFamily="34" charset="0"/>
                <a:ea typeface="+mn-ea"/>
                <a:cs typeface="Calibri Light" panose="020F0302020204030204" pitchFamily="34" charset="0"/>
              </a:defRPr>
            </a:lvl1pPr>
            <a:lvl2pPr marL="457200" indent="0" algn="l" rtl="0" eaLnBrk="1" fontAlgn="base" hangingPunct="1">
              <a:spcBef>
                <a:spcPct val="20000"/>
              </a:spcBef>
              <a:spcAft>
                <a:spcPct val="0"/>
              </a:spcAft>
              <a:buNone/>
              <a:defRPr sz="3200">
                <a:solidFill>
                  <a:srgbClr val="000066"/>
                </a:solidFill>
                <a:latin typeface="Calibri Light" panose="020F0302020204030204" pitchFamily="34" charset="0"/>
                <a:cs typeface="Calibri Light" panose="020F0302020204030204" pitchFamily="34" charset="0"/>
              </a:defRPr>
            </a:lvl2pPr>
            <a:lvl3pPr marL="11430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3pPr>
            <a:lvl4pPr marL="16002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4pPr>
            <a:lvl5pPr marL="2057400" indent="-228600" algn="l" rtl="0" eaLnBrk="1" fontAlgn="base" hangingPunct="1">
              <a:spcBef>
                <a:spcPct val="20000"/>
              </a:spcBef>
              <a:spcAft>
                <a:spcPct val="0"/>
              </a:spcAft>
              <a:buChar char="»"/>
              <a:defRPr sz="3200">
                <a:solidFill>
                  <a:srgbClr val="000066"/>
                </a:solidFill>
                <a:latin typeface="Calibri Light" panose="020F0302020204030204" pitchFamily="34" charset="0"/>
                <a:cs typeface="Calibri Light" panose="020F0302020204030204" pitchFamily="34" charset="0"/>
              </a:defRPr>
            </a:lvl5pPr>
            <a:lvl6pPr marL="2514600" indent="-228600" algn="l" rtl="0" eaLnBrk="1" fontAlgn="base" hangingPunct="1">
              <a:spcBef>
                <a:spcPct val="20000"/>
              </a:spcBef>
              <a:spcAft>
                <a:spcPct val="0"/>
              </a:spcAft>
              <a:buChar char="»"/>
              <a:defRPr sz="2000">
                <a:solidFill>
                  <a:srgbClr val="000066"/>
                </a:solidFill>
                <a:latin typeface="+mn-lt"/>
                <a:cs typeface="+mn-cs"/>
              </a:defRPr>
            </a:lvl6pPr>
            <a:lvl7pPr marL="2971800" indent="-228600" algn="l" rtl="0" eaLnBrk="1" fontAlgn="base" hangingPunct="1">
              <a:spcBef>
                <a:spcPct val="20000"/>
              </a:spcBef>
              <a:spcAft>
                <a:spcPct val="0"/>
              </a:spcAft>
              <a:buChar char="»"/>
              <a:defRPr sz="2000">
                <a:solidFill>
                  <a:srgbClr val="000066"/>
                </a:solidFill>
                <a:latin typeface="+mn-lt"/>
                <a:cs typeface="+mn-cs"/>
              </a:defRPr>
            </a:lvl7pPr>
            <a:lvl8pPr marL="3429000" indent="-228600" algn="l" rtl="0" eaLnBrk="1" fontAlgn="base" hangingPunct="1">
              <a:spcBef>
                <a:spcPct val="20000"/>
              </a:spcBef>
              <a:spcAft>
                <a:spcPct val="0"/>
              </a:spcAft>
              <a:buChar char="»"/>
              <a:defRPr sz="2000">
                <a:solidFill>
                  <a:srgbClr val="000066"/>
                </a:solidFill>
                <a:latin typeface="+mn-lt"/>
                <a:cs typeface="+mn-cs"/>
              </a:defRPr>
            </a:lvl8pPr>
            <a:lvl9pPr marL="3886200" indent="-228600" algn="l" rtl="0" eaLnBrk="1" fontAlgn="base" hangingPunct="1">
              <a:spcBef>
                <a:spcPct val="20000"/>
              </a:spcBef>
              <a:spcAft>
                <a:spcPct val="0"/>
              </a:spcAft>
              <a:buChar char="»"/>
              <a:defRPr sz="2000">
                <a:solidFill>
                  <a:srgbClr val="000066"/>
                </a:solidFill>
                <a:latin typeface="+mn-lt"/>
                <a:cs typeface="+mn-cs"/>
              </a:defRPr>
            </a:lvl9pPr>
          </a:lstStyle>
          <a:p>
            <a:pPr marL="342900" indent="-342900">
              <a:defRPr/>
            </a:pPr>
            <a:r>
              <a:rPr lang="en-US"/>
              <a:t>O He Who has been always there before all things,</a:t>
            </a:r>
            <a:endParaRPr lang="en-US" dirty="0"/>
          </a:p>
        </p:txBody>
      </p:sp>
    </p:spTree>
    <p:extLst>
      <p:ext uri="{BB962C8B-B14F-4D97-AF65-F5344CB8AC3E}">
        <p14:creationId xmlns:p14="http://schemas.microsoft.com/office/powerpoint/2010/main" val="4677334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اجْعَلْنِي أَصُوْلُ بِكَ عِنْدَ الضَّرُورَةِ</a:t>
            </a:r>
            <a:br>
              <a:rPr lang="ar-SA" dirty="0"/>
            </a:br>
            <a:r>
              <a:rPr lang="ar-SA" dirty="0"/>
              <a:t>وَأَسْأَلُكَ عِنْدَ الْحَاجَةِ،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me leap to Thee in times of distress, ask from Thee in needs,</a:t>
            </a:r>
          </a:p>
        </p:txBody>
      </p:sp>
    </p:spTree>
    <p:extLst>
      <p:ext uri="{BB962C8B-B14F-4D97-AF65-F5344CB8AC3E}">
        <p14:creationId xmlns:p14="http://schemas.microsoft.com/office/powerpoint/2010/main" val="11960222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وَأَتَضَرَّعُ إِلَيْكَ عِنْدَ الْمَسْكَنَةِ،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plead to Thee in misery!</a:t>
            </a:r>
          </a:p>
        </p:txBody>
      </p:sp>
    </p:spTree>
    <p:extLst>
      <p:ext uri="{BB962C8B-B14F-4D97-AF65-F5344CB8AC3E}">
        <p14:creationId xmlns:p14="http://schemas.microsoft.com/office/powerpoint/2010/main" val="15391558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تَفْتِنِّي </a:t>
            </a:r>
            <a:r>
              <a:rPr lang="ar-SA" dirty="0" err="1"/>
              <a:t>بِالْإِسْتِعَانَةِ</a:t>
            </a:r>
            <a:r>
              <a:rPr lang="ar-SA" dirty="0"/>
              <a:t> بِغَيْرِكَ إِذَا اضْطُرِرْتُ،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Tempt me not to seek help from other than Thee when I am distressed,</a:t>
            </a:r>
          </a:p>
        </p:txBody>
      </p:sp>
    </p:spTree>
    <p:extLst>
      <p:ext uri="{BB962C8B-B14F-4D97-AF65-F5344CB8AC3E}">
        <p14:creationId xmlns:p14="http://schemas.microsoft.com/office/powerpoint/2010/main" val="21946035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بِالْخُضُوعِ لِسُؤَالِ غَيْرِكَ إِذَا افْتَقَرْتُ ،</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to humble myself in asking from someone else when I am poor,</a:t>
            </a:r>
          </a:p>
        </p:txBody>
      </p:sp>
    </p:spTree>
    <p:extLst>
      <p:ext uri="{BB962C8B-B14F-4D97-AF65-F5344CB8AC3E}">
        <p14:creationId xmlns:p14="http://schemas.microsoft.com/office/powerpoint/2010/main" val="8156651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بِالتَّضَرُّعِ إِلٰى مَنْ دُونَكَ إِذَا رَهِبْتُ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or to plead with someone less than Thee when I fear,</a:t>
            </a:r>
          </a:p>
        </p:txBody>
      </p:sp>
    </p:spTree>
    <p:extLst>
      <p:ext uri="{BB962C8B-B14F-4D97-AF65-F5344CB8AC3E}">
        <p14:creationId xmlns:p14="http://schemas.microsoft.com/office/powerpoint/2010/main" val="30812571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فَأَسْتَحِقَّ بِذٰلِكَ </a:t>
            </a:r>
            <a:r>
              <a:rPr lang="ar-SA" dirty="0" err="1"/>
              <a:t>خِذْلانَكَ</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then I would deserve Thy abandonment,</a:t>
            </a:r>
          </a:p>
        </p:txBody>
      </p:sp>
    </p:spTree>
    <p:extLst>
      <p:ext uri="{BB962C8B-B14F-4D97-AF65-F5344CB8AC3E}">
        <p14:creationId xmlns:p14="http://schemas.microsoft.com/office/powerpoint/2010/main" val="21266018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وَمَنْعَكَ وَإِعْرَاضَكَ يَا أَرْحَمَ الرَّاحِمِينَ.</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Thy withholding, and Thy turning away, O Most Merciful of the merciful!</a:t>
            </a:r>
          </a:p>
        </p:txBody>
      </p:sp>
    </p:spTree>
    <p:extLst>
      <p:ext uri="{BB962C8B-B14F-4D97-AF65-F5344CB8AC3E}">
        <p14:creationId xmlns:p14="http://schemas.microsoft.com/office/powerpoint/2010/main" val="1352674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اَللّٰهُمَّ اجْعَلْ مَا يُلْقِي الشَّيْطَانُ</a:t>
            </a:r>
            <a:br>
              <a:rPr lang="ar-SA" dirty="0"/>
            </a:br>
            <a:r>
              <a:rPr lang="ar-SA" dirty="0"/>
              <a:t>فِي رَوْعِي مِنَ التَّمَنِّي </a:t>
            </a:r>
            <a:r>
              <a:rPr lang="ar-SA" dirty="0" err="1"/>
              <a:t>وَالتَّظَنِّي</a:t>
            </a:r>
            <a:r>
              <a:rPr lang="ar-SA" dirty="0"/>
              <a:t> وَالْحَسَدِ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the wishing, the doubt, and the envy which Satan throws into my heart</a:t>
            </a:r>
          </a:p>
        </p:txBody>
      </p:sp>
    </p:spTree>
    <p:extLst>
      <p:ext uri="{BB962C8B-B14F-4D97-AF65-F5344CB8AC3E}">
        <p14:creationId xmlns:p14="http://schemas.microsoft.com/office/powerpoint/2010/main" val="323183232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ذِكْرًا لِعَظَمَتِكَ،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remembrance of Thy mightiness,</a:t>
            </a:r>
          </a:p>
        </p:txBody>
      </p:sp>
    </p:spTree>
    <p:extLst>
      <p:ext uri="{BB962C8B-B14F-4D97-AF65-F5344CB8AC3E}">
        <p14:creationId xmlns:p14="http://schemas.microsoft.com/office/powerpoint/2010/main" val="37204665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6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وَتَفَكُّرًا فِي قُدْرَتِكَ،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reflection upon Thy power,</a:t>
            </a:r>
          </a:p>
        </p:txBody>
      </p:sp>
    </p:spTree>
    <p:extLst>
      <p:ext uri="{BB962C8B-B14F-4D97-AF65-F5344CB8AC3E}">
        <p14:creationId xmlns:p14="http://schemas.microsoft.com/office/powerpoint/2010/main" val="36195465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100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0" y="1564481"/>
            <a:ext cx="12192000" cy="1143000"/>
          </a:xfrm>
        </p:spPr>
        <p:txBody>
          <a:bodyPr/>
          <a:lstStyle/>
          <a:p>
            <a:r>
              <a:rPr lang="ar-SA" dirty="0"/>
              <a:t>أَسْتَغْفِرُ اللّٰهَ رَبِّي وَأَتُوبُ إلَيْهِ</a:t>
            </a:r>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I seek the forgiveness of </a:t>
            </a:r>
            <a:r>
              <a:rPr lang="en-US" dirty="0" err="1"/>
              <a:t>Allāh</a:t>
            </a:r>
            <a:r>
              <a:rPr lang="en-US" dirty="0"/>
              <a:t>, my Lord, and I repent before Him.</a:t>
            </a:r>
          </a:p>
        </p:txBody>
      </p:sp>
      <p:sp>
        <p:nvSpPr>
          <p:cNvPr id="16" name="TextBox 15">
            <a:extLst>
              <a:ext uri="{FF2B5EF4-FFF2-40B4-BE49-F238E27FC236}">
                <a16:creationId xmlns:a16="http://schemas.microsoft.com/office/drawing/2014/main" id="{B04799D6-CA16-0AF5-CF00-8CA6009DADD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17" name="TextBox 16">
            <a:extLst>
              <a:ext uri="{FF2B5EF4-FFF2-40B4-BE49-F238E27FC236}">
                <a16:creationId xmlns:a16="http://schemas.microsoft.com/office/drawing/2014/main" id="{14D9539C-3201-3414-97B5-E19D35D8D8B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18" name="TextBox 17">
            <a:extLst>
              <a:ext uri="{FF2B5EF4-FFF2-40B4-BE49-F238E27FC236}">
                <a16:creationId xmlns:a16="http://schemas.microsoft.com/office/drawing/2014/main" id="{C984E592-6CB5-6F22-E4E1-8FEAC0D40F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19" name="TextBox 18">
            <a:extLst>
              <a:ext uri="{FF2B5EF4-FFF2-40B4-BE49-F238E27FC236}">
                <a16:creationId xmlns:a16="http://schemas.microsoft.com/office/drawing/2014/main" id="{3C7530CF-FA10-59AF-1FC5-DB3C2CFDBA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20" name="TextBox 19">
            <a:extLst>
              <a:ext uri="{FF2B5EF4-FFF2-40B4-BE49-F238E27FC236}">
                <a16:creationId xmlns:a16="http://schemas.microsoft.com/office/drawing/2014/main" id="{475105A6-CD64-747D-F705-98964E649E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21" name="TextBox 20">
            <a:extLst>
              <a:ext uri="{FF2B5EF4-FFF2-40B4-BE49-F238E27FC236}">
                <a16:creationId xmlns:a16="http://schemas.microsoft.com/office/drawing/2014/main" id="{F1E5F2CE-3020-9875-55D0-2E201BEFA55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22" name="TextBox 21">
            <a:extLst>
              <a:ext uri="{FF2B5EF4-FFF2-40B4-BE49-F238E27FC236}">
                <a16:creationId xmlns:a16="http://schemas.microsoft.com/office/drawing/2014/main" id="{D0EB780B-79D8-3D1B-674A-022CCF5EB18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23" name="TextBox 22">
            <a:extLst>
              <a:ext uri="{FF2B5EF4-FFF2-40B4-BE49-F238E27FC236}">
                <a16:creationId xmlns:a16="http://schemas.microsoft.com/office/drawing/2014/main" id="{B2B24F16-1BEA-C669-C0D2-B018643EF7A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24" name="TextBox 23">
            <a:extLst>
              <a:ext uri="{FF2B5EF4-FFF2-40B4-BE49-F238E27FC236}">
                <a16:creationId xmlns:a16="http://schemas.microsoft.com/office/drawing/2014/main" id="{D42C6D5C-DAC5-7E85-4482-9BABBA99E1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25" name="TextBox 24">
            <a:extLst>
              <a:ext uri="{FF2B5EF4-FFF2-40B4-BE49-F238E27FC236}">
                <a16:creationId xmlns:a16="http://schemas.microsoft.com/office/drawing/2014/main" id="{2AF047A5-D5A0-EA7E-0C37-AA366D2ECE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26" name="TextBox 25">
            <a:extLst>
              <a:ext uri="{FF2B5EF4-FFF2-40B4-BE49-F238E27FC236}">
                <a16:creationId xmlns:a16="http://schemas.microsoft.com/office/drawing/2014/main" id="{7B715B93-9841-3591-72BC-B6854BF14C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27" name="TextBox 26">
            <a:extLst>
              <a:ext uri="{FF2B5EF4-FFF2-40B4-BE49-F238E27FC236}">
                <a16:creationId xmlns:a16="http://schemas.microsoft.com/office/drawing/2014/main" id="{D632CDDB-BD81-19E6-D2F0-19178ECD1D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28" name="TextBox 27">
            <a:extLst>
              <a:ext uri="{FF2B5EF4-FFF2-40B4-BE49-F238E27FC236}">
                <a16:creationId xmlns:a16="http://schemas.microsoft.com/office/drawing/2014/main" id="{D54F6DA1-B403-9F5E-F761-DC562ED8B4F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29" name="TextBox 28">
            <a:extLst>
              <a:ext uri="{FF2B5EF4-FFF2-40B4-BE49-F238E27FC236}">
                <a16:creationId xmlns:a16="http://schemas.microsoft.com/office/drawing/2014/main" id="{08F0369A-C298-66D6-9690-9B428C20020B}"/>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30" name="TextBox 29">
            <a:extLst>
              <a:ext uri="{FF2B5EF4-FFF2-40B4-BE49-F238E27FC236}">
                <a16:creationId xmlns:a16="http://schemas.microsoft.com/office/drawing/2014/main" id="{341D4C3F-F3BF-2DF9-9EBD-133E611A292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31" name="TextBox 30">
            <a:extLst>
              <a:ext uri="{FF2B5EF4-FFF2-40B4-BE49-F238E27FC236}">
                <a16:creationId xmlns:a16="http://schemas.microsoft.com/office/drawing/2014/main" id="{EFD87348-17E3-3C11-BEEC-FBA8D4DC3A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32" name="TextBox 31">
            <a:extLst>
              <a:ext uri="{FF2B5EF4-FFF2-40B4-BE49-F238E27FC236}">
                <a16:creationId xmlns:a16="http://schemas.microsoft.com/office/drawing/2014/main" id="{9AF1F01F-FFB1-DB8C-40FC-DBC6CDA5F0A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33" name="TextBox 32">
            <a:extLst>
              <a:ext uri="{FF2B5EF4-FFF2-40B4-BE49-F238E27FC236}">
                <a16:creationId xmlns:a16="http://schemas.microsoft.com/office/drawing/2014/main" id="{0A9AEA75-AAE2-C5C9-C3FE-C512E1CEA11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34" name="TextBox 33">
            <a:extLst>
              <a:ext uri="{FF2B5EF4-FFF2-40B4-BE49-F238E27FC236}">
                <a16:creationId xmlns:a16="http://schemas.microsoft.com/office/drawing/2014/main" id="{9A2DE4F4-61D6-E65B-5261-7628BF98117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35" name="TextBox 34">
            <a:extLst>
              <a:ext uri="{FF2B5EF4-FFF2-40B4-BE49-F238E27FC236}">
                <a16:creationId xmlns:a16="http://schemas.microsoft.com/office/drawing/2014/main" id="{39D307F0-1085-21B3-FC8D-26BF164F419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36" name="TextBox 35">
            <a:extLst>
              <a:ext uri="{FF2B5EF4-FFF2-40B4-BE49-F238E27FC236}">
                <a16:creationId xmlns:a16="http://schemas.microsoft.com/office/drawing/2014/main" id="{672C44FD-B80B-0EF2-1158-465167190F6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37" name="TextBox 36">
            <a:extLst>
              <a:ext uri="{FF2B5EF4-FFF2-40B4-BE49-F238E27FC236}">
                <a16:creationId xmlns:a16="http://schemas.microsoft.com/office/drawing/2014/main" id="{FF9F2E8E-8DD5-DABD-2575-94B654D45DC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38" name="TextBox 37">
            <a:extLst>
              <a:ext uri="{FF2B5EF4-FFF2-40B4-BE49-F238E27FC236}">
                <a16:creationId xmlns:a16="http://schemas.microsoft.com/office/drawing/2014/main" id="{87E867A6-6E8D-4A7E-1F31-8CCAB4DF5F9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39" name="TextBox 38">
            <a:extLst>
              <a:ext uri="{FF2B5EF4-FFF2-40B4-BE49-F238E27FC236}">
                <a16:creationId xmlns:a16="http://schemas.microsoft.com/office/drawing/2014/main" id="{2D784DA1-707E-FF09-73E1-420E7DF2C38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40" name="TextBox 39">
            <a:extLst>
              <a:ext uri="{FF2B5EF4-FFF2-40B4-BE49-F238E27FC236}">
                <a16:creationId xmlns:a16="http://schemas.microsoft.com/office/drawing/2014/main" id="{0609F776-DB9D-DE78-6F7D-C423A8DCDCA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41" name="TextBox 40">
            <a:extLst>
              <a:ext uri="{FF2B5EF4-FFF2-40B4-BE49-F238E27FC236}">
                <a16:creationId xmlns:a16="http://schemas.microsoft.com/office/drawing/2014/main" id="{494170A5-63D0-DA27-6132-CE3F533E83F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42" name="TextBox 41">
            <a:extLst>
              <a:ext uri="{FF2B5EF4-FFF2-40B4-BE49-F238E27FC236}">
                <a16:creationId xmlns:a16="http://schemas.microsoft.com/office/drawing/2014/main" id="{3C70A55C-E3A1-FF39-33F6-748ED7FA20B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43" name="TextBox 42">
            <a:extLst>
              <a:ext uri="{FF2B5EF4-FFF2-40B4-BE49-F238E27FC236}">
                <a16:creationId xmlns:a16="http://schemas.microsoft.com/office/drawing/2014/main" id="{11302280-C19F-2353-BF42-77352F28D7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44" name="TextBox 43">
            <a:extLst>
              <a:ext uri="{FF2B5EF4-FFF2-40B4-BE49-F238E27FC236}">
                <a16:creationId xmlns:a16="http://schemas.microsoft.com/office/drawing/2014/main" id="{E8C218FC-F28B-3441-4DB9-ACB54A95933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45" name="TextBox 44">
            <a:extLst>
              <a:ext uri="{FF2B5EF4-FFF2-40B4-BE49-F238E27FC236}">
                <a16:creationId xmlns:a16="http://schemas.microsoft.com/office/drawing/2014/main" id="{D6D777B3-9886-3136-62CF-B729D678EF9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46" name="TextBox 45">
            <a:extLst>
              <a:ext uri="{FF2B5EF4-FFF2-40B4-BE49-F238E27FC236}">
                <a16:creationId xmlns:a16="http://schemas.microsoft.com/office/drawing/2014/main" id="{D3A22D3E-E924-BFBF-FB4E-964B83B7324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47" name="TextBox 46">
            <a:extLst>
              <a:ext uri="{FF2B5EF4-FFF2-40B4-BE49-F238E27FC236}">
                <a16:creationId xmlns:a16="http://schemas.microsoft.com/office/drawing/2014/main" id="{4BDCA2A2-8D01-C48E-5668-C35EB7226BD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48" name="TextBox 47">
            <a:extLst>
              <a:ext uri="{FF2B5EF4-FFF2-40B4-BE49-F238E27FC236}">
                <a16:creationId xmlns:a16="http://schemas.microsoft.com/office/drawing/2014/main" id="{5150EE0F-6F07-9352-4E07-6D5F54C8868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49" name="TextBox 48">
            <a:extLst>
              <a:ext uri="{FF2B5EF4-FFF2-40B4-BE49-F238E27FC236}">
                <a16:creationId xmlns:a16="http://schemas.microsoft.com/office/drawing/2014/main" id="{D5527B46-1703-113E-2FEB-EB29C27231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50" name="TextBox 49">
            <a:extLst>
              <a:ext uri="{FF2B5EF4-FFF2-40B4-BE49-F238E27FC236}">
                <a16:creationId xmlns:a16="http://schemas.microsoft.com/office/drawing/2014/main" id="{81839AE6-D800-DDFC-2DC4-81BA95626DA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51" name="TextBox 50">
            <a:extLst>
              <a:ext uri="{FF2B5EF4-FFF2-40B4-BE49-F238E27FC236}">
                <a16:creationId xmlns:a16="http://schemas.microsoft.com/office/drawing/2014/main" id="{3B06A539-CF7F-1FCD-420B-FEF7F62C06E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52" name="TextBox 51">
            <a:extLst>
              <a:ext uri="{FF2B5EF4-FFF2-40B4-BE49-F238E27FC236}">
                <a16:creationId xmlns:a16="http://schemas.microsoft.com/office/drawing/2014/main" id="{AE7FEB4B-875D-FBEC-6927-761B8756E57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53" name="TextBox 52">
            <a:extLst>
              <a:ext uri="{FF2B5EF4-FFF2-40B4-BE49-F238E27FC236}">
                <a16:creationId xmlns:a16="http://schemas.microsoft.com/office/drawing/2014/main" id="{B0782FAC-1C66-8050-70C5-0953AAA4C9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54" name="TextBox 53">
            <a:extLst>
              <a:ext uri="{FF2B5EF4-FFF2-40B4-BE49-F238E27FC236}">
                <a16:creationId xmlns:a16="http://schemas.microsoft.com/office/drawing/2014/main" id="{5425353B-B44B-2E37-95A8-FCB64E09CCC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55" name="TextBox 54">
            <a:extLst>
              <a:ext uri="{FF2B5EF4-FFF2-40B4-BE49-F238E27FC236}">
                <a16:creationId xmlns:a16="http://schemas.microsoft.com/office/drawing/2014/main" id="{23AF5245-9CBC-8F95-28A7-2CD6B417E6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56" name="TextBox 55">
            <a:extLst>
              <a:ext uri="{FF2B5EF4-FFF2-40B4-BE49-F238E27FC236}">
                <a16:creationId xmlns:a16="http://schemas.microsoft.com/office/drawing/2014/main" id="{F360A646-DF64-7E1A-3295-580F384E866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57" name="TextBox 56">
            <a:extLst>
              <a:ext uri="{FF2B5EF4-FFF2-40B4-BE49-F238E27FC236}">
                <a16:creationId xmlns:a16="http://schemas.microsoft.com/office/drawing/2014/main" id="{03C940F5-78F8-B980-9166-AA3D29C4CB7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58" name="TextBox 57">
            <a:extLst>
              <a:ext uri="{FF2B5EF4-FFF2-40B4-BE49-F238E27FC236}">
                <a16:creationId xmlns:a16="http://schemas.microsoft.com/office/drawing/2014/main" id="{C2A448AE-95F8-1813-C42E-3F5C683F677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59" name="TextBox 58">
            <a:extLst>
              <a:ext uri="{FF2B5EF4-FFF2-40B4-BE49-F238E27FC236}">
                <a16:creationId xmlns:a16="http://schemas.microsoft.com/office/drawing/2014/main" id="{E96A40F7-A9FF-4F8F-C03A-F8D89A0DCD2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60" name="TextBox 59">
            <a:extLst>
              <a:ext uri="{FF2B5EF4-FFF2-40B4-BE49-F238E27FC236}">
                <a16:creationId xmlns:a16="http://schemas.microsoft.com/office/drawing/2014/main" id="{A26DDA89-BD4B-0BB8-DAE6-118B9E15B2A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61" name="TextBox 60">
            <a:extLst>
              <a:ext uri="{FF2B5EF4-FFF2-40B4-BE49-F238E27FC236}">
                <a16:creationId xmlns:a16="http://schemas.microsoft.com/office/drawing/2014/main" id="{05975CBB-1238-9D42-3521-DFA49ADEA9B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62" name="TextBox 61">
            <a:extLst>
              <a:ext uri="{FF2B5EF4-FFF2-40B4-BE49-F238E27FC236}">
                <a16:creationId xmlns:a16="http://schemas.microsoft.com/office/drawing/2014/main" id="{E337CCE7-C37C-D7F4-15B9-4FBAE6D65E3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63" name="TextBox 62">
            <a:extLst>
              <a:ext uri="{FF2B5EF4-FFF2-40B4-BE49-F238E27FC236}">
                <a16:creationId xmlns:a16="http://schemas.microsoft.com/office/drawing/2014/main" id="{67DDBFA1-1323-3CC8-99E5-58E3D4EEBC5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10240" name="TextBox 10239">
            <a:extLst>
              <a:ext uri="{FF2B5EF4-FFF2-40B4-BE49-F238E27FC236}">
                <a16:creationId xmlns:a16="http://schemas.microsoft.com/office/drawing/2014/main" id="{67F6316A-83C0-217E-162B-44C35FED89A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10241" name="TextBox 10240">
            <a:extLst>
              <a:ext uri="{FF2B5EF4-FFF2-40B4-BE49-F238E27FC236}">
                <a16:creationId xmlns:a16="http://schemas.microsoft.com/office/drawing/2014/main" id="{1A511D79-3BE5-24CC-076F-A80AB0F0CD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10242" name="TextBox 10241">
            <a:extLst>
              <a:ext uri="{FF2B5EF4-FFF2-40B4-BE49-F238E27FC236}">
                <a16:creationId xmlns:a16="http://schemas.microsoft.com/office/drawing/2014/main" id="{9E5A5C5B-3508-D480-115A-F83C2EC4678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10243" name="TextBox 10242">
            <a:extLst>
              <a:ext uri="{FF2B5EF4-FFF2-40B4-BE49-F238E27FC236}">
                <a16:creationId xmlns:a16="http://schemas.microsoft.com/office/drawing/2014/main" id="{772B9691-40FE-4AA9-6A89-AF304515A98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10244" name="TextBox 10243">
            <a:extLst>
              <a:ext uri="{FF2B5EF4-FFF2-40B4-BE49-F238E27FC236}">
                <a16:creationId xmlns:a16="http://schemas.microsoft.com/office/drawing/2014/main" id="{BCA34E3D-6112-3E64-03F0-EDD18626BE5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10245" name="TextBox 10244">
            <a:extLst>
              <a:ext uri="{FF2B5EF4-FFF2-40B4-BE49-F238E27FC236}">
                <a16:creationId xmlns:a16="http://schemas.microsoft.com/office/drawing/2014/main" id="{F5211564-4BC1-3EC1-6399-1660E406450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10246" name="TextBox 10245">
            <a:extLst>
              <a:ext uri="{FF2B5EF4-FFF2-40B4-BE49-F238E27FC236}">
                <a16:creationId xmlns:a16="http://schemas.microsoft.com/office/drawing/2014/main" id="{5B8841FE-7343-24B4-8436-C549AE7B62B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10247" name="TextBox 10246">
            <a:extLst>
              <a:ext uri="{FF2B5EF4-FFF2-40B4-BE49-F238E27FC236}">
                <a16:creationId xmlns:a16="http://schemas.microsoft.com/office/drawing/2014/main" id="{6103E56F-DD7B-66AC-8E3E-31009550B93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10249" name="TextBox 10248">
            <a:extLst>
              <a:ext uri="{FF2B5EF4-FFF2-40B4-BE49-F238E27FC236}">
                <a16:creationId xmlns:a16="http://schemas.microsoft.com/office/drawing/2014/main" id="{69AE719C-110E-397F-169B-D8BC49C0B0B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10250" name="TextBox 10249">
            <a:extLst>
              <a:ext uri="{FF2B5EF4-FFF2-40B4-BE49-F238E27FC236}">
                <a16:creationId xmlns:a16="http://schemas.microsoft.com/office/drawing/2014/main" id="{79B570AB-315D-9752-B039-16D1E22D00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10251" name="TextBox 10250">
            <a:extLst>
              <a:ext uri="{FF2B5EF4-FFF2-40B4-BE49-F238E27FC236}">
                <a16:creationId xmlns:a16="http://schemas.microsoft.com/office/drawing/2014/main" id="{FB70CC60-ED65-A7F4-6F6C-E661944F1BC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10252" name="TextBox 10251">
            <a:extLst>
              <a:ext uri="{FF2B5EF4-FFF2-40B4-BE49-F238E27FC236}">
                <a16:creationId xmlns:a16="http://schemas.microsoft.com/office/drawing/2014/main" id="{92082D94-6E01-9596-D1CF-E75136CBB4A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253" name="TextBox 10252">
            <a:extLst>
              <a:ext uri="{FF2B5EF4-FFF2-40B4-BE49-F238E27FC236}">
                <a16:creationId xmlns:a16="http://schemas.microsoft.com/office/drawing/2014/main" id="{82B03078-7E41-D1E4-6521-765AB00B36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254" name="TextBox 10253">
            <a:extLst>
              <a:ext uri="{FF2B5EF4-FFF2-40B4-BE49-F238E27FC236}">
                <a16:creationId xmlns:a16="http://schemas.microsoft.com/office/drawing/2014/main" id="{982A021B-9783-A75D-FA49-5469A91E920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255" name="TextBox 10254">
            <a:extLst>
              <a:ext uri="{FF2B5EF4-FFF2-40B4-BE49-F238E27FC236}">
                <a16:creationId xmlns:a16="http://schemas.microsoft.com/office/drawing/2014/main" id="{AEE2F848-3D06-678B-78AE-3D34524FE6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256" name="TextBox 10255">
            <a:extLst>
              <a:ext uri="{FF2B5EF4-FFF2-40B4-BE49-F238E27FC236}">
                <a16:creationId xmlns:a16="http://schemas.microsoft.com/office/drawing/2014/main" id="{4A162B9B-0AB3-FAD2-DCD6-436A39BE6A8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257" name="TextBox 10256">
            <a:extLst>
              <a:ext uri="{FF2B5EF4-FFF2-40B4-BE49-F238E27FC236}">
                <a16:creationId xmlns:a16="http://schemas.microsoft.com/office/drawing/2014/main" id="{6A33A2FC-9BB1-C7BC-CDBA-3353F110BA5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258" name="TextBox 10257">
            <a:extLst>
              <a:ext uri="{FF2B5EF4-FFF2-40B4-BE49-F238E27FC236}">
                <a16:creationId xmlns:a16="http://schemas.microsoft.com/office/drawing/2014/main" id="{ADF2AA89-7832-3FFF-2F71-D1E5392A02C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259" name="TextBox 10258">
            <a:extLst>
              <a:ext uri="{FF2B5EF4-FFF2-40B4-BE49-F238E27FC236}">
                <a16:creationId xmlns:a16="http://schemas.microsoft.com/office/drawing/2014/main" id="{34066518-8685-BC4B-5A11-FAA6A2876AD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260" name="TextBox 10259">
            <a:extLst>
              <a:ext uri="{FF2B5EF4-FFF2-40B4-BE49-F238E27FC236}">
                <a16:creationId xmlns:a16="http://schemas.microsoft.com/office/drawing/2014/main" id="{C3ED072A-9576-CDD2-3E23-F374B765445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261" name="TextBox 10260">
            <a:extLst>
              <a:ext uri="{FF2B5EF4-FFF2-40B4-BE49-F238E27FC236}">
                <a16:creationId xmlns:a16="http://schemas.microsoft.com/office/drawing/2014/main" id="{CA18E91C-52D4-A738-9263-CE7DC9BF1EE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262" name="TextBox 10261">
            <a:extLst>
              <a:ext uri="{FF2B5EF4-FFF2-40B4-BE49-F238E27FC236}">
                <a16:creationId xmlns:a16="http://schemas.microsoft.com/office/drawing/2014/main" id="{9D40A7AA-1E04-4DD3-88BE-286EEDBB7DA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
        <p:nvSpPr>
          <p:cNvPr id="10263" name="TextBox 10262">
            <a:extLst>
              <a:ext uri="{FF2B5EF4-FFF2-40B4-BE49-F238E27FC236}">
                <a16:creationId xmlns:a16="http://schemas.microsoft.com/office/drawing/2014/main" id="{6D3AB331-21DC-20B0-C787-A7B38C5A2B7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endParaRPr lang="en-CA" dirty="0"/>
          </a:p>
        </p:txBody>
      </p:sp>
      <p:sp>
        <p:nvSpPr>
          <p:cNvPr id="10264" name="TextBox 10263">
            <a:extLst>
              <a:ext uri="{FF2B5EF4-FFF2-40B4-BE49-F238E27FC236}">
                <a16:creationId xmlns:a16="http://schemas.microsoft.com/office/drawing/2014/main" id="{51ADBCE5-E9DB-13EB-84C9-48EA29C8077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endParaRPr lang="en-CA" dirty="0"/>
          </a:p>
        </p:txBody>
      </p:sp>
      <p:sp>
        <p:nvSpPr>
          <p:cNvPr id="10273" name="TextBox 10272">
            <a:extLst>
              <a:ext uri="{FF2B5EF4-FFF2-40B4-BE49-F238E27FC236}">
                <a16:creationId xmlns:a16="http://schemas.microsoft.com/office/drawing/2014/main" id="{E49A5119-65B9-3002-E6A7-880A3D6F02A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endParaRPr lang="en-CA" dirty="0"/>
          </a:p>
        </p:txBody>
      </p:sp>
      <p:sp>
        <p:nvSpPr>
          <p:cNvPr id="10274" name="TextBox 10273">
            <a:extLst>
              <a:ext uri="{FF2B5EF4-FFF2-40B4-BE49-F238E27FC236}">
                <a16:creationId xmlns:a16="http://schemas.microsoft.com/office/drawing/2014/main" id="{04E5AB62-0AEE-861D-4687-D48B3BA22CE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endParaRPr lang="en-CA" dirty="0"/>
          </a:p>
        </p:txBody>
      </p:sp>
      <p:sp>
        <p:nvSpPr>
          <p:cNvPr id="10275" name="TextBox 10274">
            <a:extLst>
              <a:ext uri="{FF2B5EF4-FFF2-40B4-BE49-F238E27FC236}">
                <a16:creationId xmlns:a16="http://schemas.microsoft.com/office/drawing/2014/main" id="{9272B781-FFA7-6FEA-911B-25269F344EE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endParaRPr lang="en-CA" dirty="0"/>
          </a:p>
        </p:txBody>
      </p:sp>
      <p:sp>
        <p:nvSpPr>
          <p:cNvPr id="10276" name="TextBox 10275">
            <a:extLst>
              <a:ext uri="{FF2B5EF4-FFF2-40B4-BE49-F238E27FC236}">
                <a16:creationId xmlns:a16="http://schemas.microsoft.com/office/drawing/2014/main" id="{1E571121-9E21-60B5-30F4-9FCF09AE6E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endParaRPr lang="en-CA" dirty="0"/>
          </a:p>
        </p:txBody>
      </p:sp>
      <p:sp>
        <p:nvSpPr>
          <p:cNvPr id="10277" name="TextBox 10276">
            <a:extLst>
              <a:ext uri="{FF2B5EF4-FFF2-40B4-BE49-F238E27FC236}">
                <a16:creationId xmlns:a16="http://schemas.microsoft.com/office/drawing/2014/main" id="{BF050639-9627-B51E-672B-41F9EFA3C16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endParaRPr lang="en-CA" dirty="0"/>
          </a:p>
        </p:txBody>
      </p:sp>
      <p:sp>
        <p:nvSpPr>
          <p:cNvPr id="10278" name="TextBox 10277">
            <a:extLst>
              <a:ext uri="{FF2B5EF4-FFF2-40B4-BE49-F238E27FC236}">
                <a16:creationId xmlns:a16="http://schemas.microsoft.com/office/drawing/2014/main" id="{96291E3A-AF6E-714E-FB89-F0A464F1B1B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endParaRPr lang="en-CA" dirty="0"/>
          </a:p>
        </p:txBody>
      </p:sp>
      <p:sp>
        <p:nvSpPr>
          <p:cNvPr id="10279" name="TextBox 10278">
            <a:extLst>
              <a:ext uri="{FF2B5EF4-FFF2-40B4-BE49-F238E27FC236}">
                <a16:creationId xmlns:a16="http://schemas.microsoft.com/office/drawing/2014/main" id="{C3662CD4-CD50-8B3E-DA68-6EEB19F9E99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endParaRPr lang="en-CA" dirty="0"/>
          </a:p>
        </p:txBody>
      </p:sp>
      <p:sp>
        <p:nvSpPr>
          <p:cNvPr id="10280" name="TextBox 10279">
            <a:extLst>
              <a:ext uri="{FF2B5EF4-FFF2-40B4-BE49-F238E27FC236}">
                <a16:creationId xmlns:a16="http://schemas.microsoft.com/office/drawing/2014/main" id="{C1487925-1149-D00B-0D56-455981F9CF2C}"/>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80</a:t>
            </a:r>
            <a:endParaRPr lang="en-CA" dirty="0"/>
          </a:p>
        </p:txBody>
      </p:sp>
      <p:sp>
        <p:nvSpPr>
          <p:cNvPr id="10281" name="TextBox 10280">
            <a:extLst>
              <a:ext uri="{FF2B5EF4-FFF2-40B4-BE49-F238E27FC236}">
                <a16:creationId xmlns:a16="http://schemas.microsoft.com/office/drawing/2014/main" id="{400364BA-90DA-10DB-E696-8E4F89660C8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endParaRPr lang="en-CA" dirty="0"/>
          </a:p>
        </p:txBody>
      </p:sp>
      <p:sp>
        <p:nvSpPr>
          <p:cNvPr id="10282" name="TextBox 10281">
            <a:extLst>
              <a:ext uri="{FF2B5EF4-FFF2-40B4-BE49-F238E27FC236}">
                <a16:creationId xmlns:a16="http://schemas.microsoft.com/office/drawing/2014/main" id="{00F8C856-E253-1D91-4153-B7C76A839C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endParaRPr lang="en-CA" dirty="0"/>
          </a:p>
        </p:txBody>
      </p:sp>
      <p:sp>
        <p:nvSpPr>
          <p:cNvPr id="10283" name="TextBox 10282">
            <a:extLst>
              <a:ext uri="{FF2B5EF4-FFF2-40B4-BE49-F238E27FC236}">
                <a16:creationId xmlns:a16="http://schemas.microsoft.com/office/drawing/2014/main" id="{D0F048D2-CD85-07DD-C08B-DF3E6005DE2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endParaRPr lang="en-CA" dirty="0"/>
          </a:p>
        </p:txBody>
      </p:sp>
      <p:sp>
        <p:nvSpPr>
          <p:cNvPr id="10284" name="TextBox 10283">
            <a:extLst>
              <a:ext uri="{FF2B5EF4-FFF2-40B4-BE49-F238E27FC236}">
                <a16:creationId xmlns:a16="http://schemas.microsoft.com/office/drawing/2014/main" id="{10FF8484-99FB-C60B-A8C0-1C6696B1A94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endParaRPr lang="en-CA" dirty="0"/>
          </a:p>
        </p:txBody>
      </p:sp>
      <p:sp>
        <p:nvSpPr>
          <p:cNvPr id="10285" name="TextBox 10284">
            <a:extLst>
              <a:ext uri="{FF2B5EF4-FFF2-40B4-BE49-F238E27FC236}">
                <a16:creationId xmlns:a16="http://schemas.microsoft.com/office/drawing/2014/main" id="{59F99770-B1E6-A716-0555-C73B1F5BE6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endParaRPr lang="en-CA" dirty="0"/>
          </a:p>
        </p:txBody>
      </p:sp>
      <p:sp>
        <p:nvSpPr>
          <p:cNvPr id="10287" name="TextBox 10286">
            <a:extLst>
              <a:ext uri="{FF2B5EF4-FFF2-40B4-BE49-F238E27FC236}">
                <a16:creationId xmlns:a16="http://schemas.microsoft.com/office/drawing/2014/main" id="{4DF7B7EB-51D7-7719-A178-68822037F27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endParaRPr lang="en-CA" dirty="0"/>
          </a:p>
        </p:txBody>
      </p:sp>
      <p:sp>
        <p:nvSpPr>
          <p:cNvPr id="10288" name="TextBox 10287">
            <a:extLst>
              <a:ext uri="{FF2B5EF4-FFF2-40B4-BE49-F238E27FC236}">
                <a16:creationId xmlns:a16="http://schemas.microsoft.com/office/drawing/2014/main" id="{F4F68D6A-A2E3-4C10-7C43-6AB1C008037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endParaRPr lang="en-CA" dirty="0"/>
          </a:p>
        </p:txBody>
      </p:sp>
      <p:sp>
        <p:nvSpPr>
          <p:cNvPr id="10289" name="TextBox 10288">
            <a:extLst>
              <a:ext uri="{FF2B5EF4-FFF2-40B4-BE49-F238E27FC236}">
                <a16:creationId xmlns:a16="http://schemas.microsoft.com/office/drawing/2014/main" id="{D1BFA3A1-C627-4400-5C6C-8EF92550B34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endParaRPr lang="en-CA" dirty="0"/>
          </a:p>
        </p:txBody>
      </p:sp>
      <p:sp>
        <p:nvSpPr>
          <p:cNvPr id="10290" name="TextBox 10289">
            <a:extLst>
              <a:ext uri="{FF2B5EF4-FFF2-40B4-BE49-F238E27FC236}">
                <a16:creationId xmlns:a16="http://schemas.microsoft.com/office/drawing/2014/main" id="{746C892F-D5F1-8D2F-BE4E-941346535F3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endParaRPr lang="en-CA" dirty="0"/>
          </a:p>
        </p:txBody>
      </p:sp>
      <p:sp>
        <p:nvSpPr>
          <p:cNvPr id="10291" name="TextBox 10290">
            <a:extLst>
              <a:ext uri="{FF2B5EF4-FFF2-40B4-BE49-F238E27FC236}">
                <a16:creationId xmlns:a16="http://schemas.microsoft.com/office/drawing/2014/main" id="{5858AA15-56B5-2D69-ABAE-A54927D7A22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
        <p:nvSpPr>
          <p:cNvPr id="10292" name="TextBox 10291">
            <a:extLst>
              <a:ext uri="{FF2B5EF4-FFF2-40B4-BE49-F238E27FC236}">
                <a16:creationId xmlns:a16="http://schemas.microsoft.com/office/drawing/2014/main" id="{EEDAC7A0-1560-9208-BD6B-79282C5E7A9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
        <p:nvSpPr>
          <p:cNvPr id="10293" name="TextBox 10292">
            <a:extLst>
              <a:ext uri="{FF2B5EF4-FFF2-40B4-BE49-F238E27FC236}">
                <a16:creationId xmlns:a16="http://schemas.microsoft.com/office/drawing/2014/main" id="{54B90C81-6EE4-F5C1-01A0-1A2E70FEB9F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
        <p:nvSpPr>
          <p:cNvPr id="10294" name="TextBox 10293">
            <a:extLst>
              <a:ext uri="{FF2B5EF4-FFF2-40B4-BE49-F238E27FC236}">
                <a16:creationId xmlns:a16="http://schemas.microsoft.com/office/drawing/2014/main" id="{04FA46CC-4950-B67C-FCE8-4E978FC549B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
        <p:nvSpPr>
          <p:cNvPr id="10295" name="TextBox 10294">
            <a:extLst>
              <a:ext uri="{FF2B5EF4-FFF2-40B4-BE49-F238E27FC236}">
                <a16:creationId xmlns:a16="http://schemas.microsoft.com/office/drawing/2014/main" id="{62A4F0DF-F227-05DF-F807-D0465438478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
        <p:nvSpPr>
          <p:cNvPr id="10296" name="TextBox 10295">
            <a:extLst>
              <a:ext uri="{FF2B5EF4-FFF2-40B4-BE49-F238E27FC236}">
                <a16:creationId xmlns:a16="http://schemas.microsoft.com/office/drawing/2014/main" id="{06863432-C07E-5664-BA0B-ACD2FF779F4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
        <p:nvSpPr>
          <p:cNvPr id="10297" name="TextBox 10296">
            <a:extLst>
              <a:ext uri="{FF2B5EF4-FFF2-40B4-BE49-F238E27FC236}">
                <a16:creationId xmlns:a16="http://schemas.microsoft.com/office/drawing/2014/main" id="{2D6A273E-5D35-D072-CC9D-439B2BFDD63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
        <p:nvSpPr>
          <p:cNvPr id="10298" name="TextBox 10297">
            <a:extLst>
              <a:ext uri="{FF2B5EF4-FFF2-40B4-BE49-F238E27FC236}">
                <a16:creationId xmlns:a16="http://schemas.microsoft.com/office/drawing/2014/main" id="{907B2DA7-E809-8478-E5EE-72428A8836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
        <p:nvSpPr>
          <p:cNvPr id="10299" name="TextBox 10298">
            <a:extLst>
              <a:ext uri="{FF2B5EF4-FFF2-40B4-BE49-F238E27FC236}">
                <a16:creationId xmlns:a16="http://schemas.microsoft.com/office/drawing/2014/main" id="{B5B3DCD4-CCD5-0FBF-BC18-E8757358801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
        <p:nvSpPr>
          <p:cNvPr id="10300" name="TextBox 10299">
            <a:extLst>
              <a:ext uri="{FF2B5EF4-FFF2-40B4-BE49-F238E27FC236}">
                <a16:creationId xmlns:a16="http://schemas.microsoft.com/office/drawing/2014/main" id="{37F1DF79-2B22-404F-27CA-7345659D3A4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
        <p:nvSpPr>
          <p:cNvPr id="10301" name="TextBox 10300">
            <a:extLst>
              <a:ext uri="{FF2B5EF4-FFF2-40B4-BE49-F238E27FC236}">
                <a16:creationId xmlns:a16="http://schemas.microsoft.com/office/drawing/2014/main" id="{FF30EB66-978C-3C44-10A5-640013522C58}"/>
              </a:ext>
            </a:extLst>
          </p:cNvPr>
          <p:cNvSpPr txBox="1"/>
          <p:nvPr/>
        </p:nvSpPr>
        <p:spPr>
          <a:xfrm>
            <a:off x="5760000" y="5760000"/>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extLst>
      <p:ext uri="{BB962C8B-B14F-4D97-AF65-F5344CB8AC3E}">
        <p14:creationId xmlns:p14="http://schemas.microsoft.com/office/powerpoint/2010/main" val="32326365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1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1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1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0"/>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22"/>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3"/>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2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25"/>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26"/>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27"/>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27"/>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28"/>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2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30"/>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30"/>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31"/>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31"/>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32"/>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3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33"/>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34"/>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34"/>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3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35"/>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36"/>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36"/>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37"/>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37"/>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38"/>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38"/>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39"/>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9"/>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40"/>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40"/>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41"/>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41"/>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42"/>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42"/>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4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43"/>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44"/>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44"/>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45"/>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45"/>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46"/>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46"/>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47"/>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47"/>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48"/>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48"/>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49"/>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49"/>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50"/>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50"/>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51"/>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51"/>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52"/>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52"/>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53"/>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53"/>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54"/>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54"/>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55"/>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55"/>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56"/>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56"/>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57"/>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57"/>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58"/>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58"/>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59"/>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59"/>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60"/>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60"/>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61"/>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61"/>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62"/>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62"/>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63"/>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63"/>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10240"/>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10240"/>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10241"/>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10241"/>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10242"/>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0242"/>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10243"/>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10243"/>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10244"/>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10244"/>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10245"/>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10245"/>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1024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0246"/>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10247"/>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10247"/>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10249"/>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10249"/>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10250"/>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10250"/>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10251"/>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0251"/>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10252"/>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10252"/>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253"/>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253"/>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254"/>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254"/>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255"/>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255"/>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256"/>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256"/>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257"/>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257"/>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258"/>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258"/>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259"/>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259"/>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260"/>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260"/>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261"/>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261"/>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262"/>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0262"/>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0263"/>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0263"/>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0264"/>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0264"/>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0273"/>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0273"/>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027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0274"/>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0275"/>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0275"/>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0276"/>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0276"/>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0277"/>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0277"/>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027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0278"/>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0279"/>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0279"/>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0280"/>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0280"/>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0281"/>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0281"/>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028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0282"/>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0283"/>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0283"/>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028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0284"/>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0285"/>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0285"/>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0287"/>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0287"/>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0288"/>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0288"/>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0289"/>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0289"/>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0290"/>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0290"/>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0291"/>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0291"/>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0292"/>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0292"/>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0293"/>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0293"/>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0294"/>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0294"/>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0295"/>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0295"/>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0296"/>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0296"/>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0297"/>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0297"/>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0298"/>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0298"/>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0299"/>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0299"/>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0300"/>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300"/>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03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10240" grpId="0"/>
      <p:bldP spid="10240" grpId="1"/>
      <p:bldP spid="10241" grpId="0"/>
      <p:bldP spid="10241" grpId="1"/>
      <p:bldP spid="10242" grpId="0"/>
      <p:bldP spid="10242" grpId="1"/>
      <p:bldP spid="10243" grpId="0"/>
      <p:bldP spid="10243" grpId="1"/>
      <p:bldP spid="10244" grpId="0"/>
      <p:bldP spid="10244" grpId="1"/>
      <p:bldP spid="10245" grpId="0"/>
      <p:bldP spid="10245" grpId="1"/>
      <p:bldP spid="10246" grpId="0"/>
      <p:bldP spid="10246" grpId="1"/>
      <p:bldP spid="10247" grpId="0"/>
      <p:bldP spid="10247" grpId="1"/>
      <p:bldP spid="10249" grpId="0"/>
      <p:bldP spid="10249" grpId="1"/>
      <p:bldP spid="10250" grpId="0"/>
      <p:bldP spid="10250" grpId="1"/>
      <p:bldP spid="10251" grpId="0"/>
      <p:bldP spid="10251" grpId="1"/>
      <p:bldP spid="10252" grpId="0"/>
      <p:bldP spid="10252" grpId="1"/>
      <p:bldP spid="10253" grpId="0"/>
      <p:bldP spid="10253" grpId="1"/>
      <p:bldP spid="10254" grpId="0"/>
      <p:bldP spid="10254" grpId="1"/>
      <p:bldP spid="10255" grpId="0"/>
      <p:bldP spid="10255" grpId="1"/>
      <p:bldP spid="10256" grpId="0"/>
      <p:bldP spid="10256" grpId="1"/>
      <p:bldP spid="10257" grpId="0"/>
      <p:bldP spid="10257" grpId="1"/>
      <p:bldP spid="10258" grpId="0"/>
      <p:bldP spid="10258" grpId="1"/>
      <p:bldP spid="10259" grpId="0"/>
      <p:bldP spid="10259" grpId="1"/>
      <p:bldP spid="10260" grpId="0"/>
      <p:bldP spid="10260" grpId="1"/>
      <p:bldP spid="10261" grpId="0"/>
      <p:bldP spid="10261" grpId="1"/>
      <p:bldP spid="10262" grpId="0"/>
      <p:bldP spid="10262" grpId="1"/>
      <p:bldP spid="10263" grpId="0"/>
      <p:bldP spid="10263" grpId="1"/>
      <p:bldP spid="10264" grpId="0"/>
      <p:bldP spid="10264"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P spid="10280" grpId="1"/>
      <p:bldP spid="10281" grpId="0"/>
      <p:bldP spid="10281" grpId="1"/>
      <p:bldP spid="10282" grpId="0"/>
      <p:bldP spid="10282" grpId="1"/>
      <p:bldP spid="10283" grpId="0"/>
      <p:bldP spid="10283" grpId="1"/>
      <p:bldP spid="10284" grpId="0"/>
      <p:bldP spid="10284" grpId="1"/>
      <p:bldP spid="10285" grpId="0"/>
      <p:bldP spid="10285" grpId="1"/>
      <p:bldP spid="10287" grpId="0"/>
      <p:bldP spid="10287" grpId="1"/>
      <p:bldP spid="10288" grpId="0"/>
      <p:bldP spid="10288" grpId="1"/>
      <p:bldP spid="10289" grpId="0"/>
      <p:bldP spid="10289" grpId="1"/>
      <p:bldP spid="10290" grpId="0"/>
      <p:bldP spid="10290" grpId="1"/>
      <p:bldP spid="10291" grpId="0"/>
      <p:bldP spid="10291" grpId="1"/>
      <p:bldP spid="10292" grpId="0"/>
      <p:bldP spid="10292" grpId="1"/>
      <p:bldP spid="10293" grpId="0"/>
      <p:bldP spid="10293" grpId="1"/>
      <p:bldP spid="10294" grpId="0"/>
      <p:bldP spid="10294" grpId="1"/>
      <p:bldP spid="10295" grpId="0"/>
      <p:bldP spid="10295" grpId="1"/>
      <p:bldP spid="10296" grpId="0"/>
      <p:bldP spid="10296" grpId="1"/>
      <p:bldP spid="10297" grpId="0"/>
      <p:bldP spid="10297" grpId="1"/>
      <p:bldP spid="10298" grpId="0"/>
      <p:bldP spid="10298" grpId="1"/>
      <p:bldP spid="10299" grpId="0"/>
      <p:bldP spid="10299" grpId="1"/>
      <p:bldP spid="10300" grpId="0"/>
      <p:bldP spid="10300" grpId="1"/>
      <p:bldP spid="10301"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ثُمّ خَلَقَ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 then created all things,</a:t>
            </a:r>
          </a:p>
        </p:txBody>
      </p:sp>
    </p:spTree>
    <p:extLst>
      <p:ext uri="{BB962C8B-B14F-4D97-AF65-F5344CB8AC3E}">
        <p14:creationId xmlns:p14="http://schemas.microsoft.com/office/powerpoint/2010/main" val="376165836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وَتَدْبِيرًا عَلٰى عَدُوِّكَ،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devising against Thy enemy!</a:t>
            </a:r>
          </a:p>
        </p:txBody>
      </p:sp>
    </p:spTree>
    <p:extLst>
      <p:ext uri="{BB962C8B-B14F-4D97-AF65-F5344CB8AC3E}">
        <p14:creationId xmlns:p14="http://schemas.microsoft.com/office/powerpoint/2010/main" val="517168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أَجْرٰى عَلٰى لِسَانِي</a:t>
            </a:r>
            <a:br>
              <a:rPr lang="ar-SA" dirty="0"/>
            </a:br>
            <a:r>
              <a:rPr lang="ar-SA" dirty="0"/>
              <a:t>مِنْ لَفْظَةِ فُحْشٍ أَوْ هُجْرٍ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Make everything he causes to pass over my tongue, - the indecent or ugly words,</a:t>
            </a:r>
          </a:p>
        </p:txBody>
      </p:sp>
    </p:spTree>
    <p:extLst>
      <p:ext uri="{BB962C8B-B14F-4D97-AF65-F5344CB8AC3E}">
        <p14:creationId xmlns:p14="http://schemas.microsoft.com/office/powerpoint/2010/main" val="28688037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شَتْمِ عِرْضٍ أَوْ شَهَادَةِ بَاطِلٍ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maligning of good repute, the false witness,</a:t>
            </a:r>
          </a:p>
        </p:txBody>
      </p:sp>
    </p:spTree>
    <p:extLst>
      <p:ext uri="{BB962C8B-B14F-4D97-AF65-F5344CB8AC3E}">
        <p14:creationId xmlns:p14="http://schemas.microsoft.com/office/powerpoint/2010/main" val="3686993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أَوِ اغْتِيَابِ مُؤْمِنٍ غَائِبٍ أَوْ سَبِّ حَاضِرٍ،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speaking ill of an absent man of faith or the reviling of one present,</a:t>
            </a:r>
          </a:p>
        </p:txBody>
      </p:sp>
    </p:spTree>
    <p:extLst>
      <p:ext uri="{BB962C8B-B14F-4D97-AF65-F5344CB8AC3E}">
        <p14:creationId xmlns:p14="http://schemas.microsoft.com/office/powerpoint/2010/main" val="283636583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أَشْبَهَ ذٰلِكَ نُطْقاً بِالْحَمْدِ 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all things similar - a speech in praise of Thee,</a:t>
            </a:r>
          </a:p>
        </p:txBody>
      </p:sp>
    </p:spTree>
    <p:extLst>
      <p:ext uri="{BB962C8B-B14F-4D97-AF65-F5344CB8AC3E}">
        <p14:creationId xmlns:p14="http://schemas.microsoft.com/office/powerpoint/2010/main" val="13732109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وَإِغْرَاقاً فِي الثَّنَاءِ عَلَيْكَ،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pursual of eulogizing Thee,</a:t>
            </a:r>
          </a:p>
        </p:txBody>
      </p:sp>
    </p:spTree>
    <p:extLst>
      <p:ext uri="{BB962C8B-B14F-4D97-AF65-F5344CB8AC3E}">
        <p14:creationId xmlns:p14="http://schemas.microsoft.com/office/powerpoint/2010/main" val="6708884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وَذَهَاباً فِي تَمْجيدِكَ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 excursion in magnifying Thee,</a:t>
            </a:r>
          </a:p>
        </p:txBody>
      </p:sp>
    </p:spTree>
    <p:extLst>
      <p:ext uri="{BB962C8B-B14F-4D97-AF65-F5344CB8AC3E}">
        <p14:creationId xmlns:p14="http://schemas.microsoft.com/office/powerpoint/2010/main" val="415963964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وَشُكْراً لِنِعْمَتِكَ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 thanksgiving for Thy </a:t>
            </a:r>
            <a:r>
              <a:rPr lang="en-US" dirty="0" err="1"/>
              <a:t>favour</a:t>
            </a:r>
            <a:r>
              <a:rPr lang="en-US" dirty="0"/>
              <a:t>,</a:t>
            </a:r>
          </a:p>
        </p:txBody>
      </p:sp>
    </p:spTree>
    <p:extLst>
      <p:ext uri="{BB962C8B-B14F-4D97-AF65-F5344CB8AC3E}">
        <p14:creationId xmlns:p14="http://schemas.microsoft.com/office/powerpoint/2010/main" val="273865875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وَاعْتِرَافاً بِـإِحْسَانِكَ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 acknowledgement of Thy beneficence,</a:t>
            </a:r>
          </a:p>
        </p:txBody>
      </p:sp>
    </p:spTree>
    <p:extLst>
      <p:ext uri="{BB962C8B-B14F-4D97-AF65-F5344CB8AC3E}">
        <p14:creationId xmlns:p14="http://schemas.microsoft.com/office/powerpoint/2010/main" val="1327271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وَإِحْصَاءً لِمِنَنِكَ.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an enumeration of Thy kindnesses!</a:t>
            </a:r>
          </a:p>
        </p:txBody>
      </p:sp>
    </p:spTree>
    <p:extLst>
      <p:ext uri="{BB962C8B-B14F-4D97-AF65-F5344CB8AC3E}">
        <p14:creationId xmlns:p14="http://schemas.microsoft.com/office/powerpoint/2010/main" val="41287027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ثُمّ يَبْقَى وَيَفْنَى كُلّ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He then stays while all things vanish.</a:t>
            </a:r>
          </a:p>
        </p:txBody>
      </p:sp>
    </p:spTree>
    <p:extLst>
      <p:ext uri="{BB962C8B-B14F-4D97-AF65-F5344CB8AC3E}">
        <p14:creationId xmlns:p14="http://schemas.microsoft.com/office/powerpoint/2010/main" val="4966751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3126304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أُظْلَمَنَّ وَأَنْتَ مُطِيقٌ لِلدَّفْعِ عَنِّي،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wronged while Thou canst repel from me,</a:t>
            </a:r>
          </a:p>
        </p:txBody>
      </p:sp>
    </p:spTree>
    <p:extLst>
      <p:ext uri="{BB962C8B-B14F-4D97-AF65-F5344CB8AC3E}">
        <p14:creationId xmlns:p14="http://schemas.microsoft.com/office/powerpoint/2010/main" val="4901410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أَظْلِمَنَّ وَأَنْتَ الْقَادِرُ عَلَى الْقَبْضِ مِنِّي،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do wrong while Thou art powerful over holding me back,</a:t>
            </a:r>
          </a:p>
        </p:txBody>
      </p:sp>
    </p:spTree>
    <p:extLst>
      <p:ext uri="{BB962C8B-B14F-4D97-AF65-F5344CB8AC3E}">
        <p14:creationId xmlns:p14="http://schemas.microsoft.com/office/powerpoint/2010/main" val="41721561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أَضِلَّنَّ وَقَدْ أَمْكَنَتْكَ هِدَايَتِي،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misguided while Thou art able to guide me,</a:t>
            </a:r>
          </a:p>
        </p:txBody>
      </p:sp>
    </p:spTree>
    <p:extLst>
      <p:ext uri="{BB962C8B-B14F-4D97-AF65-F5344CB8AC3E}">
        <p14:creationId xmlns:p14="http://schemas.microsoft.com/office/powerpoint/2010/main" val="42084748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a:t>
            </a:r>
            <a:r>
              <a:rPr lang="ar-SA" dirty="0" err="1"/>
              <a:t>أَفْتَقِرَنَّ</a:t>
            </a:r>
            <a:r>
              <a:rPr lang="ar-SA" dirty="0"/>
              <a:t> وَمِنْ عِنْدِكَ وُسْعِي،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poor while with Thee is my plenty,</a:t>
            </a:r>
          </a:p>
        </p:txBody>
      </p:sp>
    </p:spTree>
    <p:extLst>
      <p:ext uri="{BB962C8B-B14F-4D97-AF65-F5344CB8AC3E}">
        <p14:creationId xmlns:p14="http://schemas.microsoft.com/office/powerpoint/2010/main" val="36067442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أَطْغَيَنَّ وَمِنْ عِنْدِكَ وُجْدِي.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let me not be insolent while from Thee comes my wealth!</a:t>
            </a:r>
          </a:p>
        </p:txBody>
      </p:sp>
    </p:spTree>
    <p:extLst>
      <p:ext uri="{BB962C8B-B14F-4D97-AF65-F5344CB8AC3E}">
        <p14:creationId xmlns:p14="http://schemas.microsoft.com/office/powerpoint/2010/main" val="155525175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إِلٰى مَغْفِرَتِكَ وَفَدْتُ،</a:t>
            </a:r>
            <a:br>
              <a:rPr lang="ar-SA" dirty="0"/>
            </a:br>
            <a:r>
              <a:rPr lang="ar-SA" dirty="0"/>
              <a:t>وَإِلٰى عَفْوِكَ قَصَدْتُ،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I come to Thy forgiveness, I go straight to Thy pardon,</a:t>
            </a:r>
          </a:p>
        </p:txBody>
      </p:sp>
    </p:spTree>
    <p:extLst>
      <p:ext uri="{BB962C8B-B14F-4D97-AF65-F5344CB8AC3E}">
        <p14:creationId xmlns:p14="http://schemas.microsoft.com/office/powerpoint/2010/main" val="8054968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وَإِلٰى تَجَاوُزِكَ اشْتَقْتُ،</a:t>
            </a:r>
            <a:br>
              <a:rPr lang="ar-SA" dirty="0"/>
            </a:br>
            <a:r>
              <a:rPr lang="ar-SA" dirty="0"/>
              <a:t>وَبِفَضْلِكَ وَثِقْتُ،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 yearn for Thy forbearance, and I trust in Thy bounty,</a:t>
            </a:r>
          </a:p>
        </p:txBody>
      </p:sp>
    </p:spTree>
    <p:extLst>
      <p:ext uri="{BB962C8B-B14F-4D97-AF65-F5344CB8AC3E}">
        <p14:creationId xmlns:p14="http://schemas.microsoft.com/office/powerpoint/2010/main" val="28759374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وَلَيْسَ عِنْدِي مَا يُوجِبُ لِي مَغْفِرَتَكَ،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but there is nothing with me to make me warrant Thy forgiveness,</a:t>
            </a:r>
          </a:p>
        </p:txBody>
      </p:sp>
    </p:spTree>
    <p:extLst>
      <p:ext uri="{BB962C8B-B14F-4D97-AF65-F5344CB8AC3E}">
        <p14:creationId xmlns:p14="http://schemas.microsoft.com/office/powerpoint/2010/main" val="119604694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فِي عَمَلِي مَا أَسْتَحِقُّ بِهِ عَفْوَكَ،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nothing in my works to make me merit Thy pardon,</a:t>
            </a:r>
          </a:p>
        </p:txBody>
      </p:sp>
    </p:spTree>
    <p:extLst>
      <p:ext uri="{BB962C8B-B14F-4D97-AF65-F5344CB8AC3E}">
        <p14:creationId xmlns:p14="http://schemas.microsoft.com/office/powerpoint/2010/main" val="198589163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يَا ذَا الّذِي لَيْسَ كَمِثْلِهِ شَيْءٌ</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Whose like in not found at all</a:t>
            </a:r>
          </a:p>
        </p:txBody>
      </p:sp>
    </p:spTree>
    <p:extLst>
      <p:ext uri="{BB962C8B-B14F-4D97-AF65-F5344CB8AC3E}">
        <p14:creationId xmlns:p14="http://schemas.microsoft.com/office/powerpoint/2010/main" val="2768350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وَمَا لِي بَعْدَ أَنْ حَكَمْتُ عَلٰى نَفْسِي إِلَّا فَضْلُكَ،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nothing on my behalf after I judge my soul but Thy bounty,</a:t>
            </a:r>
          </a:p>
        </p:txBody>
      </p:sp>
    </p:spTree>
    <p:extLst>
      <p:ext uri="{BB962C8B-B14F-4D97-AF65-F5344CB8AC3E}">
        <p14:creationId xmlns:p14="http://schemas.microsoft.com/office/powerpoint/2010/main" val="31578247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so bless Muhammad and his Household</a:t>
            </a:r>
          </a:p>
        </p:txBody>
      </p:sp>
    </p:spTree>
    <p:extLst>
      <p:ext uri="{BB962C8B-B14F-4D97-AF65-F5344CB8AC3E}">
        <p14:creationId xmlns:p14="http://schemas.microsoft.com/office/powerpoint/2010/main" val="339917036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وَتَفَضَّلْ عَلَيَّ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bestow Thy bounty upon me!</a:t>
            </a:r>
          </a:p>
        </p:txBody>
      </p:sp>
    </p:spTree>
    <p:extLst>
      <p:ext uri="{BB962C8B-B14F-4D97-AF65-F5344CB8AC3E}">
        <p14:creationId xmlns:p14="http://schemas.microsoft.com/office/powerpoint/2010/main" val="2349414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وَأَنْطِقْنِي بِالْهُدٰى،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make my speech be guidance,</a:t>
            </a:r>
          </a:p>
        </p:txBody>
      </p:sp>
    </p:spTree>
    <p:extLst>
      <p:ext uri="{BB962C8B-B14F-4D97-AF65-F5344CB8AC3E}">
        <p14:creationId xmlns:p14="http://schemas.microsoft.com/office/powerpoint/2010/main" val="33373468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وَأَلْهِمْنِي التَّقْوٰى</a:t>
            </a:r>
            <a:br>
              <a:rPr lang="ar-SA" dirty="0"/>
            </a:br>
            <a:r>
              <a:rPr lang="ar-SA" dirty="0"/>
              <a:t>وَوَفِّقْنِي لِلَّتِيْ هِيَ أَزْكَى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inspire me with reverential fear, give me success in that which is most pure,</a:t>
            </a:r>
          </a:p>
        </p:txBody>
      </p:sp>
    </p:spTree>
    <p:extLst>
      <p:ext uri="{BB962C8B-B14F-4D97-AF65-F5344CB8AC3E}">
        <p14:creationId xmlns:p14="http://schemas.microsoft.com/office/powerpoint/2010/main" val="32084403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بِمَا هُوَ أَرْضٰى.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employ me in what is most pleasing to Thee!</a:t>
            </a:r>
          </a:p>
        </p:txBody>
      </p:sp>
    </p:spTree>
    <p:extLst>
      <p:ext uri="{BB962C8B-B14F-4D97-AF65-F5344CB8AC3E}">
        <p14:creationId xmlns:p14="http://schemas.microsoft.com/office/powerpoint/2010/main" val="10563981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اسْلُكْ بِيَ الطَّرِيقَةَ الْمُثْلٰى،</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let me tread the most exemplary path</a:t>
            </a:r>
          </a:p>
        </p:txBody>
      </p:sp>
    </p:spTree>
    <p:extLst>
      <p:ext uri="{BB962C8B-B14F-4D97-AF65-F5344CB8AC3E}">
        <p14:creationId xmlns:p14="http://schemas.microsoft.com/office/powerpoint/2010/main" val="8242932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وَاجْعَلْنِي عَلٰى مِلَّتِكَ أَمُوتُ وَأَحْيَا.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me live and die in Thy creed!</a:t>
            </a:r>
          </a:p>
        </p:txBody>
      </p:sp>
    </p:spTree>
    <p:extLst>
      <p:ext uri="{BB962C8B-B14F-4D97-AF65-F5344CB8AC3E}">
        <p14:creationId xmlns:p14="http://schemas.microsoft.com/office/powerpoint/2010/main" val="32322952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26531292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وَمَتِّعْنِي </a:t>
            </a:r>
            <a:r>
              <a:rPr lang="ar-SA" dirty="0" err="1"/>
              <a:t>بِالْإِقْتِصَادِ</a:t>
            </a:r>
            <a:r>
              <a:rPr lang="ar-SA" dirty="0"/>
              <a:t>،</a:t>
            </a:r>
            <a:br>
              <a:rPr lang="ar-SA" dirty="0"/>
            </a:br>
            <a:r>
              <a:rPr lang="ar-SA" dirty="0"/>
              <a:t>وَاجْعَلْنِي مِنْ أَهْلِ السَّدَادِ،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enjoy moderation, make me into one of the people of right </a:t>
            </a:r>
            <a:r>
              <a:rPr lang="en-US" dirty="0" err="1"/>
              <a:t>behaviour</a:t>
            </a:r>
            <a:r>
              <a:rPr lang="en-US" dirty="0"/>
              <a:t>,</a:t>
            </a:r>
          </a:p>
        </p:txBody>
      </p:sp>
    </p:spTree>
    <p:extLst>
      <p:ext uri="{BB962C8B-B14F-4D97-AF65-F5344CB8AC3E}">
        <p14:creationId xmlns:p14="http://schemas.microsoft.com/office/powerpoint/2010/main" val="12697806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وَيَا ذَا الّذِي لَيْسَ فِي السّمَاوَاتِ العُلَى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He; neither in the highest heavens,</a:t>
            </a:r>
          </a:p>
        </p:txBody>
      </p:sp>
    </p:spTree>
    <p:extLst>
      <p:ext uri="{BB962C8B-B14F-4D97-AF65-F5344CB8AC3E}">
        <p14:creationId xmlns:p14="http://schemas.microsoft.com/office/powerpoint/2010/main" val="35508331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وَمِنْ أَدِلَّةِ الرَّشَادِ،</a:t>
            </a:r>
            <a:br>
              <a:rPr lang="ar-SA" dirty="0"/>
            </a:br>
            <a:r>
              <a:rPr lang="ar-SA" dirty="0"/>
              <a:t>وَمِنْ صَالِحِي الْعِبَادِ،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proofs of right conduct, and the servants of righteousness,</a:t>
            </a:r>
          </a:p>
        </p:txBody>
      </p:sp>
    </p:spTree>
    <p:extLst>
      <p:ext uri="{BB962C8B-B14F-4D97-AF65-F5344CB8AC3E}">
        <p14:creationId xmlns:p14="http://schemas.microsoft.com/office/powerpoint/2010/main" val="22392111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فَوْزَ الْمَعَادِ،</a:t>
            </a:r>
            <a:br>
              <a:rPr lang="ar-SA" dirty="0"/>
            </a:br>
            <a:r>
              <a:rPr lang="ar-SA" dirty="0"/>
              <a:t>وَسَلاَمَةَ الْمِرْصَادِ.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me with triumph at the place of Return and safety from the Ambush!</a:t>
            </a:r>
          </a:p>
        </p:txBody>
      </p:sp>
    </p:spTree>
    <p:extLst>
      <p:ext uri="{BB962C8B-B14F-4D97-AF65-F5344CB8AC3E}">
        <p14:creationId xmlns:p14="http://schemas.microsoft.com/office/powerpoint/2010/main" val="23472968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خُذْ لِنَفْسِكَ مِنْ نَفْسِي مَا يُخَلِّصُهَا،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take to Thyself from my soul what will purify it</a:t>
            </a:r>
          </a:p>
        </p:txBody>
      </p:sp>
    </p:spTree>
    <p:extLst>
      <p:ext uri="{BB962C8B-B14F-4D97-AF65-F5344CB8AC3E}">
        <p14:creationId xmlns:p14="http://schemas.microsoft.com/office/powerpoint/2010/main" val="259032946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وَأَبْق لِنَفْسِي مِنْ نَفْسِي مَا يُصْلِحُهَا،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leave for my soul that of my soul that will set it right,</a:t>
            </a:r>
          </a:p>
        </p:txBody>
      </p:sp>
    </p:spTree>
    <p:extLst>
      <p:ext uri="{BB962C8B-B14F-4D97-AF65-F5344CB8AC3E}">
        <p14:creationId xmlns:p14="http://schemas.microsoft.com/office/powerpoint/2010/main" val="29799487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 نَفْسِي هَالِكَةٌ أَوْ تَعْصِمَهَا.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my soul will perish unless Thou </a:t>
            </a:r>
            <a:r>
              <a:rPr lang="en-US" dirty="0" err="1"/>
              <a:t>preservest</a:t>
            </a:r>
            <a:r>
              <a:rPr lang="en-US" dirty="0"/>
              <a:t> it!</a:t>
            </a:r>
          </a:p>
        </p:txBody>
      </p:sp>
    </p:spTree>
    <p:extLst>
      <p:ext uri="{BB962C8B-B14F-4D97-AF65-F5344CB8AC3E}">
        <p14:creationId xmlns:p14="http://schemas.microsoft.com/office/powerpoint/2010/main" val="256365942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أَنْتَ عُدَّتِي إِنْ حَزِنْتُ،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Thou art my stores when I sorrow,</a:t>
            </a:r>
          </a:p>
        </p:txBody>
      </p:sp>
    </p:spTree>
    <p:extLst>
      <p:ext uri="{BB962C8B-B14F-4D97-AF65-F5344CB8AC3E}">
        <p14:creationId xmlns:p14="http://schemas.microsoft.com/office/powerpoint/2010/main" val="228479978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مُنْتَجَعِي إِنْ حُرِمْتُ،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Thou art my recourse when I am deprived,</a:t>
            </a:r>
          </a:p>
        </p:txBody>
      </p:sp>
    </p:spTree>
    <p:extLst>
      <p:ext uri="{BB962C8B-B14F-4D97-AF65-F5344CB8AC3E}">
        <p14:creationId xmlns:p14="http://schemas.microsoft.com/office/powerpoint/2010/main" val="33489170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وَبِكَ اسْتِغَاثَتِي إِنْ كَرِثْتُ،</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from Thee I seek aid when troubled</a:t>
            </a:r>
          </a:p>
        </p:txBody>
      </p:sp>
    </p:spTree>
    <p:extLst>
      <p:ext uri="{BB962C8B-B14F-4D97-AF65-F5344CB8AC3E}">
        <p14:creationId xmlns:p14="http://schemas.microsoft.com/office/powerpoint/2010/main" val="146176657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وَعِنْدَكَ مِمَّا فَاتَ خَلَفٌ،</a:t>
            </a:r>
            <a:br>
              <a:rPr lang="ar-SA" dirty="0"/>
            </a:br>
            <a:r>
              <a:rPr lang="ar-SA" dirty="0"/>
              <a:t>وَلِمَا فَسَدَ صَلاَحٌ،</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with Thee is a substitute for everything gone by, a correction for everything corrupted,</a:t>
            </a:r>
          </a:p>
        </p:txBody>
      </p:sp>
    </p:spTree>
    <p:extLst>
      <p:ext uri="{BB962C8B-B14F-4D97-AF65-F5344CB8AC3E}">
        <p14:creationId xmlns:p14="http://schemas.microsoft.com/office/powerpoint/2010/main" val="67613181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وَفِيمَا أَنْكَرْتَ تَغْيِيرٌ.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 change from everything Thou </a:t>
            </a:r>
            <a:r>
              <a:rPr lang="en-US" dirty="0" err="1"/>
              <a:t>disapprovest</a:t>
            </a:r>
            <a:r>
              <a:rPr lang="en-US" dirty="0"/>
              <a:t>.</a:t>
            </a:r>
          </a:p>
        </p:txBody>
      </p:sp>
    </p:spTree>
    <p:extLst>
      <p:ext uri="{BB962C8B-B14F-4D97-AF65-F5344CB8AC3E}">
        <p14:creationId xmlns:p14="http://schemas.microsoft.com/office/powerpoint/2010/main" val="42909800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فِي الأَرَضِينَ السّفْلَى</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in the lowest layers of the earth</a:t>
            </a:r>
          </a:p>
        </p:txBody>
      </p:sp>
    </p:spTree>
    <p:extLst>
      <p:ext uri="{BB962C8B-B14F-4D97-AF65-F5344CB8AC3E}">
        <p14:creationId xmlns:p14="http://schemas.microsoft.com/office/powerpoint/2010/main" val="26462692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فَامْنُنْ عَلَيَّ قَبْلَ الْبَلاءِ بِالْعَافِيَةِ،</a:t>
            </a:r>
            <a:br>
              <a:rPr lang="ar-SA" dirty="0"/>
            </a:br>
            <a:r>
              <a:rPr lang="ar-SA" dirty="0"/>
              <a:t>وَقَبْلَ الطَّلَبِ بِالْجِدةِ،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So show kindness to me with well-being before affliction, wealth before asking,</a:t>
            </a:r>
          </a:p>
        </p:txBody>
      </p:sp>
    </p:spTree>
    <p:extLst>
      <p:ext uri="{BB962C8B-B14F-4D97-AF65-F5344CB8AC3E}">
        <p14:creationId xmlns:p14="http://schemas.microsoft.com/office/powerpoint/2010/main" val="279123028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وَقَبْلَ الضَّلاَلِ بِالرَّشَادِ،</a:t>
            </a:r>
            <a:br>
              <a:rPr lang="ar-SA" dirty="0"/>
            </a:br>
            <a:r>
              <a:rPr lang="ar-SA" dirty="0"/>
              <a:t>وَاكْفِنِي مَؤُونَةَ مَعَرَّةِ الْعِبَادِ،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right conduct before misguidance; suffice me against the burden of shame toward the servants,</a:t>
            </a:r>
          </a:p>
        </p:txBody>
      </p:sp>
    </p:spTree>
    <p:extLst>
      <p:ext uri="{BB962C8B-B14F-4D97-AF65-F5344CB8AC3E}">
        <p14:creationId xmlns:p14="http://schemas.microsoft.com/office/powerpoint/2010/main" val="370054494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أَمْنَ يَوْمِ الْمَعَادِ،</a:t>
            </a:r>
            <a:br>
              <a:rPr lang="ar-SA" dirty="0"/>
            </a:br>
            <a:r>
              <a:rPr lang="ar-SA" dirty="0"/>
              <a:t>وَامْنَحْنِي حُسْنَ الْإِرْشَادِ.</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security on the Day of Return, and grant me excellent right guidance!</a:t>
            </a:r>
          </a:p>
        </p:txBody>
      </p:sp>
    </p:spTree>
    <p:extLst>
      <p:ext uri="{BB962C8B-B14F-4D97-AF65-F5344CB8AC3E}">
        <p14:creationId xmlns:p14="http://schemas.microsoft.com/office/powerpoint/2010/main" val="1068214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39988220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وَادْرَأْ عَنِّي بِلُطْفِكَ،</a:t>
            </a:r>
            <a:br>
              <a:rPr lang="ar-SA" dirty="0"/>
            </a:br>
            <a:r>
              <a:rPr lang="ar-SA" dirty="0" err="1"/>
              <a:t>وَاغْذُنِي</a:t>
            </a:r>
            <a:r>
              <a:rPr lang="ar-SA" dirty="0"/>
              <a:t> بِنِعْمَتِكَ،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repel from me through Thy gentleness, feed me through Thy </a:t>
            </a:r>
            <a:r>
              <a:rPr lang="en-US" dirty="0" err="1"/>
              <a:t>favour</a:t>
            </a:r>
            <a:r>
              <a:rPr lang="en-US" dirty="0"/>
              <a:t>,</a:t>
            </a:r>
          </a:p>
        </p:txBody>
      </p:sp>
    </p:spTree>
    <p:extLst>
      <p:ext uri="{BB962C8B-B14F-4D97-AF65-F5344CB8AC3E}">
        <p14:creationId xmlns:p14="http://schemas.microsoft.com/office/powerpoint/2010/main" val="305697091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وَأَصْلِحْنِي بِكَرَمِكَ،</a:t>
            </a:r>
            <a:br>
              <a:rPr lang="ar-SA" dirty="0"/>
            </a:br>
            <a:r>
              <a:rPr lang="ar-SA" dirty="0"/>
              <a:t>وَدَاوِنِي بِصُنْعِكَ،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set me right through Thy generosity, heal me through Thy benefaction,</a:t>
            </a:r>
          </a:p>
        </p:txBody>
      </p:sp>
    </p:spTree>
    <p:extLst>
      <p:ext uri="{BB962C8B-B14F-4D97-AF65-F5344CB8AC3E}">
        <p14:creationId xmlns:p14="http://schemas.microsoft.com/office/powerpoint/2010/main" val="248582135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وَأَظِلَّنِيْ فِي ذَرَاكَ،</a:t>
            </a:r>
            <a:br>
              <a:rPr lang="ar-SA" dirty="0"/>
            </a:br>
            <a:r>
              <a:rPr lang="ar-SA" dirty="0"/>
              <a:t>وجَلِّلْنِي رِضَاكَ،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shade me in Thy shelter, wrap me in Thy good pleasure,</a:t>
            </a:r>
          </a:p>
        </p:txBody>
      </p:sp>
    </p:spTree>
    <p:extLst>
      <p:ext uri="{BB962C8B-B14F-4D97-AF65-F5344CB8AC3E}">
        <p14:creationId xmlns:p14="http://schemas.microsoft.com/office/powerpoint/2010/main" val="18237058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وَوَفِّقنِي إِذَا اشْتَكَلَتْ عَلَيَّ الْأُمُورُ لِأَهْدَاهَا،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give me success to reach the most guided of affairs when affairs confuse me,</a:t>
            </a:r>
          </a:p>
        </p:txBody>
      </p:sp>
    </p:spTree>
    <p:extLst>
      <p:ext uri="{BB962C8B-B14F-4D97-AF65-F5344CB8AC3E}">
        <p14:creationId xmlns:p14="http://schemas.microsoft.com/office/powerpoint/2010/main" val="18488666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وَإِذَا تَشَابَهَتِ الْأَعْمَالُ لِأَزْكَاهَا،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purest of works when works seem similar,</a:t>
            </a:r>
          </a:p>
        </p:txBody>
      </p:sp>
    </p:spTree>
    <p:extLst>
      <p:ext uri="{BB962C8B-B14F-4D97-AF65-F5344CB8AC3E}">
        <p14:creationId xmlns:p14="http://schemas.microsoft.com/office/powerpoint/2010/main" val="68266819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وَإِذَا تَنَاقَضَتِ الْمِلَلُ لِأَرْضَاهَا.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the most pleasing to Thee of creeds when creeds conflict!</a:t>
            </a:r>
          </a:p>
        </p:txBody>
      </p:sp>
    </p:spTree>
    <p:extLst>
      <p:ext uri="{BB962C8B-B14F-4D97-AF65-F5344CB8AC3E}">
        <p14:creationId xmlns:p14="http://schemas.microsoft.com/office/powerpoint/2010/main" val="49434001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وَلا فَوْقَهُنّ وَلا تَحْتَهُنّ وَلا بَيْنَهُنّ إلهٌ يُعْبَدُ غَيْرُهُ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Nor above them, nor beneath them, nor there is between them any god that is worshipped save Him. </a:t>
            </a:r>
          </a:p>
        </p:txBody>
      </p:sp>
    </p:spTree>
    <p:extLst>
      <p:ext uri="{BB962C8B-B14F-4D97-AF65-F5344CB8AC3E}">
        <p14:creationId xmlns:p14="http://schemas.microsoft.com/office/powerpoint/2010/main" val="154656487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9272350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وَتَوِّجْنِي بِالْكِفَايَةِ،</a:t>
            </a:r>
            <a:br>
              <a:rPr lang="ar-SA" dirty="0"/>
            </a:br>
            <a:r>
              <a:rPr lang="ar-SA" dirty="0"/>
              <a:t>وَسُمْنِي حُسْنَ الْوِلايَةِ،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crown me with sufficiency, place in me excellent guardianship,</a:t>
            </a:r>
          </a:p>
        </p:txBody>
      </p:sp>
    </p:spTree>
    <p:extLst>
      <p:ext uri="{BB962C8B-B14F-4D97-AF65-F5344CB8AC3E}">
        <p14:creationId xmlns:p14="http://schemas.microsoft.com/office/powerpoint/2010/main" val="311556414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وَهَبْ لِيْ صِدْقَ الْهِدَايَةِ،</a:t>
            </a:r>
            <a:br>
              <a:rPr lang="ar-SA" dirty="0"/>
            </a:br>
            <a:r>
              <a:rPr lang="ar-SA" dirty="0"/>
              <a:t>وَلا تَفْتِنِّي بِالسَّعَةِ،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give me to guide correctly, tempt me not with plenty,</a:t>
            </a:r>
          </a:p>
        </p:txBody>
      </p:sp>
    </p:spTree>
    <p:extLst>
      <p:ext uri="{BB962C8B-B14F-4D97-AF65-F5344CB8AC3E}">
        <p14:creationId xmlns:p14="http://schemas.microsoft.com/office/powerpoint/2010/main" val="38597057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وَامْنَحْنِي حُسْنَ الدَّعَةِ،</a:t>
            </a:r>
            <a:br>
              <a:rPr lang="ar-SA" dirty="0"/>
            </a:br>
            <a:r>
              <a:rPr lang="ar-SA" dirty="0"/>
              <a:t>وَلَا تَجْعَلْ عَيْشِي كَدًّا </a:t>
            </a:r>
            <a:r>
              <a:rPr lang="ar-SA" dirty="0" err="1"/>
              <a:t>كَدًّا</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grant me excellent ease, make not my life toil and trouble,</a:t>
            </a:r>
          </a:p>
        </p:txBody>
      </p:sp>
    </p:spTree>
    <p:extLst>
      <p:ext uri="{BB962C8B-B14F-4D97-AF65-F5344CB8AC3E}">
        <p14:creationId xmlns:p14="http://schemas.microsoft.com/office/powerpoint/2010/main" val="427277826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تَرُدَّ دُعَائِي عَلَيَّ رَدًّا،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refuse not my supplication in rejection,</a:t>
            </a:r>
          </a:p>
        </p:txBody>
      </p:sp>
    </p:spTree>
    <p:extLst>
      <p:ext uri="{BB962C8B-B14F-4D97-AF65-F5344CB8AC3E}">
        <p14:creationId xmlns:p14="http://schemas.microsoft.com/office/powerpoint/2010/main" val="255626519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فَإِنِّي لا أَجْعَلُ لَكَ ضِدًّا وَلا أَدْعُو مَعَكَ نِدًّا.</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for I make none rival to Thee and I supplicate none with Thee as equal!</a:t>
            </a:r>
          </a:p>
        </p:txBody>
      </p:sp>
    </p:spTree>
    <p:extLst>
      <p:ext uri="{BB962C8B-B14F-4D97-AF65-F5344CB8AC3E}">
        <p14:creationId xmlns:p14="http://schemas.microsoft.com/office/powerpoint/2010/main" val="400585682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169527355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وَامْنَعْنِي مِنَ السَّرَفِ</a:t>
            </a:r>
            <a:br>
              <a:rPr lang="ar-SA" dirty="0"/>
            </a:br>
            <a:r>
              <a:rPr lang="ar-SA" dirty="0"/>
              <a:t>وَحَصِّنْ رِزْقِي مِنَ التَّلَفِ،</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hold me back from prodigality, fortify my provision against ruin,</a:t>
            </a:r>
          </a:p>
        </p:txBody>
      </p:sp>
    </p:spTree>
    <p:extLst>
      <p:ext uri="{BB962C8B-B14F-4D97-AF65-F5344CB8AC3E}">
        <p14:creationId xmlns:p14="http://schemas.microsoft.com/office/powerpoint/2010/main" val="181678459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وَوَفِّرْ مَلَكَتِي بِالْبَرَكَةِ فِيهِ،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increase my possessions through blessing them,</a:t>
            </a:r>
          </a:p>
        </p:txBody>
      </p:sp>
    </p:spTree>
    <p:extLst>
      <p:ext uri="{BB962C8B-B14F-4D97-AF65-F5344CB8AC3E}">
        <p14:creationId xmlns:p14="http://schemas.microsoft.com/office/powerpoint/2010/main" val="344700237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وَأَصِبْ بِي سَبِيلَ الْهِدَايَةِ لِلْبِرِّ فِيمَا اُنْفِقُ مِنْهُ.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set me upon the path of guidance through piety in what I spend!</a:t>
            </a:r>
          </a:p>
        </p:txBody>
      </p:sp>
    </p:spTree>
    <p:extLst>
      <p:ext uri="{BB962C8B-B14F-4D97-AF65-F5344CB8AC3E}">
        <p14:creationId xmlns:p14="http://schemas.microsoft.com/office/powerpoint/2010/main" val="35089431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لَكَ الحَمْدُ حَمْداً لا يَقْوَى عَلَى إحْصَائِهِ إلاَّ أَنْتَ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To You be the praise that none can count save You,</a:t>
            </a:r>
          </a:p>
        </p:txBody>
      </p:sp>
    </p:spTree>
    <p:extLst>
      <p:ext uri="{BB962C8B-B14F-4D97-AF65-F5344CB8AC3E}">
        <p14:creationId xmlns:p14="http://schemas.microsoft.com/office/powerpoint/2010/main" val="195935987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51144542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وَاكْفِنِي مَؤُونَةَ </a:t>
            </a:r>
            <a:r>
              <a:rPr lang="ar-SA" dirty="0" err="1"/>
              <a:t>الْإِكْتِسَابِ</a:t>
            </a:r>
            <a:r>
              <a:rPr lang="ar-SA" dirty="0"/>
              <a:t>،</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spare me the burden of earning,</a:t>
            </a:r>
          </a:p>
        </p:txBody>
      </p:sp>
    </p:spTree>
    <p:extLst>
      <p:ext uri="{BB962C8B-B14F-4D97-AF65-F5344CB8AC3E}">
        <p14:creationId xmlns:p14="http://schemas.microsoft.com/office/powerpoint/2010/main" val="61587870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مِنْ غَيْرِ احْتِسَابٍ،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for me without reckoning,</a:t>
            </a:r>
          </a:p>
        </p:txBody>
      </p:sp>
    </p:spTree>
    <p:extLst>
      <p:ext uri="{BB962C8B-B14F-4D97-AF65-F5344CB8AC3E}">
        <p14:creationId xmlns:p14="http://schemas.microsoft.com/office/powerpoint/2010/main" val="424940341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فَلَا أَشْتَغِلَ عَنْ عِبَادَتِكَ بِالطَّلَبِ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lest I be distracted from Thy worship through seeking</a:t>
            </a:r>
          </a:p>
        </p:txBody>
      </p:sp>
    </p:spTree>
    <p:extLst>
      <p:ext uri="{BB962C8B-B14F-4D97-AF65-F5344CB8AC3E}">
        <p14:creationId xmlns:p14="http://schemas.microsoft.com/office/powerpoint/2010/main" val="414615298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أَحْتَمِلَ إِصْرَ تَبِعَاتِ الْمَكْسَبِ.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carry the load of earning's ill results!</a:t>
            </a:r>
          </a:p>
        </p:txBody>
      </p:sp>
    </p:spTree>
    <p:extLst>
      <p:ext uri="{BB962C8B-B14F-4D97-AF65-F5344CB8AC3E}">
        <p14:creationId xmlns:p14="http://schemas.microsoft.com/office/powerpoint/2010/main" val="102231740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فَأَطْلِبْنِي بِقُدْرَتِكَ مَا أَطْلُبُ،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bestow upon me what I seek through Thy power</a:t>
            </a:r>
          </a:p>
        </p:txBody>
      </p:sp>
    </p:spTree>
    <p:extLst>
      <p:ext uri="{BB962C8B-B14F-4D97-AF65-F5344CB8AC3E}">
        <p14:creationId xmlns:p14="http://schemas.microsoft.com/office/powerpoint/2010/main" val="34342321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وَأَجِرْنِي بِعِزَّتِكَ مِمَّا أَرْهَبُ.</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grant me sanctuary from what I fear through Thy might!</a:t>
            </a:r>
          </a:p>
        </p:txBody>
      </p:sp>
    </p:spTree>
    <p:extLst>
      <p:ext uri="{BB962C8B-B14F-4D97-AF65-F5344CB8AC3E}">
        <p14:creationId xmlns:p14="http://schemas.microsoft.com/office/powerpoint/2010/main" val="260807645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br>
              <a:rPr lang="ar-SA" dirty="0"/>
            </a:br>
            <a:r>
              <a:rPr lang="ar-SA" dirty="0"/>
              <a:t>وَصُنْ وَجْهِي بِالْيَسَارِ،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 save my face through ease,</a:t>
            </a:r>
          </a:p>
        </p:txBody>
      </p:sp>
    </p:spTree>
    <p:extLst>
      <p:ext uri="{BB962C8B-B14F-4D97-AF65-F5344CB8AC3E}">
        <p14:creationId xmlns:p14="http://schemas.microsoft.com/office/powerpoint/2010/main" val="194572939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وَلاَ تَبْتَذِلْ جَاهِي بِالْإِقْتارِ</a:t>
            </a:r>
            <a:br>
              <a:rPr lang="ar-SA" dirty="0"/>
            </a:br>
            <a:r>
              <a:rPr lang="ar-SA" dirty="0"/>
              <a:t>فَأَسْتَرْزِقَ أَهْلَ رِزْقِكَ،</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demean not my dignity through neediness, lest I seek provision from those whom Thou hast provided</a:t>
            </a:r>
          </a:p>
        </p:txBody>
      </p:sp>
    </p:spTree>
    <p:extLst>
      <p:ext uri="{BB962C8B-B14F-4D97-AF65-F5344CB8AC3E}">
        <p14:creationId xmlns:p14="http://schemas.microsoft.com/office/powerpoint/2010/main" val="45291985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وَأَسْتَعْطِيَ شِرَارَ خَلْقِكَ،</a:t>
            </a:r>
            <a:br>
              <a:rPr lang="ar-SA" dirty="0"/>
            </a:br>
            <a:r>
              <a:rPr lang="ar-SA" dirty="0"/>
              <a:t>فَأَفْتَتِنَ بِحَمْدِ مَنْ أَعْطَانِي،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asks for bestowal from the worst of Thy creatures! Then I would be tried by praising him who gave to me</a:t>
            </a:r>
          </a:p>
        </p:txBody>
      </p:sp>
    </p:spTree>
    <p:extLst>
      <p:ext uri="{BB962C8B-B14F-4D97-AF65-F5344CB8AC3E}">
        <p14:creationId xmlns:p14="http://schemas.microsoft.com/office/powerpoint/2010/main" val="37296201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فَصَلّ عَلَى مُحَمّدٍ وَآلِ مُحَمّدٍ</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So, please bless Muhammad and the Household of Muhammad</a:t>
            </a:r>
          </a:p>
        </p:txBody>
      </p:sp>
    </p:spTree>
    <p:extLst>
      <p:ext uri="{BB962C8B-B14F-4D97-AF65-F5344CB8AC3E}">
        <p14:creationId xmlns:p14="http://schemas.microsoft.com/office/powerpoint/2010/main" val="103155608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وَأُبْتَلٰى بِذَمِّ مَنْ مَنَعَنِي</a:t>
            </a:r>
            <a:br>
              <a:rPr lang="ar-SA" dirty="0"/>
            </a:br>
            <a:r>
              <a:rPr lang="ar-SA" dirty="0"/>
              <a:t>وَأَنْتَ مِنْ دُونِهِمْ وَلِيُّ الْإِعْطَاءِ وَالْمَنْعِ.</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afflicted with blaming him who held back from me, while Thou - not they - art patron of giving and holding back.</a:t>
            </a:r>
          </a:p>
        </p:txBody>
      </p:sp>
    </p:spTree>
    <p:extLst>
      <p:ext uri="{BB962C8B-B14F-4D97-AF65-F5344CB8AC3E}">
        <p14:creationId xmlns:p14="http://schemas.microsoft.com/office/powerpoint/2010/main" val="325831540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7975767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وَارْزُقْنِي صِحَّةً فِيْ عِبَادَةٍ،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provide me with soundness in worship,</a:t>
            </a:r>
          </a:p>
        </p:txBody>
      </p:sp>
    </p:spTree>
    <p:extLst>
      <p:ext uri="{BB962C8B-B14F-4D97-AF65-F5344CB8AC3E}">
        <p14:creationId xmlns:p14="http://schemas.microsoft.com/office/powerpoint/2010/main" val="4239250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وَفَرَاغاً فِي زَهَادَةٍ،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CA" dirty="0"/>
              <a:t>detachment in renunciation,</a:t>
            </a:r>
          </a:p>
        </p:txBody>
      </p:sp>
    </p:spTree>
    <p:extLst>
      <p:ext uri="{BB962C8B-B14F-4D97-AF65-F5344CB8AC3E}">
        <p14:creationId xmlns:p14="http://schemas.microsoft.com/office/powerpoint/2010/main" val="42579961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وَعِلْماً فِي اسْتِعْمَالٍ،</a:t>
            </a:r>
            <a:br>
              <a:rPr lang="ar-SA" dirty="0"/>
            </a:br>
            <a:r>
              <a:rPr lang="ar-SA" dirty="0"/>
              <a:t>وَوَرَعاً فِي إِجْمَالٍ.</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knowledge put into action, and abstinence in measure!</a:t>
            </a:r>
          </a:p>
        </p:txBody>
      </p:sp>
    </p:spTree>
    <p:extLst>
      <p:ext uri="{BB962C8B-B14F-4D97-AF65-F5344CB8AC3E}">
        <p14:creationId xmlns:p14="http://schemas.microsoft.com/office/powerpoint/2010/main" val="347115432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اخْتِمْ بِعَفْوِكَ أَجَلِي،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seal my term with Thy pardon,</a:t>
            </a:r>
          </a:p>
        </p:txBody>
      </p:sp>
    </p:spTree>
    <p:extLst>
      <p:ext uri="{BB962C8B-B14F-4D97-AF65-F5344CB8AC3E}">
        <p14:creationId xmlns:p14="http://schemas.microsoft.com/office/powerpoint/2010/main" val="195173566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وَحَقِّقْ فِي رَجَاءِ رَحْمَتِكَ أَمَلِي،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verify my expectation in hoping for Thy mercy,</a:t>
            </a:r>
          </a:p>
        </p:txBody>
      </p:sp>
    </p:spTree>
    <p:extLst>
      <p:ext uri="{BB962C8B-B14F-4D97-AF65-F5344CB8AC3E}">
        <p14:creationId xmlns:p14="http://schemas.microsoft.com/office/powerpoint/2010/main" val="38240594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وَسَهِّلْ إِلٰى بُلُوغِ رِضَاكَ سُبُلِي،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smooth my paths to reach Thy good pleasure,</a:t>
            </a:r>
          </a:p>
        </p:txBody>
      </p:sp>
    </p:spTree>
    <p:extLst>
      <p:ext uri="{BB962C8B-B14F-4D97-AF65-F5344CB8AC3E}">
        <p14:creationId xmlns:p14="http://schemas.microsoft.com/office/powerpoint/2010/main" val="18325212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وَحَسِّن فِي جَمِيعِ أَحْوَالِيْ عَمَلِي.</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make my works good in all my states!</a:t>
            </a:r>
          </a:p>
        </p:txBody>
      </p:sp>
    </p:spTree>
    <p:extLst>
      <p:ext uri="{BB962C8B-B14F-4D97-AF65-F5344CB8AC3E}">
        <p14:creationId xmlns:p14="http://schemas.microsoft.com/office/powerpoint/2010/main" val="95155048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bless Muhammad and his Household,</a:t>
            </a:r>
          </a:p>
        </p:txBody>
      </p:sp>
    </p:spTree>
    <p:extLst>
      <p:ext uri="{BB962C8B-B14F-4D97-AF65-F5344CB8AC3E}">
        <p14:creationId xmlns:p14="http://schemas.microsoft.com/office/powerpoint/2010/main" val="216168770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صَلاةً لا يَقْوَى عَلَى إحْصَائِهَا إلاَّ أَنْتَ.</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with the blessings that none can count save You.</a:t>
            </a:r>
          </a:p>
        </p:txBody>
      </p:sp>
    </p:spTree>
    <p:extLst>
      <p:ext uri="{BB962C8B-B14F-4D97-AF65-F5344CB8AC3E}">
        <p14:creationId xmlns:p14="http://schemas.microsoft.com/office/powerpoint/2010/main" val="155670426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وَنَبِّهْنِي لِذِكْرِكَ فِي أَوْقَاتِ الْغَفْلَةِ،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incite me to remember Thee in times of heedlessness,</a:t>
            </a:r>
          </a:p>
        </p:txBody>
      </p:sp>
    </p:spTree>
    <p:extLst>
      <p:ext uri="{BB962C8B-B14F-4D97-AF65-F5344CB8AC3E}">
        <p14:creationId xmlns:p14="http://schemas.microsoft.com/office/powerpoint/2010/main" val="28258084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وَاسْتَعْمِلْنِي بِطَاعَتِكَ فِي أَيَّامِ الْمُهْلَةِ،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employ me in Thy obedience in days of disregard, employ me in Thy obedience in days of disregard,</a:t>
            </a:r>
          </a:p>
        </p:txBody>
      </p:sp>
    </p:spTree>
    <p:extLst>
      <p:ext uri="{BB962C8B-B14F-4D97-AF65-F5344CB8AC3E}">
        <p14:creationId xmlns:p14="http://schemas.microsoft.com/office/powerpoint/2010/main" val="147085891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وَانْهَجْ لِي إِلٰى مَحَبَّتِكَ سَبيلاً سَهْلَةً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open a smooth road for me to Thy love,</a:t>
            </a:r>
          </a:p>
        </p:txBody>
      </p:sp>
    </p:spTree>
    <p:extLst>
      <p:ext uri="{BB962C8B-B14F-4D97-AF65-F5344CB8AC3E}">
        <p14:creationId xmlns:p14="http://schemas.microsoft.com/office/powerpoint/2010/main" val="10894595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أَكْمِلْ لِي بِهَا خَيْرَ الدُّنْيَا وَالْآخِرَةِ.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complete for me thereby the good of this world and the next</a:t>
            </a:r>
          </a:p>
        </p:txBody>
      </p:sp>
    </p:spTree>
    <p:extLst>
      <p:ext uri="{BB962C8B-B14F-4D97-AF65-F5344CB8AC3E}">
        <p14:creationId xmlns:p14="http://schemas.microsoft.com/office/powerpoint/2010/main" val="277366034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أَللّٰهُمَّ وَصَلِّ عَلٰى مُحَمَّدٍ </a:t>
            </a:r>
            <a:r>
              <a:rPr lang="ar-SA" dirty="0" err="1"/>
              <a:t>وَآلِهِ</a:t>
            </a:r>
            <a:endParaRPr lang="ar-SA"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O God, and bless Muhammad and his Household</a:t>
            </a:r>
          </a:p>
        </p:txBody>
      </p:sp>
    </p:spTree>
    <p:extLst>
      <p:ext uri="{BB962C8B-B14F-4D97-AF65-F5344CB8AC3E}">
        <p14:creationId xmlns:p14="http://schemas.microsoft.com/office/powerpoint/2010/main" val="39172800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كَأَفْضَلِ مَا صَلَّيْتَ عَلٰى أَحَدٍ مِنْ خَلْقِكَ قَبْلَهُ،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the best Thou hast blessed any of Thy creatures before him</a:t>
            </a:r>
          </a:p>
        </p:txBody>
      </p:sp>
    </p:spTree>
    <p:extLst>
      <p:ext uri="{BB962C8B-B14F-4D97-AF65-F5344CB8AC3E}">
        <p14:creationId xmlns:p14="http://schemas.microsoft.com/office/powerpoint/2010/main" val="171231052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وَأَنْتَ مُصَلٍّ عَلٰى أَحَدٍ بَعْدَهُ،</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wilt bless any of them after him,</a:t>
            </a:r>
          </a:p>
        </p:txBody>
      </p:sp>
    </p:spTree>
    <p:extLst>
      <p:ext uri="{BB962C8B-B14F-4D97-AF65-F5344CB8AC3E}">
        <p14:creationId xmlns:p14="http://schemas.microsoft.com/office/powerpoint/2010/main" val="2711657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وَآتِنا فِي الدُّنْيَا حَسَنَةً وَفِي الْآخِرَةِ حَسَنَةً،</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"give to us in this World good, and in the next world good" (2:201),</a:t>
            </a:r>
          </a:p>
        </p:txBody>
      </p:sp>
    </p:spTree>
    <p:extLst>
      <p:ext uri="{BB962C8B-B14F-4D97-AF65-F5344CB8AC3E}">
        <p14:creationId xmlns:p14="http://schemas.microsoft.com/office/powerpoint/2010/main" val="11431620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r>
              <a:rPr lang="ar-SA" dirty="0"/>
              <a:t>وَقِنِي بِرَحْمَتِكَ عَذَابَ النَّارِ.</a:t>
            </a: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r>
              <a:rPr lang="en-US" dirty="0"/>
              <a:t>and protect me through Thy mercy "from the chastisement of the Fire" (2:201)!</a:t>
            </a:r>
          </a:p>
        </p:txBody>
      </p:sp>
    </p:spTree>
    <p:extLst>
      <p:ext uri="{BB962C8B-B14F-4D97-AF65-F5344CB8AC3E}">
        <p14:creationId xmlns:p14="http://schemas.microsoft.com/office/powerpoint/2010/main" val="2641887239"/>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r>
              <a:rPr lang="en-US" dirty="0"/>
              <a:t>O' </a:t>
            </a:r>
            <a:r>
              <a:rPr lang="en-US" dirty="0" err="1"/>
              <a:t>Alláh</a:t>
            </a:r>
            <a:r>
              <a:rPr lang="en-US" dirty="0"/>
              <a:t> send Your blessings on Muhammad</a:t>
            </a:r>
          </a:p>
          <a:p>
            <a:r>
              <a:rPr lang="en-US" dirty="0"/>
              <a:t>and the family of Muhammad.</a:t>
            </a:r>
          </a:p>
        </p:txBody>
      </p:sp>
    </p:spTree>
    <p:extLst>
      <p:ext uri="{BB962C8B-B14F-4D97-AF65-F5344CB8AC3E}">
        <p14:creationId xmlns:p14="http://schemas.microsoft.com/office/powerpoint/2010/main" val="163412869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210446079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7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2891330" y="2492896"/>
            <a:ext cx="2872901"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دعاء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الأفتتاح</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46339552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اَللَّهُمَّ صَلِّ عَلٰى مُحَمَّدٍ وَآلِ مُحَمَّدٍ</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Alláh</a:t>
            </a:r>
            <a:r>
              <a:rPr lang="en-US" kern="1200" dirty="0">
                <a:ea typeface="MS Mincho" pitchFamily="49" charset="-128"/>
              </a:rPr>
              <a:t> send Your blessings on Muhammad</a:t>
            </a:r>
          </a:p>
          <a:p>
            <a:pPr marL="342900" indent="-342900" eaLnBrk="1" hangingPunct="1">
              <a:defRPr/>
            </a:pPr>
            <a:r>
              <a:rPr lang="en-US" kern="1200" dirty="0">
                <a:ea typeface="MS Mincho" pitchFamily="49" charset="-128"/>
              </a:rPr>
              <a:t>and the family of Muhammad.</a:t>
            </a:r>
          </a:p>
        </p:txBody>
      </p:sp>
    </p:spTree>
    <p:extLst>
      <p:ext uri="{BB962C8B-B14F-4D97-AF65-F5344CB8AC3E}">
        <p14:creationId xmlns:p14="http://schemas.microsoft.com/office/powerpoint/2010/main" val="18767855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sz="8000" kern="1200" dirty="0">
                <a:latin typeface="Arabic Typesetting" panose="03020402040406030203" pitchFamily="66" charset="-78"/>
                <a:ea typeface="+mn-ea"/>
                <a:cs typeface="Arabic Typesetting" panose="03020402040406030203" pitchFamily="66" charset="-78"/>
              </a:rPr>
              <a:t>بِسْمِ اللَّهِ الرَّحْمٰنِ الرَّحِيمِ</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kern="1200" dirty="0">
                <a:ea typeface="MS Mincho" pitchFamily="49" charset="-128"/>
              </a:rPr>
              <a:t>In the Name of </a:t>
            </a:r>
            <a:r>
              <a:rPr lang="en-US" kern="1200" dirty="0" err="1">
                <a:ea typeface="MS Mincho" pitchFamily="49" charset="-128"/>
              </a:rPr>
              <a:t>Alláh</a:t>
            </a:r>
            <a:r>
              <a:rPr lang="en-US" kern="1200" dirty="0">
                <a:ea typeface="MS Mincho" pitchFamily="49" charset="-128"/>
              </a:rPr>
              <a:t>, </a:t>
            </a:r>
          </a:p>
          <a:p>
            <a:pPr marL="342900" indent="-342900" eaLnBrk="1" hangingPunct="1">
              <a:defRPr/>
            </a:pPr>
            <a:r>
              <a:rPr lang="en-US" kern="1200" dirty="0">
                <a:ea typeface="MS Mincho" pitchFamily="49" charset="-128"/>
              </a:rPr>
              <a:t>the All-beneficent, the All-merciful. </a:t>
            </a:r>
          </a:p>
        </p:txBody>
      </p:sp>
    </p:spTree>
    <p:extLst>
      <p:ext uri="{BB962C8B-B14F-4D97-AF65-F5344CB8AC3E}">
        <p14:creationId xmlns:p14="http://schemas.microsoft.com/office/powerpoint/2010/main" val="235356203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إِنِّي أَفْتَتِحُ الثَّنَاءَ بِحَمْدِكَ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I begin the glorification of You with praising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وَأَنْتَ مُسَدِّدٌ لِلصَّوَابِ بِمَنِّكَ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always guide us to the right out of Your favoring upon 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kern="1200" dirty="0">
                <a:latin typeface="Arabic Typesetting" panose="03020402040406030203" pitchFamily="66" charset="-78"/>
                <a:ea typeface="+mn-ea"/>
                <a:cs typeface="Arabic Typesetting" panose="03020402040406030203" pitchFamily="66" charset="-78"/>
              </a:rPr>
              <a:t>وَأَيْقَنْتُ أَنَّكَ أَنْتَ أَرْحَمُ الرَّاحِمِينَ</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فِي مَوْضِعِ الْعَفْوِ وَالرَّحْمَةِ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I am certain that You are the most Merciful of all those who show mercy in situations of pardon and mercy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وَأَشَدُّ الْمُعَاقِبِينَ فِي مَوْضِعِ النَّكَالِ وَالنِّقِمَةِ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But You are the very exacting in situations of giving exemplary punishment and chastisement (to the wrongdoers),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وَأَعْظَمُ الْمُتَجَبِّرِينَ فِي مَوْضِعِ الْكِبْرِيَاءِ وَالْعَظَمَةِ.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are the greatest Omnipotent in the domain of absolute power and might.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أَذِنْتَ لِي فِي دُعَائِكَ وَمَسْأَلَتِكَ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You have permitted me to pray and beseech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فَاسْمَعْ يَا سَمِيعُ مِدْحَتِي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So, listen, O the All-hearer, to my words of praise,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8" name="Rectangle 9"/>
          <p:cNvSpPr>
            <a:spLocks noChangeArrowheads="1"/>
          </p:cNvSpPr>
          <p:nvPr/>
        </p:nvSpPr>
        <p:spPr bwMode="auto">
          <a:xfrm>
            <a:off x="4798219" y="457199"/>
            <a:ext cx="2595562" cy="461963"/>
          </a:xfrm>
          <a:prstGeom prst="rect">
            <a:avLst/>
          </a:prstGeom>
          <a:gradFill rotWithShape="1">
            <a:gsLst>
              <a:gs pos="0">
                <a:srgbClr val="003399"/>
              </a:gs>
              <a:gs pos="100000">
                <a:srgbClr val="001847"/>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400" b="1" dirty="0">
                <a:solidFill>
                  <a:srgbClr val="FFFF00"/>
                </a:solidFill>
                <a:latin typeface="Trebuchet MS" panose="020B0603020202020204" pitchFamily="34" charset="0"/>
                <a:cs typeface="Calibri" panose="020F0502020204030204" pitchFamily="34" charset="0"/>
              </a:rPr>
              <a:t>Recite 100 times</a:t>
            </a:r>
          </a:p>
        </p:txBody>
      </p:sp>
      <p:sp>
        <p:nvSpPr>
          <p:cNvPr id="4" name="Title 3">
            <a:extLst>
              <a:ext uri="{FF2B5EF4-FFF2-40B4-BE49-F238E27FC236}">
                <a16:creationId xmlns:a16="http://schemas.microsoft.com/office/drawing/2014/main" id="{5DCA31AE-BB7D-699B-DA5D-7E802C7C3E5D}"/>
              </a:ext>
            </a:extLst>
          </p:cNvPr>
          <p:cNvSpPr>
            <a:spLocks noGrp="1"/>
          </p:cNvSpPr>
          <p:nvPr>
            <p:ph type="title"/>
          </p:nvPr>
        </p:nvSpPr>
        <p:spPr>
          <a:xfrm>
            <a:off x="-12192" y="1951149"/>
            <a:ext cx="12192000" cy="1143000"/>
          </a:xfrm>
        </p:spPr>
        <p:txBody>
          <a:bodyPr/>
          <a:lstStyle/>
          <a:p>
            <a:r>
              <a:rPr lang="ar-SA" dirty="0"/>
              <a:t>اَللّٰهُمَّ الْعَنْ قَتَلَةَ أَمِيرِ الْمُؤْمِنِينَ</a:t>
            </a:r>
            <a:br>
              <a:rPr lang="ar-SA" dirty="0"/>
            </a:br>
            <a:r>
              <a:rPr lang="ar-SA" dirty="0"/>
              <a:t> (عليه السلام)</a:t>
            </a:r>
          </a:p>
        </p:txBody>
      </p:sp>
      <p:sp>
        <p:nvSpPr>
          <p:cNvPr id="5" name="Text Placeholder 4">
            <a:extLst>
              <a:ext uri="{FF2B5EF4-FFF2-40B4-BE49-F238E27FC236}">
                <a16:creationId xmlns:a16="http://schemas.microsoft.com/office/drawing/2014/main" id="{D4C99D93-1190-F496-FD53-FFBE4C357A23}"/>
              </a:ext>
            </a:extLst>
          </p:cNvPr>
          <p:cNvSpPr>
            <a:spLocks noGrp="1"/>
          </p:cNvSpPr>
          <p:nvPr>
            <p:ph type="body" sz="quarter" idx="10"/>
          </p:nvPr>
        </p:nvSpPr>
        <p:spPr>
          <a:xfrm>
            <a:off x="2171700" y="4150520"/>
            <a:ext cx="7848600" cy="1905000"/>
          </a:xfrm>
        </p:spPr>
        <p:txBody>
          <a:bodyPr/>
          <a:lstStyle/>
          <a:p>
            <a:r>
              <a:rPr lang="en-US" dirty="0"/>
              <a:t>O </a:t>
            </a:r>
            <a:r>
              <a:rPr lang="en-US" dirty="0" err="1"/>
              <a:t>Allāh</a:t>
            </a:r>
            <a:r>
              <a:rPr lang="en-US" dirty="0"/>
              <a:t>, (please do) remove your blessings from the killers of Amir al-</a:t>
            </a:r>
            <a:r>
              <a:rPr lang="en-US" dirty="0" err="1"/>
              <a:t>Mu'minin</a:t>
            </a:r>
            <a:r>
              <a:rPr lang="en-US" dirty="0"/>
              <a:t> (Peace be upon him).</a:t>
            </a:r>
          </a:p>
        </p:txBody>
      </p:sp>
      <p:sp>
        <p:nvSpPr>
          <p:cNvPr id="2" name="TextBox 1">
            <a:extLst>
              <a:ext uri="{FF2B5EF4-FFF2-40B4-BE49-F238E27FC236}">
                <a16:creationId xmlns:a16="http://schemas.microsoft.com/office/drawing/2014/main" id="{F2A7555F-5336-FFF8-DA48-B5AB24204D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a:t>
            </a:r>
            <a:endParaRPr lang="en-CA" dirty="0"/>
          </a:p>
        </p:txBody>
      </p:sp>
      <p:sp>
        <p:nvSpPr>
          <p:cNvPr id="3" name="TextBox 2">
            <a:extLst>
              <a:ext uri="{FF2B5EF4-FFF2-40B4-BE49-F238E27FC236}">
                <a16:creationId xmlns:a16="http://schemas.microsoft.com/office/drawing/2014/main" id="{AA71359D-9B39-236E-5F81-7D71EA81397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a:t>
            </a:r>
            <a:endParaRPr lang="en-CA" dirty="0"/>
          </a:p>
        </p:txBody>
      </p:sp>
      <p:sp>
        <p:nvSpPr>
          <p:cNvPr id="6" name="TextBox 5">
            <a:extLst>
              <a:ext uri="{FF2B5EF4-FFF2-40B4-BE49-F238E27FC236}">
                <a16:creationId xmlns:a16="http://schemas.microsoft.com/office/drawing/2014/main" id="{0B3E49E4-F3E6-F8DB-13F1-3AD63B17A11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a:t>
            </a:r>
            <a:endParaRPr lang="en-CA" dirty="0"/>
          </a:p>
        </p:txBody>
      </p:sp>
      <p:sp>
        <p:nvSpPr>
          <p:cNvPr id="7" name="TextBox 6">
            <a:extLst>
              <a:ext uri="{FF2B5EF4-FFF2-40B4-BE49-F238E27FC236}">
                <a16:creationId xmlns:a16="http://schemas.microsoft.com/office/drawing/2014/main" id="{07515AC3-C953-C151-F084-5B3A9007E7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a:t>
            </a:r>
            <a:endParaRPr lang="en-CA" dirty="0"/>
          </a:p>
        </p:txBody>
      </p:sp>
      <p:sp>
        <p:nvSpPr>
          <p:cNvPr id="8" name="TextBox 7">
            <a:extLst>
              <a:ext uri="{FF2B5EF4-FFF2-40B4-BE49-F238E27FC236}">
                <a16:creationId xmlns:a16="http://schemas.microsoft.com/office/drawing/2014/main" id="{455BB4D3-0C41-B138-4C9A-15ACC4E861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a:t>
            </a:r>
            <a:endParaRPr lang="en-CA" dirty="0"/>
          </a:p>
        </p:txBody>
      </p:sp>
      <p:sp>
        <p:nvSpPr>
          <p:cNvPr id="9" name="TextBox 8">
            <a:extLst>
              <a:ext uri="{FF2B5EF4-FFF2-40B4-BE49-F238E27FC236}">
                <a16:creationId xmlns:a16="http://schemas.microsoft.com/office/drawing/2014/main" id="{35D994DD-1D55-5F32-B8A9-CE0EBB08356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a:t>
            </a:r>
            <a:endParaRPr lang="en-CA" dirty="0"/>
          </a:p>
        </p:txBody>
      </p:sp>
      <p:sp>
        <p:nvSpPr>
          <p:cNvPr id="10" name="TextBox 9">
            <a:extLst>
              <a:ext uri="{FF2B5EF4-FFF2-40B4-BE49-F238E27FC236}">
                <a16:creationId xmlns:a16="http://schemas.microsoft.com/office/drawing/2014/main" id="{2DA62416-A158-2381-F880-7B2B8D0677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a:t>
            </a:r>
            <a:endParaRPr lang="en-CA" dirty="0"/>
          </a:p>
        </p:txBody>
      </p:sp>
      <p:sp>
        <p:nvSpPr>
          <p:cNvPr id="11" name="TextBox 10">
            <a:extLst>
              <a:ext uri="{FF2B5EF4-FFF2-40B4-BE49-F238E27FC236}">
                <a16:creationId xmlns:a16="http://schemas.microsoft.com/office/drawing/2014/main" id="{ABE6CBFF-3A91-F438-E14E-63FE382B092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a:t>
            </a:r>
            <a:endParaRPr lang="en-CA" dirty="0"/>
          </a:p>
        </p:txBody>
      </p:sp>
      <p:sp>
        <p:nvSpPr>
          <p:cNvPr id="12" name="TextBox 11">
            <a:extLst>
              <a:ext uri="{FF2B5EF4-FFF2-40B4-BE49-F238E27FC236}">
                <a16:creationId xmlns:a16="http://schemas.microsoft.com/office/drawing/2014/main" id="{974765DE-1DA9-F362-51CA-A5452D0121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a:t>
            </a:r>
            <a:endParaRPr lang="en-CA" dirty="0"/>
          </a:p>
        </p:txBody>
      </p:sp>
      <p:sp>
        <p:nvSpPr>
          <p:cNvPr id="13" name="TextBox 12">
            <a:extLst>
              <a:ext uri="{FF2B5EF4-FFF2-40B4-BE49-F238E27FC236}">
                <a16:creationId xmlns:a16="http://schemas.microsoft.com/office/drawing/2014/main" id="{BFDF6B3C-4DA5-F145-2950-996F9D5AD8D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a:t>
            </a:r>
            <a:endParaRPr lang="en-CA" dirty="0"/>
          </a:p>
        </p:txBody>
      </p:sp>
      <p:sp>
        <p:nvSpPr>
          <p:cNvPr id="14" name="TextBox 13">
            <a:extLst>
              <a:ext uri="{FF2B5EF4-FFF2-40B4-BE49-F238E27FC236}">
                <a16:creationId xmlns:a16="http://schemas.microsoft.com/office/drawing/2014/main" id="{CF81FA9F-86AA-CD7B-D26A-3523385E3D6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11</a:t>
            </a:r>
            <a:endParaRPr lang="en-CA" dirty="0"/>
          </a:p>
        </p:txBody>
      </p:sp>
      <p:sp>
        <p:nvSpPr>
          <p:cNvPr id="15" name="TextBox 14">
            <a:extLst>
              <a:ext uri="{FF2B5EF4-FFF2-40B4-BE49-F238E27FC236}">
                <a16:creationId xmlns:a16="http://schemas.microsoft.com/office/drawing/2014/main" id="{7565BB49-4FB5-F8E7-2D3C-B20953E77F0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12</a:t>
            </a:r>
            <a:endParaRPr lang="en-CA" dirty="0"/>
          </a:p>
        </p:txBody>
      </p:sp>
      <p:sp>
        <p:nvSpPr>
          <p:cNvPr id="16" name="TextBox 15">
            <a:extLst>
              <a:ext uri="{FF2B5EF4-FFF2-40B4-BE49-F238E27FC236}">
                <a16:creationId xmlns:a16="http://schemas.microsoft.com/office/drawing/2014/main" id="{629336A6-E9B6-203A-A107-9F529F5F8CA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13</a:t>
            </a:r>
            <a:endParaRPr lang="en-CA" dirty="0"/>
          </a:p>
        </p:txBody>
      </p:sp>
      <p:sp>
        <p:nvSpPr>
          <p:cNvPr id="17" name="TextBox 16">
            <a:extLst>
              <a:ext uri="{FF2B5EF4-FFF2-40B4-BE49-F238E27FC236}">
                <a16:creationId xmlns:a16="http://schemas.microsoft.com/office/drawing/2014/main" id="{C3FC0AAF-3A10-23FE-3D0A-36D57F6883C5}"/>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14</a:t>
            </a:r>
            <a:endParaRPr lang="en-CA" dirty="0"/>
          </a:p>
        </p:txBody>
      </p:sp>
      <p:sp>
        <p:nvSpPr>
          <p:cNvPr id="18" name="TextBox 17">
            <a:extLst>
              <a:ext uri="{FF2B5EF4-FFF2-40B4-BE49-F238E27FC236}">
                <a16:creationId xmlns:a16="http://schemas.microsoft.com/office/drawing/2014/main" id="{7D8AD00B-90A0-51DF-5968-E245DFC0C2B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15</a:t>
            </a:r>
            <a:endParaRPr lang="en-CA" dirty="0"/>
          </a:p>
        </p:txBody>
      </p:sp>
      <p:sp>
        <p:nvSpPr>
          <p:cNvPr id="19" name="TextBox 18">
            <a:extLst>
              <a:ext uri="{FF2B5EF4-FFF2-40B4-BE49-F238E27FC236}">
                <a16:creationId xmlns:a16="http://schemas.microsoft.com/office/drawing/2014/main" id="{A710BF28-EB75-4705-EBBB-F88E0127B6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16</a:t>
            </a:r>
            <a:endParaRPr lang="en-CA" dirty="0"/>
          </a:p>
        </p:txBody>
      </p:sp>
      <p:sp>
        <p:nvSpPr>
          <p:cNvPr id="20" name="TextBox 19">
            <a:extLst>
              <a:ext uri="{FF2B5EF4-FFF2-40B4-BE49-F238E27FC236}">
                <a16:creationId xmlns:a16="http://schemas.microsoft.com/office/drawing/2014/main" id="{DE50D8B8-14BC-6A88-0FA0-A8EC8F0A13F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17</a:t>
            </a:r>
            <a:endParaRPr lang="en-CA" dirty="0"/>
          </a:p>
        </p:txBody>
      </p:sp>
      <p:sp>
        <p:nvSpPr>
          <p:cNvPr id="21" name="TextBox 20">
            <a:extLst>
              <a:ext uri="{FF2B5EF4-FFF2-40B4-BE49-F238E27FC236}">
                <a16:creationId xmlns:a16="http://schemas.microsoft.com/office/drawing/2014/main" id="{A7D286C7-C3B4-29D2-14EA-64FBC6B7A29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18</a:t>
            </a:r>
            <a:endParaRPr lang="en-CA" dirty="0"/>
          </a:p>
        </p:txBody>
      </p:sp>
      <p:sp>
        <p:nvSpPr>
          <p:cNvPr id="22" name="TextBox 21">
            <a:extLst>
              <a:ext uri="{FF2B5EF4-FFF2-40B4-BE49-F238E27FC236}">
                <a16:creationId xmlns:a16="http://schemas.microsoft.com/office/drawing/2014/main" id="{B7C392F2-6EA2-0DF6-03AF-CABC3345010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19</a:t>
            </a:r>
            <a:endParaRPr lang="en-CA" dirty="0"/>
          </a:p>
        </p:txBody>
      </p:sp>
      <p:sp>
        <p:nvSpPr>
          <p:cNvPr id="23" name="TextBox 22">
            <a:extLst>
              <a:ext uri="{FF2B5EF4-FFF2-40B4-BE49-F238E27FC236}">
                <a16:creationId xmlns:a16="http://schemas.microsoft.com/office/drawing/2014/main" id="{C5A8FBD2-8814-D1BB-C93E-BDEEC43EBD6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20</a:t>
            </a:r>
            <a:endParaRPr lang="en-CA" dirty="0"/>
          </a:p>
        </p:txBody>
      </p:sp>
      <p:sp>
        <p:nvSpPr>
          <p:cNvPr id="24" name="TextBox 23">
            <a:extLst>
              <a:ext uri="{FF2B5EF4-FFF2-40B4-BE49-F238E27FC236}">
                <a16:creationId xmlns:a16="http://schemas.microsoft.com/office/drawing/2014/main" id="{0BE4CF5D-90E5-3577-B74F-BC1A8F3AA6F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21</a:t>
            </a:r>
            <a:endParaRPr lang="en-CA" dirty="0"/>
          </a:p>
        </p:txBody>
      </p:sp>
      <p:sp>
        <p:nvSpPr>
          <p:cNvPr id="25" name="TextBox 24">
            <a:extLst>
              <a:ext uri="{FF2B5EF4-FFF2-40B4-BE49-F238E27FC236}">
                <a16:creationId xmlns:a16="http://schemas.microsoft.com/office/drawing/2014/main" id="{0EDBA27D-3EFA-8730-58C8-52035225B1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22</a:t>
            </a:r>
            <a:endParaRPr lang="en-CA" dirty="0"/>
          </a:p>
        </p:txBody>
      </p:sp>
      <p:sp>
        <p:nvSpPr>
          <p:cNvPr id="26" name="TextBox 25">
            <a:extLst>
              <a:ext uri="{FF2B5EF4-FFF2-40B4-BE49-F238E27FC236}">
                <a16:creationId xmlns:a16="http://schemas.microsoft.com/office/drawing/2014/main" id="{46BFC086-8569-D1D2-D85A-45789E0023D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23</a:t>
            </a:r>
            <a:endParaRPr lang="en-CA" dirty="0"/>
          </a:p>
        </p:txBody>
      </p:sp>
      <p:sp>
        <p:nvSpPr>
          <p:cNvPr id="27" name="TextBox 26">
            <a:extLst>
              <a:ext uri="{FF2B5EF4-FFF2-40B4-BE49-F238E27FC236}">
                <a16:creationId xmlns:a16="http://schemas.microsoft.com/office/drawing/2014/main" id="{03BA7416-11CC-AE2A-0F80-2448404905E3}"/>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24</a:t>
            </a:r>
            <a:endParaRPr lang="en-CA" dirty="0"/>
          </a:p>
        </p:txBody>
      </p:sp>
      <p:sp>
        <p:nvSpPr>
          <p:cNvPr id="28" name="TextBox 27">
            <a:extLst>
              <a:ext uri="{FF2B5EF4-FFF2-40B4-BE49-F238E27FC236}">
                <a16:creationId xmlns:a16="http://schemas.microsoft.com/office/drawing/2014/main" id="{35F80E6B-4DCD-A63B-74C0-D3A656F6333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25</a:t>
            </a:r>
            <a:endParaRPr lang="en-CA" dirty="0"/>
          </a:p>
        </p:txBody>
      </p:sp>
      <p:sp>
        <p:nvSpPr>
          <p:cNvPr id="29" name="TextBox 28">
            <a:extLst>
              <a:ext uri="{FF2B5EF4-FFF2-40B4-BE49-F238E27FC236}">
                <a16:creationId xmlns:a16="http://schemas.microsoft.com/office/drawing/2014/main" id="{A847F8DE-AB52-EACA-DCE4-199524A053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26</a:t>
            </a:r>
            <a:endParaRPr lang="en-CA" dirty="0"/>
          </a:p>
        </p:txBody>
      </p:sp>
      <p:sp>
        <p:nvSpPr>
          <p:cNvPr id="30" name="TextBox 29">
            <a:extLst>
              <a:ext uri="{FF2B5EF4-FFF2-40B4-BE49-F238E27FC236}">
                <a16:creationId xmlns:a16="http://schemas.microsoft.com/office/drawing/2014/main" id="{F5FA796D-CF73-ED9A-0AA4-9A9BBCB76C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27</a:t>
            </a:r>
            <a:endParaRPr lang="en-CA" dirty="0"/>
          </a:p>
        </p:txBody>
      </p:sp>
      <p:sp>
        <p:nvSpPr>
          <p:cNvPr id="31" name="TextBox 30">
            <a:extLst>
              <a:ext uri="{FF2B5EF4-FFF2-40B4-BE49-F238E27FC236}">
                <a16:creationId xmlns:a16="http://schemas.microsoft.com/office/drawing/2014/main" id="{05857283-C5E4-BCB3-BF05-BE059E38404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28</a:t>
            </a:r>
            <a:endParaRPr lang="en-CA" dirty="0"/>
          </a:p>
        </p:txBody>
      </p:sp>
      <p:sp>
        <p:nvSpPr>
          <p:cNvPr id="32" name="TextBox 31">
            <a:extLst>
              <a:ext uri="{FF2B5EF4-FFF2-40B4-BE49-F238E27FC236}">
                <a16:creationId xmlns:a16="http://schemas.microsoft.com/office/drawing/2014/main" id="{986DF3A6-3A52-F1B5-2B0D-AC73929F29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29</a:t>
            </a:r>
            <a:endParaRPr lang="en-CA" dirty="0"/>
          </a:p>
        </p:txBody>
      </p:sp>
      <p:sp>
        <p:nvSpPr>
          <p:cNvPr id="33" name="TextBox 32">
            <a:extLst>
              <a:ext uri="{FF2B5EF4-FFF2-40B4-BE49-F238E27FC236}">
                <a16:creationId xmlns:a16="http://schemas.microsoft.com/office/drawing/2014/main" id="{4716724F-0566-539E-F1FB-EF8D075331C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30</a:t>
            </a:r>
            <a:endParaRPr lang="en-CA" dirty="0"/>
          </a:p>
        </p:txBody>
      </p:sp>
      <p:sp>
        <p:nvSpPr>
          <p:cNvPr id="34" name="TextBox 33">
            <a:extLst>
              <a:ext uri="{FF2B5EF4-FFF2-40B4-BE49-F238E27FC236}">
                <a16:creationId xmlns:a16="http://schemas.microsoft.com/office/drawing/2014/main" id="{8AF1A5DD-318E-BF8C-2716-A13FE0AF6F5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31</a:t>
            </a:r>
            <a:endParaRPr lang="en-CA" dirty="0"/>
          </a:p>
        </p:txBody>
      </p:sp>
      <p:sp>
        <p:nvSpPr>
          <p:cNvPr id="35" name="TextBox 34">
            <a:extLst>
              <a:ext uri="{FF2B5EF4-FFF2-40B4-BE49-F238E27FC236}">
                <a16:creationId xmlns:a16="http://schemas.microsoft.com/office/drawing/2014/main" id="{377331B2-9E9A-98A7-7609-ED52DCC4C9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32</a:t>
            </a:r>
            <a:endParaRPr lang="en-CA" dirty="0"/>
          </a:p>
        </p:txBody>
      </p:sp>
      <p:sp>
        <p:nvSpPr>
          <p:cNvPr id="36" name="TextBox 35">
            <a:extLst>
              <a:ext uri="{FF2B5EF4-FFF2-40B4-BE49-F238E27FC236}">
                <a16:creationId xmlns:a16="http://schemas.microsoft.com/office/drawing/2014/main" id="{8B4AA080-163E-BE80-9771-1387CD2713F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33</a:t>
            </a:r>
            <a:endParaRPr lang="en-CA" dirty="0"/>
          </a:p>
        </p:txBody>
      </p:sp>
      <p:sp>
        <p:nvSpPr>
          <p:cNvPr id="37" name="TextBox 36">
            <a:extLst>
              <a:ext uri="{FF2B5EF4-FFF2-40B4-BE49-F238E27FC236}">
                <a16:creationId xmlns:a16="http://schemas.microsoft.com/office/drawing/2014/main" id="{EF46EDFB-182A-AD00-6A3D-D8EA89AFF4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34</a:t>
            </a:r>
            <a:endParaRPr lang="en-CA" dirty="0"/>
          </a:p>
        </p:txBody>
      </p:sp>
      <p:sp>
        <p:nvSpPr>
          <p:cNvPr id="38" name="TextBox 37">
            <a:extLst>
              <a:ext uri="{FF2B5EF4-FFF2-40B4-BE49-F238E27FC236}">
                <a16:creationId xmlns:a16="http://schemas.microsoft.com/office/drawing/2014/main" id="{8AEA6CCC-55B6-350C-C3B4-79EB1118299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35</a:t>
            </a:r>
            <a:endParaRPr lang="en-CA" dirty="0"/>
          </a:p>
        </p:txBody>
      </p:sp>
      <p:sp>
        <p:nvSpPr>
          <p:cNvPr id="39" name="TextBox 38">
            <a:extLst>
              <a:ext uri="{FF2B5EF4-FFF2-40B4-BE49-F238E27FC236}">
                <a16:creationId xmlns:a16="http://schemas.microsoft.com/office/drawing/2014/main" id="{860D6D2D-2117-8C15-0066-9426FE994C8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36</a:t>
            </a:r>
            <a:endParaRPr lang="en-CA" dirty="0"/>
          </a:p>
        </p:txBody>
      </p:sp>
      <p:sp>
        <p:nvSpPr>
          <p:cNvPr id="40" name="TextBox 39">
            <a:extLst>
              <a:ext uri="{FF2B5EF4-FFF2-40B4-BE49-F238E27FC236}">
                <a16:creationId xmlns:a16="http://schemas.microsoft.com/office/drawing/2014/main" id="{0D9D3FC3-12AD-7B7B-CA5E-5A43654350F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37</a:t>
            </a:r>
            <a:endParaRPr lang="en-CA" dirty="0"/>
          </a:p>
        </p:txBody>
      </p:sp>
      <p:sp>
        <p:nvSpPr>
          <p:cNvPr id="41" name="TextBox 40">
            <a:extLst>
              <a:ext uri="{FF2B5EF4-FFF2-40B4-BE49-F238E27FC236}">
                <a16:creationId xmlns:a16="http://schemas.microsoft.com/office/drawing/2014/main" id="{DC49C05D-8844-B3B7-F62C-D5A0536E3CD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38</a:t>
            </a:r>
            <a:endParaRPr lang="en-CA" dirty="0"/>
          </a:p>
        </p:txBody>
      </p:sp>
      <p:sp>
        <p:nvSpPr>
          <p:cNvPr id="42" name="TextBox 41">
            <a:extLst>
              <a:ext uri="{FF2B5EF4-FFF2-40B4-BE49-F238E27FC236}">
                <a16:creationId xmlns:a16="http://schemas.microsoft.com/office/drawing/2014/main" id="{3B1F163A-15F0-22CB-E77E-91567C06578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39</a:t>
            </a:r>
            <a:endParaRPr lang="en-CA" dirty="0"/>
          </a:p>
        </p:txBody>
      </p:sp>
      <p:sp>
        <p:nvSpPr>
          <p:cNvPr id="43" name="TextBox 42">
            <a:extLst>
              <a:ext uri="{FF2B5EF4-FFF2-40B4-BE49-F238E27FC236}">
                <a16:creationId xmlns:a16="http://schemas.microsoft.com/office/drawing/2014/main" id="{D857592E-EBE3-3188-46D8-DF561B1447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40</a:t>
            </a:r>
            <a:endParaRPr lang="en-CA" dirty="0"/>
          </a:p>
        </p:txBody>
      </p:sp>
      <p:sp>
        <p:nvSpPr>
          <p:cNvPr id="44" name="TextBox 43">
            <a:extLst>
              <a:ext uri="{FF2B5EF4-FFF2-40B4-BE49-F238E27FC236}">
                <a16:creationId xmlns:a16="http://schemas.microsoft.com/office/drawing/2014/main" id="{814C6ABC-2990-4FE2-1A0A-1745E044EB9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41</a:t>
            </a:r>
            <a:endParaRPr lang="en-CA" dirty="0"/>
          </a:p>
        </p:txBody>
      </p:sp>
      <p:sp>
        <p:nvSpPr>
          <p:cNvPr id="45" name="TextBox 44">
            <a:extLst>
              <a:ext uri="{FF2B5EF4-FFF2-40B4-BE49-F238E27FC236}">
                <a16:creationId xmlns:a16="http://schemas.microsoft.com/office/drawing/2014/main" id="{E91A05E2-25F9-25E9-2B0A-0BDD24F01AD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42</a:t>
            </a:r>
            <a:endParaRPr lang="en-CA" dirty="0"/>
          </a:p>
        </p:txBody>
      </p:sp>
      <p:sp>
        <p:nvSpPr>
          <p:cNvPr id="46" name="TextBox 45">
            <a:extLst>
              <a:ext uri="{FF2B5EF4-FFF2-40B4-BE49-F238E27FC236}">
                <a16:creationId xmlns:a16="http://schemas.microsoft.com/office/drawing/2014/main" id="{581BA715-97DF-41B0-9F48-097A07130CA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43</a:t>
            </a:r>
            <a:endParaRPr lang="en-CA" dirty="0"/>
          </a:p>
        </p:txBody>
      </p:sp>
      <p:sp>
        <p:nvSpPr>
          <p:cNvPr id="47" name="TextBox 46">
            <a:extLst>
              <a:ext uri="{FF2B5EF4-FFF2-40B4-BE49-F238E27FC236}">
                <a16:creationId xmlns:a16="http://schemas.microsoft.com/office/drawing/2014/main" id="{28AF2B88-37BB-7A61-8C3E-31FF923F776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44</a:t>
            </a:r>
            <a:endParaRPr lang="en-CA" dirty="0"/>
          </a:p>
        </p:txBody>
      </p:sp>
      <p:sp>
        <p:nvSpPr>
          <p:cNvPr id="48" name="TextBox 47">
            <a:extLst>
              <a:ext uri="{FF2B5EF4-FFF2-40B4-BE49-F238E27FC236}">
                <a16:creationId xmlns:a16="http://schemas.microsoft.com/office/drawing/2014/main" id="{E4FD69A1-6B0D-9398-21AE-0FAAFEFCA4E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45</a:t>
            </a:r>
            <a:endParaRPr lang="en-CA" dirty="0"/>
          </a:p>
        </p:txBody>
      </p:sp>
      <p:sp>
        <p:nvSpPr>
          <p:cNvPr id="49" name="TextBox 48">
            <a:extLst>
              <a:ext uri="{FF2B5EF4-FFF2-40B4-BE49-F238E27FC236}">
                <a16:creationId xmlns:a16="http://schemas.microsoft.com/office/drawing/2014/main" id="{54ABFE93-077D-1231-2962-143A9BDDF17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46</a:t>
            </a:r>
            <a:endParaRPr lang="en-CA" dirty="0"/>
          </a:p>
        </p:txBody>
      </p:sp>
      <p:sp>
        <p:nvSpPr>
          <p:cNvPr id="50" name="TextBox 49">
            <a:extLst>
              <a:ext uri="{FF2B5EF4-FFF2-40B4-BE49-F238E27FC236}">
                <a16:creationId xmlns:a16="http://schemas.microsoft.com/office/drawing/2014/main" id="{6EC797EF-8E7D-0B7C-E1F9-B21D7FD038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47</a:t>
            </a:r>
            <a:endParaRPr lang="en-CA" dirty="0"/>
          </a:p>
        </p:txBody>
      </p:sp>
      <p:sp>
        <p:nvSpPr>
          <p:cNvPr id="51" name="TextBox 50">
            <a:extLst>
              <a:ext uri="{FF2B5EF4-FFF2-40B4-BE49-F238E27FC236}">
                <a16:creationId xmlns:a16="http://schemas.microsoft.com/office/drawing/2014/main" id="{A5B3479E-685D-4CAC-38F9-B7A6E1D5ABE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48</a:t>
            </a:r>
            <a:endParaRPr lang="en-CA" dirty="0"/>
          </a:p>
        </p:txBody>
      </p:sp>
      <p:sp>
        <p:nvSpPr>
          <p:cNvPr id="52" name="TextBox 51">
            <a:extLst>
              <a:ext uri="{FF2B5EF4-FFF2-40B4-BE49-F238E27FC236}">
                <a16:creationId xmlns:a16="http://schemas.microsoft.com/office/drawing/2014/main" id="{0C285E38-BF37-4E18-15FD-A6E568E57AB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49</a:t>
            </a:r>
            <a:endParaRPr lang="en-CA" dirty="0"/>
          </a:p>
        </p:txBody>
      </p:sp>
      <p:sp>
        <p:nvSpPr>
          <p:cNvPr id="53" name="TextBox 52">
            <a:extLst>
              <a:ext uri="{FF2B5EF4-FFF2-40B4-BE49-F238E27FC236}">
                <a16:creationId xmlns:a16="http://schemas.microsoft.com/office/drawing/2014/main" id="{72A09B11-40DF-8D31-DD63-919D19E6F8D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50</a:t>
            </a:r>
            <a:endParaRPr lang="en-CA" dirty="0"/>
          </a:p>
        </p:txBody>
      </p:sp>
      <p:sp>
        <p:nvSpPr>
          <p:cNvPr id="54" name="TextBox 53">
            <a:extLst>
              <a:ext uri="{FF2B5EF4-FFF2-40B4-BE49-F238E27FC236}">
                <a16:creationId xmlns:a16="http://schemas.microsoft.com/office/drawing/2014/main" id="{9C9C1464-F3B2-14AC-66D0-35C9EBB3C05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51</a:t>
            </a:r>
            <a:endParaRPr lang="en-CA" dirty="0"/>
          </a:p>
        </p:txBody>
      </p:sp>
      <p:sp>
        <p:nvSpPr>
          <p:cNvPr id="55" name="TextBox 54">
            <a:extLst>
              <a:ext uri="{FF2B5EF4-FFF2-40B4-BE49-F238E27FC236}">
                <a16:creationId xmlns:a16="http://schemas.microsoft.com/office/drawing/2014/main" id="{5C4AE5D7-A4FB-F849-BBE2-48C3B5A59E6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52</a:t>
            </a:r>
            <a:endParaRPr lang="en-CA" dirty="0"/>
          </a:p>
        </p:txBody>
      </p:sp>
      <p:sp>
        <p:nvSpPr>
          <p:cNvPr id="56" name="TextBox 55">
            <a:extLst>
              <a:ext uri="{FF2B5EF4-FFF2-40B4-BE49-F238E27FC236}">
                <a16:creationId xmlns:a16="http://schemas.microsoft.com/office/drawing/2014/main" id="{84352DD2-D569-1793-542B-3976163C586F}"/>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53</a:t>
            </a:r>
            <a:endParaRPr lang="en-CA" dirty="0"/>
          </a:p>
        </p:txBody>
      </p:sp>
      <p:sp>
        <p:nvSpPr>
          <p:cNvPr id="57" name="TextBox 56">
            <a:extLst>
              <a:ext uri="{FF2B5EF4-FFF2-40B4-BE49-F238E27FC236}">
                <a16:creationId xmlns:a16="http://schemas.microsoft.com/office/drawing/2014/main" id="{687C492F-ADAF-B4C9-1B87-821EE4485D9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54</a:t>
            </a:r>
            <a:endParaRPr lang="en-CA" dirty="0"/>
          </a:p>
        </p:txBody>
      </p:sp>
      <p:sp>
        <p:nvSpPr>
          <p:cNvPr id="58" name="TextBox 57">
            <a:extLst>
              <a:ext uri="{FF2B5EF4-FFF2-40B4-BE49-F238E27FC236}">
                <a16:creationId xmlns:a16="http://schemas.microsoft.com/office/drawing/2014/main" id="{E692DBD5-FD63-FC9B-98A0-D7EFCFE8A42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55</a:t>
            </a:r>
            <a:endParaRPr lang="en-CA" dirty="0"/>
          </a:p>
        </p:txBody>
      </p:sp>
      <p:sp>
        <p:nvSpPr>
          <p:cNvPr id="59" name="TextBox 58">
            <a:extLst>
              <a:ext uri="{FF2B5EF4-FFF2-40B4-BE49-F238E27FC236}">
                <a16:creationId xmlns:a16="http://schemas.microsoft.com/office/drawing/2014/main" id="{55D2484C-FC9D-6A71-E382-E6461E8F9EDA}"/>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56</a:t>
            </a:r>
            <a:endParaRPr lang="en-CA" dirty="0"/>
          </a:p>
        </p:txBody>
      </p:sp>
      <p:sp>
        <p:nvSpPr>
          <p:cNvPr id="60" name="TextBox 59">
            <a:extLst>
              <a:ext uri="{FF2B5EF4-FFF2-40B4-BE49-F238E27FC236}">
                <a16:creationId xmlns:a16="http://schemas.microsoft.com/office/drawing/2014/main" id="{7E2AD112-B3FC-6D00-695A-CA69FA57E97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57</a:t>
            </a:r>
            <a:endParaRPr lang="en-CA" dirty="0"/>
          </a:p>
        </p:txBody>
      </p:sp>
      <p:sp>
        <p:nvSpPr>
          <p:cNvPr id="61" name="TextBox 60">
            <a:extLst>
              <a:ext uri="{FF2B5EF4-FFF2-40B4-BE49-F238E27FC236}">
                <a16:creationId xmlns:a16="http://schemas.microsoft.com/office/drawing/2014/main" id="{A6160C4A-565D-DCBC-8858-C5FD81B665B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58</a:t>
            </a:r>
            <a:endParaRPr lang="en-CA" dirty="0"/>
          </a:p>
        </p:txBody>
      </p:sp>
      <p:sp>
        <p:nvSpPr>
          <p:cNvPr id="62" name="TextBox 61">
            <a:extLst>
              <a:ext uri="{FF2B5EF4-FFF2-40B4-BE49-F238E27FC236}">
                <a16:creationId xmlns:a16="http://schemas.microsoft.com/office/drawing/2014/main" id="{7419CC8B-690D-A6D4-FB4A-96479C6D7E3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59</a:t>
            </a:r>
            <a:endParaRPr lang="en-CA" dirty="0"/>
          </a:p>
        </p:txBody>
      </p:sp>
      <p:sp>
        <p:nvSpPr>
          <p:cNvPr id="63" name="TextBox 62">
            <a:extLst>
              <a:ext uri="{FF2B5EF4-FFF2-40B4-BE49-F238E27FC236}">
                <a16:creationId xmlns:a16="http://schemas.microsoft.com/office/drawing/2014/main" id="{5451B390-2595-17DA-6E9F-5636BCDF742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60</a:t>
            </a:r>
            <a:endParaRPr lang="en-CA" dirty="0"/>
          </a:p>
        </p:txBody>
      </p:sp>
      <p:sp>
        <p:nvSpPr>
          <p:cNvPr id="10240" name="TextBox 10239">
            <a:extLst>
              <a:ext uri="{FF2B5EF4-FFF2-40B4-BE49-F238E27FC236}">
                <a16:creationId xmlns:a16="http://schemas.microsoft.com/office/drawing/2014/main" id="{3AECC492-A6E2-0A87-BBBA-56761C1DA41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61</a:t>
            </a:r>
            <a:endParaRPr lang="en-CA" dirty="0"/>
          </a:p>
        </p:txBody>
      </p:sp>
      <p:sp>
        <p:nvSpPr>
          <p:cNvPr id="10241" name="TextBox 10240">
            <a:extLst>
              <a:ext uri="{FF2B5EF4-FFF2-40B4-BE49-F238E27FC236}">
                <a16:creationId xmlns:a16="http://schemas.microsoft.com/office/drawing/2014/main" id="{DCF63A0A-8F62-65A4-3716-A10A3181B70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62</a:t>
            </a:r>
            <a:endParaRPr lang="en-CA" dirty="0"/>
          </a:p>
        </p:txBody>
      </p:sp>
      <p:sp>
        <p:nvSpPr>
          <p:cNvPr id="10242" name="TextBox 10241">
            <a:extLst>
              <a:ext uri="{FF2B5EF4-FFF2-40B4-BE49-F238E27FC236}">
                <a16:creationId xmlns:a16="http://schemas.microsoft.com/office/drawing/2014/main" id="{14439F98-7006-73A6-6016-506D315ACA1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63</a:t>
            </a:r>
            <a:endParaRPr lang="en-CA" dirty="0"/>
          </a:p>
        </p:txBody>
      </p:sp>
      <p:sp>
        <p:nvSpPr>
          <p:cNvPr id="10243" name="TextBox 10242">
            <a:extLst>
              <a:ext uri="{FF2B5EF4-FFF2-40B4-BE49-F238E27FC236}">
                <a16:creationId xmlns:a16="http://schemas.microsoft.com/office/drawing/2014/main" id="{908FEC6B-CB3F-7735-050A-00BEB8A135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64</a:t>
            </a:r>
            <a:endParaRPr lang="en-CA" dirty="0"/>
          </a:p>
        </p:txBody>
      </p:sp>
      <p:sp>
        <p:nvSpPr>
          <p:cNvPr id="10244" name="TextBox 10243">
            <a:extLst>
              <a:ext uri="{FF2B5EF4-FFF2-40B4-BE49-F238E27FC236}">
                <a16:creationId xmlns:a16="http://schemas.microsoft.com/office/drawing/2014/main" id="{0EAE4A8C-2829-63BE-FFCE-50F2BB03A68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65</a:t>
            </a:r>
            <a:endParaRPr lang="en-CA" dirty="0"/>
          </a:p>
        </p:txBody>
      </p:sp>
      <p:sp>
        <p:nvSpPr>
          <p:cNvPr id="10245" name="TextBox 10244">
            <a:extLst>
              <a:ext uri="{FF2B5EF4-FFF2-40B4-BE49-F238E27FC236}">
                <a16:creationId xmlns:a16="http://schemas.microsoft.com/office/drawing/2014/main" id="{B4EE8B90-80FD-FE6D-27E7-D1533B9900C9}"/>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66</a:t>
            </a:r>
            <a:endParaRPr lang="en-CA" dirty="0"/>
          </a:p>
        </p:txBody>
      </p:sp>
      <p:sp>
        <p:nvSpPr>
          <p:cNvPr id="10246" name="TextBox 10245">
            <a:extLst>
              <a:ext uri="{FF2B5EF4-FFF2-40B4-BE49-F238E27FC236}">
                <a16:creationId xmlns:a16="http://schemas.microsoft.com/office/drawing/2014/main" id="{83A0594A-2D4F-B934-E282-5F4674A759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67</a:t>
            </a:r>
            <a:endParaRPr lang="en-CA" dirty="0"/>
          </a:p>
        </p:txBody>
      </p:sp>
      <p:sp>
        <p:nvSpPr>
          <p:cNvPr id="10247" name="TextBox 10246">
            <a:extLst>
              <a:ext uri="{FF2B5EF4-FFF2-40B4-BE49-F238E27FC236}">
                <a16:creationId xmlns:a16="http://schemas.microsoft.com/office/drawing/2014/main" id="{D5A28868-7B92-48C3-F860-D38598E0053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68</a:t>
            </a:r>
            <a:endParaRPr lang="en-CA" dirty="0"/>
          </a:p>
        </p:txBody>
      </p:sp>
      <p:sp>
        <p:nvSpPr>
          <p:cNvPr id="10249" name="TextBox 10248">
            <a:extLst>
              <a:ext uri="{FF2B5EF4-FFF2-40B4-BE49-F238E27FC236}">
                <a16:creationId xmlns:a16="http://schemas.microsoft.com/office/drawing/2014/main" id="{4952B181-CDC5-133E-C837-0961ED1862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69</a:t>
            </a:r>
            <a:endParaRPr lang="en-CA" dirty="0"/>
          </a:p>
        </p:txBody>
      </p:sp>
      <p:sp>
        <p:nvSpPr>
          <p:cNvPr id="10250" name="TextBox 10249">
            <a:extLst>
              <a:ext uri="{FF2B5EF4-FFF2-40B4-BE49-F238E27FC236}">
                <a16:creationId xmlns:a16="http://schemas.microsoft.com/office/drawing/2014/main" id="{3327F85D-C76E-488D-F30A-9A76EAC51EF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70</a:t>
            </a:r>
            <a:endParaRPr lang="en-CA" dirty="0"/>
          </a:p>
        </p:txBody>
      </p:sp>
      <p:sp>
        <p:nvSpPr>
          <p:cNvPr id="10251" name="TextBox 10250">
            <a:extLst>
              <a:ext uri="{FF2B5EF4-FFF2-40B4-BE49-F238E27FC236}">
                <a16:creationId xmlns:a16="http://schemas.microsoft.com/office/drawing/2014/main" id="{0C6281B5-CEB8-5AE5-03B9-C4DF368DB6F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71</a:t>
            </a:r>
            <a:endParaRPr lang="en-CA" dirty="0"/>
          </a:p>
        </p:txBody>
      </p:sp>
      <p:sp>
        <p:nvSpPr>
          <p:cNvPr id="10252" name="TextBox 10251">
            <a:extLst>
              <a:ext uri="{FF2B5EF4-FFF2-40B4-BE49-F238E27FC236}">
                <a16:creationId xmlns:a16="http://schemas.microsoft.com/office/drawing/2014/main" id="{7D696719-7840-04CC-E106-860174E08A9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72</a:t>
            </a:r>
            <a:endParaRPr lang="en-CA" dirty="0"/>
          </a:p>
        </p:txBody>
      </p:sp>
      <p:sp>
        <p:nvSpPr>
          <p:cNvPr id="10253" name="TextBox 10252">
            <a:extLst>
              <a:ext uri="{FF2B5EF4-FFF2-40B4-BE49-F238E27FC236}">
                <a16:creationId xmlns:a16="http://schemas.microsoft.com/office/drawing/2014/main" id="{F1BD8D4B-8565-C3FB-A808-951DC07B5F2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73</a:t>
            </a:r>
            <a:endParaRPr lang="en-CA" dirty="0"/>
          </a:p>
        </p:txBody>
      </p:sp>
      <p:sp>
        <p:nvSpPr>
          <p:cNvPr id="10254" name="TextBox 10253">
            <a:extLst>
              <a:ext uri="{FF2B5EF4-FFF2-40B4-BE49-F238E27FC236}">
                <a16:creationId xmlns:a16="http://schemas.microsoft.com/office/drawing/2014/main" id="{C1648E73-BCCB-30D0-B11C-968C94919C74}"/>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74</a:t>
            </a:r>
            <a:endParaRPr lang="en-CA" dirty="0"/>
          </a:p>
        </p:txBody>
      </p:sp>
      <p:sp>
        <p:nvSpPr>
          <p:cNvPr id="10255" name="TextBox 10254">
            <a:extLst>
              <a:ext uri="{FF2B5EF4-FFF2-40B4-BE49-F238E27FC236}">
                <a16:creationId xmlns:a16="http://schemas.microsoft.com/office/drawing/2014/main" id="{FA440CD9-7BAF-DF46-9F65-F1B1356BA73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75</a:t>
            </a:r>
            <a:endParaRPr lang="en-CA" dirty="0"/>
          </a:p>
        </p:txBody>
      </p:sp>
      <p:sp>
        <p:nvSpPr>
          <p:cNvPr id="10256" name="TextBox 10255">
            <a:extLst>
              <a:ext uri="{FF2B5EF4-FFF2-40B4-BE49-F238E27FC236}">
                <a16:creationId xmlns:a16="http://schemas.microsoft.com/office/drawing/2014/main" id="{C420F592-31DE-89A7-07D0-5408F2762D2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76</a:t>
            </a:r>
            <a:endParaRPr lang="en-CA" dirty="0"/>
          </a:p>
        </p:txBody>
      </p:sp>
      <p:sp>
        <p:nvSpPr>
          <p:cNvPr id="10257" name="TextBox 10256">
            <a:extLst>
              <a:ext uri="{FF2B5EF4-FFF2-40B4-BE49-F238E27FC236}">
                <a16:creationId xmlns:a16="http://schemas.microsoft.com/office/drawing/2014/main" id="{49472C90-EAD4-BD25-CFF7-765F7B80A947}"/>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77</a:t>
            </a:r>
            <a:endParaRPr lang="en-CA" dirty="0"/>
          </a:p>
        </p:txBody>
      </p:sp>
      <p:sp>
        <p:nvSpPr>
          <p:cNvPr id="10258" name="TextBox 10257">
            <a:extLst>
              <a:ext uri="{FF2B5EF4-FFF2-40B4-BE49-F238E27FC236}">
                <a16:creationId xmlns:a16="http://schemas.microsoft.com/office/drawing/2014/main" id="{7FABA4CB-5B24-93A1-720F-5F0D6C08831E}"/>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78</a:t>
            </a:r>
            <a:endParaRPr lang="en-CA" dirty="0"/>
          </a:p>
        </p:txBody>
      </p:sp>
      <p:sp>
        <p:nvSpPr>
          <p:cNvPr id="10259" name="TextBox 10258">
            <a:extLst>
              <a:ext uri="{FF2B5EF4-FFF2-40B4-BE49-F238E27FC236}">
                <a16:creationId xmlns:a16="http://schemas.microsoft.com/office/drawing/2014/main" id="{5ED473A3-2546-4F56-DE84-A03A7702729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79</a:t>
            </a:r>
            <a:endParaRPr lang="en-CA" dirty="0"/>
          </a:p>
        </p:txBody>
      </p:sp>
      <p:sp>
        <p:nvSpPr>
          <p:cNvPr id="10260" name="TextBox 10259">
            <a:extLst>
              <a:ext uri="{FF2B5EF4-FFF2-40B4-BE49-F238E27FC236}">
                <a16:creationId xmlns:a16="http://schemas.microsoft.com/office/drawing/2014/main" id="{3CCE12FD-91AA-28B3-DC52-CFA482B93A29}"/>
              </a:ext>
            </a:extLst>
          </p:cNvPr>
          <p:cNvSpPr txBox="1"/>
          <p:nvPr/>
        </p:nvSpPr>
        <p:spPr>
          <a:xfrm>
            <a:off x="5760000" y="5760000"/>
            <a:ext cx="673240" cy="584775"/>
          </a:xfrm>
          <a:prstGeom prst="rect">
            <a:avLst/>
          </a:prstGeom>
          <a:noFill/>
        </p:spPr>
        <p:txBody>
          <a:bodyPr wrap="square">
            <a:spAutoFit/>
          </a:bodyPr>
          <a:lstStyle/>
          <a:p>
            <a:pPr algn="ctr"/>
            <a:r>
              <a:rPr lang="en-US" sz="3200" kern="0" dirty="0">
                <a:solidFill>
                  <a:srgbClr val="000066"/>
                </a:solidFill>
                <a:latin typeface="Calibri Light" panose="020F0302020204030204" pitchFamily="34" charset="0"/>
                <a:cs typeface="Calibri Light" panose="020F0302020204030204" pitchFamily="34" charset="0"/>
              </a:rPr>
              <a:t>80</a:t>
            </a:r>
            <a:endParaRPr lang="en-CA" dirty="0"/>
          </a:p>
        </p:txBody>
      </p:sp>
      <p:sp>
        <p:nvSpPr>
          <p:cNvPr id="10261" name="TextBox 10260">
            <a:extLst>
              <a:ext uri="{FF2B5EF4-FFF2-40B4-BE49-F238E27FC236}">
                <a16:creationId xmlns:a16="http://schemas.microsoft.com/office/drawing/2014/main" id="{3BD6E27D-C194-AC7B-84C0-AA5BF86093E5}"/>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81</a:t>
            </a:r>
            <a:endParaRPr lang="en-CA" dirty="0"/>
          </a:p>
        </p:txBody>
      </p:sp>
      <p:sp>
        <p:nvSpPr>
          <p:cNvPr id="10262" name="TextBox 10261">
            <a:extLst>
              <a:ext uri="{FF2B5EF4-FFF2-40B4-BE49-F238E27FC236}">
                <a16:creationId xmlns:a16="http://schemas.microsoft.com/office/drawing/2014/main" id="{E3ED9B0B-DBCA-E1D6-195C-8D8664A82C0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82</a:t>
            </a:r>
            <a:endParaRPr lang="en-CA" dirty="0"/>
          </a:p>
        </p:txBody>
      </p:sp>
      <p:sp>
        <p:nvSpPr>
          <p:cNvPr id="10263" name="TextBox 10262">
            <a:extLst>
              <a:ext uri="{FF2B5EF4-FFF2-40B4-BE49-F238E27FC236}">
                <a16:creationId xmlns:a16="http://schemas.microsoft.com/office/drawing/2014/main" id="{B5C9B1E0-205E-5A1F-AA9C-28EDD8FA8F1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83</a:t>
            </a:r>
            <a:endParaRPr lang="en-CA" dirty="0"/>
          </a:p>
        </p:txBody>
      </p:sp>
      <p:sp>
        <p:nvSpPr>
          <p:cNvPr id="10264" name="TextBox 10263">
            <a:extLst>
              <a:ext uri="{FF2B5EF4-FFF2-40B4-BE49-F238E27FC236}">
                <a16:creationId xmlns:a16="http://schemas.microsoft.com/office/drawing/2014/main" id="{44BE0255-2420-7C29-1DD9-C58D3226DEB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84</a:t>
            </a:r>
            <a:endParaRPr lang="en-CA" dirty="0"/>
          </a:p>
        </p:txBody>
      </p:sp>
      <p:sp>
        <p:nvSpPr>
          <p:cNvPr id="10265" name="TextBox 10264">
            <a:extLst>
              <a:ext uri="{FF2B5EF4-FFF2-40B4-BE49-F238E27FC236}">
                <a16:creationId xmlns:a16="http://schemas.microsoft.com/office/drawing/2014/main" id="{F0AFD18F-7953-1729-9971-89E4F51C190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85</a:t>
            </a:r>
            <a:endParaRPr lang="en-CA" dirty="0"/>
          </a:p>
        </p:txBody>
      </p:sp>
      <p:sp>
        <p:nvSpPr>
          <p:cNvPr id="10266" name="TextBox 10265">
            <a:extLst>
              <a:ext uri="{FF2B5EF4-FFF2-40B4-BE49-F238E27FC236}">
                <a16:creationId xmlns:a16="http://schemas.microsoft.com/office/drawing/2014/main" id="{A4CA57B7-5222-A8FF-CDC1-C602C16642C6}"/>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86</a:t>
            </a:r>
            <a:endParaRPr lang="en-CA" dirty="0"/>
          </a:p>
        </p:txBody>
      </p:sp>
      <p:sp>
        <p:nvSpPr>
          <p:cNvPr id="10267" name="TextBox 10266">
            <a:extLst>
              <a:ext uri="{FF2B5EF4-FFF2-40B4-BE49-F238E27FC236}">
                <a16:creationId xmlns:a16="http://schemas.microsoft.com/office/drawing/2014/main" id="{B2E934BD-9C69-991C-B384-407C0577F9F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87</a:t>
            </a:r>
            <a:endParaRPr lang="en-CA" dirty="0"/>
          </a:p>
        </p:txBody>
      </p:sp>
      <p:sp>
        <p:nvSpPr>
          <p:cNvPr id="10268" name="TextBox 10267">
            <a:extLst>
              <a:ext uri="{FF2B5EF4-FFF2-40B4-BE49-F238E27FC236}">
                <a16:creationId xmlns:a16="http://schemas.microsoft.com/office/drawing/2014/main" id="{2C3BE571-D9D8-130B-9012-7ACE13D4FB9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88</a:t>
            </a:r>
            <a:endParaRPr lang="en-CA" dirty="0"/>
          </a:p>
        </p:txBody>
      </p:sp>
      <p:sp>
        <p:nvSpPr>
          <p:cNvPr id="10269" name="TextBox 10268">
            <a:extLst>
              <a:ext uri="{FF2B5EF4-FFF2-40B4-BE49-F238E27FC236}">
                <a16:creationId xmlns:a16="http://schemas.microsoft.com/office/drawing/2014/main" id="{1CF521DB-81C2-2134-7CA2-D5D495FF842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89</a:t>
            </a:r>
            <a:endParaRPr lang="en-CA" dirty="0"/>
          </a:p>
        </p:txBody>
      </p:sp>
      <p:sp>
        <p:nvSpPr>
          <p:cNvPr id="10270" name="TextBox 10269">
            <a:extLst>
              <a:ext uri="{FF2B5EF4-FFF2-40B4-BE49-F238E27FC236}">
                <a16:creationId xmlns:a16="http://schemas.microsoft.com/office/drawing/2014/main" id="{C92B53E9-F898-654B-026D-8BA50AD8C012}"/>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90</a:t>
            </a:r>
          </a:p>
        </p:txBody>
      </p:sp>
      <p:sp>
        <p:nvSpPr>
          <p:cNvPr id="10271" name="TextBox 10270">
            <a:extLst>
              <a:ext uri="{FF2B5EF4-FFF2-40B4-BE49-F238E27FC236}">
                <a16:creationId xmlns:a16="http://schemas.microsoft.com/office/drawing/2014/main" id="{CBFE2CEF-0BC2-2228-DD54-CD1FB0BB2AB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91</a:t>
            </a:r>
          </a:p>
        </p:txBody>
      </p:sp>
      <p:sp>
        <p:nvSpPr>
          <p:cNvPr id="10272" name="TextBox 10271">
            <a:extLst>
              <a:ext uri="{FF2B5EF4-FFF2-40B4-BE49-F238E27FC236}">
                <a16:creationId xmlns:a16="http://schemas.microsoft.com/office/drawing/2014/main" id="{E988D695-3BC5-ECED-5AC7-C2A390DB2FC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92</a:t>
            </a:r>
          </a:p>
        </p:txBody>
      </p:sp>
      <p:sp>
        <p:nvSpPr>
          <p:cNvPr id="10273" name="TextBox 10272">
            <a:extLst>
              <a:ext uri="{FF2B5EF4-FFF2-40B4-BE49-F238E27FC236}">
                <a16:creationId xmlns:a16="http://schemas.microsoft.com/office/drawing/2014/main" id="{7A2C0A67-1A33-5B50-8F67-8C0B7F0F9E98}"/>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93</a:t>
            </a:r>
          </a:p>
        </p:txBody>
      </p:sp>
      <p:sp>
        <p:nvSpPr>
          <p:cNvPr id="10274" name="TextBox 10273">
            <a:extLst>
              <a:ext uri="{FF2B5EF4-FFF2-40B4-BE49-F238E27FC236}">
                <a16:creationId xmlns:a16="http://schemas.microsoft.com/office/drawing/2014/main" id="{1DEC96B4-D532-3725-42A4-5130FC1B017D}"/>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94</a:t>
            </a:r>
          </a:p>
        </p:txBody>
      </p:sp>
      <p:sp>
        <p:nvSpPr>
          <p:cNvPr id="10275" name="TextBox 10274">
            <a:extLst>
              <a:ext uri="{FF2B5EF4-FFF2-40B4-BE49-F238E27FC236}">
                <a16:creationId xmlns:a16="http://schemas.microsoft.com/office/drawing/2014/main" id="{A1979CA2-ABF5-2ABC-6714-FD3211ECF25B}"/>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95</a:t>
            </a:r>
          </a:p>
        </p:txBody>
      </p:sp>
      <p:sp>
        <p:nvSpPr>
          <p:cNvPr id="10276" name="TextBox 10275">
            <a:extLst>
              <a:ext uri="{FF2B5EF4-FFF2-40B4-BE49-F238E27FC236}">
                <a16:creationId xmlns:a16="http://schemas.microsoft.com/office/drawing/2014/main" id="{0F7F7339-926F-4025-5D90-26FD63D7DBBC}"/>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96</a:t>
            </a:r>
          </a:p>
        </p:txBody>
      </p:sp>
      <p:sp>
        <p:nvSpPr>
          <p:cNvPr id="10277" name="TextBox 10276">
            <a:extLst>
              <a:ext uri="{FF2B5EF4-FFF2-40B4-BE49-F238E27FC236}">
                <a16:creationId xmlns:a16="http://schemas.microsoft.com/office/drawing/2014/main" id="{80579551-D5CA-7059-E77C-09E6AC4157B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97</a:t>
            </a:r>
          </a:p>
        </p:txBody>
      </p:sp>
      <p:sp>
        <p:nvSpPr>
          <p:cNvPr id="10278" name="TextBox 10277">
            <a:extLst>
              <a:ext uri="{FF2B5EF4-FFF2-40B4-BE49-F238E27FC236}">
                <a16:creationId xmlns:a16="http://schemas.microsoft.com/office/drawing/2014/main" id="{43168391-9C55-5E1A-E599-59DB11A916C1}"/>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98</a:t>
            </a:r>
          </a:p>
        </p:txBody>
      </p:sp>
      <p:sp>
        <p:nvSpPr>
          <p:cNvPr id="10279" name="TextBox 10278">
            <a:extLst>
              <a:ext uri="{FF2B5EF4-FFF2-40B4-BE49-F238E27FC236}">
                <a16:creationId xmlns:a16="http://schemas.microsoft.com/office/drawing/2014/main" id="{EE9B044C-157A-B2EC-BE9E-51DE08B78050}"/>
              </a:ext>
            </a:extLst>
          </p:cNvPr>
          <p:cNvSpPr txBox="1"/>
          <p:nvPr/>
        </p:nvSpPr>
        <p:spPr>
          <a:xfrm>
            <a:off x="5760000" y="5760000"/>
            <a:ext cx="67324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99</a:t>
            </a:r>
          </a:p>
        </p:txBody>
      </p:sp>
      <p:sp>
        <p:nvSpPr>
          <p:cNvPr id="10280" name="TextBox 10279">
            <a:extLst>
              <a:ext uri="{FF2B5EF4-FFF2-40B4-BE49-F238E27FC236}">
                <a16:creationId xmlns:a16="http://schemas.microsoft.com/office/drawing/2014/main" id="{A44C3F1F-A5C1-2411-822E-89133FA0F2E8}"/>
              </a:ext>
            </a:extLst>
          </p:cNvPr>
          <p:cNvSpPr txBox="1"/>
          <p:nvPr/>
        </p:nvSpPr>
        <p:spPr>
          <a:xfrm>
            <a:off x="5760000" y="5760000"/>
            <a:ext cx="838200" cy="584775"/>
          </a:xfrm>
          <a:prstGeom prst="rect">
            <a:avLst/>
          </a:prstGeom>
          <a:noFill/>
        </p:spPr>
        <p:txBody>
          <a:bodyPr wrap="square">
            <a:spAutoFit/>
          </a:bodyPr>
          <a:lstStyle/>
          <a:p>
            <a:pPr algn="ctr"/>
            <a:r>
              <a:rPr kumimoji="0" lang="en-US" sz="3200" b="0" i="0" u="none" strike="noStrike" kern="0" cap="none" spc="0" normalizeH="0" baseline="0" noProof="0" dirty="0">
                <a:ln>
                  <a:noFill/>
                </a:ln>
                <a:solidFill>
                  <a:srgbClr val="000066"/>
                </a:solidFill>
                <a:effectLst/>
                <a:uLnTx/>
                <a:uFillTx/>
                <a:latin typeface="Calibri Light" panose="020F0302020204030204" pitchFamily="34" charset="0"/>
                <a:ea typeface="+mn-ea"/>
                <a:cs typeface="Calibri Light" panose="020F0302020204030204" pitchFamily="34" charset="0"/>
              </a:rPr>
              <a:t>100</a:t>
            </a:r>
          </a:p>
        </p:txBody>
      </p:sp>
    </p:spTree>
    <p:extLst>
      <p:ext uri="{BB962C8B-B14F-4D97-AF65-F5344CB8AC3E}">
        <p14:creationId xmlns:p14="http://schemas.microsoft.com/office/powerpoint/2010/main" val="85198543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7"/>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8"/>
                                        </p:tgtEl>
                                        <p:attrNameLst>
                                          <p:attrName>style.visibility</p:attrName>
                                        </p:attrNameLst>
                                      </p:cBhvr>
                                      <p:to>
                                        <p:strVal val="hidden"/>
                                      </p:to>
                                    </p:set>
                                  </p:childTnLst>
                                </p:cTn>
                              </p:par>
                              <p:par>
                                <p:cTn id="31" presetID="1" presetClass="entr" presetSubtype="0" fill="hold" grpId="0" nodeType="withEffect">
                                  <p:stCondLst>
                                    <p:cond delay="0"/>
                                  </p:stCondLst>
                                  <p:childTnLst>
                                    <p:set>
                                      <p:cBhvr>
                                        <p:cTn id="32" dur="1" fill="hold">
                                          <p:stCondLst>
                                            <p:cond delay="0"/>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1" nodeType="clickEffect">
                                  <p:stCondLst>
                                    <p:cond delay="0"/>
                                  </p:stCondLst>
                                  <p:childTnLst>
                                    <p:set>
                                      <p:cBhvr>
                                        <p:cTn id="36" dur="1" fill="hold">
                                          <p:stCondLst>
                                            <p:cond delay="0"/>
                                          </p:stCondLst>
                                        </p:cTn>
                                        <p:tgtEl>
                                          <p:spTgt spid="9"/>
                                        </p:tgtEl>
                                        <p:attrNameLst>
                                          <p:attrName>style.visibility</p:attrName>
                                        </p:attrNameLst>
                                      </p:cBhvr>
                                      <p:to>
                                        <p:strVal val="hidden"/>
                                      </p:to>
                                    </p:set>
                                  </p:childTnLst>
                                </p:cTn>
                              </p:par>
                              <p:par>
                                <p:cTn id="37" presetID="1" presetClass="entr" presetSubtype="0"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11"/>
                                        </p:tgtEl>
                                        <p:attrNameLst>
                                          <p:attrName>style.visibility</p:attrName>
                                        </p:attrNameLst>
                                      </p:cBhvr>
                                      <p:to>
                                        <p:strVal val="hidden"/>
                                      </p:to>
                                    </p:set>
                                  </p:childTnLst>
                                </p:cTn>
                              </p:par>
                              <p:par>
                                <p:cTn id="49" presetID="1" presetClass="entr" presetSubtype="0" fill="hold" grpId="0" nodeType="withEffect">
                                  <p:stCondLst>
                                    <p:cond delay="0"/>
                                  </p:stCondLst>
                                  <p:childTnLst>
                                    <p:set>
                                      <p:cBhvr>
                                        <p:cTn id="50" dur="1" fill="hold">
                                          <p:stCondLst>
                                            <p:cond delay="0"/>
                                          </p:stCondLst>
                                        </p:cTn>
                                        <p:tgtEl>
                                          <p:spTgt spid="1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2"/>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3"/>
                                        </p:tgtEl>
                                        <p:attrNameLst>
                                          <p:attrName>style.visibility</p:attrName>
                                        </p:attrNameLst>
                                      </p:cBhvr>
                                      <p:to>
                                        <p:strVal val="hidden"/>
                                      </p:to>
                                    </p:set>
                                  </p:childTnLst>
                                </p:cTn>
                              </p:par>
                              <p:par>
                                <p:cTn id="61" presetID="1" presetClass="entr" presetSubtype="0"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14"/>
                                        </p:tgtEl>
                                        <p:attrNameLst>
                                          <p:attrName>style.visibility</p:attrName>
                                        </p:attrNameLst>
                                      </p:cBhvr>
                                      <p:to>
                                        <p:strVal val="hidden"/>
                                      </p:to>
                                    </p:set>
                                  </p:childTnLst>
                                </p:cTn>
                              </p:par>
                              <p:par>
                                <p:cTn id="67" presetID="1" presetClass="entr" presetSubtype="0" fill="hold" grpId="0" nodeType="withEffect">
                                  <p:stCondLst>
                                    <p:cond delay="0"/>
                                  </p:stCondLst>
                                  <p:childTnLst>
                                    <p:set>
                                      <p:cBhvr>
                                        <p:cTn id="68" dur="1" fill="hold">
                                          <p:stCondLst>
                                            <p:cond delay="0"/>
                                          </p:stCondLst>
                                        </p:cTn>
                                        <p:tgtEl>
                                          <p:spTgt spid="1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5"/>
                                        </p:tgtEl>
                                        <p:attrNameLst>
                                          <p:attrName>style.visibility</p:attrName>
                                        </p:attrNameLst>
                                      </p:cBhvr>
                                      <p:to>
                                        <p:strVal val="hidden"/>
                                      </p:to>
                                    </p:set>
                                  </p:childTnLst>
                                </p:cTn>
                              </p:par>
                              <p:par>
                                <p:cTn id="73" presetID="1" presetClass="entr" presetSubtype="0" fill="hold" grpId="0" nodeType="withEffect">
                                  <p:stCondLst>
                                    <p:cond delay="0"/>
                                  </p:stCondLst>
                                  <p:childTnLst>
                                    <p:set>
                                      <p:cBhvr>
                                        <p:cTn id="74" dur="1" fill="hold">
                                          <p:stCondLst>
                                            <p:cond delay="0"/>
                                          </p:stCondLst>
                                        </p:cTn>
                                        <p:tgtEl>
                                          <p:spTgt spid="16"/>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6"/>
                                        </p:tgtEl>
                                        <p:attrNameLst>
                                          <p:attrName>style.visibility</p:attrName>
                                        </p:attrNameLst>
                                      </p:cBhvr>
                                      <p:to>
                                        <p:strVal val="hidden"/>
                                      </p:to>
                                    </p:set>
                                  </p:childTnLst>
                                </p:cTn>
                              </p:par>
                              <p:par>
                                <p:cTn id="79" presetID="1" presetClass="entr" presetSubtype="0" fill="hold" grpId="0" nodeType="withEffect">
                                  <p:stCondLst>
                                    <p:cond delay="0"/>
                                  </p:stCondLst>
                                  <p:childTnLst>
                                    <p:set>
                                      <p:cBhvr>
                                        <p:cTn id="80" dur="1" fill="hold">
                                          <p:stCondLst>
                                            <p:cond delay="0"/>
                                          </p:stCondLst>
                                        </p:cTn>
                                        <p:tgtEl>
                                          <p:spTgt spid="1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7"/>
                                        </p:tgtEl>
                                        <p:attrNameLst>
                                          <p:attrName>style.visibility</p:attrName>
                                        </p:attrNameLst>
                                      </p:cBhvr>
                                      <p:to>
                                        <p:strVal val="hidden"/>
                                      </p:to>
                                    </p:set>
                                  </p:childTnLst>
                                </p:cTn>
                              </p:par>
                              <p:par>
                                <p:cTn id="85" presetID="1" presetClass="entr" presetSubtype="0" fill="hold" grpId="0" nodeType="withEffect">
                                  <p:stCondLst>
                                    <p:cond delay="0"/>
                                  </p:stCondLst>
                                  <p:childTnLst>
                                    <p:set>
                                      <p:cBhvr>
                                        <p:cTn id="86" dur="1" fill="hold">
                                          <p:stCondLst>
                                            <p:cond delay="0"/>
                                          </p:stCondLst>
                                        </p:cTn>
                                        <p:tgtEl>
                                          <p:spTgt spid="1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xit" presetSubtype="0" fill="hold" grpId="1" nodeType="clickEffect">
                                  <p:stCondLst>
                                    <p:cond delay="0"/>
                                  </p:stCondLst>
                                  <p:childTnLst>
                                    <p:set>
                                      <p:cBhvr>
                                        <p:cTn id="90" dur="1" fill="hold">
                                          <p:stCondLst>
                                            <p:cond delay="0"/>
                                          </p:stCondLst>
                                        </p:cTn>
                                        <p:tgtEl>
                                          <p:spTgt spid="18"/>
                                        </p:tgtEl>
                                        <p:attrNameLst>
                                          <p:attrName>style.visibility</p:attrName>
                                        </p:attrNameLst>
                                      </p:cBhvr>
                                      <p:to>
                                        <p:strVal val="hidden"/>
                                      </p:to>
                                    </p:set>
                                  </p:childTnLst>
                                </p:cTn>
                              </p:par>
                              <p:par>
                                <p:cTn id="91" presetID="1" presetClass="entr" presetSubtype="0" fill="hold" grpId="0" nodeType="with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9"/>
                                        </p:tgtEl>
                                        <p:attrNameLst>
                                          <p:attrName>style.visibility</p:attrName>
                                        </p:attrNameLst>
                                      </p:cBhvr>
                                      <p:to>
                                        <p:strVal val="hidden"/>
                                      </p:to>
                                    </p:set>
                                  </p:childTnLst>
                                </p:cTn>
                              </p:par>
                              <p:par>
                                <p:cTn id="97" presetID="1" presetClass="entr" presetSubtype="0" fill="hold" grpId="0" nodeType="withEffect">
                                  <p:stCondLst>
                                    <p:cond delay="0"/>
                                  </p:stCondLst>
                                  <p:childTnLst>
                                    <p:set>
                                      <p:cBhvr>
                                        <p:cTn id="98" dur="1" fill="hold">
                                          <p:stCondLst>
                                            <p:cond delay="0"/>
                                          </p:stCondLst>
                                        </p:cTn>
                                        <p:tgtEl>
                                          <p:spTgt spid="20"/>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xit" presetSubtype="0" fill="hold" grpId="1" nodeType="clickEffect">
                                  <p:stCondLst>
                                    <p:cond delay="0"/>
                                  </p:stCondLst>
                                  <p:childTnLst>
                                    <p:set>
                                      <p:cBhvr>
                                        <p:cTn id="102" dur="1" fill="hold">
                                          <p:stCondLst>
                                            <p:cond delay="0"/>
                                          </p:stCondLst>
                                        </p:cTn>
                                        <p:tgtEl>
                                          <p:spTgt spid="20"/>
                                        </p:tgtEl>
                                        <p:attrNameLst>
                                          <p:attrName>style.visibility</p:attrName>
                                        </p:attrNameLst>
                                      </p:cBhvr>
                                      <p:to>
                                        <p:strVal val="hidden"/>
                                      </p:to>
                                    </p:set>
                                  </p:childTnLst>
                                </p:cTn>
                              </p:par>
                              <p:par>
                                <p:cTn id="103" presetID="1" presetClass="entr" presetSubtype="0" fill="hold" grpId="0"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xit" presetSubtype="0" fill="hold" grpId="1" nodeType="clickEffect">
                                  <p:stCondLst>
                                    <p:cond delay="0"/>
                                  </p:stCondLst>
                                  <p:childTnLst>
                                    <p:set>
                                      <p:cBhvr>
                                        <p:cTn id="108" dur="1" fill="hold">
                                          <p:stCondLst>
                                            <p:cond delay="0"/>
                                          </p:stCondLst>
                                        </p:cTn>
                                        <p:tgtEl>
                                          <p:spTgt spid="21"/>
                                        </p:tgtEl>
                                        <p:attrNameLst>
                                          <p:attrName>style.visibility</p:attrName>
                                        </p:attrNameLst>
                                      </p:cBhvr>
                                      <p:to>
                                        <p:strVal val="hidden"/>
                                      </p:to>
                                    </p:set>
                                  </p:childTnLst>
                                </p:cTn>
                              </p:par>
                              <p:par>
                                <p:cTn id="109" presetID="1" presetClass="entr" presetSubtype="0" fill="hold" grpId="0" nodeType="withEffect">
                                  <p:stCondLst>
                                    <p:cond delay="0"/>
                                  </p:stCondLst>
                                  <p:childTnLst>
                                    <p:set>
                                      <p:cBhvr>
                                        <p:cTn id="110" dur="1" fill="hold">
                                          <p:stCondLst>
                                            <p:cond delay="0"/>
                                          </p:stCondLst>
                                        </p:cTn>
                                        <p:tgtEl>
                                          <p:spTgt spid="2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22"/>
                                        </p:tgtEl>
                                        <p:attrNameLst>
                                          <p:attrName>style.visibility</p:attrName>
                                        </p:attrNameLst>
                                      </p:cBhvr>
                                      <p:to>
                                        <p:strVal val="hidden"/>
                                      </p:to>
                                    </p:set>
                                  </p:childTnLst>
                                </p:cTn>
                              </p:par>
                              <p:par>
                                <p:cTn id="115" presetID="1" presetClass="entr" presetSubtype="0" fill="hold" grpId="0" nodeType="withEffect">
                                  <p:stCondLst>
                                    <p:cond delay="0"/>
                                  </p:stCondLst>
                                  <p:childTnLst>
                                    <p:set>
                                      <p:cBhvr>
                                        <p:cTn id="116" dur="1" fill="hold">
                                          <p:stCondLst>
                                            <p:cond delay="0"/>
                                          </p:stCondLst>
                                        </p:cTn>
                                        <p:tgtEl>
                                          <p:spTgt spid="2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grpId="1" nodeType="clickEffect">
                                  <p:stCondLst>
                                    <p:cond delay="0"/>
                                  </p:stCondLst>
                                  <p:childTnLst>
                                    <p:set>
                                      <p:cBhvr>
                                        <p:cTn id="120" dur="1" fill="hold">
                                          <p:stCondLst>
                                            <p:cond delay="0"/>
                                          </p:stCondLst>
                                        </p:cTn>
                                        <p:tgtEl>
                                          <p:spTgt spid="23"/>
                                        </p:tgtEl>
                                        <p:attrNameLst>
                                          <p:attrName>style.visibility</p:attrName>
                                        </p:attrNameLst>
                                      </p:cBhvr>
                                      <p:to>
                                        <p:strVal val="hidden"/>
                                      </p:to>
                                    </p:set>
                                  </p:childTnLst>
                                </p:cTn>
                              </p:par>
                              <p:par>
                                <p:cTn id="121" presetID="1" presetClass="entr" presetSubtype="0" fill="hold" grpId="0" nodeType="withEffect">
                                  <p:stCondLst>
                                    <p:cond delay="0"/>
                                  </p:stCondLst>
                                  <p:childTnLst>
                                    <p:set>
                                      <p:cBhvr>
                                        <p:cTn id="122" dur="1" fill="hold">
                                          <p:stCondLst>
                                            <p:cond delay="0"/>
                                          </p:stCondLst>
                                        </p:cTn>
                                        <p:tgtEl>
                                          <p:spTgt spid="24"/>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grpId="1" nodeType="clickEffect">
                                  <p:stCondLst>
                                    <p:cond delay="0"/>
                                  </p:stCondLst>
                                  <p:childTnLst>
                                    <p:set>
                                      <p:cBhvr>
                                        <p:cTn id="126" dur="1" fill="hold">
                                          <p:stCondLst>
                                            <p:cond delay="0"/>
                                          </p:stCondLst>
                                        </p:cTn>
                                        <p:tgtEl>
                                          <p:spTgt spid="24"/>
                                        </p:tgtEl>
                                        <p:attrNameLst>
                                          <p:attrName>style.visibility</p:attrName>
                                        </p:attrNameLst>
                                      </p:cBhvr>
                                      <p:to>
                                        <p:strVal val="hidden"/>
                                      </p:to>
                                    </p:set>
                                  </p:childTnLst>
                                </p:cTn>
                              </p:par>
                              <p:par>
                                <p:cTn id="127" presetID="1" presetClass="entr" presetSubtype="0" fill="hold" grpId="0" nodeType="withEffect">
                                  <p:stCondLst>
                                    <p:cond delay="0"/>
                                  </p:stCondLst>
                                  <p:childTnLst>
                                    <p:set>
                                      <p:cBhvr>
                                        <p:cTn id="128" dur="1" fill="hold">
                                          <p:stCondLst>
                                            <p:cond delay="0"/>
                                          </p:stCondLst>
                                        </p:cTn>
                                        <p:tgtEl>
                                          <p:spTgt spid="25"/>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grpId="1" nodeType="clickEffect">
                                  <p:stCondLst>
                                    <p:cond delay="0"/>
                                  </p:stCondLst>
                                  <p:childTnLst>
                                    <p:set>
                                      <p:cBhvr>
                                        <p:cTn id="132" dur="1" fill="hold">
                                          <p:stCondLst>
                                            <p:cond delay="0"/>
                                          </p:stCondLst>
                                        </p:cTn>
                                        <p:tgtEl>
                                          <p:spTgt spid="25"/>
                                        </p:tgtEl>
                                        <p:attrNameLst>
                                          <p:attrName>style.visibility</p:attrName>
                                        </p:attrNameLst>
                                      </p:cBhvr>
                                      <p:to>
                                        <p:strVal val="hidden"/>
                                      </p:to>
                                    </p:set>
                                  </p:childTnLst>
                                </p:cTn>
                              </p:par>
                              <p:par>
                                <p:cTn id="133" presetID="1" presetClass="entr" presetSubtype="0" fill="hold" grpId="0" nodeType="withEffect">
                                  <p:stCondLst>
                                    <p:cond delay="0"/>
                                  </p:stCondLst>
                                  <p:childTnLst>
                                    <p:set>
                                      <p:cBhvr>
                                        <p:cTn id="134" dur="1" fill="hold">
                                          <p:stCondLst>
                                            <p:cond delay="0"/>
                                          </p:stCondLst>
                                        </p:cTn>
                                        <p:tgtEl>
                                          <p:spTgt spid="26"/>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grpId="1" nodeType="clickEffect">
                                  <p:stCondLst>
                                    <p:cond delay="0"/>
                                  </p:stCondLst>
                                  <p:childTnLst>
                                    <p:set>
                                      <p:cBhvr>
                                        <p:cTn id="138" dur="1" fill="hold">
                                          <p:stCondLst>
                                            <p:cond delay="0"/>
                                          </p:stCondLst>
                                        </p:cTn>
                                        <p:tgtEl>
                                          <p:spTgt spid="26"/>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2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27"/>
                                        </p:tgtEl>
                                        <p:attrNameLst>
                                          <p:attrName>style.visibility</p:attrName>
                                        </p:attrNameLst>
                                      </p:cBhvr>
                                      <p:to>
                                        <p:strVal val="hidden"/>
                                      </p:to>
                                    </p:set>
                                  </p:childTnLst>
                                </p:cTn>
                              </p:par>
                              <p:par>
                                <p:cTn id="145" presetID="1" presetClass="entr" presetSubtype="0" fill="hold" grpId="0" nodeType="withEffect">
                                  <p:stCondLst>
                                    <p:cond delay="0"/>
                                  </p:stCondLst>
                                  <p:childTnLst>
                                    <p:set>
                                      <p:cBhvr>
                                        <p:cTn id="146" dur="1" fill="hold">
                                          <p:stCondLst>
                                            <p:cond delay="0"/>
                                          </p:stCondLst>
                                        </p:cTn>
                                        <p:tgtEl>
                                          <p:spTgt spid="28"/>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xit" presetSubtype="0" fill="hold" grpId="1" nodeType="clickEffect">
                                  <p:stCondLst>
                                    <p:cond delay="0"/>
                                  </p:stCondLst>
                                  <p:childTnLst>
                                    <p:set>
                                      <p:cBhvr>
                                        <p:cTn id="150" dur="1" fill="hold">
                                          <p:stCondLst>
                                            <p:cond delay="0"/>
                                          </p:stCondLst>
                                        </p:cTn>
                                        <p:tgtEl>
                                          <p:spTgt spid="28"/>
                                        </p:tgtEl>
                                        <p:attrNameLst>
                                          <p:attrName>style.visibility</p:attrName>
                                        </p:attrNameLst>
                                      </p:cBhvr>
                                      <p:to>
                                        <p:strVal val="hidden"/>
                                      </p:to>
                                    </p:set>
                                  </p:childTnLst>
                                </p:cTn>
                              </p:par>
                              <p:par>
                                <p:cTn id="151" presetID="1" presetClass="entr" presetSubtype="0" fill="hold" grpId="0" nodeType="withEffect">
                                  <p:stCondLst>
                                    <p:cond delay="0"/>
                                  </p:stCondLst>
                                  <p:childTnLst>
                                    <p:set>
                                      <p:cBhvr>
                                        <p:cTn id="152" dur="1" fill="hold">
                                          <p:stCondLst>
                                            <p:cond delay="0"/>
                                          </p:stCondLst>
                                        </p:cTn>
                                        <p:tgtEl>
                                          <p:spTgt spid="29"/>
                                        </p:tgtEl>
                                        <p:attrNameLst>
                                          <p:attrName>style.visibility</p:attrName>
                                        </p:attrNameLst>
                                      </p:cBhvr>
                                      <p:to>
                                        <p:strVal val="visible"/>
                                      </p:to>
                                    </p:set>
                                  </p:childTnLst>
                                </p:cTn>
                              </p:par>
                            </p:childTnLst>
                          </p:cTn>
                        </p:par>
                      </p:childTnLst>
                    </p:cTn>
                  </p:par>
                  <p:par>
                    <p:cTn id="153" fill="hold">
                      <p:stCondLst>
                        <p:cond delay="indefinite"/>
                      </p:stCondLst>
                      <p:childTnLst>
                        <p:par>
                          <p:cTn id="154" fill="hold">
                            <p:stCondLst>
                              <p:cond delay="0"/>
                            </p:stCondLst>
                            <p:childTnLst>
                              <p:par>
                                <p:cTn id="155" presetID="1" presetClass="exit" presetSubtype="0" fill="hold" grpId="1" nodeType="clickEffect">
                                  <p:stCondLst>
                                    <p:cond delay="0"/>
                                  </p:stCondLst>
                                  <p:childTnLst>
                                    <p:set>
                                      <p:cBhvr>
                                        <p:cTn id="156" dur="1" fill="hold">
                                          <p:stCondLst>
                                            <p:cond delay="0"/>
                                          </p:stCondLst>
                                        </p:cTn>
                                        <p:tgtEl>
                                          <p:spTgt spid="29"/>
                                        </p:tgtEl>
                                        <p:attrNameLst>
                                          <p:attrName>style.visibility</p:attrName>
                                        </p:attrNameLst>
                                      </p:cBhvr>
                                      <p:to>
                                        <p:strVal val="hidden"/>
                                      </p:to>
                                    </p:set>
                                  </p:childTnLst>
                                </p:cTn>
                              </p:par>
                              <p:par>
                                <p:cTn id="157" presetID="1" presetClass="entr" presetSubtype="0" fill="hold" grpId="0" nodeType="withEffect">
                                  <p:stCondLst>
                                    <p:cond delay="0"/>
                                  </p:stCondLst>
                                  <p:childTnLst>
                                    <p:set>
                                      <p:cBhvr>
                                        <p:cTn id="158" dur="1" fill="hold">
                                          <p:stCondLst>
                                            <p:cond delay="0"/>
                                          </p:stCondLst>
                                        </p:cTn>
                                        <p:tgtEl>
                                          <p:spTgt spid="30"/>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xit" presetSubtype="0" fill="hold" grpId="1" nodeType="clickEffect">
                                  <p:stCondLst>
                                    <p:cond delay="0"/>
                                  </p:stCondLst>
                                  <p:childTnLst>
                                    <p:set>
                                      <p:cBhvr>
                                        <p:cTn id="162" dur="1" fill="hold">
                                          <p:stCondLst>
                                            <p:cond delay="0"/>
                                          </p:stCondLst>
                                        </p:cTn>
                                        <p:tgtEl>
                                          <p:spTgt spid="30"/>
                                        </p:tgtEl>
                                        <p:attrNameLst>
                                          <p:attrName>style.visibility</p:attrName>
                                        </p:attrNameLst>
                                      </p:cBhvr>
                                      <p:to>
                                        <p:strVal val="hidden"/>
                                      </p:to>
                                    </p:set>
                                  </p:childTnLst>
                                </p:cTn>
                              </p:par>
                              <p:par>
                                <p:cTn id="163" presetID="1" presetClass="entr" presetSubtype="0" fill="hold" grpId="0" nodeType="withEffect">
                                  <p:stCondLst>
                                    <p:cond delay="0"/>
                                  </p:stCondLst>
                                  <p:childTnLst>
                                    <p:set>
                                      <p:cBhvr>
                                        <p:cTn id="164" dur="1" fill="hold">
                                          <p:stCondLst>
                                            <p:cond delay="0"/>
                                          </p:stCondLst>
                                        </p:cTn>
                                        <p:tgtEl>
                                          <p:spTgt spid="3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31"/>
                                        </p:tgtEl>
                                        <p:attrNameLst>
                                          <p:attrName>style.visibility</p:attrName>
                                        </p:attrNameLst>
                                      </p:cBhvr>
                                      <p:to>
                                        <p:strVal val="hidden"/>
                                      </p:to>
                                    </p:set>
                                  </p:childTnLst>
                                </p:cTn>
                              </p:par>
                              <p:par>
                                <p:cTn id="169" presetID="1" presetClass="entr" presetSubtype="0" fill="hold" grpId="0" nodeType="withEffect">
                                  <p:stCondLst>
                                    <p:cond delay="0"/>
                                  </p:stCondLst>
                                  <p:childTnLst>
                                    <p:set>
                                      <p:cBhvr>
                                        <p:cTn id="170" dur="1" fill="hold">
                                          <p:stCondLst>
                                            <p:cond delay="0"/>
                                          </p:stCondLst>
                                        </p:cTn>
                                        <p:tgtEl>
                                          <p:spTgt spid="32"/>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xit" presetSubtype="0" fill="hold" grpId="1" nodeType="clickEffect">
                                  <p:stCondLst>
                                    <p:cond delay="0"/>
                                  </p:stCondLst>
                                  <p:childTnLst>
                                    <p:set>
                                      <p:cBhvr>
                                        <p:cTn id="174" dur="1" fill="hold">
                                          <p:stCondLst>
                                            <p:cond delay="0"/>
                                          </p:stCondLst>
                                        </p:cTn>
                                        <p:tgtEl>
                                          <p:spTgt spid="32"/>
                                        </p:tgtEl>
                                        <p:attrNameLst>
                                          <p:attrName>style.visibility</p:attrName>
                                        </p:attrNameLst>
                                      </p:cBhvr>
                                      <p:to>
                                        <p:strVal val="hidden"/>
                                      </p:to>
                                    </p:set>
                                  </p:childTnLst>
                                </p:cTn>
                              </p:par>
                              <p:par>
                                <p:cTn id="175" presetID="1" presetClass="entr" presetSubtype="0" fill="hold" grpId="0" nodeType="withEffect">
                                  <p:stCondLst>
                                    <p:cond delay="0"/>
                                  </p:stCondLst>
                                  <p:childTnLst>
                                    <p:set>
                                      <p:cBhvr>
                                        <p:cTn id="176" dur="1" fill="hold">
                                          <p:stCondLst>
                                            <p:cond delay="0"/>
                                          </p:stCondLst>
                                        </p:cTn>
                                        <p:tgtEl>
                                          <p:spTgt spid="33"/>
                                        </p:tgtEl>
                                        <p:attrNameLst>
                                          <p:attrName>style.visibility</p:attrName>
                                        </p:attrNameLst>
                                      </p:cBhvr>
                                      <p:to>
                                        <p:strVal val="visible"/>
                                      </p:to>
                                    </p:set>
                                  </p:childTnLst>
                                </p:cTn>
                              </p:par>
                            </p:childTnLst>
                          </p:cTn>
                        </p:par>
                      </p:childTnLst>
                    </p:cTn>
                  </p:par>
                  <p:par>
                    <p:cTn id="177" fill="hold">
                      <p:stCondLst>
                        <p:cond delay="indefinite"/>
                      </p:stCondLst>
                      <p:childTnLst>
                        <p:par>
                          <p:cTn id="178" fill="hold">
                            <p:stCondLst>
                              <p:cond delay="0"/>
                            </p:stCondLst>
                            <p:childTnLst>
                              <p:par>
                                <p:cTn id="179" presetID="1" presetClass="exit" presetSubtype="0" fill="hold" grpId="1" nodeType="clickEffect">
                                  <p:stCondLst>
                                    <p:cond delay="0"/>
                                  </p:stCondLst>
                                  <p:childTnLst>
                                    <p:set>
                                      <p:cBhvr>
                                        <p:cTn id="180" dur="1" fill="hold">
                                          <p:stCondLst>
                                            <p:cond delay="0"/>
                                          </p:stCondLst>
                                        </p:cTn>
                                        <p:tgtEl>
                                          <p:spTgt spid="33"/>
                                        </p:tgtEl>
                                        <p:attrNameLst>
                                          <p:attrName>style.visibility</p:attrName>
                                        </p:attrNameLst>
                                      </p:cBhvr>
                                      <p:to>
                                        <p:strVal val="hidden"/>
                                      </p:to>
                                    </p:set>
                                  </p:childTnLst>
                                </p:cTn>
                              </p:par>
                              <p:par>
                                <p:cTn id="181" presetID="1" presetClass="entr" presetSubtype="0" fill="hold" grpId="0" nodeType="withEffect">
                                  <p:stCondLst>
                                    <p:cond delay="0"/>
                                  </p:stCondLst>
                                  <p:childTnLst>
                                    <p:set>
                                      <p:cBhvr>
                                        <p:cTn id="182" dur="1" fill="hold">
                                          <p:stCondLst>
                                            <p:cond delay="0"/>
                                          </p:stCondLst>
                                        </p:cTn>
                                        <p:tgtEl>
                                          <p:spTgt spid="34"/>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34"/>
                                        </p:tgtEl>
                                        <p:attrNameLst>
                                          <p:attrName>style.visibility</p:attrName>
                                        </p:attrNameLst>
                                      </p:cBhvr>
                                      <p:to>
                                        <p:strVal val="hidden"/>
                                      </p:to>
                                    </p:set>
                                  </p:childTnLst>
                                </p:cTn>
                              </p:par>
                              <p:par>
                                <p:cTn id="187" presetID="1" presetClass="entr" presetSubtype="0" fill="hold" grpId="0" nodeType="withEffect">
                                  <p:stCondLst>
                                    <p:cond delay="0"/>
                                  </p:stCondLst>
                                  <p:childTnLst>
                                    <p:set>
                                      <p:cBhvr>
                                        <p:cTn id="188" dur="1" fill="hold">
                                          <p:stCondLst>
                                            <p:cond delay="0"/>
                                          </p:stCondLst>
                                        </p:cTn>
                                        <p:tgtEl>
                                          <p:spTgt spid="35"/>
                                        </p:tgtEl>
                                        <p:attrNameLst>
                                          <p:attrName>style.visibility</p:attrName>
                                        </p:attrNameLst>
                                      </p:cBhvr>
                                      <p:to>
                                        <p:strVal val="visible"/>
                                      </p:to>
                                    </p:set>
                                  </p:childTnLst>
                                </p:cTn>
                              </p:par>
                            </p:childTnLst>
                          </p:cTn>
                        </p:par>
                      </p:childTnLst>
                    </p:cTn>
                  </p:par>
                  <p:par>
                    <p:cTn id="189" fill="hold">
                      <p:stCondLst>
                        <p:cond delay="indefinite"/>
                      </p:stCondLst>
                      <p:childTnLst>
                        <p:par>
                          <p:cTn id="190" fill="hold">
                            <p:stCondLst>
                              <p:cond delay="0"/>
                            </p:stCondLst>
                            <p:childTnLst>
                              <p:par>
                                <p:cTn id="191" presetID="1" presetClass="exit" presetSubtype="0" fill="hold" grpId="1" nodeType="clickEffect">
                                  <p:stCondLst>
                                    <p:cond delay="0"/>
                                  </p:stCondLst>
                                  <p:childTnLst>
                                    <p:set>
                                      <p:cBhvr>
                                        <p:cTn id="192" dur="1" fill="hold">
                                          <p:stCondLst>
                                            <p:cond delay="0"/>
                                          </p:stCondLst>
                                        </p:cTn>
                                        <p:tgtEl>
                                          <p:spTgt spid="35"/>
                                        </p:tgtEl>
                                        <p:attrNameLst>
                                          <p:attrName>style.visibility</p:attrName>
                                        </p:attrNameLst>
                                      </p:cBhvr>
                                      <p:to>
                                        <p:strVal val="hidden"/>
                                      </p:to>
                                    </p:set>
                                  </p:childTnLst>
                                </p:cTn>
                              </p:par>
                              <p:par>
                                <p:cTn id="193" presetID="1" presetClass="entr" presetSubtype="0" fill="hold" grpId="0" nodeType="withEffect">
                                  <p:stCondLst>
                                    <p:cond delay="0"/>
                                  </p:stCondLst>
                                  <p:childTnLst>
                                    <p:set>
                                      <p:cBhvr>
                                        <p:cTn id="194" dur="1" fill="hold">
                                          <p:stCondLst>
                                            <p:cond delay="0"/>
                                          </p:stCondLst>
                                        </p:cTn>
                                        <p:tgtEl>
                                          <p:spTgt spid="36"/>
                                        </p:tgtEl>
                                        <p:attrNameLst>
                                          <p:attrName>style.visibility</p:attrName>
                                        </p:attrNameLst>
                                      </p:cBhvr>
                                      <p:to>
                                        <p:strVal val="visible"/>
                                      </p:to>
                                    </p:set>
                                  </p:childTnLst>
                                </p:cTn>
                              </p:par>
                            </p:childTnLst>
                          </p:cTn>
                        </p:par>
                      </p:childTnLst>
                    </p:cTn>
                  </p:par>
                  <p:par>
                    <p:cTn id="195" fill="hold">
                      <p:stCondLst>
                        <p:cond delay="indefinite"/>
                      </p:stCondLst>
                      <p:childTnLst>
                        <p:par>
                          <p:cTn id="196" fill="hold">
                            <p:stCondLst>
                              <p:cond delay="0"/>
                            </p:stCondLst>
                            <p:childTnLst>
                              <p:par>
                                <p:cTn id="197" presetID="1" presetClass="exit" presetSubtype="0" fill="hold" grpId="1" nodeType="clickEffect">
                                  <p:stCondLst>
                                    <p:cond delay="0"/>
                                  </p:stCondLst>
                                  <p:childTnLst>
                                    <p:set>
                                      <p:cBhvr>
                                        <p:cTn id="198" dur="1" fill="hold">
                                          <p:stCondLst>
                                            <p:cond delay="0"/>
                                          </p:stCondLst>
                                        </p:cTn>
                                        <p:tgtEl>
                                          <p:spTgt spid="36"/>
                                        </p:tgtEl>
                                        <p:attrNameLst>
                                          <p:attrName>style.visibility</p:attrName>
                                        </p:attrNameLst>
                                      </p:cBhvr>
                                      <p:to>
                                        <p:strVal val="hidden"/>
                                      </p:to>
                                    </p:set>
                                  </p:childTnLst>
                                </p:cTn>
                              </p:par>
                              <p:par>
                                <p:cTn id="199" presetID="1" presetClass="entr" presetSubtype="0" fill="hold" grpId="0" nodeType="withEffect">
                                  <p:stCondLst>
                                    <p:cond delay="0"/>
                                  </p:stCondLst>
                                  <p:childTnLst>
                                    <p:set>
                                      <p:cBhvr>
                                        <p:cTn id="200" dur="1" fill="hold">
                                          <p:stCondLst>
                                            <p:cond delay="0"/>
                                          </p:stCondLst>
                                        </p:cTn>
                                        <p:tgtEl>
                                          <p:spTgt spid="37"/>
                                        </p:tgtEl>
                                        <p:attrNameLst>
                                          <p:attrName>style.visibility</p:attrName>
                                        </p:attrNameLst>
                                      </p:cBhvr>
                                      <p:to>
                                        <p:strVal val="visible"/>
                                      </p:to>
                                    </p:set>
                                  </p:childTnLst>
                                </p:cTn>
                              </p:par>
                            </p:childTnLst>
                          </p:cTn>
                        </p:par>
                      </p:childTnLst>
                    </p:cTn>
                  </p:par>
                  <p:par>
                    <p:cTn id="201" fill="hold">
                      <p:stCondLst>
                        <p:cond delay="indefinite"/>
                      </p:stCondLst>
                      <p:childTnLst>
                        <p:par>
                          <p:cTn id="202" fill="hold">
                            <p:stCondLst>
                              <p:cond delay="0"/>
                            </p:stCondLst>
                            <p:childTnLst>
                              <p:par>
                                <p:cTn id="203" presetID="1" presetClass="exit" presetSubtype="0" fill="hold" grpId="1" nodeType="clickEffect">
                                  <p:stCondLst>
                                    <p:cond delay="0"/>
                                  </p:stCondLst>
                                  <p:childTnLst>
                                    <p:set>
                                      <p:cBhvr>
                                        <p:cTn id="204" dur="1" fill="hold">
                                          <p:stCondLst>
                                            <p:cond delay="0"/>
                                          </p:stCondLst>
                                        </p:cTn>
                                        <p:tgtEl>
                                          <p:spTgt spid="37"/>
                                        </p:tgtEl>
                                        <p:attrNameLst>
                                          <p:attrName>style.visibility</p:attrName>
                                        </p:attrNameLst>
                                      </p:cBhvr>
                                      <p:to>
                                        <p:strVal val="hidden"/>
                                      </p:to>
                                    </p:set>
                                  </p:childTnLst>
                                </p:cTn>
                              </p:par>
                              <p:par>
                                <p:cTn id="205" presetID="1" presetClass="entr" presetSubtype="0" fill="hold" grpId="0" nodeType="withEffect">
                                  <p:stCondLst>
                                    <p:cond delay="0"/>
                                  </p:stCondLst>
                                  <p:childTnLst>
                                    <p:set>
                                      <p:cBhvr>
                                        <p:cTn id="206" dur="1" fill="hold">
                                          <p:stCondLst>
                                            <p:cond delay="0"/>
                                          </p:stCondLst>
                                        </p:cTn>
                                        <p:tgtEl>
                                          <p:spTgt spid="38"/>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38"/>
                                        </p:tgtEl>
                                        <p:attrNameLst>
                                          <p:attrName>style.visibility</p:attrName>
                                        </p:attrNameLst>
                                      </p:cBhvr>
                                      <p:to>
                                        <p:strVal val="hidden"/>
                                      </p:to>
                                    </p:set>
                                  </p:childTnLst>
                                </p:cTn>
                              </p:par>
                              <p:par>
                                <p:cTn id="211" presetID="1" presetClass="entr" presetSubtype="0" fill="hold" grpId="0" nodeType="withEffect">
                                  <p:stCondLst>
                                    <p:cond delay="0"/>
                                  </p:stCondLst>
                                  <p:childTnLst>
                                    <p:set>
                                      <p:cBhvr>
                                        <p:cTn id="212" dur="1" fill="hold">
                                          <p:stCondLst>
                                            <p:cond delay="0"/>
                                          </p:stCondLst>
                                        </p:cTn>
                                        <p:tgtEl>
                                          <p:spTgt spid="39"/>
                                        </p:tgtEl>
                                        <p:attrNameLst>
                                          <p:attrName>style.visibility</p:attrName>
                                        </p:attrNameLst>
                                      </p:cBhvr>
                                      <p:to>
                                        <p:strVal val="visible"/>
                                      </p:to>
                                    </p:set>
                                  </p:childTnLst>
                                </p:cTn>
                              </p:par>
                            </p:childTnLst>
                          </p:cTn>
                        </p:par>
                      </p:childTnLst>
                    </p:cTn>
                  </p:par>
                  <p:par>
                    <p:cTn id="213" fill="hold">
                      <p:stCondLst>
                        <p:cond delay="indefinite"/>
                      </p:stCondLst>
                      <p:childTnLst>
                        <p:par>
                          <p:cTn id="214" fill="hold">
                            <p:stCondLst>
                              <p:cond delay="0"/>
                            </p:stCondLst>
                            <p:childTnLst>
                              <p:par>
                                <p:cTn id="215" presetID="1" presetClass="exit" presetSubtype="0" fill="hold" grpId="1" nodeType="clickEffect">
                                  <p:stCondLst>
                                    <p:cond delay="0"/>
                                  </p:stCondLst>
                                  <p:childTnLst>
                                    <p:set>
                                      <p:cBhvr>
                                        <p:cTn id="216" dur="1" fill="hold">
                                          <p:stCondLst>
                                            <p:cond delay="0"/>
                                          </p:stCondLst>
                                        </p:cTn>
                                        <p:tgtEl>
                                          <p:spTgt spid="39"/>
                                        </p:tgtEl>
                                        <p:attrNameLst>
                                          <p:attrName>style.visibility</p:attrName>
                                        </p:attrNameLst>
                                      </p:cBhvr>
                                      <p:to>
                                        <p:strVal val="hidden"/>
                                      </p:to>
                                    </p:set>
                                  </p:childTnLst>
                                </p:cTn>
                              </p:par>
                              <p:par>
                                <p:cTn id="217" presetID="1" presetClass="entr" presetSubtype="0" fill="hold" grpId="0" nodeType="withEffect">
                                  <p:stCondLst>
                                    <p:cond delay="0"/>
                                  </p:stCondLst>
                                  <p:childTnLst>
                                    <p:set>
                                      <p:cBhvr>
                                        <p:cTn id="218" dur="1" fill="hold">
                                          <p:stCondLst>
                                            <p:cond delay="0"/>
                                          </p:stCondLst>
                                        </p:cTn>
                                        <p:tgtEl>
                                          <p:spTgt spid="40"/>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xit" presetSubtype="0" fill="hold" grpId="1" nodeType="clickEffect">
                                  <p:stCondLst>
                                    <p:cond delay="0"/>
                                  </p:stCondLst>
                                  <p:childTnLst>
                                    <p:set>
                                      <p:cBhvr>
                                        <p:cTn id="222" dur="1" fill="hold">
                                          <p:stCondLst>
                                            <p:cond delay="0"/>
                                          </p:stCondLst>
                                        </p:cTn>
                                        <p:tgtEl>
                                          <p:spTgt spid="40"/>
                                        </p:tgtEl>
                                        <p:attrNameLst>
                                          <p:attrName>style.visibility</p:attrName>
                                        </p:attrNameLst>
                                      </p:cBhvr>
                                      <p:to>
                                        <p:strVal val="hidden"/>
                                      </p:to>
                                    </p:set>
                                  </p:childTnLst>
                                </p:cTn>
                              </p:par>
                              <p:par>
                                <p:cTn id="223" presetID="1" presetClass="entr" presetSubtype="0" fill="hold" grpId="0" nodeType="withEffect">
                                  <p:stCondLst>
                                    <p:cond delay="0"/>
                                  </p:stCondLst>
                                  <p:childTnLst>
                                    <p:set>
                                      <p:cBhvr>
                                        <p:cTn id="224" dur="1" fill="hold">
                                          <p:stCondLst>
                                            <p:cond delay="0"/>
                                          </p:stCondLst>
                                        </p:cTn>
                                        <p:tgtEl>
                                          <p:spTgt spid="41"/>
                                        </p:tgtEl>
                                        <p:attrNameLst>
                                          <p:attrName>style.visibility</p:attrName>
                                        </p:attrNameLst>
                                      </p:cBhvr>
                                      <p:to>
                                        <p:strVal val="visible"/>
                                      </p:to>
                                    </p:set>
                                  </p:childTnLst>
                                </p:cTn>
                              </p:par>
                            </p:childTnLst>
                          </p:cTn>
                        </p:par>
                      </p:childTnLst>
                    </p:cTn>
                  </p:par>
                  <p:par>
                    <p:cTn id="225" fill="hold">
                      <p:stCondLst>
                        <p:cond delay="indefinite"/>
                      </p:stCondLst>
                      <p:childTnLst>
                        <p:par>
                          <p:cTn id="226" fill="hold">
                            <p:stCondLst>
                              <p:cond delay="0"/>
                            </p:stCondLst>
                            <p:childTnLst>
                              <p:par>
                                <p:cTn id="227" presetID="1" presetClass="exit" presetSubtype="0" fill="hold" grpId="1" nodeType="clickEffect">
                                  <p:stCondLst>
                                    <p:cond delay="0"/>
                                  </p:stCondLst>
                                  <p:childTnLst>
                                    <p:set>
                                      <p:cBhvr>
                                        <p:cTn id="228" dur="1" fill="hold">
                                          <p:stCondLst>
                                            <p:cond delay="0"/>
                                          </p:stCondLst>
                                        </p:cTn>
                                        <p:tgtEl>
                                          <p:spTgt spid="41"/>
                                        </p:tgtEl>
                                        <p:attrNameLst>
                                          <p:attrName>style.visibility</p:attrName>
                                        </p:attrNameLst>
                                      </p:cBhvr>
                                      <p:to>
                                        <p:strVal val="hidden"/>
                                      </p:to>
                                    </p:set>
                                  </p:childTnLst>
                                </p:cTn>
                              </p:par>
                              <p:par>
                                <p:cTn id="229" presetID="1" presetClass="entr" presetSubtype="0" fill="hold" grpId="0" nodeType="withEffect">
                                  <p:stCondLst>
                                    <p:cond delay="0"/>
                                  </p:stCondLst>
                                  <p:childTnLst>
                                    <p:set>
                                      <p:cBhvr>
                                        <p:cTn id="230" dur="1" fill="hold">
                                          <p:stCondLst>
                                            <p:cond delay="0"/>
                                          </p:stCondLst>
                                        </p:cTn>
                                        <p:tgtEl>
                                          <p:spTgt spid="42"/>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42"/>
                                        </p:tgtEl>
                                        <p:attrNameLst>
                                          <p:attrName>style.visibility</p:attrName>
                                        </p:attrNameLst>
                                      </p:cBhvr>
                                      <p:to>
                                        <p:strVal val="hidden"/>
                                      </p:to>
                                    </p:set>
                                  </p:childTnLst>
                                </p:cTn>
                              </p:par>
                              <p:par>
                                <p:cTn id="235" presetID="1" presetClass="entr" presetSubtype="0" fill="hold" grpId="0" nodeType="withEffect">
                                  <p:stCondLst>
                                    <p:cond delay="0"/>
                                  </p:stCondLst>
                                  <p:childTnLst>
                                    <p:set>
                                      <p:cBhvr>
                                        <p:cTn id="236" dur="1" fill="hold">
                                          <p:stCondLst>
                                            <p:cond delay="0"/>
                                          </p:stCondLst>
                                        </p:cTn>
                                        <p:tgtEl>
                                          <p:spTgt spid="43"/>
                                        </p:tgtEl>
                                        <p:attrNameLst>
                                          <p:attrName>style.visibility</p:attrName>
                                        </p:attrNameLst>
                                      </p:cBhvr>
                                      <p:to>
                                        <p:strVal val="visible"/>
                                      </p:to>
                                    </p:set>
                                  </p:childTnLst>
                                </p:cTn>
                              </p:par>
                            </p:childTnLst>
                          </p:cTn>
                        </p:par>
                      </p:childTnLst>
                    </p:cTn>
                  </p:par>
                  <p:par>
                    <p:cTn id="237" fill="hold">
                      <p:stCondLst>
                        <p:cond delay="indefinite"/>
                      </p:stCondLst>
                      <p:childTnLst>
                        <p:par>
                          <p:cTn id="238" fill="hold">
                            <p:stCondLst>
                              <p:cond delay="0"/>
                            </p:stCondLst>
                            <p:childTnLst>
                              <p:par>
                                <p:cTn id="239" presetID="1" presetClass="exit" presetSubtype="0" fill="hold" grpId="1" nodeType="clickEffect">
                                  <p:stCondLst>
                                    <p:cond delay="0"/>
                                  </p:stCondLst>
                                  <p:childTnLst>
                                    <p:set>
                                      <p:cBhvr>
                                        <p:cTn id="240" dur="1" fill="hold">
                                          <p:stCondLst>
                                            <p:cond delay="0"/>
                                          </p:stCondLst>
                                        </p:cTn>
                                        <p:tgtEl>
                                          <p:spTgt spid="43"/>
                                        </p:tgtEl>
                                        <p:attrNameLst>
                                          <p:attrName>style.visibility</p:attrName>
                                        </p:attrNameLst>
                                      </p:cBhvr>
                                      <p:to>
                                        <p:strVal val="hidden"/>
                                      </p:to>
                                    </p:set>
                                  </p:childTnLst>
                                </p:cTn>
                              </p:par>
                              <p:par>
                                <p:cTn id="241" presetID="1" presetClass="entr" presetSubtype="0" fill="hold" grpId="0" nodeType="withEffect">
                                  <p:stCondLst>
                                    <p:cond delay="0"/>
                                  </p:stCondLst>
                                  <p:childTnLst>
                                    <p:set>
                                      <p:cBhvr>
                                        <p:cTn id="242" dur="1" fill="hold">
                                          <p:stCondLst>
                                            <p:cond delay="0"/>
                                          </p:stCondLst>
                                        </p:cTn>
                                        <p:tgtEl>
                                          <p:spTgt spid="44"/>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44"/>
                                        </p:tgtEl>
                                        <p:attrNameLst>
                                          <p:attrName>style.visibility</p:attrName>
                                        </p:attrNameLst>
                                      </p:cBhvr>
                                      <p:to>
                                        <p:strVal val="hidden"/>
                                      </p:to>
                                    </p:set>
                                  </p:childTnLst>
                                </p:cTn>
                              </p:par>
                              <p:par>
                                <p:cTn id="247" presetID="1" presetClass="entr" presetSubtype="0" fill="hold" grpId="0" nodeType="withEffect">
                                  <p:stCondLst>
                                    <p:cond delay="0"/>
                                  </p:stCondLst>
                                  <p:childTnLst>
                                    <p:set>
                                      <p:cBhvr>
                                        <p:cTn id="248" dur="1" fill="hold">
                                          <p:stCondLst>
                                            <p:cond delay="0"/>
                                          </p:stCondLst>
                                        </p:cTn>
                                        <p:tgtEl>
                                          <p:spTgt spid="45"/>
                                        </p:tgtEl>
                                        <p:attrNameLst>
                                          <p:attrName>style.visibility</p:attrName>
                                        </p:attrNameLst>
                                      </p:cBhvr>
                                      <p:to>
                                        <p:strVal val="visible"/>
                                      </p:to>
                                    </p:set>
                                  </p:childTnLst>
                                </p:cTn>
                              </p:par>
                            </p:childTnLst>
                          </p:cTn>
                        </p:par>
                      </p:childTnLst>
                    </p:cTn>
                  </p:par>
                  <p:par>
                    <p:cTn id="249" fill="hold">
                      <p:stCondLst>
                        <p:cond delay="indefinite"/>
                      </p:stCondLst>
                      <p:childTnLst>
                        <p:par>
                          <p:cTn id="250" fill="hold">
                            <p:stCondLst>
                              <p:cond delay="0"/>
                            </p:stCondLst>
                            <p:childTnLst>
                              <p:par>
                                <p:cTn id="251" presetID="1" presetClass="exit" presetSubtype="0" fill="hold" grpId="1" nodeType="clickEffect">
                                  <p:stCondLst>
                                    <p:cond delay="0"/>
                                  </p:stCondLst>
                                  <p:childTnLst>
                                    <p:set>
                                      <p:cBhvr>
                                        <p:cTn id="252" dur="1" fill="hold">
                                          <p:stCondLst>
                                            <p:cond delay="0"/>
                                          </p:stCondLst>
                                        </p:cTn>
                                        <p:tgtEl>
                                          <p:spTgt spid="45"/>
                                        </p:tgtEl>
                                        <p:attrNameLst>
                                          <p:attrName>style.visibility</p:attrName>
                                        </p:attrNameLst>
                                      </p:cBhvr>
                                      <p:to>
                                        <p:strVal val="hidden"/>
                                      </p:to>
                                    </p:set>
                                  </p:childTnLst>
                                </p:cTn>
                              </p:par>
                              <p:par>
                                <p:cTn id="253" presetID="1" presetClass="entr" presetSubtype="0" fill="hold" grpId="0" nodeType="withEffect">
                                  <p:stCondLst>
                                    <p:cond delay="0"/>
                                  </p:stCondLst>
                                  <p:childTnLst>
                                    <p:set>
                                      <p:cBhvr>
                                        <p:cTn id="254" dur="1" fill="hold">
                                          <p:stCondLst>
                                            <p:cond delay="0"/>
                                          </p:stCondLst>
                                        </p:cTn>
                                        <p:tgtEl>
                                          <p:spTgt spid="46"/>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46"/>
                                        </p:tgtEl>
                                        <p:attrNameLst>
                                          <p:attrName>style.visibility</p:attrName>
                                        </p:attrNameLst>
                                      </p:cBhvr>
                                      <p:to>
                                        <p:strVal val="hidden"/>
                                      </p:to>
                                    </p:set>
                                  </p:childTnLst>
                                </p:cTn>
                              </p:par>
                              <p:par>
                                <p:cTn id="259" presetID="1" presetClass="entr" presetSubtype="0" fill="hold" grpId="0" nodeType="withEffect">
                                  <p:stCondLst>
                                    <p:cond delay="0"/>
                                  </p:stCondLst>
                                  <p:childTnLst>
                                    <p:set>
                                      <p:cBhvr>
                                        <p:cTn id="260" dur="1" fill="hold">
                                          <p:stCondLst>
                                            <p:cond delay="0"/>
                                          </p:stCondLst>
                                        </p:cTn>
                                        <p:tgtEl>
                                          <p:spTgt spid="47"/>
                                        </p:tgtEl>
                                        <p:attrNameLst>
                                          <p:attrName>style.visibility</p:attrName>
                                        </p:attrNameLst>
                                      </p:cBhvr>
                                      <p:to>
                                        <p:strVal val="visible"/>
                                      </p:to>
                                    </p:set>
                                  </p:childTnLst>
                                </p:cTn>
                              </p:par>
                            </p:childTnLst>
                          </p:cTn>
                        </p:par>
                      </p:childTnLst>
                    </p:cTn>
                  </p:par>
                  <p:par>
                    <p:cTn id="261" fill="hold">
                      <p:stCondLst>
                        <p:cond delay="indefinite"/>
                      </p:stCondLst>
                      <p:childTnLst>
                        <p:par>
                          <p:cTn id="262" fill="hold">
                            <p:stCondLst>
                              <p:cond delay="0"/>
                            </p:stCondLst>
                            <p:childTnLst>
                              <p:par>
                                <p:cTn id="263" presetID="1" presetClass="exit" presetSubtype="0" fill="hold" grpId="1" nodeType="clickEffect">
                                  <p:stCondLst>
                                    <p:cond delay="0"/>
                                  </p:stCondLst>
                                  <p:childTnLst>
                                    <p:set>
                                      <p:cBhvr>
                                        <p:cTn id="264" dur="1" fill="hold">
                                          <p:stCondLst>
                                            <p:cond delay="0"/>
                                          </p:stCondLst>
                                        </p:cTn>
                                        <p:tgtEl>
                                          <p:spTgt spid="47"/>
                                        </p:tgtEl>
                                        <p:attrNameLst>
                                          <p:attrName>style.visibility</p:attrName>
                                        </p:attrNameLst>
                                      </p:cBhvr>
                                      <p:to>
                                        <p:strVal val="hidden"/>
                                      </p:to>
                                    </p:set>
                                  </p:childTnLst>
                                </p:cTn>
                              </p:par>
                              <p:par>
                                <p:cTn id="265" presetID="1" presetClass="entr" presetSubtype="0" fill="hold" grpId="0" nodeType="withEffect">
                                  <p:stCondLst>
                                    <p:cond delay="0"/>
                                  </p:stCondLst>
                                  <p:childTnLst>
                                    <p:set>
                                      <p:cBhvr>
                                        <p:cTn id="266" dur="1" fill="hold">
                                          <p:stCondLst>
                                            <p:cond delay="0"/>
                                          </p:stCondLst>
                                        </p:cTn>
                                        <p:tgtEl>
                                          <p:spTgt spid="48"/>
                                        </p:tgtEl>
                                        <p:attrNameLst>
                                          <p:attrName>style.visibility</p:attrName>
                                        </p:attrNameLst>
                                      </p:cBhvr>
                                      <p:to>
                                        <p:strVal val="visible"/>
                                      </p:to>
                                    </p:set>
                                  </p:childTnLst>
                                </p:cTn>
                              </p:par>
                            </p:childTnLst>
                          </p:cTn>
                        </p:par>
                      </p:childTnLst>
                    </p:cTn>
                  </p:par>
                  <p:par>
                    <p:cTn id="267" fill="hold">
                      <p:stCondLst>
                        <p:cond delay="indefinite"/>
                      </p:stCondLst>
                      <p:childTnLst>
                        <p:par>
                          <p:cTn id="268" fill="hold">
                            <p:stCondLst>
                              <p:cond delay="0"/>
                            </p:stCondLst>
                            <p:childTnLst>
                              <p:par>
                                <p:cTn id="269" presetID="1" presetClass="exit" presetSubtype="0" fill="hold" grpId="1" nodeType="clickEffect">
                                  <p:stCondLst>
                                    <p:cond delay="0"/>
                                  </p:stCondLst>
                                  <p:childTnLst>
                                    <p:set>
                                      <p:cBhvr>
                                        <p:cTn id="270" dur="1" fill="hold">
                                          <p:stCondLst>
                                            <p:cond delay="0"/>
                                          </p:stCondLst>
                                        </p:cTn>
                                        <p:tgtEl>
                                          <p:spTgt spid="48"/>
                                        </p:tgtEl>
                                        <p:attrNameLst>
                                          <p:attrName>style.visibility</p:attrName>
                                        </p:attrNameLst>
                                      </p:cBhvr>
                                      <p:to>
                                        <p:strVal val="hidden"/>
                                      </p:to>
                                    </p:set>
                                  </p:childTnLst>
                                </p:cTn>
                              </p:par>
                              <p:par>
                                <p:cTn id="271" presetID="1" presetClass="entr" presetSubtype="0" fill="hold" grpId="0" nodeType="withEffect">
                                  <p:stCondLst>
                                    <p:cond delay="0"/>
                                  </p:stCondLst>
                                  <p:childTnLst>
                                    <p:set>
                                      <p:cBhvr>
                                        <p:cTn id="272" dur="1" fill="hold">
                                          <p:stCondLst>
                                            <p:cond delay="0"/>
                                          </p:stCondLst>
                                        </p:cTn>
                                        <p:tgtEl>
                                          <p:spTgt spid="4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xit" presetSubtype="0" fill="hold" grpId="1" nodeType="clickEffect">
                                  <p:stCondLst>
                                    <p:cond delay="0"/>
                                  </p:stCondLst>
                                  <p:childTnLst>
                                    <p:set>
                                      <p:cBhvr>
                                        <p:cTn id="276" dur="1" fill="hold">
                                          <p:stCondLst>
                                            <p:cond delay="0"/>
                                          </p:stCondLst>
                                        </p:cTn>
                                        <p:tgtEl>
                                          <p:spTgt spid="49"/>
                                        </p:tgtEl>
                                        <p:attrNameLst>
                                          <p:attrName>style.visibility</p:attrName>
                                        </p:attrNameLst>
                                      </p:cBhvr>
                                      <p:to>
                                        <p:strVal val="hidden"/>
                                      </p:to>
                                    </p:set>
                                  </p:childTnLst>
                                </p:cTn>
                              </p:par>
                              <p:par>
                                <p:cTn id="277" presetID="1" presetClass="entr" presetSubtype="0" fill="hold" grpId="0" nodeType="withEffect">
                                  <p:stCondLst>
                                    <p:cond delay="0"/>
                                  </p:stCondLst>
                                  <p:childTnLst>
                                    <p:set>
                                      <p:cBhvr>
                                        <p:cTn id="278" dur="1" fill="hold">
                                          <p:stCondLst>
                                            <p:cond delay="0"/>
                                          </p:stCondLst>
                                        </p:cTn>
                                        <p:tgtEl>
                                          <p:spTgt spid="50"/>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50"/>
                                        </p:tgtEl>
                                        <p:attrNameLst>
                                          <p:attrName>style.visibility</p:attrName>
                                        </p:attrNameLst>
                                      </p:cBhvr>
                                      <p:to>
                                        <p:strVal val="hidden"/>
                                      </p:to>
                                    </p:set>
                                  </p:childTnLst>
                                </p:cTn>
                              </p:par>
                              <p:par>
                                <p:cTn id="283" presetID="1" presetClass="entr" presetSubtype="0" fill="hold" grpId="0" nodeType="withEffect">
                                  <p:stCondLst>
                                    <p:cond delay="0"/>
                                  </p:stCondLst>
                                  <p:childTnLst>
                                    <p:set>
                                      <p:cBhvr>
                                        <p:cTn id="284" dur="1" fill="hold">
                                          <p:stCondLst>
                                            <p:cond delay="0"/>
                                          </p:stCondLst>
                                        </p:cTn>
                                        <p:tgtEl>
                                          <p:spTgt spid="51"/>
                                        </p:tgtEl>
                                        <p:attrNameLst>
                                          <p:attrName>style.visibility</p:attrName>
                                        </p:attrNameLst>
                                      </p:cBhvr>
                                      <p:to>
                                        <p:strVal val="visible"/>
                                      </p:to>
                                    </p:set>
                                  </p:childTnLst>
                                </p:cTn>
                              </p:par>
                            </p:childTnLst>
                          </p:cTn>
                        </p:par>
                      </p:childTnLst>
                    </p:cTn>
                  </p:par>
                  <p:par>
                    <p:cTn id="285" fill="hold">
                      <p:stCondLst>
                        <p:cond delay="indefinite"/>
                      </p:stCondLst>
                      <p:childTnLst>
                        <p:par>
                          <p:cTn id="286" fill="hold">
                            <p:stCondLst>
                              <p:cond delay="0"/>
                            </p:stCondLst>
                            <p:childTnLst>
                              <p:par>
                                <p:cTn id="287" presetID="1" presetClass="exit" presetSubtype="0" fill="hold" grpId="1" nodeType="clickEffect">
                                  <p:stCondLst>
                                    <p:cond delay="0"/>
                                  </p:stCondLst>
                                  <p:childTnLst>
                                    <p:set>
                                      <p:cBhvr>
                                        <p:cTn id="288" dur="1" fill="hold">
                                          <p:stCondLst>
                                            <p:cond delay="0"/>
                                          </p:stCondLst>
                                        </p:cTn>
                                        <p:tgtEl>
                                          <p:spTgt spid="51"/>
                                        </p:tgtEl>
                                        <p:attrNameLst>
                                          <p:attrName>style.visibility</p:attrName>
                                        </p:attrNameLst>
                                      </p:cBhvr>
                                      <p:to>
                                        <p:strVal val="hidden"/>
                                      </p:to>
                                    </p:set>
                                  </p:childTnLst>
                                </p:cTn>
                              </p:par>
                              <p:par>
                                <p:cTn id="289" presetID="1" presetClass="entr" presetSubtype="0" fill="hold" grpId="0" nodeType="withEffect">
                                  <p:stCondLst>
                                    <p:cond delay="0"/>
                                  </p:stCondLst>
                                  <p:childTnLst>
                                    <p:set>
                                      <p:cBhvr>
                                        <p:cTn id="290" dur="1" fill="hold">
                                          <p:stCondLst>
                                            <p:cond delay="0"/>
                                          </p:stCondLst>
                                        </p:cTn>
                                        <p:tgtEl>
                                          <p:spTgt spid="52"/>
                                        </p:tgtEl>
                                        <p:attrNameLst>
                                          <p:attrName>style.visibility</p:attrName>
                                        </p:attrNameLst>
                                      </p:cBhvr>
                                      <p:to>
                                        <p:strVal val="visible"/>
                                      </p:to>
                                    </p:set>
                                  </p:childTnLst>
                                </p:cTn>
                              </p:par>
                            </p:childTnLst>
                          </p:cTn>
                        </p:par>
                      </p:childTnLst>
                    </p:cTn>
                  </p:par>
                  <p:par>
                    <p:cTn id="291" fill="hold">
                      <p:stCondLst>
                        <p:cond delay="indefinite"/>
                      </p:stCondLst>
                      <p:childTnLst>
                        <p:par>
                          <p:cTn id="292" fill="hold">
                            <p:stCondLst>
                              <p:cond delay="0"/>
                            </p:stCondLst>
                            <p:childTnLst>
                              <p:par>
                                <p:cTn id="293" presetID="1" presetClass="exit" presetSubtype="0" fill="hold" grpId="1" nodeType="clickEffect">
                                  <p:stCondLst>
                                    <p:cond delay="0"/>
                                  </p:stCondLst>
                                  <p:childTnLst>
                                    <p:set>
                                      <p:cBhvr>
                                        <p:cTn id="294" dur="1" fill="hold">
                                          <p:stCondLst>
                                            <p:cond delay="0"/>
                                          </p:stCondLst>
                                        </p:cTn>
                                        <p:tgtEl>
                                          <p:spTgt spid="52"/>
                                        </p:tgtEl>
                                        <p:attrNameLst>
                                          <p:attrName>style.visibility</p:attrName>
                                        </p:attrNameLst>
                                      </p:cBhvr>
                                      <p:to>
                                        <p:strVal val="hidden"/>
                                      </p:to>
                                    </p:set>
                                  </p:childTnLst>
                                </p:cTn>
                              </p:par>
                              <p:par>
                                <p:cTn id="295" presetID="1" presetClass="entr" presetSubtype="0" fill="hold" grpId="0" nodeType="withEffect">
                                  <p:stCondLst>
                                    <p:cond delay="0"/>
                                  </p:stCondLst>
                                  <p:childTnLst>
                                    <p:set>
                                      <p:cBhvr>
                                        <p:cTn id="296" dur="1" fill="hold">
                                          <p:stCondLst>
                                            <p:cond delay="0"/>
                                          </p:stCondLst>
                                        </p:cTn>
                                        <p:tgtEl>
                                          <p:spTgt spid="53"/>
                                        </p:tgtEl>
                                        <p:attrNameLst>
                                          <p:attrName>style.visibility</p:attrName>
                                        </p:attrNameLst>
                                      </p:cBhvr>
                                      <p:to>
                                        <p:strVal val="visible"/>
                                      </p:to>
                                    </p:set>
                                  </p:childTnLst>
                                </p:cTn>
                              </p:par>
                            </p:childTnLst>
                          </p:cTn>
                        </p:par>
                      </p:childTnLst>
                    </p:cTn>
                  </p:par>
                  <p:par>
                    <p:cTn id="297" fill="hold">
                      <p:stCondLst>
                        <p:cond delay="indefinite"/>
                      </p:stCondLst>
                      <p:childTnLst>
                        <p:par>
                          <p:cTn id="298" fill="hold">
                            <p:stCondLst>
                              <p:cond delay="0"/>
                            </p:stCondLst>
                            <p:childTnLst>
                              <p:par>
                                <p:cTn id="299" presetID="1" presetClass="exit" presetSubtype="0" fill="hold" grpId="1" nodeType="clickEffect">
                                  <p:stCondLst>
                                    <p:cond delay="0"/>
                                  </p:stCondLst>
                                  <p:childTnLst>
                                    <p:set>
                                      <p:cBhvr>
                                        <p:cTn id="300" dur="1" fill="hold">
                                          <p:stCondLst>
                                            <p:cond delay="0"/>
                                          </p:stCondLst>
                                        </p:cTn>
                                        <p:tgtEl>
                                          <p:spTgt spid="53"/>
                                        </p:tgtEl>
                                        <p:attrNameLst>
                                          <p:attrName>style.visibility</p:attrName>
                                        </p:attrNameLst>
                                      </p:cBhvr>
                                      <p:to>
                                        <p:strVal val="hidden"/>
                                      </p:to>
                                    </p:set>
                                  </p:childTnLst>
                                </p:cTn>
                              </p:par>
                              <p:par>
                                <p:cTn id="301" presetID="1" presetClass="entr" presetSubtype="0" fill="hold" grpId="0" nodeType="withEffect">
                                  <p:stCondLst>
                                    <p:cond delay="0"/>
                                  </p:stCondLst>
                                  <p:childTnLst>
                                    <p:set>
                                      <p:cBhvr>
                                        <p:cTn id="302" dur="1" fill="hold">
                                          <p:stCondLst>
                                            <p:cond delay="0"/>
                                          </p:stCondLst>
                                        </p:cTn>
                                        <p:tgtEl>
                                          <p:spTgt spid="54"/>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54"/>
                                        </p:tgtEl>
                                        <p:attrNameLst>
                                          <p:attrName>style.visibility</p:attrName>
                                        </p:attrNameLst>
                                      </p:cBhvr>
                                      <p:to>
                                        <p:strVal val="hidden"/>
                                      </p:to>
                                    </p:set>
                                  </p:childTnLst>
                                </p:cTn>
                              </p:par>
                              <p:par>
                                <p:cTn id="307" presetID="1" presetClass="entr" presetSubtype="0" fill="hold" grpId="0" nodeType="withEffect">
                                  <p:stCondLst>
                                    <p:cond delay="0"/>
                                  </p:stCondLst>
                                  <p:childTnLst>
                                    <p:set>
                                      <p:cBhvr>
                                        <p:cTn id="308" dur="1" fill="hold">
                                          <p:stCondLst>
                                            <p:cond delay="0"/>
                                          </p:stCondLst>
                                        </p:cTn>
                                        <p:tgtEl>
                                          <p:spTgt spid="55"/>
                                        </p:tgtEl>
                                        <p:attrNameLst>
                                          <p:attrName>style.visibility</p:attrName>
                                        </p:attrNameLst>
                                      </p:cBhvr>
                                      <p:to>
                                        <p:strVal val="visible"/>
                                      </p:to>
                                    </p:set>
                                  </p:childTnLst>
                                </p:cTn>
                              </p:par>
                            </p:childTnLst>
                          </p:cTn>
                        </p:par>
                      </p:childTnLst>
                    </p:cTn>
                  </p:par>
                  <p:par>
                    <p:cTn id="309" fill="hold">
                      <p:stCondLst>
                        <p:cond delay="indefinite"/>
                      </p:stCondLst>
                      <p:childTnLst>
                        <p:par>
                          <p:cTn id="310" fill="hold">
                            <p:stCondLst>
                              <p:cond delay="0"/>
                            </p:stCondLst>
                            <p:childTnLst>
                              <p:par>
                                <p:cTn id="311" presetID="1" presetClass="exit" presetSubtype="0" fill="hold" grpId="1" nodeType="clickEffect">
                                  <p:stCondLst>
                                    <p:cond delay="0"/>
                                  </p:stCondLst>
                                  <p:childTnLst>
                                    <p:set>
                                      <p:cBhvr>
                                        <p:cTn id="312" dur="1" fill="hold">
                                          <p:stCondLst>
                                            <p:cond delay="0"/>
                                          </p:stCondLst>
                                        </p:cTn>
                                        <p:tgtEl>
                                          <p:spTgt spid="55"/>
                                        </p:tgtEl>
                                        <p:attrNameLst>
                                          <p:attrName>style.visibility</p:attrName>
                                        </p:attrNameLst>
                                      </p:cBhvr>
                                      <p:to>
                                        <p:strVal val="hidden"/>
                                      </p:to>
                                    </p:set>
                                  </p:childTnLst>
                                </p:cTn>
                              </p:par>
                              <p:par>
                                <p:cTn id="313" presetID="1" presetClass="entr" presetSubtype="0" fill="hold" grpId="0" nodeType="withEffect">
                                  <p:stCondLst>
                                    <p:cond delay="0"/>
                                  </p:stCondLst>
                                  <p:childTnLst>
                                    <p:set>
                                      <p:cBhvr>
                                        <p:cTn id="314" dur="1" fill="hold">
                                          <p:stCondLst>
                                            <p:cond delay="0"/>
                                          </p:stCondLst>
                                        </p:cTn>
                                        <p:tgtEl>
                                          <p:spTgt spid="56"/>
                                        </p:tgtEl>
                                        <p:attrNameLst>
                                          <p:attrName>style.visibility</p:attrName>
                                        </p:attrNameLst>
                                      </p:cBhvr>
                                      <p:to>
                                        <p:strVal val="visible"/>
                                      </p:to>
                                    </p:set>
                                  </p:childTnLst>
                                </p:cTn>
                              </p:par>
                            </p:childTnLst>
                          </p:cTn>
                        </p:par>
                      </p:childTnLst>
                    </p:cTn>
                  </p:par>
                  <p:par>
                    <p:cTn id="315" fill="hold">
                      <p:stCondLst>
                        <p:cond delay="indefinite"/>
                      </p:stCondLst>
                      <p:childTnLst>
                        <p:par>
                          <p:cTn id="316" fill="hold">
                            <p:stCondLst>
                              <p:cond delay="0"/>
                            </p:stCondLst>
                            <p:childTnLst>
                              <p:par>
                                <p:cTn id="317" presetID="1" presetClass="exit" presetSubtype="0" fill="hold" grpId="1" nodeType="clickEffect">
                                  <p:stCondLst>
                                    <p:cond delay="0"/>
                                  </p:stCondLst>
                                  <p:childTnLst>
                                    <p:set>
                                      <p:cBhvr>
                                        <p:cTn id="318" dur="1" fill="hold">
                                          <p:stCondLst>
                                            <p:cond delay="0"/>
                                          </p:stCondLst>
                                        </p:cTn>
                                        <p:tgtEl>
                                          <p:spTgt spid="56"/>
                                        </p:tgtEl>
                                        <p:attrNameLst>
                                          <p:attrName>style.visibility</p:attrName>
                                        </p:attrNameLst>
                                      </p:cBhvr>
                                      <p:to>
                                        <p:strVal val="hidden"/>
                                      </p:to>
                                    </p:set>
                                  </p:childTnLst>
                                </p:cTn>
                              </p:par>
                              <p:par>
                                <p:cTn id="319" presetID="1" presetClass="entr" presetSubtype="0" fill="hold" grpId="0" nodeType="withEffect">
                                  <p:stCondLst>
                                    <p:cond delay="0"/>
                                  </p:stCondLst>
                                  <p:childTnLst>
                                    <p:set>
                                      <p:cBhvr>
                                        <p:cTn id="320" dur="1" fill="hold">
                                          <p:stCondLst>
                                            <p:cond delay="0"/>
                                          </p:stCondLst>
                                        </p:cTn>
                                        <p:tgtEl>
                                          <p:spTgt spid="57"/>
                                        </p:tgtEl>
                                        <p:attrNameLst>
                                          <p:attrName>style.visibility</p:attrName>
                                        </p:attrNameLst>
                                      </p:cBhvr>
                                      <p:to>
                                        <p:strVal val="visible"/>
                                      </p:to>
                                    </p:set>
                                  </p:childTnLst>
                                </p:cTn>
                              </p:par>
                            </p:childTnLst>
                          </p:cTn>
                        </p:par>
                      </p:childTnLst>
                    </p:cTn>
                  </p:par>
                  <p:par>
                    <p:cTn id="321" fill="hold">
                      <p:stCondLst>
                        <p:cond delay="indefinite"/>
                      </p:stCondLst>
                      <p:childTnLst>
                        <p:par>
                          <p:cTn id="322" fill="hold">
                            <p:stCondLst>
                              <p:cond delay="0"/>
                            </p:stCondLst>
                            <p:childTnLst>
                              <p:par>
                                <p:cTn id="323" presetID="1" presetClass="exit" presetSubtype="0" fill="hold" grpId="1" nodeType="clickEffect">
                                  <p:stCondLst>
                                    <p:cond delay="0"/>
                                  </p:stCondLst>
                                  <p:childTnLst>
                                    <p:set>
                                      <p:cBhvr>
                                        <p:cTn id="324" dur="1" fill="hold">
                                          <p:stCondLst>
                                            <p:cond delay="0"/>
                                          </p:stCondLst>
                                        </p:cTn>
                                        <p:tgtEl>
                                          <p:spTgt spid="57"/>
                                        </p:tgtEl>
                                        <p:attrNameLst>
                                          <p:attrName>style.visibility</p:attrName>
                                        </p:attrNameLst>
                                      </p:cBhvr>
                                      <p:to>
                                        <p:strVal val="hidden"/>
                                      </p:to>
                                    </p:set>
                                  </p:childTnLst>
                                </p:cTn>
                              </p:par>
                              <p:par>
                                <p:cTn id="325" presetID="1" presetClass="entr" presetSubtype="0" fill="hold" grpId="0" nodeType="withEffect">
                                  <p:stCondLst>
                                    <p:cond delay="0"/>
                                  </p:stCondLst>
                                  <p:childTnLst>
                                    <p:set>
                                      <p:cBhvr>
                                        <p:cTn id="326" dur="1" fill="hold">
                                          <p:stCondLst>
                                            <p:cond delay="0"/>
                                          </p:stCondLst>
                                        </p:cTn>
                                        <p:tgtEl>
                                          <p:spTgt spid="58"/>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58"/>
                                        </p:tgtEl>
                                        <p:attrNameLst>
                                          <p:attrName>style.visibility</p:attrName>
                                        </p:attrNameLst>
                                      </p:cBhvr>
                                      <p:to>
                                        <p:strVal val="hidden"/>
                                      </p:to>
                                    </p:set>
                                  </p:childTnLst>
                                </p:cTn>
                              </p:par>
                              <p:par>
                                <p:cTn id="331" presetID="1" presetClass="entr" presetSubtype="0" fill="hold" grpId="0" nodeType="withEffect">
                                  <p:stCondLst>
                                    <p:cond delay="0"/>
                                  </p:stCondLst>
                                  <p:childTnLst>
                                    <p:set>
                                      <p:cBhvr>
                                        <p:cTn id="332" dur="1" fill="hold">
                                          <p:stCondLst>
                                            <p:cond delay="0"/>
                                          </p:stCondLst>
                                        </p:cTn>
                                        <p:tgtEl>
                                          <p:spTgt spid="59"/>
                                        </p:tgtEl>
                                        <p:attrNameLst>
                                          <p:attrName>style.visibility</p:attrName>
                                        </p:attrNameLst>
                                      </p:cBhvr>
                                      <p:to>
                                        <p:strVal val="visible"/>
                                      </p:to>
                                    </p:set>
                                  </p:childTnLst>
                                </p:cTn>
                              </p:par>
                            </p:childTnLst>
                          </p:cTn>
                        </p:par>
                      </p:childTnLst>
                    </p:cTn>
                  </p:par>
                  <p:par>
                    <p:cTn id="333" fill="hold">
                      <p:stCondLst>
                        <p:cond delay="indefinite"/>
                      </p:stCondLst>
                      <p:childTnLst>
                        <p:par>
                          <p:cTn id="334" fill="hold">
                            <p:stCondLst>
                              <p:cond delay="0"/>
                            </p:stCondLst>
                            <p:childTnLst>
                              <p:par>
                                <p:cTn id="335" presetID="1" presetClass="exit" presetSubtype="0" fill="hold" grpId="1" nodeType="clickEffect">
                                  <p:stCondLst>
                                    <p:cond delay="0"/>
                                  </p:stCondLst>
                                  <p:childTnLst>
                                    <p:set>
                                      <p:cBhvr>
                                        <p:cTn id="336" dur="1" fill="hold">
                                          <p:stCondLst>
                                            <p:cond delay="0"/>
                                          </p:stCondLst>
                                        </p:cTn>
                                        <p:tgtEl>
                                          <p:spTgt spid="59"/>
                                        </p:tgtEl>
                                        <p:attrNameLst>
                                          <p:attrName>style.visibility</p:attrName>
                                        </p:attrNameLst>
                                      </p:cBhvr>
                                      <p:to>
                                        <p:strVal val="hidden"/>
                                      </p:to>
                                    </p:set>
                                  </p:childTnLst>
                                </p:cTn>
                              </p:par>
                              <p:par>
                                <p:cTn id="337" presetID="1" presetClass="entr" presetSubtype="0" fill="hold" grpId="0" nodeType="withEffect">
                                  <p:stCondLst>
                                    <p:cond delay="0"/>
                                  </p:stCondLst>
                                  <p:childTnLst>
                                    <p:set>
                                      <p:cBhvr>
                                        <p:cTn id="338" dur="1" fill="hold">
                                          <p:stCondLst>
                                            <p:cond delay="0"/>
                                          </p:stCondLst>
                                        </p:cTn>
                                        <p:tgtEl>
                                          <p:spTgt spid="60"/>
                                        </p:tgtEl>
                                        <p:attrNameLst>
                                          <p:attrName>style.visibility</p:attrName>
                                        </p:attrNameLst>
                                      </p:cBhvr>
                                      <p:to>
                                        <p:strVal val="visible"/>
                                      </p:to>
                                    </p:set>
                                  </p:childTnLst>
                                </p:cTn>
                              </p:par>
                            </p:childTnLst>
                          </p:cTn>
                        </p:par>
                      </p:childTnLst>
                    </p:cTn>
                  </p:par>
                  <p:par>
                    <p:cTn id="339" fill="hold">
                      <p:stCondLst>
                        <p:cond delay="indefinite"/>
                      </p:stCondLst>
                      <p:childTnLst>
                        <p:par>
                          <p:cTn id="340" fill="hold">
                            <p:stCondLst>
                              <p:cond delay="0"/>
                            </p:stCondLst>
                            <p:childTnLst>
                              <p:par>
                                <p:cTn id="341" presetID="1" presetClass="exit" presetSubtype="0" fill="hold" grpId="1" nodeType="clickEffect">
                                  <p:stCondLst>
                                    <p:cond delay="0"/>
                                  </p:stCondLst>
                                  <p:childTnLst>
                                    <p:set>
                                      <p:cBhvr>
                                        <p:cTn id="342" dur="1" fill="hold">
                                          <p:stCondLst>
                                            <p:cond delay="0"/>
                                          </p:stCondLst>
                                        </p:cTn>
                                        <p:tgtEl>
                                          <p:spTgt spid="60"/>
                                        </p:tgtEl>
                                        <p:attrNameLst>
                                          <p:attrName>style.visibility</p:attrName>
                                        </p:attrNameLst>
                                      </p:cBhvr>
                                      <p:to>
                                        <p:strVal val="hidden"/>
                                      </p:to>
                                    </p:set>
                                  </p:childTnLst>
                                </p:cTn>
                              </p:par>
                              <p:par>
                                <p:cTn id="343" presetID="1" presetClass="entr" presetSubtype="0" fill="hold" grpId="0" nodeType="withEffect">
                                  <p:stCondLst>
                                    <p:cond delay="0"/>
                                  </p:stCondLst>
                                  <p:childTnLst>
                                    <p:set>
                                      <p:cBhvr>
                                        <p:cTn id="344" dur="1" fill="hold">
                                          <p:stCondLst>
                                            <p:cond delay="0"/>
                                          </p:stCondLst>
                                        </p:cTn>
                                        <p:tgtEl>
                                          <p:spTgt spid="61"/>
                                        </p:tgtEl>
                                        <p:attrNameLst>
                                          <p:attrName>style.visibility</p:attrName>
                                        </p:attrNameLst>
                                      </p:cBhvr>
                                      <p:to>
                                        <p:strVal val="visible"/>
                                      </p:to>
                                    </p:set>
                                  </p:childTnLst>
                                </p:cTn>
                              </p:par>
                            </p:childTnLst>
                          </p:cTn>
                        </p:par>
                      </p:childTnLst>
                    </p:cTn>
                  </p:par>
                  <p:par>
                    <p:cTn id="345" fill="hold">
                      <p:stCondLst>
                        <p:cond delay="indefinite"/>
                      </p:stCondLst>
                      <p:childTnLst>
                        <p:par>
                          <p:cTn id="346" fill="hold">
                            <p:stCondLst>
                              <p:cond delay="0"/>
                            </p:stCondLst>
                            <p:childTnLst>
                              <p:par>
                                <p:cTn id="347" presetID="1" presetClass="exit" presetSubtype="0" fill="hold" grpId="1" nodeType="clickEffect">
                                  <p:stCondLst>
                                    <p:cond delay="0"/>
                                  </p:stCondLst>
                                  <p:childTnLst>
                                    <p:set>
                                      <p:cBhvr>
                                        <p:cTn id="348" dur="1" fill="hold">
                                          <p:stCondLst>
                                            <p:cond delay="0"/>
                                          </p:stCondLst>
                                        </p:cTn>
                                        <p:tgtEl>
                                          <p:spTgt spid="61"/>
                                        </p:tgtEl>
                                        <p:attrNameLst>
                                          <p:attrName>style.visibility</p:attrName>
                                        </p:attrNameLst>
                                      </p:cBhvr>
                                      <p:to>
                                        <p:strVal val="hidden"/>
                                      </p:to>
                                    </p:set>
                                  </p:childTnLst>
                                </p:cTn>
                              </p:par>
                              <p:par>
                                <p:cTn id="349" presetID="1" presetClass="entr" presetSubtype="0" fill="hold" grpId="0" nodeType="withEffect">
                                  <p:stCondLst>
                                    <p:cond delay="0"/>
                                  </p:stCondLst>
                                  <p:childTnLst>
                                    <p:set>
                                      <p:cBhvr>
                                        <p:cTn id="350" dur="1" fill="hold">
                                          <p:stCondLst>
                                            <p:cond delay="0"/>
                                          </p:stCondLst>
                                        </p:cTn>
                                        <p:tgtEl>
                                          <p:spTgt spid="62"/>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62"/>
                                        </p:tgtEl>
                                        <p:attrNameLst>
                                          <p:attrName>style.visibility</p:attrName>
                                        </p:attrNameLst>
                                      </p:cBhvr>
                                      <p:to>
                                        <p:strVal val="hidden"/>
                                      </p:to>
                                    </p:set>
                                  </p:childTnLst>
                                </p:cTn>
                              </p:par>
                              <p:par>
                                <p:cTn id="355" presetID="1" presetClass="entr" presetSubtype="0" fill="hold" grpId="0" nodeType="withEffect">
                                  <p:stCondLst>
                                    <p:cond delay="0"/>
                                  </p:stCondLst>
                                  <p:childTnLst>
                                    <p:set>
                                      <p:cBhvr>
                                        <p:cTn id="356" dur="1" fill="hold">
                                          <p:stCondLst>
                                            <p:cond delay="0"/>
                                          </p:stCondLst>
                                        </p:cTn>
                                        <p:tgtEl>
                                          <p:spTgt spid="63"/>
                                        </p:tgtEl>
                                        <p:attrNameLst>
                                          <p:attrName>style.visibility</p:attrName>
                                        </p:attrNameLst>
                                      </p:cBhvr>
                                      <p:to>
                                        <p:strVal val="visible"/>
                                      </p:to>
                                    </p:set>
                                  </p:childTnLst>
                                </p:cTn>
                              </p:par>
                            </p:childTnLst>
                          </p:cTn>
                        </p:par>
                      </p:childTnLst>
                    </p:cTn>
                  </p:par>
                  <p:par>
                    <p:cTn id="357" fill="hold">
                      <p:stCondLst>
                        <p:cond delay="indefinite"/>
                      </p:stCondLst>
                      <p:childTnLst>
                        <p:par>
                          <p:cTn id="358" fill="hold">
                            <p:stCondLst>
                              <p:cond delay="0"/>
                            </p:stCondLst>
                            <p:childTnLst>
                              <p:par>
                                <p:cTn id="359" presetID="1" presetClass="exit" presetSubtype="0" fill="hold" grpId="1" nodeType="clickEffect">
                                  <p:stCondLst>
                                    <p:cond delay="0"/>
                                  </p:stCondLst>
                                  <p:childTnLst>
                                    <p:set>
                                      <p:cBhvr>
                                        <p:cTn id="360" dur="1" fill="hold">
                                          <p:stCondLst>
                                            <p:cond delay="0"/>
                                          </p:stCondLst>
                                        </p:cTn>
                                        <p:tgtEl>
                                          <p:spTgt spid="63"/>
                                        </p:tgtEl>
                                        <p:attrNameLst>
                                          <p:attrName>style.visibility</p:attrName>
                                        </p:attrNameLst>
                                      </p:cBhvr>
                                      <p:to>
                                        <p:strVal val="hidden"/>
                                      </p:to>
                                    </p:set>
                                  </p:childTnLst>
                                </p:cTn>
                              </p:par>
                              <p:par>
                                <p:cTn id="361" presetID="1" presetClass="entr" presetSubtype="0" fill="hold" grpId="0" nodeType="withEffect">
                                  <p:stCondLst>
                                    <p:cond delay="0"/>
                                  </p:stCondLst>
                                  <p:childTnLst>
                                    <p:set>
                                      <p:cBhvr>
                                        <p:cTn id="362" dur="1" fill="hold">
                                          <p:stCondLst>
                                            <p:cond delay="0"/>
                                          </p:stCondLst>
                                        </p:cTn>
                                        <p:tgtEl>
                                          <p:spTgt spid="10240"/>
                                        </p:tgtEl>
                                        <p:attrNameLst>
                                          <p:attrName>style.visibility</p:attrName>
                                        </p:attrNameLst>
                                      </p:cBhvr>
                                      <p:to>
                                        <p:strVal val="visible"/>
                                      </p:to>
                                    </p:set>
                                  </p:childTnLst>
                                </p:cTn>
                              </p:par>
                            </p:childTnLst>
                          </p:cTn>
                        </p:par>
                      </p:childTnLst>
                    </p:cTn>
                  </p:par>
                  <p:par>
                    <p:cTn id="363" fill="hold">
                      <p:stCondLst>
                        <p:cond delay="indefinite"/>
                      </p:stCondLst>
                      <p:childTnLst>
                        <p:par>
                          <p:cTn id="364" fill="hold">
                            <p:stCondLst>
                              <p:cond delay="0"/>
                            </p:stCondLst>
                            <p:childTnLst>
                              <p:par>
                                <p:cTn id="365" presetID="1" presetClass="exit" presetSubtype="0" fill="hold" grpId="1" nodeType="clickEffect">
                                  <p:stCondLst>
                                    <p:cond delay="0"/>
                                  </p:stCondLst>
                                  <p:childTnLst>
                                    <p:set>
                                      <p:cBhvr>
                                        <p:cTn id="366" dur="1" fill="hold">
                                          <p:stCondLst>
                                            <p:cond delay="0"/>
                                          </p:stCondLst>
                                        </p:cTn>
                                        <p:tgtEl>
                                          <p:spTgt spid="10240"/>
                                        </p:tgtEl>
                                        <p:attrNameLst>
                                          <p:attrName>style.visibility</p:attrName>
                                        </p:attrNameLst>
                                      </p:cBhvr>
                                      <p:to>
                                        <p:strVal val="hidden"/>
                                      </p:to>
                                    </p:set>
                                  </p:childTnLst>
                                </p:cTn>
                              </p:par>
                              <p:par>
                                <p:cTn id="367" presetID="1" presetClass="entr" presetSubtype="0" fill="hold" grpId="0" nodeType="withEffect">
                                  <p:stCondLst>
                                    <p:cond delay="0"/>
                                  </p:stCondLst>
                                  <p:childTnLst>
                                    <p:set>
                                      <p:cBhvr>
                                        <p:cTn id="368" dur="1" fill="hold">
                                          <p:stCondLst>
                                            <p:cond delay="0"/>
                                          </p:stCondLst>
                                        </p:cTn>
                                        <p:tgtEl>
                                          <p:spTgt spid="10241"/>
                                        </p:tgtEl>
                                        <p:attrNameLst>
                                          <p:attrName>style.visibility</p:attrName>
                                        </p:attrNameLst>
                                      </p:cBhvr>
                                      <p:to>
                                        <p:strVal val="visible"/>
                                      </p:to>
                                    </p:set>
                                  </p:childTnLst>
                                </p:cTn>
                              </p:par>
                            </p:childTnLst>
                          </p:cTn>
                        </p:par>
                      </p:childTnLst>
                    </p:cTn>
                  </p:par>
                  <p:par>
                    <p:cTn id="369" fill="hold">
                      <p:stCondLst>
                        <p:cond delay="indefinite"/>
                      </p:stCondLst>
                      <p:childTnLst>
                        <p:par>
                          <p:cTn id="370" fill="hold">
                            <p:stCondLst>
                              <p:cond delay="0"/>
                            </p:stCondLst>
                            <p:childTnLst>
                              <p:par>
                                <p:cTn id="371" presetID="1" presetClass="exit" presetSubtype="0" fill="hold" grpId="1" nodeType="clickEffect">
                                  <p:stCondLst>
                                    <p:cond delay="0"/>
                                  </p:stCondLst>
                                  <p:childTnLst>
                                    <p:set>
                                      <p:cBhvr>
                                        <p:cTn id="372" dur="1" fill="hold">
                                          <p:stCondLst>
                                            <p:cond delay="0"/>
                                          </p:stCondLst>
                                        </p:cTn>
                                        <p:tgtEl>
                                          <p:spTgt spid="10241"/>
                                        </p:tgtEl>
                                        <p:attrNameLst>
                                          <p:attrName>style.visibility</p:attrName>
                                        </p:attrNameLst>
                                      </p:cBhvr>
                                      <p:to>
                                        <p:strVal val="hidden"/>
                                      </p:to>
                                    </p:set>
                                  </p:childTnLst>
                                </p:cTn>
                              </p:par>
                              <p:par>
                                <p:cTn id="373" presetID="1" presetClass="entr" presetSubtype="0" fill="hold" grpId="0" nodeType="withEffect">
                                  <p:stCondLst>
                                    <p:cond delay="0"/>
                                  </p:stCondLst>
                                  <p:childTnLst>
                                    <p:set>
                                      <p:cBhvr>
                                        <p:cTn id="374" dur="1" fill="hold">
                                          <p:stCondLst>
                                            <p:cond delay="0"/>
                                          </p:stCondLst>
                                        </p:cTn>
                                        <p:tgtEl>
                                          <p:spTgt spid="1024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0242"/>
                                        </p:tgtEl>
                                        <p:attrNameLst>
                                          <p:attrName>style.visibility</p:attrName>
                                        </p:attrNameLst>
                                      </p:cBhvr>
                                      <p:to>
                                        <p:strVal val="hidden"/>
                                      </p:to>
                                    </p:set>
                                  </p:childTnLst>
                                </p:cTn>
                              </p:par>
                              <p:par>
                                <p:cTn id="379" presetID="1" presetClass="entr" presetSubtype="0" fill="hold" grpId="0" nodeType="withEffect">
                                  <p:stCondLst>
                                    <p:cond delay="0"/>
                                  </p:stCondLst>
                                  <p:childTnLst>
                                    <p:set>
                                      <p:cBhvr>
                                        <p:cTn id="380" dur="1" fill="hold">
                                          <p:stCondLst>
                                            <p:cond delay="0"/>
                                          </p:stCondLst>
                                        </p:cTn>
                                        <p:tgtEl>
                                          <p:spTgt spid="10243"/>
                                        </p:tgtEl>
                                        <p:attrNameLst>
                                          <p:attrName>style.visibility</p:attrName>
                                        </p:attrNameLst>
                                      </p:cBhvr>
                                      <p:to>
                                        <p:strVal val="visible"/>
                                      </p:to>
                                    </p:set>
                                  </p:childTnLst>
                                </p:cTn>
                              </p:par>
                            </p:childTnLst>
                          </p:cTn>
                        </p:par>
                      </p:childTnLst>
                    </p:cTn>
                  </p:par>
                  <p:par>
                    <p:cTn id="381" fill="hold">
                      <p:stCondLst>
                        <p:cond delay="indefinite"/>
                      </p:stCondLst>
                      <p:childTnLst>
                        <p:par>
                          <p:cTn id="382" fill="hold">
                            <p:stCondLst>
                              <p:cond delay="0"/>
                            </p:stCondLst>
                            <p:childTnLst>
                              <p:par>
                                <p:cTn id="383" presetID="1" presetClass="exit" presetSubtype="0" fill="hold" grpId="1" nodeType="clickEffect">
                                  <p:stCondLst>
                                    <p:cond delay="0"/>
                                  </p:stCondLst>
                                  <p:childTnLst>
                                    <p:set>
                                      <p:cBhvr>
                                        <p:cTn id="384" dur="1" fill="hold">
                                          <p:stCondLst>
                                            <p:cond delay="0"/>
                                          </p:stCondLst>
                                        </p:cTn>
                                        <p:tgtEl>
                                          <p:spTgt spid="10243"/>
                                        </p:tgtEl>
                                        <p:attrNameLst>
                                          <p:attrName>style.visibility</p:attrName>
                                        </p:attrNameLst>
                                      </p:cBhvr>
                                      <p:to>
                                        <p:strVal val="hidden"/>
                                      </p:to>
                                    </p:set>
                                  </p:childTnLst>
                                </p:cTn>
                              </p:par>
                              <p:par>
                                <p:cTn id="385" presetID="1" presetClass="entr" presetSubtype="0" fill="hold" grpId="0" nodeType="withEffect">
                                  <p:stCondLst>
                                    <p:cond delay="0"/>
                                  </p:stCondLst>
                                  <p:childTnLst>
                                    <p:set>
                                      <p:cBhvr>
                                        <p:cTn id="386" dur="1" fill="hold">
                                          <p:stCondLst>
                                            <p:cond delay="0"/>
                                          </p:stCondLst>
                                        </p:cTn>
                                        <p:tgtEl>
                                          <p:spTgt spid="10244"/>
                                        </p:tgtEl>
                                        <p:attrNameLst>
                                          <p:attrName>style.visibility</p:attrName>
                                        </p:attrNameLst>
                                      </p:cBhvr>
                                      <p:to>
                                        <p:strVal val="visible"/>
                                      </p:to>
                                    </p:set>
                                  </p:childTnLst>
                                </p:cTn>
                              </p:par>
                            </p:childTnLst>
                          </p:cTn>
                        </p:par>
                      </p:childTnLst>
                    </p:cTn>
                  </p:par>
                  <p:par>
                    <p:cTn id="387" fill="hold">
                      <p:stCondLst>
                        <p:cond delay="indefinite"/>
                      </p:stCondLst>
                      <p:childTnLst>
                        <p:par>
                          <p:cTn id="388" fill="hold">
                            <p:stCondLst>
                              <p:cond delay="0"/>
                            </p:stCondLst>
                            <p:childTnLst>
                              <p:par>
                                <p:cTn id="389" presetID="1" presetClass="exit" presetSubtype="0" fill="hold" grpId="1" nodeType="clickEffect">
                                  <p:stCondLst>
                                    <p:cond delay="0"/>
                                  </p:stCondLst>
                                  <p:childTnLst>
                                    <p:set>
                                      <p:cBhvr>
                                        <p:cTn id="390" dur="1" fill="hold">
                                          <p:stCondLst>
                                            <p:cond delay="0"/>
                                          </p:stCondLst>
                                        </p:cTn>
                                        <p:tgtEl>
                                          <p:spTgt spid="10244"/>
                                        </p:tgtEl>
                                        <p:attrNameLst>
                                          <p:attrName>style.visibility</p:attrName>
                                        </p:attrNameLst>
                                      </p:cBhvr>
                                      <p:to>
                                        <p:strVal val="hidden"/>
                                      </p:to>
                                    </p:set>
                                  </p:childTnLst>
                                </p:cTn>
                              </p:par>
                              <p:par>
                                <p:cTn id="391" presetID="1" presetClass="entr" presetSubtype="0" fill="hold" grpId="0" nodeType="withEffect">
                                  <p:stCondLst>
                                    <p:cond delay="0"/>
                                  </p:stCondLst>
                                  <p:childTnLst>
                                    <p:set>
                                      <p:cBhvr>
                                        <p:cTn id="392" dur="1" fill="hold">
                                          <p:stCondLst>
                                            <p:cond delay="0"/>
                                          </p:stCondLst>
                                        </p:cTn>
                                        <p:tgtEl>
                                          <p:spTgt spid="10245"/>
                                        </p:tgtEl>
                                        <p:attrNameLst>
                                          <p:attrName>style.visibility</p:attrName>
                                        </p:attrNameLst>
                                      </p:cBhvr>
                                      <p:to>
                                        <p:strVal val="visible"/>
                                      </p:to>
                                    </p:set>
                                  </p:childTnLst>
                                </p:cTn>
                              </p:par>
                            </p:childTnLst>
                          </p:cTn>
                        </p:par>
                      </p:childTnLst>
                    </p:cTn>
                  </p:par>
                  <p:par>
                    <p:cTn id="393" fill="hold">
                      <p:stCondLst>
                        <p:cond delay="indefinite"/>
                      </p:stCondLst>
                      <p:childTnLst>
                        <p:par>
                          <p:cTn id="394" fill="hold">
                            <p:stCondLst>
                              <p:cond delay="0"/>
                            </p:stCondLst>
                            <p:childTnLst>
                              <p:par>
                                <p:cTn id="395" presetID="1" presetClass="exit" presetSubtype="0" fill="hold" grpId="1" nodeType="clickEffect">
                                  <p:stCondLst>
                                    <p:cond delay="0"/>
                                  </p:stCondLst>
                                  <p:childTnLst>
                                    <p:set>
                                      <p:cBhvr>
                                        <p:cTn id="396" dur="1" fill="hold">
                                          <p:stCondLst>
                                            <p:cond delay="0"/>
                                          </p:stCondLst>
                                        </p:cTn>
                                        <p:tgtEl>
                                          <p:spTgt spid="10245"/>
                                        </p:tgtEl>
                                        <p:attrNameLst>
                                          <p:attrName>style.visibility</p:attrName>
                                        </p:attrNameLst>
                                      </p:cBhvr>
                                      <p:to>
                                        <p:strVal val="hidden"/>
                                      </p:to>
                                    </p:set>
                                  </p:childTnLst>
                                </p:cTn>
                              </p:par>
                              <p:par>
                                <p:cTn id="397" presetID="1" presetClass="entr" presetSubtype="0" fill="hold" grpId="0" nodeType="withEffect">
                                  <p:stCondLst>
                                    <p:cond delay="0"/>
                                  </p:stCondLst>
                                  <p:childTnLst>
                                    <p:set>
                                      <p:cBhvr>
                                        <p:cTn id="398" dur="1" fill="hold">
                                          <p:stCondLst>
                                            <p:cond delay="0"/>
                                          </p:stCondLst>
                                        </p:cTn>
                                        <p:tgtEl>
                                          <p:spTgt spid="10246"/>
                                        </p:tgtEl>
                                        <p:attrNameLst>
                                          <p:attrName>style.visibility</p:attrName>
                                        </p:attrNameLst>
                                      </p:cBhvr>
                                      <p:to>
                                        <p:strVal val="visible"/>
                                      </p:to>
                                    </p:set>
                                  </p:childTnLst>
                                </p:cTn>
                              </p:par>
                            </p:childTnLst>
                          </p:cTn>
                        </p:par>
                      </p:childTnLst>
                    </p:cTn>
                  </p:par>
                  <p:par>
                    <p:cTn id="399" fill="hold">
                      <p:stCondLst>
                        <p:cond delay="indefinite"/>
                      </p:stCondLst>
                      <p:childTnLst>
                        <p:par>
                          <p:cTn id="400" fill="hold">
                            <p:stCondLst>
                              <p:cond delay="0"/>
                            </p:stCondLst>
                            <p:childTnLst>
                              <p:par>
                                <p:cTn id="401" presetID="1" presetClass="exit" presetSubtype="0" fill="hold" grpId="1" nodeType="clickEffect">
                                  <p:stCondLst>
                                    <p:cond delay="0"/>
                                  </p:stCondLst>
                                  <p:childTnLst>
                                    <p:set>
                                      <p:cBhvr>
                                        <p:cTn id="402" dur="1" fill="hold">
                                          <p:stCondLst>
                                            <p:cond delay="0"/>
                                          </p:stCondLst>
                                        </p:cTn>
                                        <p:tgtEl>
                                          <p:spTgt spid="10246"/>
                                        </p:tgtEl>
                                        <p:attrNameLst>
                                          <p:attrName>style.visibility</p:attrName>
                                        </p:attrNameLst>
                                      </p:cBhvr>
                                      <p:to>
                                        <p:strVal val="hidden"/>
                                      </p:to>
                                    </p:set>
                                  </p:childTnLst>
                                </p:cTn>
                              </p:par>
                              <p:par>
                                <p:cTn id="403" presetID="1" presetClass="entr" presetSubtype="0" fill="hold" grpId="0" nodeType="withEffect">
                                  <p:stCondLst>
                                    <p:cond delay="0"/>
                                  </p:stCondLst>
                                  <p:childTnLst>
                                    <p:set>
                                      <p:cBhvr>
                                        <p:cTn id="404" dur="1" fill="hold">
                                          <p:stCondLst>
                                            <p:cond delay="0"/>
                                          </p:stCondLst>
                                        </p:cTn>
                                        <p:tgtEl>
                                          <p:spTgt spid="10247"/>
                                        </p:tgtEl>
                                        <p:attrNameLst>
                                          <p:attrName>style.visibility</p:attrName>
                                        </p:attrNameLst>
                                      </p:cBhvr>
                                      <p:to>
                                        <p:strVal val="visible"/>
                                      </p:to>
                                    </p:set>
                                  </p:childTnLst>
                                </p:cTn>
                              </p:par>
                            </p:childTnLst>
                          </p:cTn>
                        </p:par>
                      </p:childTnLst>
                    </p:cTn>
                  </p:par>
                  <p:par>
                    <p:cTn id="405" fill="hold">
                      <p:stCondLst>
                        <p:cond delay="indefinite"/>
                      </p:stCondLst>
                      <p:childTnLst>
                        <p:par>
                          <p:cTn id="406" fill="hold">
                            <p:stCondLst>
                              <p:cond delay="0"/>
                            </p:stCondLst>
                            <p:childTnLst>
                              <p:par>
                                <p:cTn id="407" presetID="1" presetClass="exit" presetSubtype="0" fill="hold" grpId="1" nodeType="clickEffect">
                                  <p:stCondLst>
                                    <p:cond delay="0"/>
                                  </p:stCondLst>
                                  <p:childTnLst>
                                    <p:set>
                                      <p:cBhvr>
                                        <p:cTn id="408" dur="1" fill="hold">
                                          <p:stCondLst>
                                            <p:cond delay="0"/>
                                          </p:stCondLst>
                                        </p:cTn>
                                        <p:tgtEl>
                                          <p:spTgt spid="10247"/>
                                        </p:tgtEl>
                                        <p:attrNameLst>
                                          <p:attrName>style.visibility</p:attrName>
                                        </p:attrNameLst>
                                      </p:cBhvr>
                                      <p:to>
                                        <p:strVal val="hidden"/>
                                      </p:to>
                                    </p:set>
                                  </p:childTnLst>
                                </p:cTn>
                              </p:par>
                              <p:par>
                                <p:cTn id="409" presetID="1" presetClass="entr" presetSubtype="0" fill="hold" grpId="0" nodeType="withEffect">
                                  <p:stCondLst>
                                    <p:cond delay="0"/>
                                  </p:stCondLst>
                                  <p:childTnLst>
                                    <p:set>
                                      <p:cBhvr>
                                        <p:cTn id="410" dur="1" fill="hold">
                                          <p:stCondLst>
                                            <p:cond delay="0"/>
                                          </p:stCondLst>
                                        </p:cTn>
                                        <p:tgtEl>
                                          <p:spTgt spid="10249"/>
                                        </p:tgtEl>
                                        <p:attrNameLst>
                                          <p:attrName>style.visibility</p:attrName>
                                        </p:attrNameLst>
                                      </p:cBhvr>
                                      <p:to>
                                        <p:strVal val="visible"/>
                                      </p:to>
                                    </p:set>
                                  </p:childTnLst>
                                </p:cTn>
                              </p:par>
                            </p:childTnLst>
                          </p:cTn>
                        </p:par>
                      </p:childTnLst>
                    </p:cTn>
                  </p:par>
                  <p:par>
                    <p:cTn id="411" fill="hold">
                      <p:stCondLst>
                        <p:cond delay="indefinite"/>
                      </p:stCondLst>
                      <p:childTnLst>
                        <p:par>
                          <p:cTn id="412" fill="hold">
                            <p:stCondLst>
                              <p:cond delay="0"/>
                            </p:stCondLst>
                            <p:childTnLst>
                              <p:par>
                                <p:cTn id="413" presetID="1" presetClass="exit" presetSubtype="0" fill="hold" grpId="1" nodeType="clickEffect">
                                  <p:stCondLst>
                                    <p:cond delay="0"/>
                                  </p:stCondLst>
                                  <p:childTnLst>
                                    <p:set>
                                      <p:cBhvr>
                                        <p:cTn id="414" dur="1" fill="hold">
                                          <p:stCondLst>
                                            <p:cond delay="0"/>
                                          </p:stCondLst>
                                        </p:cTn>
                                        <p:tgtEl>
                                          <p:spTgt spid="10249"/>
                                        </p:tgtEl>
                                        <p:attrNameLst>
                                          <p:attrName>style.visibility</p:attrName>
                                        </p:attrNameLst>
                                      </p:cBhvr>
                                      <p:to>
                                        <p:strVal val="hidden"/>
                                      </p:to>
                                    </p:set>
                                  </p:childTnLst>
                                </p:cTn>
                              </p:par>
                              <p:par>
                                <p:cTn id="415" presetID="1" presetClass="entr" presetSubtype="0" fill="hold" grpId="0" nodeType="withEffect">
                                  <p:stCondLst>
                                    <p:cond delay="0"/>
                                  </p:stCondLst>
                                  <p:childTnLst>
                                    <p:set>
                                      <p:cBhvr>
                                        <p:cTn id="416" dur="1" fill="hold">
                                          <p:stCondLst>
                                            <p:cond delay="0"/>
                                          </p:stCondLst>
                                        </p:cTn>
                                        <p:tgtEl>
                                          <p:spTgt spid="10250"/>
                                        </p:tgtEl>
                                        <p:attrNameLst>
                                          <p:attrName>style.visibility</p:attrName>
                                        </p:attrNameLst>
                                      </p:cBhvr>
                                      <p:to>
                                        <p:strVal val="visible"/>
                                      </p:to>
                                    </p:set>
                                  </p:childTnLst>
                                </p:cTn>
                              </p:par>
                            </p:childTnLst>
                          </p:cTn>
                        </p:par>
                      </p:childTnLst>
                    </p:cTn>
                  </p:par>
                  <p:par>
                    <p:cTn id="417" fill="hold">
                      <p:stCondLst>
                        <p:cond delay="indefinite"/>
                      </p:stCondLst>
                      <p:childTnLst>
                        <p:par>
                          <p:cTn id="418" fill="hold">
                            <p:stCondLst>
                              <p:cond delay="0"/>
                            </p:stCondLst>
                            <p:childTnLst>
                              <p:par>
                                <p:cTn id="419" presetID="1" presetClass="exit" presetSubtype="0" fill="hold" grpId="1" nodeType="clickEffect">
                                  <p:stCondLst>
                                    <p:cond delay="0"/>
                                  </p:stCondLst>
                                  <p:childTnLst>
                                    <p:set>
                                      <p:cBhvr>
                                        <p:cTn id="420" dur="1" fill="hold">
                                          <p:stCondLst>
                                            <p:cond delay="0"/>
                                          </p:stCondLst>
                                        </p:cTn>
                                        <p:tgtEl>
                                          <p:spTgt spid="10250"/>
                                        </p:tgtEl>
                                        <p:attrNameLst>
                                          <p:attrName>style.visibility</p:attrName>
                                        </p:attrNameLst>
                                      </p:cBhvr>
                                      <p:to>
                                        <p:strVal val="hidden"/>
                                      </p:to>
                                    </p:set>
                                  </p:childTnLst>
                                </p:cTn>
                              </p:par>
                              <p:par>
                                <p:cTn id="421" presetID="1" presetClass="entr" presetSubtype="0" fill="hold" grpId="0" nodeType="withEffect">
                                  <p:stCondLst>
                                    <p:cond delay="0"/>
                                  </p:stCondLst>
                                  <p:childTnLst>
                                    <p:set>
                                      <p:cBhvr>
                                        <p:cTn id="422" dur="1" fill="hold">
                                          <p:stCondLst>
                                            <p:cond delay="0"/>
                                          </p:stCondLst>
                                        </p:cTn>
                                        <p:tgtEl>
                                          <p:spTgt spid="10251"/>
                                        </p:tgtEl>
                                        <p:attrNameLst>
                                          <p:attrName>style.visibility</p:attrName>
                                        </p:attrNameLst>
                                      </p:cBhvr>
                                      <p:to>
                                        <p:strVal val="visible"/>
                                      </p:to>
                                    </p:set>
                                  </p:childTnLst>
                                </p:cTn>
                              </p:par>
                            </p:childTnLst>
                          </p:cTn>
                        </p:par>
                      </p:childTnLst>
                    </p:cTn>
                  </p:par>
                  <p:par>
                    <p:cTn id="423" fill="hold">
                      <p:stCondLst>
                        <p:cond delay="indefinite"/>
                      </p:stCondLst>
                      <p:childTnLst>
                        <p:par>
                          <p:cTn id="424" fill="hold">
                            <p:stCondLst>
                              <p:cond delay="0"/>
                            </p:stCondLst>
                            <p:childTnLst>
                              <p:par>
                                <p:cTn id="425" presetID="1" presetClass="exit" presetSubtype="0" fill="hold" grpId="1" nodeType="clickEffect">
                                  <p:stCondLst>
                                    <p:cond delay="0"/>
                                  </p:stCondLst>
                                  <p:childTnLst>
                                    <p:set>
                                      <p:cBhvr>
                                        <p:cTn id="426" dur="1" fill="hold">
                                          <p:stCondLst>
                                            <p:cond delay="0"/>
                                          </p:stCondLst>
                                        </p:cTn>
                                        <p:tgtEl>
                                          <p:spTgt spid="10251"/>
                                        </p:tgtEl>
                                        <p:attrNameLst>
                                          <p:attrName>style.visibility</p:attrName>
                                        </p:attrNameLst>
                                      </p:cBhvr>
                                      <p:to>
                                        <p:strVal val="hidden"/>
                                      </p:to>
                                    </p:set>
                                  </p:childTnLst>
                                </p:cTn>
                              </p:par>
                              <p:par>
                                <p:cTn id="427" presetID="1" presetClass="entr" presetSubtype="0" fill="hold" grpId="0" nodeType="withEffect">
                                  <p:stCondLst>
                                    <p:cond delay="0"/>
                                  </p:stCondLst>
                                  <p:childTnLst>
                                    <p:set>
                                      <p:cBhvr>
                                        <p:cTn id="428" dur="1" fill="hold">
                                          <p:stCondLst>
                                            <p:cond delay="0"/>
                                          </p:stCondLst>
                                        </p:cTn>
                                        <p:tgtEl>
                                          <p:spTgt spid="10252"/>
                                        </p:tgtEl>
                                        <p:attrNameLst>
                                          <p:attrName>style.visibility</p:attrName>
                                        </p:attrNameLst>
                                      </p:cBhvr>
                                      <p:to>
                                        <p:strVal val="visible"/>
                                      </p:to>
                                    </p:set>
                                  </p:childTnLst>
                                </p:cTn>
                              </p:par>
                            </p:childTnLst>
                          </p:cTn>
                        </p:par>
                      </p:childTnLst>
                    </p:cTn>
                  </p:par>
                  <p:par>
                    <p:cTn id="429" fill="hold">
                      <p:stCondLst>
                        <p:cond delay="indefinite"/>
                      </p:stCondLst>
                      <p:childTnLst>
                        <p:par>
                          <p:cTn id="430" fill="hold">
                            <p:stCondLst>
                              <p:cond delay="0"/>
                            </p:stCondLst>
                            <p:childTnLst>
                              <p:par>
                                <p:cTn id="431" presetID="1" presetClass="exit" presetSubtype="0" fill="hold" grpId="1" nodeType="clickEffect">
                                  <p:stCondLst>
                                    <p:cond delay="0"/>
                                  </p:stCondLst>
                                  <p:childTnLst>
                                    <p:set>
                                      <p:cBhvr>
                                        <p:cTn id="432" dur="1" fill="hold">
                                          <p:stCondLst>
                                            <p:cond delay="0"/>
                                          </p:stCondLst>
                                        </p:cTn>
                                        <p:tgtEl>
                                          <p:spTgt spid="10252"/>
                                        </p:tgtEl>
                                        <p:attrNameLst>
                                          <p:attrName>style.visibility</p:attrName>
                                        </p:attrNameLst>
                                      </p:cBhvr>
                                      <p:to>
                                        <p:strVal val="hidden"/>
                                      </p:to>
                                    </p:set>
                                  </p:childTnLst>
                                </p:cTn>
                              </p:par>
                              <p:par>
                                <p:cTn id="433" presetID="1" presetClass="entr" presetSubtype="0" fill="hold" grpId="0" nodeType="withEffect">
                                  <p:stCondLst>
                                    <p:cond delay="0"/>
                                  </p:stCondLst>
                                  <p:childTnLst>
                                    <p:set>
                                      <p:cBhvr>
                                        <p:cTn id="434" dur="1" fill="hold">
                                          <p:stCondLst>
                                            <p:cond delay="0"/>
                                          </p:stCondLst>
                                        </p:cTn>
                                        <p:tgtEl>
                                          <p:spTgt spid="10253"/>
                                        </p:tgtEl>
                                        <p:attrNameLst>
                                          <p:attrName>style.visibility</p:attrName>
                                        </p:attrNameLst>
                                      </p:cBhvr>
                                      <p:to>
                                        <p:strVal val="visible"/>
                                      </p:to>
                                    </p:set>
                                  </p:childTnLst>
                                </p:cTn>
                              </p:par>
                            </p:childTnLst>
                          </p:cTn>
                        </p:par>
                      </p:childTnLst>
                    </p:cTn>
                  </p:par>
                  <p:par>
                    <p:cTn id="435" fill="hold">
                      <p:stCondLst>
                        <p:cond delay="indefinite"/>
                      </p:stCondLst>
                      <p:childTnLst>
                        <p:par>
                          <p:cTn id="436" fill="hold">
                            <p:stCondLst>
                              <p:cond delay="0"/>
                            </p:stCondLst>
                            <p:childTnLst>
                              <p:par>
                                <p:cTn id="437" presetID="1" presetClass="exit" presetSubtype="0" fill="hold" grpId="1" nodeType="clickEffect">
                                  <p:stCondLst>
                                    <p:cond delay="0"/>
                                  </p:stCondLst>
                                  <p:childTnLst>
                                    <p:set>
                                      <p:cBhvr>
                                        <p:cTn id="438" dur="1" fill="hold">
                                          <p:stCondLst>
                                            <p:cond delay="0"/>
                                          </p:stCondLst>
                                        </p:cTn>
                                        <p:tgtEl>
                                          <p:spTgt spid="10253"/>
                                        </p:tgtEl>
                                        <p:attrNameLst>
                                          <p:attrName>style.visibility</p:attrName>
                                        </p:attrNameLst>
                                      </p:cBhvr>
                                      <p:to>
                                        <p:strVal val="hidden"/>
                                      </p:to>
                                    </p:set>
                                  </p:childTnLst>
                                </p:cTn>
                              </p:par>
                              <p:par>
                                <p:cTn id="439" presetID="1" presetClass="entr" presetSubtype="0" fill="hold" grpId="0" nodeType="withEffect">
                                  <p:stCondLst>
                                    <p:cond delay="0"/>
                                  </p:stCondLst>
                                  <p:childTnLst>
                                    <p:set>
                                      <p:cBhvr>
                                        <p:cTn id="440" dur="1" fill="hold">
                                          <p:stCondLst>
                                            <p:cond delay="0"/>
                                          </p:stCondLst>
                                        </p:cTn>
                                        <p:tgtEl>
                                          <p:spTgt spid="10254"/>
                                        </p:tgtEl>
                                        <p:attrNameLst>
                                          <p:attrName>style.visibility</p:attrName>
                                        </p:attrNameLst>
                                      </p:cBhvr>
                                      <p:to>
                                        <p:strVal val="visible"/>
                                      </p:to>
                                    </p:set>
                                  </p:childTnLst>
                                </p:cTn>
                              </p:par>
                            </p:childTnLst>
                          </p:cTn>
                        </p:par>
                      </p:childTnLst>
                    </p:cTn>
                  </p:par>
                  <p:par>
                    <p:cTn id="441" fill="hold">
                      <p:stCondLst>
                        <p:cond delay="indefinite"/>
                      </p:stCondLst>
                      <p:childTnLst>
                        <p:par>
                          <p:cTn id="442" fill="hold">
                            <p:stCondLst>
                              <p:cond delay="0"/>
                            </p:stCondLst>
                            <p:childTnLst>
                              <p:par>
                                <p:cTn id="443" presetID="1" presetClass="exit" presetSubtype="0" fill="hold" grpId="1" nodeType="clickEffect">
                                  <p:stCondLst>
                                    <p:cond delay="0"/>
                                  </p:stCondLst>
                                  <p:childTnLst>
                                    <p:set>
                                      <p:cBhvr>
                                        <p:cTn id="444" dur="1" fill="hold">
                                          <p:stCondLst>
                                            <p:cond delay="0"/>
                                          </p:stCondLst>
                                        </p:cTn>
                                        <p:tgtEl>
                                          <p:spTgt spid="10254"/>
                                        </p:tgtEl>
                                        <p:attrNameLst>
                                          <p:attrName>style.visibility</p:attrName>
                                        </p:attrNameLst>
                                      </p:cBhvr>
                                      <p:to>
                                        <p:strVal val="hidden"/>
                                      </p:to>
                                    </p:set>
                                  </p:childTnLst>
                                </p:cTn>
                              </p:par>
                              <p:par>
                                <p:cTn id="445" presetID="1" presetClass="entr" presetSubtype="0" fill="hold" grpId="0" nodeType="withEffect">
                                  <p:stCondLst>
                                    <p:cond delay="0"/>
                                  </p:stCondLst>
                                  <p:childTnLst>
                                    <p:set>
                                      <p:cBhvr>
                                        <p:cTn id="446" dur="1" fill="hold">
                                          <p:stCondLst>
                                            <p:cond delay="0"/>
                                          </p:stCondLst>
                                        </p:cTn>
                                        <p:tgtEl>
                                          <p:spTgt spid="10255"/>
                                        </p:tgtEl>
                                        <p:attrNameLst>
                                          <p:attrName>style.visibility</p:attrName>
                                        </p:attrNameLst>
                                      </p:cBhvr>
                                      <p:to>
                                        <p:strVal val="visible"/>
                                      </p:to>
                                    </p:set>
                                  </p:childTnLst>
                                </p:cTn>
                              </p:par>
                            </p:childTnLst>
                          </p:cTn>
                        </p:par>
                      </p:childTnLst>
                    </p:cTn>
                  </p:par>
                  <p:par>
                    <p:cTn id="447" fill="hold">
                      <p:stCondLst>
                        <p:cond delay="indefinite"/>
                      </p:stCondLst>
                      <p:childTnLst>
                        <p:par>
                          <p:cTn id="448" fill="hold">
                            <p:stCondLst>
                              <p:cond delay="0"/>
                            </p:stCondLst>
                            <p:childTnLst>
                              <p:par>
                                <p:cTn id="449" presetID="1" presetClass="exit" presetSubtype="0" fill="hold" grpId="1" nodeType="clickEffect">
                                  <p:stCondLst>
                                    <p:cond delay="0"/>
                                  </p:stCondLst>
                                  <p:childTnLst>
                                    <p:set>
                                      <p:cBhvr>
                                        <p:cTn id="450" dur="1" fill="hold">
                                          <p:stCondLst>
                                            <p:cond delay="0"/>
                                          </p:stCondLst>
                                        </p:cTn>
                                        <p:tgtEl>
                                          <p:spTgt spid="10255"/>
                                        </p:tgtEl>
                                        <p:attrNameLst>
                                          <p:attrName>style.visibility</p:attrName>
                                        </p:attrNameLst>
                                      </p:cBhvr>
                                      <p:to>
                                        <p:strVal val="hidden"/>
                                      </p:to>
                                    </p:set>
                                  </p:childTnLst>
                                </p:cTn>
                              </p:par>
                              <p:par>
                                <p:cTn id="451" presetID="1" presetClass="entr" presetSubtype="0" fill="hold" grpId="0" nodeType="withEffect">
                                  <p:stCondLst>
                                    <p:cond delay="0"/>
                                  </p:stCondLst>
                                  <p:childTnLst>
                                    <p:set>
                                      <p:cBhvr>
                                        <p:cTn id="452" dur="1" fill="hold">
                                          <p:stCondLst>
                                            <p:cond delay="0"/>
                                          </p:stCondLst>
                                        </p:cTn>
                                        <p:tgtEl>
                                          <p:spTgt spid="10256"/>
                                        </p:tgtEl>
                                        <p:attrNameLst>
                                          <p:attrName>style.visibility</p:attrName>
                                        </p:attrNameLst>
                                      </p:cBhvr>
                                      <p:to>
                                        <p:strVal val="visible"/>
                                      </p:to>
                                    </p:set>
                                  </p:childTnLst>
                                </p:cTn>
                              </p:par>
                            </p:childTnLst>
                          </p:cTn>
                        </p:par>
                      </p:childTnLst>
                    </p:cTn>
                  </p:par>
                  <p:par>
                    <p:cTn id="453" fill="hold">
                      <p:stCondLst>
                        <p:cond delay="indefinite"/>
                      </p:stCondLst>
                      <p:childTnLst>
                        <p:par>
                          <p:cTn id="454" fill="hold">
                            <p:stCondLst>
                              <p:cond delay="0"/>
                            </p:stCondLst>
                            <p:childTnLst>
                              <p:par>
                                <p:cTn id="455" presetID="1" presetClass="exit" presetSubtype="0" fill="hold" grpId="1" nodeType="clickEffect">
                                  <p:stCondLst>
                                    <p:cond delay="0"/>
                                  </p:stCondLst>
                                  <p:childTnLst>
                                    <p:set>
                                      <p:cBhvr>
                                        <p:cTn id="456" dur="1" fill="hold">
                                          <p:stCondLst>
                                            <p:cond delay="0"/>
                                          </p:stCondLst>
                                        </p:cTn>
                                        <p:tgtEl>
                                          <p:spTgt spid="10256"/>
                                        </p:tgtEl>
                                        <p:attrNameLst>
                                          <p:attrName>style.visibility</p:attrName>
                                        </p:attrNameLst>
                                      </p:cBhvr>
                                      <p:to>
                                        <p:strVal val="hidden"/>
                                      </p:to>
                                    </p:set>
                                  </p:childTnLst>
                                </p:cTn>
                              </p:par>
                              <p:par>
                                <p:cTn id="457" presetID="1" presetClass="entr" presetSubtype="0" fill="hold" grpId="0" nodeType="withEffect">
                                  <p:stCondLst>
                                    <p:cond delay="0"/>
                                  </p:stCondLst>
                                  <p:childTnLst>
                                    <p:set>
                                      <p:cBhvr>
                                        <p:cTn id="458" dur="1" fill="hold">
                                          <p:stCondLst>
                                            <p:cond delay="0"/>
                                          </p:stCondLst>
                                        </p:cTn>
                                        <p:tgtEl>
                                          <p:spTgt spid="10257"/>
                                        </p:tgtEl>
                                        <p:attrNameLst>
                                          <p:attrName>style.visibility</p:attrName>
                                        </p:attrNameLst>
                                      </p:cBhvr>
                                      <p:to>
                                        <p:strVal val="visible"/>
                                      </p:to>
                                    </p:set>
                                  </p:childTnLst>
                                </p:cTn>
                              </p:par>
                            </p:childTnLst>
                          </p:cTn>
                        </p:par>
                      </p:childTnLst>
                    </p:cTn>
                  </p:par>
                  <p:par>
                    <p:cTn id="459" fill="hold">
                      <p:stCondLst>
                        <p:cond delay="indefinite"/>
                      </p:stCondLst>
                      <p:childTnLst>
                        <p:par>
                          <p:cTn id="460" fill="hold">
                            <p:stCondLst>
                              <p:cond delay="0"/>
                            </p:stCondLst>
                            <p:childTnLst>
                              <p:par>
                                <p:cTn id="461" presetID="1" presetClass="exit" presetSubtype="0" fill="hold" grpId="1" nodeType="clickEffect">
                                  <p:stCondLst>
                                    <p:cond delay="0"/>
                                  </p:stCondLst>
                                  <p:childTnLst>
                                    <p:set>
                                      <p:cBhvr>
                                        <p:cTn id="462" dur="1" fill="hold">
                                          <p:stCondLst>
                                            <p:cond delay="0"/>
                                          </p:stCondLst>
                                        </p:cTn>
                                        <p:tgtEl>
                                          <p:spTgt spid="10257"/>
                                        </p:tgtEl>
                                        <p:attrNameLst>
                                          <p:attrName>style.visibility</p:attrName>
                                        </p:attrNameLst>
                                      </p:cBhvr>
                                      <p:to>
                                        <p:strVal val="hidden"/>
                                      </p:to>
                                    </p:set>
                                  </p:childTnLst>
                                </p:cTn>
                              </p:par>
                              <p:par>
                                <p:cTn id="463" presetID="1" presetClass="entr" presetSubtype="0" fill="hold" grpId="0" nodeType="withEffect">
                                  <p:stCondLst>
                                    <p:cond delay="0"/>
                                  </p:stCondLst>
                                  <p:childTnLst>
                                    <p:set>
                                      <p:cBhvr>
                                        <p:cTn id="464" dur="1" fill="hold">
                                          <p:stCondLst>
                                            <p:cond delay="0"/>
                                          </p:stCondLst>
                                        </p:cTn>
                                        <p:tgtEl>
                                          <p:spTgt spid="10258"/>
                                        </p:tgtEl>
                                        <p:attrNameLst>
                                          <p:attrName>style.visibility</p:attrName>
                                        </p:attrNameLst>
                                      </p:cBhvr>
                                      <p:to>
                                        <p:strVal val="visible"/>
                                      </p:to>
                                    </p:set>
                                  </p:childTnLst>
                                </p:cTn>
                              </p:par>
                            </p:childTnLst>
                          </p:cTn>
                        </p:par>
                      </p:childTnLst>
                    </p:cTn>
                  </p:par>
                  <p:par>
                    <p:cTn id="465" fill="hold">
                      <p:stCondLst>
                        <p:cond delay="indefinite"/>
                      </p:stCondLst>
                      <p:childTnLst>
                        <p:par>
                          <p:cTn id="466" fill="hold">
                            <p:stCondLst>
                              <p:cond delay="0"/>
                            </p:stCondLst>
                            <p:childTnLst>
                              <p:par>
                                <p:cTn id="467" presetID="1" presetClass="exit" presetSubtype="0" fill="hold" grpId="1" nodeType="clickEffect">
                                  <p:stCondLst>
                                    <p:cond delay="0"/>
                                  </p:stCondLst>
                                  <p:childTnLst>
                                    <p:set>
                                      <p:cBhvr>
                                        <p:cTn id="468" dur="1" fill="hold">
                                          <p:stCondLst>
                                            <p:cond delay="0"/>
                                          </p:stCondLst>
                                        </p:cTn>
                                        <p:tgtEl>
                                          <p:spTgt spid="10258"/>
                                        </p:tgtEl>
                                        <p:attrNameLst>
                                          <p:attrName>style.visibility</p:attrName>
                                        </p:attrNameLst>
                                      </p:cBhvr>
                                      <p:to>
                                        <p:strVal val="hidden"/>
                                      </p:to>
                                    </p:set>
                                  </p:childTnLst>
                                </p:cTn>
                              </p:par>
                              <p:par>
                                <p:cTn id="469" presetID="1" presetClass="entr" presetSubtype="0" fill="hold" grpId="0" nodeType="withEffect">
                                  <p:stCondLst>
                                    <p:cond delay="0"/>
                                  </p:stCondLst>
                                  <p:childTnLst>
                                    <p:set>
                                      <p:cBhvr>
                                        <p:cTn id="470" dur="1" fill="hold">
                                          <p:stCondLst>
                                            <p:cond delay="0"/>
                                          </p:stCondLst>
                                        </p:cTn>
                                        <p:tgtEl>
                                          <p:spTgt spid="10259"/>
                                        </p:tgtEl>
                                        <p:attrNameLst>
                                          <p:attrName>style.visibility</p:attrName>
                                        </p:attrNameLst>
                                      </p:cBhvr>
                                      <p:to>
                                        <p:strVal val="visible"/>
                                      </p:to>
                                    </p:set>
                                  </p:childTnLst>
                                </p:cTn>
                              </p:par>
                            </p:childTnLst>
                          </p:cTn>
                        </p:par>
                      </p:childTnLst>
                    </p:cTn>
                  </p:par>
                  <p:par>
                    <p:cTn id="471" fill="hold">
                      <p:stCondLst>
                        <p:cond delay="indefinite"/>
                      </p:stCondLst>
                      <p:childTnLst>
                        <p:par>
                          <p:cTn id="472" fill="hold">
                            <p:stCondLst>
                              <p:cond delay="0"/>
                            </p:stCondLst>
                            <p:childTnLst>
                              <p:par>
                                <p:cTn id="473" presetID="1" presetClass="exit" presetSubtype="0" fill="hold" grpId="1" nodeType="clickEffect">
                                  <p:stCondLst>
                                    <p:cond delay="0"/>
                                  </p:stCondLst>
                                  <p:childTnLst>
                                    <p:set>
                                      <p:cBhvr>
                                        <p:cTn id="474" dur="1" fill="hold">
                                          <p:stCondLst>
                                            <p:cond delay="0"/>
                                          </p:stCondLst>
                                        </p:cTn>
                                        <p:tgtEl>
                                          <p:spTgt spid="10259"/>
                                        </p:tgtEl>
                                        <p:attrNameLst>
                                          <p:attrName>style.visibility</p:attrName>
                                        </p:attrNameLst>
                                      </p:cBhvr>
                                      <p:to>
                                        <p:strVal val="hidden"/>
                                      </p:to>
                                    </p:set>
                                  </p:childTnLst>
                                </p:cTn>
                              </p:par>
                              <p:par>
                                <p:cTn id="475" presetID="1" presetClass="entr" presetSubtype="0" fill="hold" grpId="0" nodeType="withEffect">
                                  <p:stCondLst>
                                    <p:cond delay="0"/>
                                  </p:stCondLst>
                                  <p:childTnLst>
                                    <p:set>
                                      <p:cBhvr>
                                        <p:cTn id="476" dur="1" fill="hold">
                                          <p:stCondLst>
                                            <p:cond delay="0"/>
                                          </p:stCondLst>
                                        </p:cTn>
                                        <p:tgtEl>
                                          <p:spTgt spid="10260"/>
                                        </p:tgtEl>
                                        <p:attrNameLst>
                                          <p:attrName>style.visibility</p:attrName>
                                        </p:attrNameLst>
                                      </p:cBhvr>
                                      <p:to>
                                        <p:strVal val="visible"/>
                                      </p:to>
                                    </p:set>
                                  </p:childTnLst>
                                </p:cTn>
                              </p:par>
                            </p:childTnLst>
                          </p:cTn>
                        </p:par>
                      </p:childTnLst>
                    </p:cTn>
                  </p:par>
                  <p:par>
                    <p:cTn id="477" fill="hold">
                      <p:stCondLst>
                        <p:cond delay="indefinite"/>
                      </p:stCondLst>
                      <p:childTnLst>
                        <p:par>
                          <p:cTn id="478" fill="hold">
                            <p:stCondLst>
                              <p:cond delay="0"/>
                            </p:stCondLst>
                            <p:childTnLst>
                              <p:par>
                                <p:cTn id="479" presetID="1" presetClass="exit" presetSubtype="0" fill="hold" grpId="1" nodeType="clickEffect">
                                  <p:stCondLst>
                                    <p:cond delay="0"/>
                                  </p:stCondLst>
                                  <p:childTnLst>
                                    <p:set>
                                      <p:cBhvr>
                                        <p:cTn id="480" dur="1" fill="hold">
                                          <p:stCondLst>
                                            <p:cond delay="0"/>
                                          </p:stCondLst>
                                        </p:cTn>
                                        <p:tgtEl>
                                          <p:spTgt spid="10260"/>
                                        </p:tgtEl>
                                        <p:attrNameLst>
                                          <p:attrName>style.visibility</p:attrName>
                                        </p:attrNameLst>
                                      </p:cBhvr>
                                      <p:to>
                                        <p:strVal val="hidden"/>
                                      </p:to>
                                    </p:set>
                                  </p:childTnLst>
                                </p:cTn>
                              </p:par>
                              <p:par>
                                <p:cTn id="481" presetID="1" presetClass="entr" presetSubtype="0" fill="hold" grpId="0" nodeType="withEffect">
                                  <p:stCondLst>
                                    <p:cond delay="0"/>
                                  </p:stCondLst>
                                  <p:childTnLst>
                                    <p:set>
                                      <p:cBhvr>
                                        <p:cTn id="482" dur="1" fill="hold">
                                          <p:stCondLst>
                                            <p:cond delay="0"/>
                                          </p:stCondLst>
                                        </p:cTn>
                                        <p:tgtEl>
                                          <p:spTgt spid="10261"/>
                                        </p:tgtEl>
                                        <p:attrNameLst>
                                          <p:attrName>style.visibility</p:attrName>
                                        </p:attrNameLst>
                                      </p:cBhvr>
                                      <p:to>
                                        <p:strVal val="visible"/>
                                      </p:to>
                                    </p:set>
                                  </p:childTnLst>
                                </p:cTn>
                              </p:par>
                            </p:childTnLst>
                          </p:cTn>
                        </p:par>
                      </p:childTnLst>
                    </p:cTn>
                  </p:par>
                  <p:par>
                    <p:cTn id="483" fill="hold">
                      <p:stCondLst>
                        <p:cond delay="indefinite"/>
                      </p:stCondLst>
                      <p:childTnLst>
                        <p:par>
                          <p:cTn id="484" fill="hold">
                            <p:stCondLst>
                              <p:cond delay="0"/>
                            </p:stCondLst>
                            <p:childTnLst>
                              <p:par>
                                <p:cTn id="485" presetID="1" presetClass="exit" presetSubtype="0" fill="hold" grpId="1" nodeType="clickEffect">
                                  <p:stCondLst>
                                    <p:cond delay="0"/>
                                  </p:stCondLst>
                                  <p:childTnLst>
                                    <p:set>
                                      <p:cBhvr>
                                        <p:cTn id="486" dur="1" fill="hold">
                                          <p:stCondLst>
                                            <p:cond delay="0"/>
                                          </p:stCondLst>
                                        </p:cTn>
                                        <p:tgtEl>
                                          <p:spTgt spid="10261"/>
                                        </p:tgtEl>
                                        <p:attrNameLst>
                                          <p:attrName>style.visibility</p:attrName>
                                        </p:attrNameLst>
                                      </p:cBhvr>
                                      <p:to>
                                        <p:strVal val="hidden"/>
                                      </p:to>
                                    </p:set>
                                  </p:childTnLst>
                                </p:cTn>
                              </p:par>
                              <p:par>
                                <p:cTn id="487" presetID="1" presetClass="entr" presetSubtype="0" fill="hold" grpId="0" nodeType="withEffect">
                                  <p:stCondLst>
                                    <p:cond delay="0"/>
                                  </p:stCondLst>
                                  <p:childTnLst>
                                    <p:set>
                                      <p:cBhvr>
                                        <p:cTn id="488" dur="1" fill="hold">
                                          <p:stCondLst>
                                            <p:cond delay="0"/>
                                          </p:stCondLst>
                                        </p:cTn>
                                        <p:tgtEl>
                                          <p:spTgt spid="10262"/>
                                        </p:tgtEl>
                                        <p:attrNameLst>
                                          <p:attrName>style.visibility</p:attrName>
                                        </p:attrNameLst>
                                      </p:cBhvr>
                                      <p:to>
                                        <p:strVal val="visible"/>
                                      </p:to>
                                    </p:set>
                                  </p:childTnLst>
                                </p:cTn>
                              </p:par>
                            </p:childTnLst>
                          </p:cTn>
                        </p:par>
                      </p:childTnLst>
                    </p:cTn>
                  </p:par>
                  <p:par>
                    <p:cTn id="489" fill="hold">
                      <p:stCondLst>
                        <p:cond delay="indefinite"/>
                      </p:stCondLst>
                      <p:childTnLst>
                        <p:par>
                          <p:cTn id="490" fill="hold">
                            <p:stCondLst>
                              <p:cond delay="0"/>
                            </p:stCondLst>
                            <p:childTnLst>
                              <p:par>
                                <p:cTn id="491" presetID="1" presetClass="exit" presetSubtype="0" fill="hold" grpId="1" nodeType="clickEffect">
                                  <p:stCondLst>
                                    <p:cond delay="0"/>
                                  </p:stCondLst>
                                  <p:childTnLst>
                                    <p:set>
                                      <p:cBhvr>
                                        <p:cTn id="492" dur="1" fill="hold">
                                          <p:stCondLst>
                                            <p:cond delay="0"/>
                                          </p:stCondLst>
                                        </p:cTn>
                                        <p:tgtEl>
                                          <p:spTgt spid="10262"/>
                                        </p:tgtEl>
                                        <p:attrNameLst>
                                          <p:attrName>style.visibility</p:attrName>
                                        </p:attrNameLst>
                                      </p:cBhvr>
                                      <p:to>
                                        <p:strVal val="hidden"/>
                                      </p:to>
                                    </p:set>
                                  </p:childTnLst>
                                </p:cTn>
                              </p:par>
                              <p:par>
                                <p:cTn id="493" presetID="1" presetClass="entr" presetSubtype="0" fill="hold" grpId="0" nodeType="withEffect">
                                  <p:stCondLst>
                                    <p:cond delay="0"/>
                                  </p:stCondLst>
                                  <p:childTnLst>
                                    <p:set>
                                      <p:cBhvr>
                                        <p:cTn id="494" dur="1" fill="hold">
                                          <p:stCondLst>
                                            <p:cond delay="0"/>
                                          </p:stCondLst>
                                        </p:cTn>
                                        <p:tgtEl>
                                          <p:spTgt spid="10263"/>
                                        </p:tgtEl>
                                        <p:attrNameLst>
                                          <p:attrName>style.visibility</p:attrName>
                                        </p:attrNameLst>
                                      </p:cBhvr>
                                      <p:to>
                                        <p:strVal val="visible"/>
                                      </p:to>
                                    </p:set>
                                  </p:childTnLst>
                                </p:cTn>
                              </p:par>
                            </p:childTnLst>
                          </p:cTn>
                        </p:par>
                      </p:childTnLst>
                    </p:cTn>
                  </p:par>
                  <p:par>
                    <p:cTn id="495" fill="hold">
                      <p:stCondLst>
                        <p:cond delay="indefinite"/>
                      </p:stCondLst>
                      <p:childTnLst>
                        <p:par>
                          <p:cTn id="496" fill="hold">
                            <p:stCondLst>
                              <p:cond delay="0"/>
                            </p:stCondLst>
                            <p:childTnLst>
                              <p:par>
                                <p:cTn id="497" presetID="1" presetClass="exit" presetSubtype="0" fill="hold" grpId="1" nodeType="clickEffect">
                                  <p:stCondLst>
                                    <p:cond delay="0"/>
                                  </p:stCondLst>
                                  <p:childTnLst>
                                    <p:set>
                                      <p:cBhvr>
                                        <p:cTn id="498" dur="1" fill="hold">
                                          <p:stCondLst>
                                            <p:cond delay="0"/>
                                          </p:stCondLst>
                                        </p:cTn>
                                        <p:tgtEl>
                                          <p:spTgt spid="10263"/>
                                        </p:tgtEl>
                                        <p:attrNameLst>
                                          <p:attrName>style.visibility</p:attrName>
                                        </p:attrNameLst>
                                      </p:cBhvr>
                                      <p:to>
                                        <p:strVal val="hidden"/>
                                      </p:to>
                                    </p:set>
                                  </p:childTnLst>
                                </p:cTn>
                              </p:par>
                              <p:par>
                                <p:cTn id="499" presetID="1" presetClass="entr" presetSubtype="0" fill="hold" grpId="0" nodeType="withEffect">
                                  <p:stCondLst>
                                    <p:cond delay="0"/>
                                  </p:stCondLst>
                                  <p:childTnLst>
                                    <p:set>
                                      <p:cBhvr>
                                        <p:cTn id="500" dur="1" fill="hold">
                                          <p:stCondLst>
                                            <p:cond delay="0"/>
                                          </p:stCondLst>
                                        </p:cTn>
                                        <p:tgtEl>
                                          <p:spTgt spid="10264"/>
                                        </p:tgtEl>
                                        <p:attrNameLst>
                                          <p:attrName>style.visibility</p:attrName>
                                        </p:attrNameLst>
                                      </p:cBhvr>
                                      <p:to>
                                        <p:strVal val="visible"/>
                                      </p:to>
                                    </p:set>
                                  </p:childTnLst>
                                </p:cTn>
                              </p:par>
                            </p:childTnLst>
                          </p:cTn>
                        </p:par>
                      </p:childTnLst>
                    </p:cTn>
                  </p:par>
                  <p:par>
                    <p:cTn id="501" fill="hold">
                      <p:stCondLst>
                        <p:cond delay="indefinite"/>
                      </p:stCondLst>
                      <p:childTnLst>
                        <p:par>
                          <p:cTn id="502" fill="hold">
                            <p:stCondLst>
                              <p:cond delay="0"/>
                            </p:stCondLst>
                            <p:childTnLst>
                              <p:par>
                                <p:cTn id="503" presetID="1" presetClass="exit" presetSubtype="0" fill="hold" grpId="1" nodeType="clickEffect">
                                  <p:stCondLst>
                                    <p:cond delay="0"/>
                                  </p:stCondLst>
                                  <p:childTnLst>
                                    <p:set>
                                      <p:cBhvr>
                                        <p:cTn id="504" dur="1" fill="hold">
                                          <p:stCondLst>
                                            <p:cond delay="0"/>
                                          </p:stCondLst>
                                        </p:cTn>
                                        <p:tgtEl>
                                          <p:spTgt spid="10264"/>
                                        </p:tgtEl>
                                        <p:attrNameLst>
                                          <p:attrName>style.visibility</p:attrName>
                                        </p:attrNameLst>
                                      </p:cBhvr>
                                      <p:to>
                                        <p:strVal val="hidden"/>
                                      </p:to>
                                    </p:set>
                                  </p:childTnLst>
                                </p:cTn>
                              </p:par>
                              <p:par>
                                <p:cTn id="505" presetID="1" presetClass="entr" presetSubtype="0" fill="hold" grpId="0" nodeType="withEffect">
                                  <p:stCondLst>
                                    <p:cond delay="0"/>
                                  </p:stCondLst>
                                  <p:childTnLst>
                                    <p:set>
                                      <p:cBhvr>
                                        <p:cTn id="506" dur="1" fill="hold">
                                          <p:stCondLst>
                                            <p:cond delay="0"/>
                                          </p:stCondLst>
                                        </p:cTn>
                                        <p:tgtEl>
                                          <p:spTgt spid="10265"/>
                                        </p:tgtEl>
                                        <p:attrNameLst>
                                          <p:attrName>style.visibility</p:attrName>
                                        </p:attrNameLst>
                                      </p:cBhvr>
                                      <p:to>
                                        <p:strVal val="visible"/>
                                      </p:to>
                                    </p:set>
                                  </p:childTnLst>
                                </p:cTn>
                              </p:par>
                            </p:childTnLst>
                          </p:cTn>
                        </p:par>
                      </p:childTnLst>
                    </p:cTn>
                  </p:par>
                  <p:par>
                    <p:cTn id="507" fill="hold">
                      <p:stCondLst>
                        <p:cond delay="indefinite"/>
                      </p:stCondLst>
                      <p:childTnLst>
                        <p:par>
                          <p:cTn id="508" fill="hold">
                            <p:stCondLst>
                              <p:cond delay="0"/>
                            </p:stCondLst>
                            <p:childTnLst>
                              <p:par>
                                <p:cTn id="509" presetID="1" presetClass="exit" presetSubtype="0" fill="hold" grpId="1" nodeType="clickEffect">
                                  <p:stCondLst>
                                    <p:cond delay="0"/>
                                  </p:stCondLst>
                                  <p:childTnLst>
                                    <p:set>
                                      <p:cBhvr>
                                        <p:cTn id="510" dur="1" fill="hold">
                                          <p:stCondLst>
                                            <p:cond delay="0"/>
                                          </p:stCondLst>
                                        </p:cTn>
                                        <p:tgtEl>
                                          <p:spTgt spid="10265"/>
                                        </p:tgtEl>
                                        <p:attrNameLst>
                                          <p:attrName>style.visibility</p:attrName>
                                        </p:attrNameLst>
                                      </p:cBhvr>
                                      <p:to>
                                        <p:strVal val="hidden"/>
                                      </p:to>
                                    </p:set>
                                  </p:childTnLst>
                                </p:cTn>
                              </p:par>
                              <p:par>
                                <p:cTn id="511" presetID="1" presetClass="entr" presetSubtype="0" fill="hold" grpId="0" nodeType="withEffect">
                                  <p:stCondLst>
                                    <p:cond delay="0"/>
                                  </p:stCondLst>
                                  <p:childTnLst>
                                    <p:set>
                                      <p:cBhvr>
                                        <p:cTn id="512" dur="1" fill="hold">
                                          <p:stCondLst>
                                            <p:cond delay="0"/>
                                          </p:stCondLst>
                                        </p:cTn>
                                        <p:tgtEl>
                                          <p:spTgt spid="10266"/>
                                        </p:tgtEl>
                                        <p:attrNameLst>
                                          <p:attrName>style.visibility</p:attrName>
                                        </p:attrNameLst>
                                      </p:cBhvr>
                                      <p:to>
                                        <p:strVal val="visible"/>
                                      </p:to>
                                    </p:set>
                                  </p:childTnLst>
                                </p:cTn>
                              </p:par>
                            </p:childTnLst>
                          </p:cTn>
                        </p:par>
                      </p:childTnLst>
                    </p:cTn>
                  </p:par>
                  <p:par>
                    <p:cTn id="513" fill="hold">
                      <p:stCondLst>
                        <p:cond delay="indefinite"/>
                      </p:stCondLst>
                      <p:childTnLst>
                        <p:par>
                          <p:cTn id="514" fill="hold">
                            <p:stCondLst>
                              <p:cond delay="0"/>
                            </p:stCondLst>
                            <p:childTnLst>
                              <p:par>
                                <p:cTn id="515" presetID="1" presetClass="exit" presetSubtype="0" fill="hold" grpId="1" nodeType="clickEffect">
                                  <p:stCondLst>
                                    <p:cond delay="0"/>
                                  </p:stCondLst>
                                  <p:childTnLst>
                                    <p:set>
                                      <p:cBhvr>
                                        <p:cTn id="516" dur="1" fill="hold">
                                          <p:stCondLst>
                                            <p:cond delay="0"/>
                                          </p:stCondLst>
                                        </p:cTn>
                                        <p:tgtEl>
                                          <p:spTgt spid="10266"/>
                                        </p:tgtEl>
                                        <p:attrNameLst>
                                          <p:attrName>style.visibility</p:attrName>
                                        </p:attrNameLst>
                                      </p:cBhvr>
                                      <p:to>
                                        <p:strVal val="hidden"/>
                                      </p:to>
                                    </p:set>
                                  </p:childTnLst>
                                </p:cTn>
                              </p:par>
                              <p:par>
                                <p:cTn id="517" presetID="1" presetClass="entr" presetSubtype="0" fill="hold" grpId="0" nodeType="withEffect">
                                  <p:stCondLst>
                                    <p:cond delay="0"/>
                                  </p:stCondLst>
                                  <p:childTnLst>
                                    <p:set>
                                      <p:cBhvr>
                                        <p:cTn id="518" dur="1" fill="hold">
                                          <p:stCondLst>
                                            <p:cond delay="0"/>
                                          </p:stCondLst>
                                        </p:cTn>
                                        <p:tgtEl>
                                          <p:spTgt spid="10267"/>
                                        </p:tgtEl>
                                        <p:attrNameLst>
                                          <p:attrName>style.visibility</p:attrName>
                                        </p:attrNameLst>
                                      </p:cBhvr>
                                      <p:to>
                                        <p:strVal val="visible"/>
                                      </p:to>
                                    </p:set>
                                  </p:childTnLst>
                                </p:cTn>
                              </p:par>
                            </p:childTnLst>
                          </p:cTn>
                        </p:par>
                      </p:childTnLst>
                    </p:cTn>
                  </p:par>
                  <p:par>
                    <p:cTn id="519" fill="hold">
                      <p:stCondLst>
                        <p:cond delay="indefinite"/>
                      </p:stCondLst>
                      <p:childTnLst>
                        <p:par>
                          <p:cTn id="520" fill="hold">
                            <p:stCondLst>
                              <p:cond delay="0"/>
                            </p:stCondLst>
                            <p:childTnLst>
                              <p:par>
                                <p:cTn id="521" presetID="1" presetClass="exit" presetSubtype="0" fill="hold" grpId="1" nodeType="clickEffect">
                                  <p:stCondLst>
                                    <p:cond delay="0"/>
                                  </p:stCondLst>
                                  <p:childTnLst>
                                    <p:set>
                                      <p:cBhvr>
                                        <p:cTn id="522" dur="1" fill="hold">
                                          <p:stCondLst>
                                            <p:cond delay="0"/>
                                          </p:stCondLst>
                                        </p:cTn>
                                        <p:tgtEl>
                                          <p:spTgt spid="10267"/>
                                        </p:tgtEl>
                                        <p:attrNameLst>
                                          <p:attrName>style.visibility</p:attrName>
                                        </p:attrNameLst>
                                      </p:cBhvr>
                                      <p:to>
                                        <p:strVal val="hidden"/>
                                      </p:to>
                                    </p:set>
                                  </p:childTnLst>
                                </p:cTn>
                              </p:par>
                              <p:par>
                                <p:cTn id="523" presetID="1" presetClass="entr" presetSubtype="0" fill="hold" grpId="0" nodeType="withEffect">
                                  <p:stCondLst>
                                    <p:cond delay="0"/>
                                  </p:stCondLst>
                                  <p:childTnLst>
                                    <p:set>
                                      <p:cBhvr>
                                        <p:cTn id="524" dur="1" fill="hold">
                                          <p:stCondLst>
                                            <p:cond delay="0"/>
                                          </p:stCondLst>
                                        </p:cTn>
                                        <p:tgtEl>
                                          <p:spTgt spid="10268"/>
                                        </p:tgtEl>
                                        <p:attrNameLst>
                                          <p:attrName>style.visibility</p:attrName>
                                        </p:attrNameLst>
                                      </p:cBhvr>
                                      <p:to>
                                        <p:strVal val="visible"/>
                                      </p:to>
                                    </p:set>
                                  </p:childTnLst>
                                </p:cTn>
                              </p:par>
                            </p:childTnLst>
                          </p:cTn>
                        </p:par>
                      </p:childTnLst>
                    </p:cTn>
                  </p:par>
                  <p:par>
                    <p:cTn id="525" fill="hold">
                      <p:stCondLst>
                        <p:cond delay="indefinite"/>
                      </p:stCondLst>
                      <p:childTnLst>
                        <p:par>
                          <p:cTn id="526" fill="hold">
                            <p:stCondLst>
                              <p:cond delay="0"/>
                            </p:stCondLst>
                            <p:childTnLst>
                              <p:par>
                                <p:cTn id="527" presetID="1" presetClass="exit" presetSubtype="0" fill="hold" grpId="1" nodeType="clickEffect">
                                  <p:stCondLst>
                                    <p:cond delay="0"/>
                                  </p:stCondLst>
                                  <p:childTnLst>
                                    <p:set>
                                      <p:cBhvr>
                                        <p:cTn id="528" dur="1" fill="hold">
                                          <p:stCondLst>
                                            <p:cond delay="0"/>
                                          </p:stCondLst>
                                        </p:cTn>
                                        <p:tgtEl>
                                          <p:spTgt spid="10268"/>
                                        </p:tgtEl>
                                        <p:attrNameLst>
                                          <p:attrName>style.visibility</p:attrName>
                                        </p:attrNameLst>
                                      </p:cBhvr>
                                      <p:to>
                                        <p:strVal val="hidden"/>
                                      </p:to>
                                    </p:set>
                                  </p:childTnLst>
                                </p:cTn>
                              </p:par>
                              <p:par>
                                <p:cTn id="529" presetID="1" presetClass="entr" presetSubtype="0" fill="hold" grpId="0" nodeType="withEffect">
                                  <p:stCondLst>
                                    <p:cond delay="0"/>
                                  </p:stCondLst>
                                  <p:childTnLst>
                                    <p:set>
                                      <p:cBhvr>
                                        <p:cTn id="530" dur="1" fill="hold">
                                          <p:stCondLst>
                                            <p:cond delay="0"/>
                                          </p:stCondLst>
                                        </p:cTn>
                                        <p:tgtEl>
                                          <p:spTgt spid="10269"/>
                                        </p:tgtEl>
                                        <p:attrNameLst>
                                          <p:attrName>style.visibility</p:attrName>
                                        </p:attrNameLst>
                                      </p:cBhvr>
                                      <p:to>
                                        <p:strVal val="visible"/>
                                      </p:to>
                                    </p:set>
                                  </p:childTnLst>
                                </p:cTn>
                              </p:par>
                            </p:childTnLst>
                          </p:cTn>
                        </p:par>
                      </p:childTnLst>
                    </p:cTn>
                  </p:par>
                  <p:par>
                    <p:cTn id="531" fill="hold">
                      <p:stCondLst>
                        <p:cond delay="indefinite"/>
                      </p:stCondLst>
                      <p:childTnLst>
                        <p:par>
                          <p:cTn id="532" fill="hold">
                            <p:stCondLst>
                              <p:cond delay="0"/>
                            </p:stCondLst>
                            <p:childTnLst>
                              <p:par>
                                <p:cTn id="533" presetID="1" presetClass="exit" presetSubtype="0" fill="hold" grpId="1" nodeType="clickEffect">
                                  <p:stCondLst>
                                    <p:cond delay="0"/>
                                  </p:stCondLst>
                                  <p:childTnLst>
                                    <p:set>
                                      <p:cBhvr>
                                        <p:cTn id="534" dur="1" fill="hold">
                                          <p:stCondLst>
                                            <p:cond delay="0"/>
                                          </p:stCondLst>
                                        </p:cTn>
                                        <p:tgtEl>
                                          <p:spTgt spid="10269"/>
                                        </p:tgtEl>
                                        <p:attrNameLst>
                                          <p:attrName>style.visibility</p:attrName>
                                        </p:attrNameLst>
                                      </p:cBhvr>
                                      <p:to>
                                        <p:strVal val="hidden"/>
                                      </p:to>
                                    </p:set>
                                  </p:childTnLst>
                                </p:cTn>
                              </p:par>
                              <p:par>
                                <p:cTn id="535" presetID="1" presetClass="entr" presetSubtype="0" fill="hold" grpId="0" nodeType="withEffect">
                                  <p:stCondLst>
                                    <p:cond delay="0"/>
                                  </p:stCondLst>
                                  <p:childTnLst>
                                    <p:set>
                                      <p:cBhvr>
                                        <p:cTn id="536" dur="1" fill="hold">
                                          <p:stCondLst>
                                            <p:cond delay="0"/>
                                          </p:stCondLst>
                                        </p:cTn>
                                        <p:tgtEl>
                                          <p:spTgt spid="10270"/>
                                        </p:tgtEl>
                                        <p:attrNameLst>
                                          <p:attrName>style.visibility</p:attrName>
                                        </p:attrNameLst>
                                      </p:cBhvr>
                                      <p:to>
                                        <p:strVal val="visible"/>
                                      </p:to>
                                    </p:set>
                                  </p:childTnLst>
                                </p:cTn>
                              </p:par>
                            </p:childTnLst>
                          </p:cTn>
                        </p:par>
                      </p:childTnLst>
                    </p:cTn>
                  </p:par>
                  <p:par>
                    <p:cTn id="537" fill="hold">
                      <p:stCondLst>
                        <p:cond delay="indefinite"/>
                      </p:stCondLst>
                      <p:childTnLst>
                        <p:par>
                          <p:cTn id="538" fill="hold">
                            <p:stCondLst>
                              <p:cond delay="0"/>
                            </p:stCondLst>
                            <p:childTnLst>
                              <p:par>
                                <p:cTn id="539" presetID="1" presetClass="exit" presetSubtype="0" fill="hold" grpId="1" nodeType="clickEffect">
                                  <p:stCondLst>
                                    <p:cond delay="0"/>
                                  </p:stCondLst>
                                  <p:childTnLst>
                                    <p:set>
                                      <p:cBhvr>
                                        <p:cTn id="540" dur="1" fill="hold">
                                          <p:stCondLst>
                                            <p:cond delay="0"/>
                                          </p:stCondLst>
                                        </p:cTn>
                                        <p:tgtEl>
                                          <p:spTgt spid="10270"/>
                                        </p:tgtEl>
                                        <p:attrNameLst>
                                          <p:attrName>style.visibility</p:attrName>
                                        </p:attrNameLst>
                                      </p:cBhvr>
                                      <p:to>
                                        <p:strVal val="hidden"/>
                                      </p:to>
                                    </p:set>
                                  </p:childTnLst>
                                </p:cTn>
                              </p:par>
                              <p:par>
                                <p:cTn id="541" presetID="1" presetClass="entr" presetSubtype="0" fill="hold" grpId="0" nodeType="withEffect">
                                  <p:stCondLst>
                                    <p:cond delay="0"/>
                                  </p:stCondLst>
                                  <p:childTnLst>
                                    <p:set>
                                      <p:cBhvr>
                                        <p:cTn id="542" dur="1" fill="hold">
                                          <p:stCondLst>
                                            <p:cond delay="0"/>
                                          </p:stCondLst>
                                        </p:cTn>
                                        <p:tgtEl>
                                          <p:spTgt spid="10271"/>
                                        </p:tgtEl>
                                        <p:attrNameLst>
                                          <p:attrName>style.visibility</p:attrName>
                                        </p:attrNameLst>
                                      </p:cBhvr>
                                      <p:to>
                                        <p:strVal val="visible"/>
                                      </p:to>
                                    </p:set>
                                  </p:childTnLst>
                                </p:cTn>
                              </p:par>
                            </p:childTnLst>
                          </p:cTn>
                        </p:par>
                      </p:childTnLst>
                    </p:cTn>
                  </p:par>
                  <p:par>
                    <p:cTn id="543" fill="hold">
                      <p:stCondLst>
                        <p:cond delay="indefinite"/>
                      </p:stCondLst>
                      <p:childTnLst>
                        <p:par>
                          <p:cTn id="544" fill="hold">
                            <p:stCondLst>
                              <p:cond delay="0"/>
                            </p:stCondLst>
                            <p:childTnLst>
                              <p:par>
                                <p:cTn id="545" presetID="1" presetClass="exit" presetSubtype="0" fill="hold" grpId="1" nodeType="clickEffect">
                                  <p:stCondLst>
                                    <p:cond delay="0"/>
                                  </p:stCondLst>
                                  <p:childTnLst>
                                    <p:set>
                                      <p:cBhvr>
                                        <p:cTn id="546" dur="1" fill="hold">
                                          <p:stCondLst>
                                            <p:cond delay="0"/>
                                          </p:stCondLst>
                                        </p:cTn>
                                        <p:tgtEl>
                                          <p:spTgt spid="10271"/>
                                        </p:tgtEl>
                                        <p:attrNameLst>
                                          <p:attrName>style.visibility</p:attrName>
                                        </p:attrNameLst>
                                      </p:cBhvr>
                                      <p:to>
                                        <p:strVal val="hidden"/>
                                      </p:to>
                                    </p:set>
                                  </p:childTnLst>
                                </p:cTn>
                              </p:par>
                              <p:par>
                                <p:cTn id="547" presetID="1" presetClass="entr" presetSubtype="0" fill="hold" grpId="0" nodeType="withEffect">
                                  <p:stCondLst>
                                    <p:cond delay="0"/>
                                  </p:stCondLst>
                                  <p:childTnLst>
                                    <p:set>
                                      <p:cBhvr>
                                        <p:cTn id="548" dur="1" fill="hold">
                                          <p:stCondLst>
                                            <p:cond delay="0"/>
                                          </p:stCondLst>
                                        </p:cTn>
                                        <p:tgtEl>
                                          <p:spTgt spid="10272"/>
                                        </p:tgtEl>
                                        <p:attrNameLst>
                                          <p:attrName>style.visibility</p:attrName>
                                        </p:attrNameLst>
                                      </p:cBhvr>
                                      <p:to>
                                        <p:strVal val="visible"/>
                                      </p:to>
                                    </p:set>
                                  </p:childTnLst>
                                </p:cTn>
                              </p:par>
                            </p:childTnLst>
                          </p:cTn>
                        </p:par>
                      </p:childTnLst>
                    </p:cTn>
                  </p:par>
                  <p:par>
                    <p:cTn id="549" fill="hold">
                      <p:stCondLst>
                        <p:cond delay="indefinite"/>
                      </p:stCondLst>
                      <p:childTnLst>
                        <p:par>
                          <p:cTn id="550" fill="hold">
                            <p:stCondLst>
                              <p:cond delay="0"/>
                            </p:stCondLst>
                            <p:childTnLst>
                              <p:par>
                                <p:cTn id="551" presetID="1" presetClass="exit" presetSubtype="0" fill="hold" grpId="1" nodeType="clickEffect">
                                  <p:stCondLst>
                                    <p:cond delay="0"/>
                                  </p:stCondLst>
                                  <p:childTnLst>
                                    <p:set>
                                      <p:cBhvr>
                                        <p:cTn id="552" dur="1" fill="hold">
                                          <p:stCondLst>
                                            <p:cond delay="0"/>
                                          </p:stCondLst>
                                        </p:cTn>
                                        <p:tgtEl>
                                          <p:spTgt spid="10272"/>
                                        </p:tgtEl>
                                        <p:attrNameLst>
                                          <p:attrName>style.visibility</p:attrName>
                                        </p:attrNameLst>
                                      </p:cBhvr>
                                      <p:to>
                                        <p:strVal val="hidden"/>
                                      </p:to>
                                    </p:set>
                                  </p:childTnLst>
                                </p:cTn>
                              </p:par>
                              <p:par>
                                <p:cTn id="553" presetID="1" presetClass="entr" presetSubtype="0" fill="hold" grpId="0" nodeType="withEffect">
                                  <p:stCondLst>
                                    <p:cond delay="0"/>
                                  </p:stCondLst>
                                  <p:childTnLst>
                                    <p:set>
                                      <p:cBhvr>
                                        <p:cTn id="554" dur="1" fill="hold">
                                          <p:stCondLst>
                                            <p:cond delay="0"/>
                                          </p:stCondLst>
                                        </p:cTn>
                                        <p:tgtEl>
                                          <p:spTgt spid="10273"/>
                                        </p:tgtEl>
                                        <p:attrNameLst>
                                          <p:attrName>style.visibility</p:attrName>
                                        </p:attrNameLst>
                                      </p:cBhvr>
                                      <p:to>
                                        <p:strVal val="visible"/>
                                      </p:to>
                                    </p:set>
                                  </p:childTnLst>
                                </p:cTn>
                              </p:par>
                            </p:childTnLst>
                          </p:cTn>
                        </p:par>
                      </p:childTnLst>
                    </p:cTn>
                  </p:par>
                  <p:par>
                    <p:cTn id="555" fill="hold">
                      <p:stCondLst>
                        <p:cond delay="indefinite"/>
                      </p:stCondLst>
                      <p:childTnLst>
                        <p:par>
                          <p:cTn id="556" fill="hold">
                            <p:stCondLst>
                              <p:cond delay="0"/>
                            </p:stCondLst>
                            <p:childTnLst>
                              <p:par>
                                <p:cTn id="557" presetID="1" presetClass="exit" presetSubtype="0" fill="hold" grpId="1" nodeType="clickEffect">
                                  <p:stCondLst>
                                    <p:cond delay="0"/>
                                  </p:stCondLst>
                                  <p:childTnLst>
                                    <p:set>
                                      <p:cBhvr>
                                        <p:cTn id="558" dur="1" fill="hold">
                                          <p:stCondLst>
                                            <p:cond delay="0"/>
                                          </p:stCondLst>
                                        </p:cTn>
                                        <p:tgtEl>
                                          <p:spTgt spid="10273"/>
                                        </p:tgtEl>
                                        <p:attrNameLst>
                                          <p:attrName>style.visibility</p:attrName>
                                        </p:attrNameLst>
                                      </p:cBhvr>
                                      <p:to>
                                        <p:strVal val="hidden"/>
                                      </p:to>
                                    </p:set>
                                  </p:childTnLst>
                                </p:cTn>
                              </p:par>
                              <p:par>
                                <p:cTn id="559" presetID="1" presetClass="entr" presetSubtype="0" fill="hold" grpId="0" nodeType="withEffect">
                                  <p:stCondLst>
                                    <p:cond delay="0"/>
                                  </p:stCondLst>
                                  <p:childTnLst>
                                    <p:set>
                                      <p:cBhvr>
                                        <p:cTn id="560" dur="1" fill="hold">
                                          <p:stCondLst>
                                            <p:cond delay="0"/>
                                          </p:stCondLst>
                                        </p:cTn>
                                        <p:tgtEl>
                                          <p:spTgt spid="10274"/>
                                        </p:tgtEl>
                                        <p:attrNameLst>
                                          <p:attrName>style.visibility</p:attrName>
                                        </p:attrNameLst>
                                      </p:cBhvr>
                                      <p:to>
                                        <p:strVal val="visible"/>
                                      </p:to>
                                    </p:set>
                                  </p:childTnLst>
                                </p:cTn>
                              </p:par>
                            </p:childTnLst>
                          </p:cTn>
                        </p:par>
                      </p:childTnLst>
                    </p:cTn>
                  </p:par>
                  <p:par>
                    <p:cTn id="561" fill="hold">
                      <p:stCondLst>
                        <p:cond delay="indefinite"/>
                      </p:stCondLst>
                      <p:childTnLst>
                        <p:par>
                          <p:cTn id="562" fill="hold">
                            <p:stCondLst>
                              <p:cond delay="0"/>
                            </p:stCondLst>
                            <p:childTnLst>
                              <p:par>
                                <p:cTn id="563" presetID="1" presetClass="exit" presetSubtype="0" fill="hold" grpId="1" nodeType="clickEffect">
                                  <p:stCondLst>
                                    <p:cond delay="0"/>
                                  </p:stCondLst>
                                  <p:childTnLst>
                                    <p:set>
                                      <p:cBhvr>
                                        <p:cTn id="564" dur="1" fill="hold">
                                          <p:stCondLst>
                                            <p:cond delay="0"/>
                                          </p:stCondLst>
                                        </p:cTn>
                                        <p:tgtEl>
                                          <p:spTgt spid="10274"/>
                                        </p:tgtEl>
                                        <p:attrNameLst>
                                          <p:attrName>style.visibility</p:attrName>
                                        </p:attrNameLst>
                                      </p:cBhvr>
                                      <p:to>
                                        <p:strVal val="hidden"/>
                                      </p:to>
                                    </p:set>
                                  </p:childTnLst>
                                </p:cTn>
                              </p:par>
                              <p:par>
                                <p:cTn id="565" presetID="1" presetClass="entr" presetSubtype="0" fill="hold" grpId="0" nodeType="withEffect">
                                  <p:stCondLst>
                                    <p:cond delay="0"/>
                                  </p:stCondLst>
                                  <p:childTnLst>
                                    <p:set>
                                      <p:cBhvr>
                                        <p:cTn id="566" dur="1" fill="hold">
                                          <p:stCondLst>
                                            <p:cond delay="0"/>
                                          </p:stCondLst>
                                        </p:cTn>
                                        <p:tgtEl>
                                          <p:spTgt spid="10275"/>
                                        </p:tgtEl>
                                        <p:attrNameLst>
                                          <p:attrName>style.visibility</p:attrName>
                                        </p:attrNameLst>
                                      </p:cBhvr>
                                      <p:to>
                                        <p:strVal val="visible"/>
                                      </p:to>
                                    </p:set>
                                  </p:childTnLst>
                                </p:cTn>
                              </p:par>
                            </p:childTnLst>
                          </p:cTn>
                        </p:par>
                      </p:childTnLst>
                    </p:cTn>
                  </p:par>
                  <p:par>
                    <p:cTn id="567" fill="hold">
                      <p:stCondLst>
                        <p:cond delay="indefinite"/>
                      </p:stCondLst>
                      <p:childTnLst>
                        <p:par>
                          <p:cTn id="568" fill="hold">
                            <p:stCondLst>
                              <p:cond delay="0"/>
                            </p:stCondLst>
                            <p:childTnLst>
                              <p:par>
                                <p:cTn id="569" presetID="1" presetClass="exit" presetSubtype="0" fill="hold" grpId="1" nodeType="clickEffect">
                                  <p:stCondLst>
                                    <p:cond delay="0"/>
                                  </p:stCondLst>
                                  <p:childTnLst>
                                    <p:set>
                                      <p:cBhvr>
                                        <p:cTn id="570" dur="1" fill="hold">
                                          <p:stCondLst>
                                            <p:cond delay="0"/>
                                          </p:stCondLst>
                                        </p:cTn>
                                        <p:tgtEl>
                                          <p:spTgt spid="10275"/>
                                        </p:tgtEl>
                                        <p:attrNameLst>
                                          <p:attrName>style.visibility</p:attrName>
                                        </p:attrNameLst>
                                      </p:cBhvr>
                                      <p:to>
                                        <p:strVal val="hidden"/>
                                      </p:to>
                                    </p:set>
                                  </p:childTnLst>
                                </p:cTn>
                              </p:par>
                              <p:par>
                                <p:cTn id="571" presetID="1" presetClass="entr" presetSubtype="0" fill="hold" grpId="0" nodeType="withEffect">
                                  <p:stCondLst>
                                    <p:cond delay="0"/>
                                  </p:stCondLst>
                                  <p:childTnLst>
                                    <p:set>
                                      <p:cBhvr>
                                        <p:cTn id="572" dur="1" fill="hold">
                                          <p:stCondLst>
                                            <p:cond delay="0"/>
                                          </p:stCondLst>
                                        </p:cTn>
                                        <p:tgtEl>
                                          <p:spTgt spid="10276"/>
                                        </p:tgtEl>
                                        <p:attrNameLst>
                                          <p:attrName>style.visibility</p:attrName>
                                        </p:attrNameLst>
                                      </p:cBhvr>
                                      <p:to>
                                        <p:strVal val="visible"/>
                                      </p:to>
                                    </p:set>
                                  </p:childTnLst>
                                </p:cTn>
                              </p:par>
                            </p:childTnLst>
                          </p:cTn>
                        </p:par>
                      </p:childTnLst>
                    </p:cTn>
                  </p:par>
                  <p:par>
                    <p:cTn id="573" fill="hold">
                      <p:stCondLst>
                        <p:cond delay="indefinite"/>
                      </p:stCondLst>
                      <p:childTnLst>
                        <p:par>
                          <p:cTn id="574" fill="hold">
                            <p:stCondLst>
                              <p:cond delay="0"/>
                            </p:stCondLst>
                            <p:childTnLst>
                              <p:par>
                                <p:cTn id="575" presetID="1" presetClass="exit" presetSubtype="0" fill="hold" grpId="1" nodeType="clickEffect">
                                  <p:stCondLst>
                                    <p:cond delay="0"/>
                                  </p:stCondLst>
                                  <p:childTnLst>
                                    <p:set>
                                      <p:cBhvr>
                                        <p:cTn id="576" dur="1" fill="hold">
                                          <p:stCondLst>
                                            <p:cond delay="0"/>
                                          </p:stCondLst>
                                        </p:cTn>
                                        <p:tgtEl>
                                          <p:spTgt spid="10276"/>
                                        </p:tgtEl>
                                        <p:attrNameLst>
                                          <p:attrName>style.visibility</p:attrName>
                                        </p:attrNameLst>
                                      </p:cBhvr>
                                      <p:to>
                                        <p:strVal val="hidden"/>
                                      </p:to>
                                    </p:set>
                                  </p:childTnLst>
                                </p:cTn>
                              </p:par>
                              <p:par>
                                <p:cTn id="577" presetID="1" presetClass="entr" presetSubtype="0" fill="hold" grpId="0" nodeType="withEffect">
                                  <p:stCondLst>
                                    <p:cond delay="0"/>
                                  </p:stCondLst>
                                  <p:childTnLst>
                                    <p:set>
                                      <p:cBhvr>
                                        <p:cTn id="578" dur="1" fill="hold">
                                          <p:stCondLst>
                                            <p:cond delay="0"/>
                                          </p:stCondLst>
                                        </p:cTn>
                                        <p:tgtEl>
                                          <p:spTgt spid="10277"/>
                                        </p:tgtEl>
                                        <p:attrNameLst>
                                          <p:attrName>style.visibility</p:attrName>
                                        </p:attrNameLst>
                                      </p:cBhvr>
                                      <p:to>
                                        <p:strVal val="visible"/>
                                      </p:to>
                                    </p:set>
                                  </p:childTnLst>
                                </p:cTn>
                              </p:par>
                            </p:childTnLst>
                          </p:cTn>
                        </p:par>
                      </p:childTnLst>
                    </p:cTn>
                  </p:par>
                  <p:par>
                    <p:cTn id="579" fill="hold">
                      <p:stCondLst>
                        <p:cond delay="indefinite"/>
                      </p:stCondLst>
                      <p:childTnLst>
                        <p:par>
                          <p:cTn id="580" fill="hold">
                            <p:stCondLst>
                              <p:cond delay="0"/>
                            </p:stCondLst>
                            <p:childTnLst>
                              <p:par>
                                <p:cTn id="581" presetID="1" presetClass="exit" presetSubtype="0" fill="hold" grpId="1" nodeType="clickEffect">
                                  <p:stCondLst>
                                    <p:cond delay="0"/>
                                  </p:stCondLst>
                                  <p:childTnLst>
                                    <p:set>
                                      <p:cBhvr>
                                        <p:cTn id="582" dur="1" fill="hold">
                                          <p:stCondLst>
                                            <p:cond delay="0"/>
                                          </p:stCondLst>
                                        </p:cTn>
                                        <p:tgtEl>
                                          <p:spTgt spid="10277"/>
                                        </p:tgtEl>
                                        <p:attrNameLst>
                                          <p:attrName>style.visibility</p:attrName>
                                        </p:attrNameLst>
                                      </p:cBhvr>
                                      <p:to>
                                        <p:strVal val="hidden"/>
                                      </p:to>
                                    </p:set>
                                  </p:childTnLst>
                                </p:cTn>
                              </p:par>
                              <p:par>
                                <p:cTn id="583" presetID="1" presetClass="entr" presetSubtype="0" fill="hold" grpId="0" nodeType="withEffect">
                                  <p:stCondLst>
                                    <p:cond delay="0"/>
                                  </p:stCondLst>
                                  <p:childTnLst>
                                    <p:set>
                                      <p:cBhvr>
                                        <p:cTn id="584" dur="1" fill="hold">
                                          <p:stCondLst>
                                            <p:cond delay="0"/>
                                          </p:stCondLst>
                                        </p:cTn>
                                        <p:tgtEl>
                                          <p:spTgt spid="10278"/>
                                        </p:tgtEl>
                                        <p:attrNameLst>
                                          <p:attrName>style.visibility</p:attrName>
                                        </p:attrNameLst>
                                      </p:cBhvr>
                                      <p:to>
                                        <p:strVal val="visible"/>
                                      </p:to>
                                    </p:set>
                                  </p:childTnLst>
                                </p:cTn>
                              </p:par>
                            </p:childTnLst>
                          </p:cTn>
                        </p:par>
                      </p:childTnLst>
                    </p:cTn>
                  </p:par>
                  <p:par>
                    <p:cTn id="585" fill="hold">
                      <p:stCondLst>
                        <p:cond delay="indefinite"/>
                      </p:stCondLst>
                      <p:childTnLst>
                        <p:par>
                          <p:cTn id="586" fill="hold">
                            <p:stCondLst>
                              <p:cond delay="0"/>
                            </p:stCondLst>
                            <p:childTnLst>
                              <p:par>
                                <p:cTn id="587" presetID="1" presetClass="exit" presetSubtype="0" fill="hold" grpId="1" nodeType="clickEffect">
                                  <p:stCondLst>
                                    <p:cond delay="0"/>
                                  </p:stCondLst>
                                  <p:childTnLst>
                                    <p:set>
                                      <p:cBhvr>
                                        <p:cTn id="588" dur="1" fill="hold">
                                          <p:stCondLst>
                                            <p:cond delay="0"/>
                                          </p:stCondLst>
                                        </p:cTn>
                                        <p:tgtEl>
                                          <p:spTgt spid="10278"/>
                                        </p:tgtEl>
                                        <p:attrNameLst>
                                          <p:attrName>style.visibility</p:attrName>
                                        </p:attrNameLst>
                                      </p:cBhvr>
                                      <p:to>
                                        <p:strVal val="hidden"/>
                                      </p:to>
                                    </p:set>
                                  </p:childTnLst>
                                </p:cTn>
                              </p:par>
                              <p:par>
                                <p:cTn id="589" presetID="1" presetClass="entr" presetSubtype="0" fill="hold" grpId="0" nodeType="withEffect">
                                  <p:stCondLst>
                                    <p:cond delay="0"/>
                                  </p:stCondLst>
                                  <p:childTnLst>
                                    <p:set>
                                      <p:cBhvr>
                                        <p:cTn id="590" dur="1" fill="hold">
                                          <p:stCondLst>
                                            <p:cond delay="0"/>
                                          </p:stCondLst>
                                        </p:cTn>
                                        <p:tgtEl>
                                          <p:spTgt spid="10279"/>
                                        </p:tgtEl>
                                        <p:attrNameLst>
                                          <p:attrName>style.visibility</p:attrName>
                                        </p:attrNameLst>
                                      </p:cBhvr>
                                      <p:to>
                                        <p:strVal val="visible"/>
                                      </p:to>
                                    </p:set>
                                  </p:childTnLst>
                                </p:cTn>
                              </p:par>
                            </p:childTnLst>
                          </p:cTn>
                        </p:par>
                      </p:childTnLst>
                    </p:cTn>
                  </p:par>
                  <p:par>
                    <p:cTn id="591" fill="hold">
                      <p:stCondLst>
                        <p:cond delay="indefinite"/>
                      </p:stCondLst>
                      <p:childTnLst>
                        <p:par>
                          <p:cTn id="592" fill="hold">
                            <p:stCondLst>
                              <p:cond delay="0"/>
                            </p:stCondLst>
                            <p:childTnLst>
                              <p:par>
                                <p:cTn id="593" presetID="1" presetClass="exit" presetSubtype="0" fill="hold" grpId="1" nodeType="clickEffect">
                                  <p:stCondLst>
                                    <p:cond delay="0"/>
                                  </p:stCondLst>
                                  <p:childTnLst>
                                    <p:set>
                                      <p:cBhvr>
                                        <p:cTn id="594" dur="1" fill="hold">
                                          <p:stCondLst>
                                            <p:cond delay="0"/>
                                          </p:stCondLst>
                                        </p:cTn>
                                        <p:tgtEl>
                                          <p:spTgt spid="10279"/>
                                        </p:tgtEl>
                                        <p:attrNameLst>
                                          <p:attrName>style.visibility</p:attrName>
                                        </p:attrNameLst>
                                      </p:cBhvr>
                                      <p:to>
                                        <p:strVal val="hidden"/>
                                      </p:to>
                                    </p:set>
                                  </p:childTnLst>
                                </p:cTn>
                              </p:par>
                              <p:par>
                                <p:cTn id="595" presetID="1" presetClass="entr" presetSubtype="0" fill="hold" grpId="0" nodeType="withEffect">
                                  <p:stCondLst>
                                    <p:cond delay="0"/>
                                  </p:stCondLst>
                                  <p:childTnLst>
                                    <p:set>
                                      <p:cBhvr>
                                        <p:cTn id="596" dur="1" fill="hold">
                                          <p:stCondLst>
                                            <p:cond delay="0"/>
                                          </p:stCondLst>
                                        </p:cTn>
                                        <p:tgtEl>
                                          <p:spTgt spid="102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6" grpId="0"/>
      <p:bldP spid="6" grpId="1"/>
      <p:bldP spid="7" grpId="0"/>
      <p:bldP spid="7" grpId="1"/>
      <p:bldP spid="8" grpId="0"/>
      <p:bldP spid="8" grpId="1"/>
      <p:bldP spid="9" grpId="0"/>
      <p:bldP spid="9" grpId="1"/>
      <p:bldP spid="10" grpId="0"/>
      <p:bldP spid="10" grpId="1"/>
      <p:bldP spid="11" grpId="0"/>
      <p:bldP spid="11" grpId="1"/>
      <p:bldP spid="12" grpId="0"/>
      <p:bldP spid="12" grpId="1"/>
      <p:bldP spid="13" grpId="0"/>
      <p:bldP spid="13" grpId="1"/>
      <p:bldP spid="14" grpId="0"/>
      <p:bldP spid="14" grpId="1"/>
      <p:bldP spid="15" grpId="0"/>
      <p:bldP spid="15" grpId="1"/>
      <p:bldP spid="16" grpId="0"/>
      <p:bldP spid="16" grpId="1"/>
      <p:bldP spid="17" grpId="0"/>
      <p:bldP spid="17" grpId="1"/>
      <p:bldP spid="18" grpId="0"/>
      <p:bldP spid="18" grpId="1"/>
      <p:bldP spid="19" grpId="0"/>
      <p:bldP spid="19" grpId="1"/>
      <p:bldP spid="20" grpId="0"/>
      <p:bldP spid="20" grpId="1"/>
      <p:bldP spid="21" grpId="0"/>
      <p:bldP spid="21" grpId="1"/>
      <p:bldP spid="22" grpId="0"/>
      <p:bldP spid="22" grpId="1"/>
      <p:bldP spid="23" grpId="0"/>
      <p:bldP spid="23" grpId="1"/>
      <p:bldP spid="24" grpId="0"/>
      <p:bldP spid="24" grpId="1"/>
      <p:bldP spid="25" grpId="0"/>
      <p:bldP spid="25" grpId="1"/>
      <p:bldP spid="26" grpId="0"/>
      <p:bldP spid="26" grpId="1"/>
      <p:bldP spid="27" grpId="0"/>
      <p:bldP spid="27" grpId="1"/>
      <p:bldP spid="28" grpId="0"/>
      <p:bldP spid="28" grpId="1"/>
      <p:bldP spid="29" grpId="0"/>
      <p:bldP spid="29" grpId="1"/>
      <p:bldP spid="30" grpId="0"/>
      <p:bldP spid="30" grpId="1"/>
      <p:bldP spid="31" grpId="0"/>
      <p:bldP spid="31" grpId="1"/>
      <p:bldP spid="32" grpId="0"/>
      <p:bldP spid="32" grpId="1"/>
      <p:bldP spid="33" grpId="0"/>
      <p:bldP spid="33" grpId="1"/>
      <p:bldP spid="34" grpId="0"/>
      <p:bldP spid="34" grpId="1"/>
      <p:bldP spid="35" grpId="0"/>
      <p:bldP spid="35" grpId="1"/>
      <p:bldP spid="36" grpId="0"/>
      <p:bldP spid="36" grpId="1"/>
      <p:bldP spid="37" grpId="0"/>
      <p:bldP spid="37" grpId="1"/>
      <p:bldP spid="38" grpId="0"/>
      <p:bldP spid="38" grpId="1"/>
      <p:bldP spid="39" grpId="0"/>
      <p:bldP spid="39" grpId="1"/>
      <p:bldP spid="40" grpId="0"/>
      <p:bldP spid="40" grpId="1"/>
      <p:bldP spid="41" grpId="0"/>
      <p:bldP spid="41" grpId="1"/>
      <p:bldP spid="42" grpId="0"/>
      <p:bldP spid="42" grpId="1"/>
      <p:bldP spid="43" grpId="0"/>
      <p:bldP spid="43" grpId="1"/>
      <p:bldP spid="44" grpId="0"/>
      <p:bldP spid="44" grpId="1"/>
      <p:bldP spid="45" grpId="0"/>
      <p:bldP spid="45" grpId="1"/>
      <p:bldP spid="46" grpId="0"/>
      <p:bldP spid="46" grpId="1"/>
      <p:bldP spid="47" grpId="0"/>
      <p:bldP spid="47" grpId="1"/>
      <p:bldP spid="48" grpId="0"/>
      <p:bldP spid="48" grpId="1"/>
      <p:bldP spid="49" grpId="0"/>
      <p:bldP spid="49" grpId="1"/>
      <p:bldP spid="50" grpId="0"/>
      <p:bldP spid="50" grpId="1"/>
      <p:bldP spid="51" grpId="0"/>
      <p:bldP spid="51" grpId="1"/>
      <p:bldP spid="52" grpId="0"/>
      <p:bldP spid="52" grpId="1"/>
      <p:bldP spid="53" grpId="0"/>
      <p:bldP spid="53" grpId="1"/>
      <p:bldP spid="54" grpId="0"/>
      <p:bldP spid="54" grpId="1"/>
      <p:bldP spid="55" grpId="0"/>
      <p:bldP spid="55" grpId="1"/>
      <p:bldP spid="56" grpId="0"/>
      <p:bldP spid="56" grpId="1"/>
      <p:bldP spid="57" grpId="0"/>
      <p:bldP spid="57" grpId="1"/>
      <p:bldP spid="58" grpId="0"/>
      <p:bldP spid="58" grpId="1"/>
      <p:bldP spid="59" grpId="0"/>
      <p:bldP spid="59" grpId="1"/>
      <p:bldP spid="60" grpId="0"/>
      <p:bldP spid="60" grpId="1"/>
      <p:bldP spid="61" grpId="0"/>
      <p:bldP spid="61" grpId="1"/>
      <p:bldP spid="62" grpId="0"/>
      <p:bldP spid="62" grpId="1"/>
      <p:bldP spid="63" grpId="0"/>
      <p:bldP spid="63" grpId="1"/>
      <p:bldP spid="10240" grpId="0"/>
      <p:bldP spid="10240" grpId="1"/>
      <p:bldP spid="10241" grpId="0"/>
      <p:bldP spid="10241" grpId="1"/>
      <p:bldP spid="10242" grpId="0"/>
      <p:bldP spid="10242" grpId="1"/>
      <p:bldP spid="10243" grpId="0"/>
      <p:bldP spid="10243" grpId="1"/>
      <p:bldP spid="10244" grpId="0"/>
      <p:bldP spid="10244" grpId="1"/>
      <p:bldP spid="10245" grpId="0"/>
      <p:bldP spid="10245" grpId="1"/>
      <p:bldP spid="10246" grpId="0"/>
      <p:bldP spid="10246" grpId="1"/>
      <p:bldP spid="10247" grpId="0"/>
      <p:bldP spid="10247" grpId="1"/>
      <p:bldP spid="10249" grpId="0"/>
      <p:bldP spid="10249" grpId="1"/>
      <p:bldP spid="10250" grpId="0"/>
      <p:bldP spid="10250" grpId="1"/>
      <p:bldP spid="10251" grpId="0"/>
      <p:bldP spid="10251" grpId="1"/>
      <p:bldP spid="10252" grpId="0"/>
      <p:bldP spid="10252" grpId="1"/>
      <p:bldP spid="10253" grpId="0"/>
      <p:bldP spid="10253" grpId="1"/>
      <p:bldP spid="10254" grpId="0"/>
      <p:bldP spid="10254" grpId="1"/>
      <p:bldP spid="10255" grpId="0"/>
      <p:bldP spid="10255" grpId="1"/>
      <p:bldP spid="10256" grpId="0"/>
      <p:bldP spid="10256" grpId="1"/>
      <p:bldP spid="10257" grpId="0"/>
      <p:bldP spid="10257" grpId="1"/>
      <p:bldP spid="10258" grpId="0"/>
      <p:bldP spid="10258" grpId="1"/>
      <p:bldP spid="10259" grpId="0"/>
      <p:bldP spid="10259" grpId="1"/>
      <p:bldP spid="10260" grpId="0"/>
      <p:bldP spid="10260" grpId="1"/>
      <p:bldP spid="10261" grpId="0"/>
      <p:bldP spid="10261" grpId="1"/>
      <p:bldP spid="10262" grpId="0"/>
      <p:bldP spid="10262" grpId="1"/>
      <p:bldP spid="10263" grpId="0"/>
      <p:bldP spid="10263" grpId="1"/>
      <p:bldP spid="10264" grpId="0"/>
      <p:bldP spid="10264" grpId="1"/>
      <p:bldP spid="10265" grpId="0"/>
      <p:bldP spid="10265" grpId="1"/>
      <p:bldP spid="10266" grpId="0"/>
      <p:bldP spid="10266" grpId="1"/>
      <p:bldP spid="10267" grpId="0"/>
      <p:bldP spid="10267" grpId="1"/>
      <p:bldP spid="10268" grpId="0"/>
      <p:bldP spid="10268" grpId="1"/>
      <p:bldP spid="10269" grpId="0"/>
      <p:bldP spid="10269" grpId="1"/>
      <p:bldP spid="10270" grpId="0"/>
      <p:bldP spid="10270" grpId="1"/>
      <p:bldP spid="10271" grpId="0"/>
      <p:bldP spid="10271" grpId="1"/>
      <p:bldP spid="10272" grpId="0"/>
      <p:bldP spid="10272" grpId="1"/>
      <p:bldP spid="10273" grpId="0"/>
      <p:bldP spid="10273" grpId="1"/>
      <p:bldP spid="10274" grpId="0"/>
      <p:bldP spid="10274" grpId="1"/>
      <p:bldP spid="10275" grpId="0"/>
      <p:bldP spid="10275" grpId="1"/>
      <p:bldP spid="10276" grpId="0"/>
      <p:bldP spid="10276" grpId="1"/>
      <p:bldP spid="10277" grpId="0"/>
      <p:bldP spid="10277" grpId="1"/>
      <p:bldP spid="10278" grpId="0"/>
      <p:bldP spid="10278" grpId="1"/>
      <p:bldP spid="10279" grpId="0"/>
      <p:bldP spid="10279" grpId="1"/>
      <p:bldP spid="10280" grpId="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429392" y="2492896"/>
            <a:ext cx="5796780"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اجْعَلْ فِيمَا تَقْضِي وَتُقَدّرُ</a:t>
            </a: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84257437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وَأَجِبْ يَا رَحِيمُ دَعْوَتِي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reply my prayer; O the All-merciful.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وَأَقِلْ يَا غَفُورُ عَثْرَتِي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overlook my slips; O the Oft-Forgiving.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فَكَمْ يَا إِلهِي مِنْ كُرْبَةٍ قَدْ فَرَّجْتَهَا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CA" kern="1200" dirty="0">
                <a:ea typeface="MS Mincho" pitchFamily="49" charset="-128"/>
              </a:rPr>
              <a:t>You, O my God, have relieved so many of my griefs,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وَهُمُومٍ [غُمُومٍ‏] قَدْ كَشَفْتَهَا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have dispelled so many of my sorrows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وَعَثْرَةٍ قَدْ أَقَلْتَهَا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have overlooked so many of my slips,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وَرَحْمَةٍ قَدْ نَشَرْتَهَا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have spread over me many of Your mercies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وَحَلْقَةِ بَلاءٍ قَدْ فَكَكْتَهَا؟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have unlocked so many of rings of misfortunes (in which I was detained).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لَمْ يَتَّخِذْ صَاحِبَةً وَلا وَلَدا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has not betaken wife or son,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وَلَمْ يَكُنْ لَهُ شَرِيكٌ فِي الْمُلْكِ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Who has no partner in the sovereignty,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وَلَمْ يَكُنْ لَهُ وَلِيٌّ مِنَ الذُّلِّ وَكَبِّرْهُ تَكْبِيرا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nor has He any protecting friend through dependence. And Magnify Him with all magnificence.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61905352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 أكبر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err="1">
                <a:ea typeface="MS Mincho" pitchFamily="49" charset="-128"/>
              </a:rPr>
              <a:t>Allāh</a:t>
            </a:r>
            <a:r>
              <a:rPr lang="en-US" kern="1200" dirty="0">
                <a:ea typeface="MS Mincho" pitchFamily="49" charset="-128"/>
              </a:rPr>
              <a:t> is [the] greatest!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بِجَمِيعِ مَحَامِدِهِ كُلِّهَا عَلٰى جَمِيعِ نِعَمِهِ كُلِّهَا.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with full gratitude for all His bounties.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لا مُضَادَّ لَهُ فِي مُلْكِهِ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has no opposition in His rule,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مُنَازِعَ لَهُ فِي أَمْرِهِ.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nor there is any challenge to His commands.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لا شَرِيكَ لَهُ فِي خَلْقِهِ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has no counsel to meddle with His operation of creation,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شَبِيهَ [شِبْهَ‏] لَهُ فِي عَظَمَتِهِ.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nor there is anything similar to Him in His greatness.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الْفَاشِي فِي الْخَلْقِ أَمْرُهُ وَحَمْدُهُ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Whose commandments are active in the creation and the praising of Whom is incumbent.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الظَّاهِرِ بِالْكَرَمِ مَجْدُهُ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His glory is evident through His kindness,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الْبَاسِطِ بِالْجُودِ يَدَهُ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His distinct overflowing generosity is freely available,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الَّذِي لا تَنْقُصُ خَزَائِنُهُ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His unlimited bestowals do not exhaust,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957416432"/>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تَزِيدُهُ [يَزِيدُهُ‏] كَثْرَةُ الْعَطَاءِ إِلاَّ جُوداً وَكَرَماً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does not swell the numerous benefits except because of generosity and kindness.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إِنَّهُ هُوَ الْعَزِيزُ الْوَهَّابُ.</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Verily He is Mighty, Generous.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إِنِّي أَسْأَلُكَ قَلِيلاً مِنْ كَثِيرٍ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I ask for some from much,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مَعَ حَاجَةٍ بِي إِلَيْهِ عَظِيمَةٍ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in the midst of my many needs for which I entirely depend on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وَغِنَاكَ عَنْهُ قَدِيمٌ وَهُوَ عِنْدِي كَثِيرٌ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since eternity, are able to do without them, but for me it is a titanic effort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وَهُوَ عَلَيْكَ سَهْلٌ يَسِيرٌ.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for You it is very easy and simple.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إِنَّ عَفْوَكَ عَنْ ذَنْبِي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truly, as You pardon my sins,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وَتَجَاوُزَكَ عَنْ خَطِيئَتِي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overlook my mistakes;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وَصَفْحَكَ عَنْ ظُلْمِي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take a lenient view of my disorderly conduct,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وَسَتْرَكَ عَلٰى [عَنْ‏] قَبِيحِ عَمَلِي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cover up my foul actions,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اجْعَلْ فِيمَا تَقْضِي وَتُقَدّرُ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at the time of taking decisions </a:t>
            </a:r>
          </a:p>
        </p:txBody>
      </p:sp>
    </p:spTree>
    <p:extLst>
      <p:ext uri="{BB962C8B-B14F-4D97-AF65-F5344CB8AC3E}">
        <p14:creationId xmlns:p14="http://schemas.microsoft.com/office/powerpoint/2010/main" val="3441689347"/>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sz="8000" kern="1200" dirty="0">
                <a:latin typeface="Arabic Typesetting" panose="03020402040406030203" pitchFamily="66" charset="-78"/>
                <a:ea typeface="+mn-ea"/>
                <a:cs typeface="Arabic Typesetting" panose="03020402040406030203" pitchFamily="66" charset="-78"/>
              </a:rPr>
              <a:t>وَحِلْمَكَ عَنْ كَثِيرِ [كَبِيرِ] جُرْمِي</a:t>
            </a:r>
            <a:br>
              <a:rPr lang="ar-SA" sz="8000" kern="1200" dirty="0">
                <a:latin typeface="Arabic Typesetting" panose="03020402040406030203" pitchFamily="66" charset="-78"/>
                <a:ea typeface="+mn-ea"/>
                <a:cs typeface="Arabic Typesetting" panose="03020402040406030203" pitchFamily="66" charset="-78"/>
              </a:rPr>
            </a:br>
            <a:r>
              <a:rPr lang="ar-SA" sz="8000" kern="1200" dirty="0">
                <a:latin typeface="Arabic Typesetting" panose="03020402040406030203" pitchFamily="66" charset="-78"/>
                <a:ea typeface="+mn-ea"/>
                <a:cs typeface="Arabic Typesetting" panose="03020402040406030203" pitchFamily="66" charset="-78"/>
              </a:rPr>
              <a:t>عِنْدَ مَا كَانَ مِنْ خَطَايَ [خَطَئِي‏] وَعَمْدِي</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show consideration in spite of my many transgressions committed willfully or negligently,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indent="182880" defTabSz="457200" rtl="1" eaLnBrk="1" hangingPunct="1">
              <a:spcBef>
                <a:spcPts val="0"/>
              </a:spcBef>
              <a:spcAft>
                <a:spcPts val="4800"/>
              </a:spcAft>
            </a:pPr>
            <a:r>
              <a:rPr lang="ar-SA" kern="1200" dirty="0">
                <a:latin typeface="Arabic Typesetting" panose="03020402040406030203" pitchFamily="66" charset="-78"/>
                <a:ea typeface="+mn-ea"/>
                <a:cs typeface="Arabic Typesetting" panose="03020402040406030203" pitchFamily="66" charset="-78"/>
              </a:rPr>
              <a:t> أَطْمَعَنِي فِي أَنْ أَسْأَلَكَ مَا لا أَسْتَوْجِبُهُ مِنْكَ</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الَّذِي رَزَقْتَنِي مِنْ رَحْمَتِكَ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that tempted me to ask for that which I do not deserve, from You, on account of Your mercy, that You may give me the daily bread;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وَأَرَيْتَنِي مِنْ قُدْرَتِكَ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may provide with that which is suitable for me, through Your control;</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وَعَرَّفْتَنِي مِنْ إِجَابَتِكَ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may distinguish me with favorable reply to my requests.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فَصِرْتُ أَدْعُوكَ آمِناً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So, I persist in calling out, believing in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وَأَسْأَلُكَ مُسْتَأْنِساً لا خَائِفاً وَلا وَجِلاً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I invoke You, talking familiarly, not afraid, nor shy,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مُدِلاً عَلَيْكَ فِيمَا قَصَدْتُ فِيهِ [بِهِ‏] إِلَيْكَ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but assured of Your love and kindness whenever I turn to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فَإِنْ أَبْطَأَ عَنِّي [عَلَيَ‏] عَتَبْتُ بِجَهْلِي عَلَيْكَ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 temporary setback and I, out of ignorance, begin to despair,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sz="8000" kern="1200" dirty="0">
                <a:latin typeface="Arabic Typesetting" panose="03020402040406030203" pitchFamily="66" charset="-78"/>
                <a:ea typeface="+mn-ea"/>
                <a:cs typeface="Arabic Typesetting" panose="03020402040406030203" pitchFamily="66" charset="-78"/>
              </a:rPr>
              <a:t>وَلَعَلَّ الَّذِي أَبْطَأَ عَنِّي هُوَ خَيْـرٌ لِي لِعِلْمِكَ بِعَاقِبَةِ </a:t>
            </a:r>
            <a:r>
              <a:rPr lang="ar-SA" sz="8000" kern="1200" dirty="0" err="1">
                <a:latin typeface="Arabic Typesetting" panose="03020402040406030203" pitchFamily="66" charset="-78"/>
                <a:ea typeface="+mn-ea"/>
                <a:cs typeface="Arabic Typesetting" panose="03020402040406030203" pitchFamily="66" charset="-78"/>
              </a:rPr>
              <a:t>الْاُمُورِ</a:t>
            </a:r>
            <a:r>
              <a:rPr lang="ar-SA" sz="8000" kern="1200" dirty="0">
                <a:latin typeface="Arabic Typesetting" panose="03020402040406030203" pitchFamily="66" charset="-78"/>
                <a:ea typeface="+mn-ea"/>
                <a:cs typeface="Arabic Typesetting" panose="03020402040406030203" pitchFamily="66" charset="-78"/>
              </a:rPr>
              <a:t> </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although perhaps slowing down may be a blessing in disguise, because You alone knows (all) the consequences.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sz="8000" kern="1200" dirty="0">
                <a:latin typeface="Arabic Typesetting" panose="03020402040406030203" pitchFamily="66" charset="-78"/>
                <a:ea typeface="+mn-ea"/>
                <a:cs typeface="Arabic Typesetting" panose="03020402040406030203" pitchFamily="66" charset="-78"/>
              </a:rPr>
              <a:t>فَلَمْ أَرَ مَوْلًى [مُؤَمَّلا] كَرِيماً</a:t>
            </a:r>
            <a:br>
              <a:rPr lang="ar-SA" sz="8000" kern="1200" dirty="0">
                <a:latin typeface="Arabic Typesetting" panose="03020402040406030203" pitchFamily="66" charset="-78"/>
                <a:ea typeface="+mn-ea"/>
                <a:cs typeface="Arabic Typesetting" panose="03020402040406030203" pitchFamily="66" charset="-78"/>
              </a:rPr>
            </a:br>
            <a:r>
              <a:rPr lang="ar-SA" sz="8000" kern="1200" dirty="0">
                <a:latin typeface="Arabic Typesetting" panose="03020402040406030203" pitchFamily="66" charset="-78"/>
                <a:ea typeface="+mn-ea"/>
                <a:cs typeface="Arabic Typesetting" panose="03020402040406030203" pitchFamily="66" charset="-78"/>
              </a:rPr>
              <a:t>أَصْبَرَ عَلٰى عَبْدٍ لَئِيمٍ مِنْكَ عَلَيَّ </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I do not know a generous Master who is more accommodating to the dissatisfied servants than You are to 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مِنَ الأَمْرِ الْمَحْتُومِ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are inevitable</a:t>
            </a:r>
          </a:p>
        </p:txBody>
      </p:sp>
    </p:spTree>
    <p:extLst>
      <p:ext uri="{BB962C8B-B14F-4D97-AF65-F5344CB8AC3E}">
        <p14:creationId xmlns:p14="http://schemas.microsoft.com/office/powerpoint/2010/main" val="413344193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err="1">
                <a:latin typeface="Arabic Typesetting" panose="03020402040406030203" pitchFamily="66" charset="-78"/>
                <a:ea typeface="+mn-ea"/>
                <a:cs typeface="Arabic Typesetting" panose="03020402040406030203" pitchFamily="66" charset="-78"/>
              </a:rPr>
              <a:t>يَارَبِّ</a:t>
            </a:r>
            <a:r>
              <a:rPr lang="ar-SA" kern="1200" dirty="0">
                <a:latin typeface="Arabic Typesetting" panose="03020402040406030203" pitchFamily="66" charset="-78"/>
                <a:ea typeface="+mn-ea"/>
                <a:cs typeface="Arabic Typesetting" panose="03020402040406030203" pitchFamily="66" charset="-78"/>
              </a:rPr>
              <a:t> إِنَّكَ تَدْعُونِي فَأُوَلِّي عَنْكَ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Lord! You give an invitation but I turn down,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وَتَتَحَبَّبُ إِلَيَّ فأَتَبَغَّضُ إِلَيْكَ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become familiar with me but I do not care for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وَتَتَوَدَّدُ إِلَيَّ فَلا أَقْبَلُ مِنْكَ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 show affection to me but I do not correspond to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كَأَنَّ لِيَ التَّطَوُّلَ عَلَيْكَ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as if You are overreaching me!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kern="1200" dirty="0">
                <a:latin typeface="Arabic Typesetting" panose="03020402040406030203" pitchFamily="66" charset="-78"/>
                <a:ea typeface="+mn-ea"/>
                <a:cs typeface="Arabic Typesetting" panose="03020402040406030203" pitchFamily="66" charset="-78"/>
              </a:rPr>
              <a:t>فَلَمْ [ثُمَّ لَمْ‏] يَمْنَعْكَ ذلِكَ</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مِنَ الرَّحْمَةِ لِي وَالْإِحْسَانِ إِلَيَّ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Yet You do not abstain from having mercy upon me and doing favors to me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وَالتَّفَضُّلِ عَلَيَّ بِجُودِكَ وَكَرَمِكَ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blessing me out of Your magnanimity and generosity,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فَارْحَمْ عَبْدَكَ الْجَاهِلَ وَجُدْ عَلَيْهِ بِفَضْلِ إِحْسَانِكَ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So, (please) have mercy on Your ignorant servant and bestow upon him with the favors of Your beneficence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 إِنَّكَ جَوَادٌ كَرِيمٌ.</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Verily, You are Generous and Kind.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مَالِكِ الْمُلْكِ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the owner of the sovereignty,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مُجْرِي الْفُلْكِ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sets the course of skies and the stars,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وَفِيمَا تَفْرُقُ مِنَ الأَمْرِ الْحَكِيمِ فِي لَيْلَةِ الْقَدْرِ</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rendering possible things and events decisively, in the night of </a:t>
            </a:r>
            <a:r>
              <a:rPr lang="en-US" dirty="0" err="1"/>
              <a:t>Qadr</a:t>
            </a:r>
            <a:r>
              <a:rPr lang="en-US" dirty="0"/>
              <a:t>,</a:t>
            </a:r>
          </a:p>
        </p:txBody>
      </p:sp>
    </p:spTree>
    <p:extLst>
      <p:ext uri="{BB962C8B-B14F-4D97-AF65-F5344CB8AC3E}">
        <p14:creationId xmlns:p14="http://schemas.microsoft.com/office/powerpoint/2010/main" val="313187057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مُسَخِّرِ الرِّيَاحِ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controls the winds,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فَالِقِ الإِصْبَاحِ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causes the day break,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دَيَّانِ الدِّينِ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Who administers the authority: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رَبِّ الْعَالَمِينَ.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Lord of the worlds.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عَلٰى حِلْمِهِ بَعْدَ عِلْمِهِ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for His indulgence although He has full acquaintance with all things.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solidFill>
                  <a:srgbClr val="002060"/>
                </a:solidFill>
                <a:latin typeface="Arabic Typesetting" panose="03020402040406030203" pitchFamily="66" charset="-78"/>
                <a:ea typeface="+mn-ea"/>
                <a:cs typeface="Arabic Typesetting" panose="03020402040406030203" pitchFamily="66" charset="-78"/>
              </a:rPr>
              <a:t>وَالْحَمْدُ لِلّهِ عَلٰى عَفْوِهِ بَعْدَ قُدْرَتِهِ</a:t>
            </a:r>
            <a:endParaRPr lang="en-US" kern="1200" dirty="0">
              <a:solidFill>
                <a:srgbClr val="002060"/>
              </a:solidFill>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for His amnesty although He has full power over all things.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وَالْحَمْدُ لِلّهِ عَلٰى طُولِ أَنَاتِهِ فِي غَضَبِهِ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for the respite that He allows </a:t>
            </a:r>
            <a:r>
              <a:rPr lang="en-US" kern="1200" dirty="0" err="1">
                <a:ea typeface="MS Mincho" pitchFamily="49" charset="-128"/>
              </a:rPr>
              <a:t>inspite</a:t>
            </a:r>
            <a:r>
              <a:rPr lang="en-US" kern="1200" dirty="0">
                <a:ea typeface="MS Mincho" pitchFamily="49" charset="-128"/>
              </a:rPr>
              <a:t> of provocation.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وَهُوَ قَادِرٌ [الْقَادِرُ] عَلٰى مَا يُرِيدُ.</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He is able to do whatever He wills.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خَالِقِ الْخَلْقِ</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the Creator of all the created beings,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بَاسِطِ الرِّزْقِ</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makes the sustenance freely available,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 فِي الْقَضَاءِ الَّذِي لا يُرَدُّ وَلا يُبَدَّلُ</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In the decisions that are neither retreated nor altered—</a:t>
            </a:r>
          </a:p>
        </p:txBody>
      </p:sp>
    </p:spTree>
    <p:extLst>
      <p:ext uri="{BB962C8B-B14F-4D97-AF65-F5344CB8AC3E}">
        <p14:creationId xmlns:p14="http://schemas.microsoft.com/office/powerpoint/2010/main" val="266866416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فَالِقِ الإِصْبَاحِ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starts the day,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kern="1200" dirty="0">
                <a:latin typeface="Arabic Typesetting" panose="03020402040406030203" pitchFamily="66" charset="-78"/>
                <a:ea typeface="+mn-ea"/>
                <a:cs typeface="Arabic Typesetting" panose="03020402040406030203" pitchFamily="66" charset="-78"/>
              </a:rPr>
              <a:t>ذِي الْجَلالِ وَالإِكْرَامِ</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وَالْفَضْلِ [وَالتَّفَضُّلِ‏] وَالْإِنْعَامِ [الْإِحْسَانِ‏]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is the Owner of glory, might, </a:t>
            </a:r>
            <a:r>
              <a:rPr lang="en-US" kern="1200" dirty="0" err="1">
                <a:ea typeface="MS Mincho" pitchFamily="49" charset="-128"/>
              </a:rPr>
              <a:t>favours</a:t>
            </a:r>
            <a:r>
              <a:rPr lang="en-US" kern="1200" dirty="0">
                <a:ea typeface="MS Mincho" pitchFamily="49" charset="-128"/>
              </a:rPr>
              <a:t>, and bounties,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الَّذِي بَعُدَ فَلا يُرٰى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Who is so far away that none can ever see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وَقَرُبَ فَشَهِدَ النَّجْوٰى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in the same time, He is so near that He is fully aware of even the whispering secrets.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تَبَارَكَ وَتَعَالَى.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Blessed and Exalted be He.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لَيْسَ لَهُ مُنَازِعٌ يُعَادِلُهُ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has no equal to challenge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شَبِيهٌ يُشَاكِلُهُ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nor is there an image comparable to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ظَهِيرٌ يُعَاضِدُهُ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nor is there a helper to assist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قَهَرَ </a:t>
            </a:r>
            <a:r>
              <a:rPr lang="ar-SA" kern="1200" dirty="0" err="1">
                <a:latin typeface="Arabic Typesetting" panose="03020402040406030203" pitchFamily="66" charset="-78"/>
                <a:ea typeface="+mn-ea"/>
                <a:cs typeface="Arabic Typesetting" panose="03020402040406030203" pitchFamily="66" charset="-78"/>
              </a:rPr>
              <a:t>بِعِزَّتِهِ</a:t>
            </a:r>
            <a:r>
              <a:rPr lang="ar-SA" kern="1200" dirty="0">
                <a:latin typeface="Arabic Typesetting" panose="03020402040406030203" pitchFamily="66" charset="-78"/>
                <a:ea typeface="+mn-ea"/>
                <a:cs typeface="Arabic Typesetting" panose="03020402040406030203" pitchFamily="66" charset="-78"/>
              </a:rPr>
              <a:t> الْأَعِزَّاءَ</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He tames the powerful by (His) force,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وَتَوَاضَعَ لِعَظَمَتِهِ الْعُظَمَاءُ</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disgraced are the great ones before His Greatness,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err="1"/>
              <a:t>اَنْ</a:t>
            </a:r>
            <a:r>
              <a:rPr lang="ar-SA" dirty="0"/>
              <a:t> تَكْتُبَنِي مِنْ حُجَّاجِ بَيْتِكَ الْحَرَامِ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write my name in the list of those pilgrims of Your  ‘Sacred House’</a:t>
            </a:r>
          </a:p>
        </p:txBody>
      </p:sp>
    </p:spTree>
    <p:extLst>
      <p:ext uri="{BB962C8B-B14F-4D97-AF65-F5344CB8AC3E}">
        <p14:creationId xmlns:p14="http://schemas.microsoft.com/office/powerpoint/2010/main" val="145097195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فَبَلَغَ بِقُدْرَتِهِ مَا يَشَاءُ.</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so He, through His power, fulfills that which He wills.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يُجِيبُنِي حِينَ أُنَادِيهِ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gives answer to me whenever I call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وَيَسْتُرُ عَلَيَّ كُلَّ عَوْرَةٍ وَأَنَا أَعْصِيهِ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covers up my shortcomings, yet I disobey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وَيُعَظِّمُ النِّعْمَةَ عَلَيَّ فَلا أُجَازِيهِ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gives me the largest part of the bounties, yet I do not show his gratitude.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فَكَمْ مِنْ مَوْهِبَةٍ هَنِيئَةٍ قَدْ أَعْطَانِي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Many a auspicious favors had He given 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وَعَظِيمَةٍ مَخُوفَةٍ قَدْ كَفَانِي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many a terrible dangers had He turned off,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وَبَهْجَةٍ </a:t>
            </a:r>
            <a:r>
              <a:rPr lang="ar-SA" kern="1200" dirty="0" err="1">
                <a:latin typeface="Arabic Typesetting" panose="03020402040406030203" pitchFamily="66" charset="-78"/>
                <a:ea typeface="+mn-ea"/>
                <a:cs typeface="Arabic Typesetting" panose="03020402040406030203" pitchFamily="66" charset="-78"/>
              </a:rPr>
              <a:t>مُونِقَةٍ</a:t>
            </a:r>
            <a:r>
              <a:rPr lang="ar-SA" kern="1200" dirty="0">
                <a:latin typeface="Arabic Typesetting" panose="03020402040406030203" pitchFamily="66" charset="-78"/>
                <a:ea typeface="+mn-ea"/>
                <a:cs typeface="Arabic Typesetting" panose="03020402040406030203" pitchFamily="66" charset="-78"/>
              </a:rPr>
              <a:t> قَدْ أَرَانِي؟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many a blossoming joys had He made available for 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فَأُثْنِي عَلَيْهِ حَامِداً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Therefore, I sing His praises and recite His glorifications.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وَأَذْكُرُهُ مُسَبِّحاً.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mention Him with exaltation.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لا يُهْتَكُ حِجَابُهُ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Whose screen cannot be penetrated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الْمَبْرُورِ حَجُّهُمُ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pilgrimage receive Your approval,</a:t>
            </a:r>
          </a:p>
        </p:txBody>
      </p:sp>
    </p:spTree>
    <p:extLst>
      <p:ext uri="{BB962C8B-B14F-4D97-AF65-F5344CB8AC3E}">
        <p14:creationId xmlns:p14="http://schemas.microsoft.com/office/powerpoint/2010/main" val="375680090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يُغْلَقُ بَابُهُ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Whose door is not blocked;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يُرَدُّ سَائِلُهُ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Whose beseecher is not rejected;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وَلا يُخَيَّبُ [يَخِيبُ‏] آمِلُهُ.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one who hopes Him is not disappointed.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يُؤْمِنُ الْخَائِفِينَ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secures the frightened ones,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وَيُنَجِّي [يُنْجِي‏] الصَّالِحِينَ [الصَّادِقِينَ‏]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comes to the help of the upright ones,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وَيَرْفَعُ الْمُسْتَضْعَفِينَ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promotes the cause of the weak ones,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وَيَضَعُ الْمُسْتَكْبِرِينَ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annihilates the autocrats,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وَيُهْلِكُ مُلُوكاً وَيَسْتَخْلِفُ آخَرِينَ؛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Who destroys rulers and appoints others instead.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وَالْحَمْدُ لِلّهِ قَاصِمِ الْجَبَّارِينَ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the Eradicator of the tyrants,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مُبِيرِ الظَّالِمِينَ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Terminator of the unjust ones,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الْمَشْكُورِ سَعْيُهُمُ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efforts are appreciated,</a:t>
            </a:r>
          </a:p>
        </p:txBody>
      </p:sp>
    </p:spTree>
    <p:extLst>
      <p:ext uri="{BB962C8B-B14F-4D97-AF65-F5344CB8AC3E}">
        <p14:creationId xmlns:p14="http://schemas.microsoft.com/office/powerpoint/2010/main" val="30505646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8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مُدْرِكِ الْهَارِبِينَ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Catcher of the fugitives,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نَكَالِ الظَّالِمِينَ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Punisher of the unjust ones,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صَرِيخِ الْمُسْتَصْرِخِينَ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aide of the seekers of aid,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مَوْضِعِ حَاجَاتِ الطَّالِبِينَ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Settler of the needs of the beseechers,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مُعْتَمَدِ الْمُؤْمِنِينَ.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support of the faithful believers.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sz="8000" kern="1200" dirty="0">
                <a:latin typeface="Arabic Typesetting" panose="03020402040406030203" pitchFamily="66" charset="-78"/>
                <a:ea typeface="+mn-ea"/>
                <a:cs typeface="Arabic Typesetting" panose="03020402040406030203" pitchFamily="66" charset="-78"/>
              </a:rPr>
              <a:t>الْحَمْدُ لِلّهِ الَّذِي مِنْ خَشْيَتِهِ تَرْعَدُ السَّمَاءُ وَسُكَّانُهَا</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In His awe-inspiring fear the heavens and its dwellers tremble and shiver,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وَتَرْجُفُ الأَرْضُ وَعُمَّارُهَا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earth and its inhabitants shake and quiver,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وَتَمُوجُ الْبِحَارُ وَمَنْ يَسْبَحُ فِي غَمَرَاتِهَا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oceans and all that which float and swim in their waters flow together in excitement and tumult.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kern="1200" dirty="0">
                <a:latin typeface="Arabic Typesetting" panose="03020402040406030203" pitchFamily="66" charset="-78"/>
                <a:ea typeface="+mn-ea"/>
                <a:cs typeface="Arabic Typesetting" panose="03020402040406030203" pitchFamily="66" charset="-78"/>
              </a:rPr>
              <a:t>الْحَمْدُ لِلّهِ الَّذِي هَدَانَا لِهٰذَا</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وَمَا كُنَّا لِنَهْتَدِيَ لَوْلا أَنْ هَدَانَا اللّهُ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has guided us to this. We could not truly have been led aright if </a:t>
            </a:r>
            <a:r>
              <a:rPr lang="en-US" kern="1200" dirty="0" err="1">
                <a:ea typeface="MS Mincho" pitchFamily="49" charset="-128"/>
              </a:rPr>
              <a:t>Allāh</a:t>
            </a:r>
            <a:r>
              <a:rPr lang="en-US" kern="1200" dirty="0">
                <a:ea typeface="MS Mincho" pitchFamily="49" charset="-128"/>
              </a:rPr>
              <a:t> had not guided 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الْحَمْدُ لِلّهِ الَّذِي يَخْلُقُ وَلَمْ يُخْلَقْ</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All praise be to </a:t>
            </a:r>
            <a:r>
              <a:rPr lang="en-US" kern="1200" dirty="0" err="1">
                <a:ea typeface="MS Mincho" pitchFamily="49" charset="-128"/>
              </a:rPr>
              <a:t>Allāh</a:t>
            </a:r>
            <a:r>
              <a:rPr lang="en-US" kern="1200" dirty="0">
                <a:ea typeface="MS Mincho" pitchFamily="49" charset="-128"/>
              </a:rPr>
              <a:t> Who creates but He is not created;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ChangeArrowheads="1"/>
          </p:cNvSpPr>
          <p:nvPr/>
        </p:nvSpPr>
        <p:spPr bwMode="auto">
          <a:xfrm>
            <a:off x="0" y="481014"/>
            <a:ext cx="12192000"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Please open the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Holy Qur'an </a:t>
            </a:r>
          </a:p>
          <a:p>
            <a:pPr algn="ctr" eaLnBrk="1" hangingPunct="1">
              <a:spcBef>
                <a:spcPct val="0"/>
              </a:spcBef>
              <a:buFontTx/>
              <a:buNone/>
            </a:pPr>
            <a:r>
              <a:rPr lang="en-US" altLang="en-US" sz="6000" dirty="0">
                <a:solidFill>
                  <a:schemeClr val="accent2">
                    <a:lumMod val="75000"/>
                  </a:schemeClr>
                </a:solidFill>
                <a:latin typeface="Trebuchet MS" panose="020B0603020202020204" pitchFamily="34" charset="0"/>
                <a:cs typeface="Calibri" panose="020F0502020204030204" pitchFamily="34" charset="0"/>
              </a:rPr>
              <a:t>and recite the following:</a:t>
            </a:r>
          </a:p>
        </p:txBody>
      </p:sp>
      <p:sp>
        <p:nvSpPr>
          <p:cNvPr id="13318" name="Rectangle 1"/>
          <p:cNvSpPr>
            <a:spLocks noChangeArrowheads="1"/>
          </p:cNvSpPr>
          <p:nvPr/>
        </p:nvSpPr>
        <p:spPr bwMode="auto">
          <a:xfrm>
            <a:off x="2514600" y="4800600"/>
            <a:ext cx="71628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rgbClr val="000066"/>
                </a:solidFill>
                <a:latin typeface="Arial" panose="020B0604020202020204" pitchFamily="34" charset="0"/>
                <a:cs typeface="Arial" panose="020B0604020202020204" pitchFamily="34" charset="0"/>
              </a:defRPr>
            </a:lvl1pPr>
            <a:lvl2pPr marL="742950" indent="-285750">
              <a:spcBef>
                <a:spcPct val="20000"/>
              </a:spcBef>
              <a:buChar char="–"/>
              <a:defRPr sz="2800">
                <a:solidFill>
                  <a:srgbClr val="000066"/>
                </a:solidFill>
                <a:latin typeface="Arial" panose="020B0604020202020204" pitchFamily="34" charset="0"/>
                <a:cs typeface="Arial" panose="020B0604020202020204" pitchFamily="34" charset="0"/>
              </a:defRPr>
            </a:lvl2pPr>
            <a:lvl3pPr marL="1143000" indent="-228600">
              <a:spcBef>
                <a:spcPct val="20000"/>
              </a:spcBef>
              <a:buChar char="•"/>
              <a:defRPr sz="2400">
                <a:solidFill>
                  <a:srgbClr val="000066"/>
                </a:solidFill>
                <a:latin typeface="Arial" panose="020B0604020202020204" pitchFamily="34" charset="0"/>
                <a:cs typeface="Arial" panose="020B0604020202020204" pitchFamily="34" charset="0"/>
              </a:defRPr>
            </a:lvl3pPr>
            <a:lvl4pPr marL="1600200" indent="-228600">
              <a:spcBef>
                <a:spcPct val="20000"/>
              </a:spcBef>
              <a:buChar char="–"/>
              <a:defRPr sz="2000">
                <a:solidFill>
                  <a:srgbClr val="000066"/>
                </a:solidFill>
                <a:latin typeface="Arial" panose="020B0604020202020204" pitchFamily="34" charset="0"/>
                <a:cs typeface="Arial" panose="020B0604020202020204" pitchFamily="34" charset="0"/>
              </a:defRPr>
            </a:lvl4pPr>
            <a:lvl5pPr marL="2057400" indent="-228600">
              <a:spcBef>
                <a:spcPct val="20000"/>
              </a:spcBef>
              <a:buChar char="»"/>
              <a:defRPr sz="2000">
                <a:solidFill>
                  <a:srgbClr val="000066"/>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cs typeface="Arial" panose="020B0604020202020204" pitchFamily="34" charset="0"/>
              </a:defRPr>
            </a:lvl9pPr>
          </a:lstStyle>
          <a:p>
            <a:pPr algn="ctr" eaLnBrk="1" hangingPunct="1">
              <a:spcBef>
                <a:spcPct val="0"/>
              </a:spcBef>
              <a:buFontTx/>
              <a:buNone/>
            </a:pPr>
            <a:r>
              <a:rPr lang="en-US" altLang="en-US" sz="2000" i="1" dirty="0">
                <a:solidFill>
                  <a:schemeClr val="accent2">
                    <a:lumMod val="75000"/>
                  </a:schemeClr>
                </a:solidFill>
                <a:latin typeface="Calibri" panose="020F0502020204030204" pitchFamily="34" charset="0"/>
                <a:cs typeface="Calibri" panose="020F0502020204030204" pitchFamily="34" charset="0"/>
              </a:rPr>
              <a:t>When opening the Qur’an and praying for your needs with the intercession of the Qur’an, realize that while the Qur’an is a cure for spiritual illness, it only benefits the pious ones and the evil doers are deprived of its illumination. Thus increase the chances for Qur’an intercession to work on your behalf by earnestly following the rulings of the Qur’an. </a:t>
            </a:r>
            <a:endParaRPr lang="en-US" altLang="en-US" sz="2000" dirty="0">
              <a:solidFill>
                <a:schemeClr val="accent2">
                  <a:lumMod val="75000"/>
                </a:schemeClr>
              </a:solidFill>
              <a:latin typeface="Calibri" panose="020F0502020204030204" pitchFamily="34" charset="0"/>
              <a:cs typeface="Calibri" panose="020F0502020204030204" pitchFamily="34" charset="0"/>
            </a:endParaRP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الْمَغْفُورِ ذُنُوبُهُمُ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whose sins are forgiven,</a:t>
            </a:r>
          </a:p>
        </p:txBody>
      </p:sp>
    </p:spTree>
    <p:extLst>
      <p:ext uri="{BB962C8B-B14F-4D97-AF65-F5344CB8AC3E}">
        <p14:creationId xmlns:p14="http://schemas.microsoft.com/office/powerpoint/2010/main" val="88758971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وَيَرْزُقُ وَلا يُرْزَقُ</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gives subsistence but He needs no provisions;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وَيُطْعِمُ وَلا يُطْعَمُ</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gives food to eat but He takes no nourishment,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وَيُمِيتُ الْأَحْيَاءَ</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makes the living dead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وَيُحْيِي الْمَوْتَى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brings the dead to life,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وَهُوَ حَيٌّ لا يَمُوتُ</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But He is the </a:t>
            </a:r>
            <a:r>
              <a:rPr lang="en-US" kern="1200" dirty="0" err="1">
                <a:ea typeface="MS Mincho" pitchFamily="49" charset="-128"/>
              </a:rPr>
              <a:t>Everliving</a:t>
            </a:r>
            <a:r>
              <a:rPr lang="en-US" kern="1200" dirty="0">
                <a:ea typeface="MS Mincho" pitchFamily="49" charset="-128"/>
              </a:rPr>
              <a:t>, there is no death for Him,</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بِيَدِهِ الْخَيْرُ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in His hands is all the good,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وَهُوَ عَلٰى كُلِّ شَيْءٍ قَدِيرٌ.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 is able to do all things.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صَلِّ عَلٰى مُحَمَّدٍ عَبْدِكَ وَرَسُولِكَ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do) send blessings on Muhammad, Your servant and Messenger,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وَأَمِينِكَ وَصَفِيِّكَ وَحَبِيبِكَ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Your confidant, friend, and beloved intimate,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وَخِيَرَتِكَ [خَلِيلِكَ‏] مِنْ خَلْقِكَ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choicest of Your created beings,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الْمُكَفَّرِ عَنْهُمْ سَيِّئَاتُهُمْ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whose offenses are pardoned by You,</a:t>
            </a:r>
          </a:p>
        </p:txBody>
      </p:sp>
    </p:spTree>
    <p:extLst>
      <p:ext uri="{BB962C8B-B14F-4D97-AF65-F5344CB8AC3E}">
        <p14:creationId xmlns:p14="http://schemas.microsoft.com/office/powerpoint/2010/main" val="3664736640"/>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وَحَافِظِ سِرِّكَ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bearer of Your sacraments,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وَمُبَلِّغِ رِسَالاتِكَ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quotient of Your Messengers,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أَفْضَلَ وَأَحْسَنَ وَأَجْمَلَ</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With the most superior, the most exquisite, the most handsome,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وَأَكْمَلَ وَأَزْكَى وَأَنْمَى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most perfect, the most upright, the most prospering,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وَأَطْيَبَ وَأَطْهَرَ وَأَسْنَى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most pleasant, the most thoroughly purified, the most sublime;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وَأَكْثَرَ [أَكْبَرَ] مَا صَلَّيْتَ وَبَارَكْتَ</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most and the best blessings, advantages,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وَتَرَحَّمْتَ وَتَحَنَّنْتَ</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mercies, affections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وَسَلَّمْتَ عَلٰى أَحَدٍ مِنْ عِبَادِكَ [خَلْقِكَ‏] وَأَنْبِيَائِكَ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salutations that You have ever made available to anyone of Your servants and Prophets,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وَرُسُلِكَ وَصِفْوَتِكَ وَأَهْلِ الْكَرَامَةِ عَلَيْكَ مِنْ خَلْقِكَ.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a:xfrm>
            <a:off x="2171700" y="4495802"/>
            <a:ext cx="7848600" cy="1905000"/>
          </a:xfrm>
        </p:spPr>
        <p:txBody>
          <a:bodyPr/>
          <a:lstStyle/>
          <a:p>
            <a:pPr marL="342900" indent="-342900" eaLnBrk="1" hangingPunct="1">
              <a:defRPr/>
            </a:pPr>
            <a:r>
              <a:rPr lang="en-US" kern="1200" dirty="0">
                <a:ea typeface="MS Mincho" pitchFamily="49" charset="-128"/>
              </a:rPr>
              <a:t>And Messengers and choicest people and those honored by You from among Your created beings.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وَصَلِّ عَلٰى عَلِيٍّ أَمِيرِ الْمُؤْمِنِينَ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do) send blessings on `Ali, the Commander of the Believers,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وَاجْعَلْ فِيما تَقْضِي وَتُقَدِّرُ </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decide from among the decisions that You make, </a:t>
            </a:r>
          </a:p>
        </p:txBody>
      </p:sp>
    </p:spTree>
    <p:extLst>
      <p:ext uri="{BB962C8B-B14F-4D97-AF65-F5344CB8AC3E}">
        <p14:creationId xmlns:p14="http://schemas.microsoft.com/office/powerpoint/2010/main" val="3190139438"/>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وَوَصِيِّ رَسُولِ رَبِّ الْعَالَمِينَ </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successor of the Messenger of the Lord of the worlds: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عَبْدِكَ وَوَلِيِّكَ وَأَخِي رَسُولِكَ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Your servant, Your beloved representative, and the brother of Your Messenger,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وَحُجَّتِكَ عَلٰى خَلْقِكَ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Your decisive argument over the mankind,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وَآيَتِكَ الْكُبْرٰى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Your most important sign,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وَالنَّبَأَ الْعَظِيمِ</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great news (from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وَصَلِّ عَلَى الصِّدِّيقَةِ الطَّاهِرَةِ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do) send blessings on the truthful, pure Lady,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فَاطِمَةَ [الزَّهْرَاءِ] سَيِّدَةِ نِسَاءِ الْعَالَمِينَ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Fatimah: the Doyenne of the women of the world.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وَصَلِّ عَلٰى سِبْطَيِ الرَّحْمَةِ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do) send blessings on the sons of ‘the mercy to the worlds’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وَإِمَامَيِ الْهُدَى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two leaders of true guidance,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err="1">
                <a:latin typeface="Arabic Typesetting" panose="03020402040406030203" pitchFamily="66" charset="-78"/>
                <a:ea typeface="+mn-ea"/>
                <a:cs typeface="Arabic Typesetting" panose="03020402040406030203" pitchFamily="66" charset="-78"/>
              </a:rPr>
              <a:t>ٱلْحَسَنِ</a:t>
            </a:r>
            <a:r>
              <a:rPr lang="ar-SA" kern="1200" dirty="0">
                <a:latin typeface="Arabic Typesetting" panose="03020402040406030203" pitchFamily="66" charset="-78"/>
                <a:ea typeface="+mn-ea"/>
                <a:cs typeface="Arabic Typesetting" panose="03020402040406030203" pitchFamily="66" charset="-78"/>
              </a:rPr>
              <a:t> </a:t>
            </a:r>
            <a:r>
              <a:rPr lang="ar-SA" kern="1200" dirty="0" err="1">
                <a:latin typeface="Arabic Typesetting" panose="03020402040406030203" pitchFamily="66" charset="-78"/>
                <a:ea typeface="+mn-ea"/>
                <a:cs typeface="Arabic Typesetting" panose="03020402040406030203" pitchFamily="66" charset="-78"/>
              </a:rPr>
              <a:t>وَٱلْحُسَيْنِ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a:t>
            </a:r>
            <a:r>
              <a:rPr lang="en-US" kern="1200" dirty="0" err="1">
                <a:ea typeface="MS Mincho" pitchFamily="49" charset="-128"/>
              </a:rPr>
              <a:t>Hasan</a:t>
            </a:r>
            <a:r>
              <a:rPr lang="en-US" kern="1200" dirty="0">
                <a:ea typeface="MS Mincho" pitchFamily="49" charset="-128"/>
              </a:rPr>
              <a:t> and al-</a:t>
            </a:r>
            <a:r>
              <a:rPr lang="en-US" kern="1200" dirty="0" err="1">
                <a:ea typeface="MS Mincho" pitchFamily="49" charset="-128"/>
              </a:rPr>
              <a:t>Husayn</a:t>
            </a:r>
            <a:r>
              <a:rPr lang="en-US" kern="1200" dirty="0">
                <a:ea typeface="MS Mincho" pitchFamily="49" charset="-128"/>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أَنْ تُطِيلَ عُمْرِي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that You make possible for me long life</a:t>
            </a:r>
          </a:p>
        </p:txBody>
      </p:sp>
    </p:spTree>
    <p:extLst>
      <p:ext uri="{BB962C8B-B14F-4D97-AF65-F5344CB8AC3E}">
        <p14:creationId xmlns:p14="http://schemas.microsoft.com/office/powerpoint/2010/main" val="1810412995"/>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سَيِّدَيْ شَبَابِ أَهْلِ الْجَنَّةِ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two Chiefs of the dwellers of Paradise.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وَصَلِّ عَلٰى أَئِمَّةِ الْمُسْلِمِينَ: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do) send blessings on the leaders of the Muslims,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عَلِيِّ بْنِ الْحُسَيْنِ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`Ali bin al-</a:t>
            </a:r>
            <a:r>
              <a:rPr lang="en-US" kern="1200" dirty="0" err="1">
                <a:ea typeface="MS Mincho" pitchFamily="49" charset="-128"/>
              </a:rPr>
              <a:t>Husayn</a:t>
            </a:r>
            <a:r>
              <a:rPr lang="en-US" kern="1200" dirty="0">
                <a:ea typeface="MS Mincho" pitchFamily="49" charset="-128"/>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وَمُحَمَّدِ بْنِ عَلِيٍّ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Muhammad bin `Ali,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وَجَعْفَرِ بْنِ مُحَمَّدٍ</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err="1">
                <a:ea typeface="MS Mincho" pitchFamily="49" charset="-128"/>
              </a:rPr>
              <a:t>Ja`far</a:t>
            </a:r>
            <a:r>
              <a:rPr lang="en-US" kern="1200" dirty="0">
                <a:ea typeface="MS Mincho" pitchFamily="49" charset="-128"/>
              </a:rPr>
              <a:t> bin Muhammad,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وَمُوسَى بْنِ جَعْفَرٍ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Musa bin </a:t>
            </a:r>
            <a:r>
              <a:rPr lang="en-US" kern="1200" dirty="0" err="1">
                <a:ea typeface="MS Mincho" pitchFamily="49" charset="-128"/>
              </a:rPr>
              <a:t>Ja`far</a:t>
            </a:r>
            <a:r>
              <a:rPr lang="en-US" kern="1200" dirty="0">
                <a:ea typeface="MS Mincho" pitchFamily="49" charset="-128"/>
              </a:rPr>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وَعَلِيِّ بْنِ مُوسٰى</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`Ali bin Musa,</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وَمُحَمَّدِ بْنِ عَلِيٍّ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Muhammad bin `Ali,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وَعَلِيِّ بْنِ مُحَمَّدٍ</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`Ali bin Muhammad,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وَالْحَسَنِ بْنِ عَلِيٍّ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Al-</a:t>
            </a:r>
            <a:r>
              <a:rPr lang="en-US" kern="1200" dirty="0" err="1">
                <a:ea typeface="MS Mincho" pitchFamily="49" charset="-128"/>
              </a:rPr>
              <a:t>Hasan</a:t>
            </a:r>
            <a:r>
              <a:rPr lang="en-US" kern="1200" dirty="0">
                <a:ea typeface="MS Mincho" pitchFamily="49" charset="-128"/>
              </a:rPr>
              <a:t> bin `Ali,</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وَتُوَسِّعَ عَلَيّ فِي رِزْقِي…</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to grant me enough means of livelihood… (ask for your </a:t>
            </a:r>
            <a:r>
              <a:rPr lang="en-US" dirty="0" err="1"/>
              <a:t>Hajaat</a:t>
            </a:r>
            <a:r>
              <a:rPr lang="en-US" dirty="0"/>
              <a:t> here)</a:t>
            </a:r>
          </a:p>
        </p:txBody>
      </p:sp>
    </p:spTree>
    <p:extLst>
      <p:ext uri="{BB962C8B-B14F-4D97-AF65-F5344CB8AC3E}">
        <p14:creationId xmlns:p14="http://schemas.microsoft.com/office/powerpoint/2010/main" val="3829861881"/>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وَالْخَلَفِ الْهَادِي الْمَهْدِيِّ</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successor, the guide, and the rightly guided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حُجَجِكَ عَلٰى عِبَادِكَ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(Those Imams are) Your decisive arguments over Your servants,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وَأُمَنَائِكَ فِي بِلادِكَ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Your trustworthy confidants in Your lands—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صَلاةً كَثِيرَةً دَائِمَةً.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Blessings that are numerous and non-stop.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وَصَلِّ عَلٰى وَليِّ أَمْرِكَ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do) send blessings on the custodian of Your commandments,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الْقَائِمِ الْمُؤَمَّلِ</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The vigilant guardian, the reliable patron,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وَالْعَدْلِ الْمُنْتَظَرِ</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the awaited justice.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وَحُفَّهُ [</a:t>
            </a:r>
            <a:r>
              <a:rPr lang="ar-SA" kern="1200" dirty="0" err="1">
                <a:latin typeface="Arabic Typesetting" panose="03020402040406030203" pitchFamily="66" charset="-78"/>
                <a:ea typeface="+mn-ea"/>
                <a:cs typeface="Arabic Typesetting" panose="03020402040406030203" pitchFamily="66" charset="-78"/>
              </a:rPr>
              <a:t>وَٱحْفُفْهُ</a:t>
            </a:r>
            <a:r>
              <a:rPr lang="ar-SA" kern="1200" dirty="0">
                <a:latin typeface="Arabic Typesetting" panose="03020402040406030203" pitchFamily="66" charset="-78"/>
                <a:ea typeface="+mn-ea"/>
                <a:cs typeface="Arabic Typesetting" panose="03020402040406030203" pitchFamily="66" charset="-78"/>
              </a:rPr>
              <a:t>‏] بِمَلائِكَتِكَ الْمُقَرَّبِينَ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(please) surround him with Your favorite Angels,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وَأَيِّدْهُ بِرُوحِ الْقُدُسِ</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assist him with the Holy Spirit.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err="1">
                <a:latin typeface="Arabic Typesetting" panose="03020402040406030203" pitchFamily="66" charset="-78"/>
                <a:ea typeface="+mn-ea"/>
                <a:cs typeface="Arabic Typesetting" panose="03020402040406030203" pitchFamily="66" charset="-78"/>
              </a:rPr>
              <a:t>يَارَبَّ</a:t>
            </a:r>
            <a:r>
              <a:rPr lang="ar-SA" kern="1200" dirty="0">
                <a:latin typeface="Arabic Typesetting" panose="03020402040406030203" pitchFamily="66" charset="-78"/>
                <a:ea typeface="+mn-ea"/>
                <a:cs typeface="Arabic Typesetting" panose="03020402040406030203" pitchFamily="66" charset="-78"/>
              </a:rPr>
              <a:t> الْعَالَمِينَ.</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the Lord of the worlds.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AE489C-821C-3C1D-D8E4-9A81CF52BFE4}"/>
              </a:ext>
            </a:extLst>
          </p:cNvPr>
          <p:cNvSpPr>
            <a:spLocks noGrp="1"/>
          </p:cNvSpPr>
          <p:nvPr>
            <p:ph type="title"/>
          </p:nvPr>
        </p:nvSpPr>
        <p:spPr>
          <a:xfrm>
            <a:off x="-21336" y="2261616"/>
            <a:ext cx="12192000" cy="1143000"/>
          </a:xfrm>
        </p:spPr>
        <p:txBody>
          <a:bodyPr/>
          <a:lstStyle/>
          <a:p>
            <a:r>
              <a:rPr lang="ar-SA" sz="11500" dirty="0"/>
              <a:t>حاجات</a:t>
            </a:r>
            <a:endParaRPr lang="en-CA" sz="11500" dirty="0"/>
          </a:p>
        </p:txBody>
      </p:sp>
    </p:spTree>
    <p:extLst>
      <p:ext uri="{BB962C8B-B14F-4D97-AF65-F5344CB8AC3E}">
        <p14:creationId xmlns:p14="http://schemas.microsoft.com/office/powerpoint/2010/main" val="1283731533"/>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اجْعَلْهُ الدَّاعِيَ إِلٰى كِتَابِكَ وَالْقَائِمَ بِدِينِكَ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choose him to be the caller to Your Book and the for establisher of Your religion,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err="1">
                <a:latin typeface="Arabic Typesetting" panose="03020402040406030203" pitchFamily="66" charset="-78"/>
                <a:ea typeface="+mn-ea"/>
                <a:cs typeface="Arabic Typesetting" panose="03020402040406030203" pitchFamily="66" charset="-78"/>
              </a:rPr>
              <a:t>ٱسْتَخْلِفْهُ</a:t>
            </a:r>
            <a:r>
              <a:rPr lang="ar-SA" kern="1200" dirty="0">
                <a:latin typeface="Arabic Typesetting" panose="03020402040406030203" pitchFamily="66" charset="-78"/>
                <a:ea typeface="+mn-ea"/>
                <a:cs typeface="Arabic Typesetting" panose="03020402040406030203" pitchFamily="66" charset="-78"/>
              </a:rPr>
              <a:t> فِي الْأَرْضِ كَمَا </a:t>
            </a:r>
            <a:r>
              <a:rPr lang="ar-SA" kern="1200" dirty="0" err="1">
                <a:latin typeface="Arabic Typesetting" panose="03020402040406030203" pitchFamily="66" charset="-78"/>
                <a:ea typeface="+mn-ea"/>
                <a:cs typeface="Arabic Typesetting" panose="03020402040406030203" pitchFamily="66" charset="-78"/>
              </a:rPr>
              <a:t>ٱسْتَخْلَفْتَ</a:t>
            </a:r>
            <a:r>
              <a:rPr lang="ar-SA" kern="1200" dirty="0">
                <a:latin typeface="Arabic Typesetting" panose="03020402040406030203" pitchFamily="66" charset="-78"/>
                <a:ea typeface="+mn-ea"/>
                <a:cs typeface="Arabic Typesetting" panose="03020402040406030203" pitchFamily="66" charset="-78"/>
              </a:rPr>
              <a:t> الَّذِينَ مِنْ قَبْلِهِ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make him succeed in the earth as You caused those who were before him to succeed,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مَكِّنْ لَهُ دِينَهُ الَّذِي ارْتَضَيْتَهُ 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establish for him his faith which You have approved for him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أَبْدِلْهُ مِنْ بَعْدِ خَوْفِهِ أَمْناً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give him in exchange safety after the fear.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يَعْبُدُكَ لا يُشْرِكُ بِكَ شَيْئاً.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He serves You. He ascribes nothing as partner to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أَعِزَّهُ وَأَعْزِزْ بِهِ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give him power and authority, and through him strengthen the people,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وَانْصُرْهُ وَانْتَصِرْ بِهِ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give him the necessary assistance, and through him support the people,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وَانْصُرْهُ نَصْراً عَزِيزاً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help him with a mighty help</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وَافْتَحْ لَهُ فَتْحاً يَسِيراً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make him prevail over all with easiness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وَاجْعَلْ لَهُ مِنْ لَدُنْكَ سُلْطَاناً نَصِيراً.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a:xfrm>
            <a:off x="2171700" y="4495802"/>
            <a:ext cx="7848600" cy="1905000"/>
          </a:xfrm>
        </p:spPr>
        <p:txBody>
          <a:bodyPr/>
          <a:lstStyle/>
          <a:p>
            <a:pPr marL="342900" indent="-342900" eaLnBrk="1" hangingPunct="1">
              <a:defRPr/>
            </a:pPr>
            <a:r>
              <a:rPr lang="en-US" kern="1200" dirty="0">
                <a:ea typeface="MS Mincho" pitchFamily="49" charset="-128"/>
              </a:rPr>
              <a:t>And delegate him Your controlling authority.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C058F4-8092-7F8E-980E-595091FCF798}"/>
              </a:ext>
            </a:extLst>
          </p:cNvPr>
          <p:cNvSpPr txBox="1"/>
          <p:nvPr/>
        </p:nvSpPr>
        <p:spPr>
          <a:xfrm>
            <a:off x="3046513" y="44624"/>
            <a:ext cx="3193503" cy="338554"/>
          </a:xfrm>
          <a:prstGeom prst="rect">
            <a:avLst/>
          </a:prstGeom>
          <a:noFill/>
        </p:spPr>
        <p:txBody>
          <a:bodyPr wrap="none" rtlCol="0">
            <a:spAutoFit/>
          </a:bodyPr>
          <a:lstStyle>
            <a:defPPr>
              <a:defRPr lang="en-US"/>
            </a:defPPr>
            <a:lvl1pPr algn="ctr">
              <a:defRPr sz="7200">
                <a:solidFill>
                  <a:srgbClr val="000066"/>
                </a:solidFill>
                <a:latin typeface="Arabic Typesetting" panose="03020402040406030203" pitchFamily="66" charset="-78"/>
                <a:cs typeface="Arabic Typesetting" panose="03020402040406030203" pitchFamily="66" charset="-78"/>
              </a:defRPr>
            </a:lvl1pPr>
          </a:lstStyle>
          <a:p>
            <a:pPr marL="0" marR="0" lvl="0" indent="0" algn="ctr" defTabSz="914400" rtl="1" eaLnBrk="1" fontAlgn="auto" latinLnBrk="0" hangingPunct="1">
              <a:lnSpc>
                <a:spcPct val="100000"/>
              </a:lnSpc>
              <a:spcBef>
                <a:spcPts val="0"/>
              </a:spcBef>
              <a:spcAft>
                <a:spcPts val="0"/>
              </a:spcAft>
              <a:buClrTx/>
              <a:buSzTx/>
              <a:buFontTx/>
              <a:buNone/>
              <a:tabLst/>
              <a:defRPr/>
            </a:pP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بسم الله الرحمن الرحيم</a:t>
            </a:r>
            <a:r>
              <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         	   </a:t>
            </a:r>
            <a:r>
              <a:rPr kumimoji="0" lang="ar-EG"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اللهم عجل لوليك الفرج</a:t>
            </a:r>
            <a:endParaRPr kumimoji="0" lang="en-CA" sz="16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p:txBody>
      </p:sp>
      <p:pic>
        <p:nvPicPr>
          <p:cNvPr id="6" name="Picture 5" descr="A picture containing diagram&#10;&#10;Description automatically generated">
            <a:extLst>
              <a:ext uri="{FF2B5EF4-FFF2-40B4-BE49-F238E27FC236}">
                <a16:creationId xmlns:a16="http://schemas.microsoft.com/office/drawing/2014/main" id="{485A370B-86C7-A74B-345F-62BD5BF904B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84232" y="332656"/>
            <a:ext cx="3803256" cy="5379768"/>
          </a:xfrm>
          <a:prstGeom prst="rect">
            <a:avLst/>
          </a:prstGeom>
        </p:spPr>
      </p:pic>
      <p:sp>
        <p:nvSpPr>
          <p:cNvPr id="9" name="TextBox 8">
            <a:extLst>
              <a:ext uri="{FF2B5EF4-FFF2-40B4-BE49-F238E27FC236}">
                <a16:creationId xmlns:a16="http://schemas.microsoft.com/office/drawing/2014/main" id="{E92170D6-7FFF-3281-75E9-55571870E894}"/>
              </a:ext>
            </a:extLst>
          </p:cNvPr>
          <p:cNvSpPr txBox="1"/>
          <p:nvPr/>
        </p:nvSpPr>
        <p:spPr>
          <a:xfrm>
            <a:off x="1844571" y="2492896"/>
            <a:ext cx="4966423" cy="1200329"/>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اَللّٰهُمَّ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ٱرْزُقْنَا</a:t>
            </a:r>
            <a:r>
              <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rPr>
              <a:t> تَوْفِيقَ </a:t>
            </a:r>
            <a:r>
              <a:rPr kumimoji="0" lang="ar-EG" sz="7200" b="0" i="0" u="none" strike="noStrike" kern="1200" cap="none" spc="0" normalizeH="0" baseline="0" noProof="0" dirty="0" err="1">
                <a:ln>
                  <a:noFill/>
                </a:ln>
                <a:solidFill>
                  <a:srgbClr val="002060"/>
                </a:solidFill>
                <a:effectLst/>
                <a:uLnTx/>
                <a:uFillTx/>
                <a:latin typeface="Arabic Typesetting" panose="03020402040406030203" pitchFamily="66" charset="-78"/>
                <a:ea typeface="+mn-ea"/>
                <a:cs typeface="Arabic Typesetting" panose="03020402040406030203" pitchFamily="66" charset="-78"/>
              </a:rPr>
              <a:t>ٱلطَّاعَةِ</a:t>
            </a:r>
            <a:endParaRPr kumimoji="0" lang="ar-EG" sz="7200" b="0" i="0" u="none" strike="noStrike" kern="1200" cap="none" spc="0" normalizeH="0" baseline="0" noProof="0" dirty="0">
              <a:ln>
                <a:noFill/>
              </a:ln>
              <a:solidFill>
                <a:srgbClr val="002060"/>
              </a:solidFill>
              <a:effectLst/>
              <a:uLnTx/>
              <a:uFillTx/>
              <a:latin typeface="Arabic Typesetting" panose="03020402040406030203" pitchFamily="66" charset="-78"/>
              <a:ea typeface="+mn-ea"/>
              <a:cs typeface="Arabic Typesetting" panose="03020402040406030203" pitchFamily="66" charset="-78"/>
            </a:endParaRPr>
          </a:p>
        </p:txBody>
      </p:sp>
      <p:sp>
        <p:nvSpPr>
          <p:cNvPr id="12" name="TextBox 11">
            <a:extLst>
              <a:ext uri="{FF2B5EF4-FFF2-40B4-BE49-F238E27FC236}">
                <a16:creationId xmlns:a16="http://schemas.microsoft.com/office/drawing/2014/main" id="{1BE29220-8368-0C85-B81C-FFC0AC094D33}"/>
              </a:ext>
            </a:extLst>
          </p:cNvPr>
          <p:cNvSpPr txBox="1"/>
          <p:nvPr/>
        </p:nvSpPr>
        <p:spPr>
          <a:xfrm>
            <a:off x="204512" y="5373216"/>
            <a:ext cx="8432979" cy="1389996"/>
          </a:xfrm>
          <a:prstGeom prst="rect">
            <a:avLst/>
          </a:prstGeom>
          <a:noFill/>
        </p:spPr>
        <p:txBody>
          <a:bodyPr wrap="square">
            <a:spAutoFit/>
          </a:bodyPr>
          <a:lstStyle/>
          <a:p>
            <a:pPr marL="0" marR="0" lvl="0" indent="0" algn="ctr" defTabSz="914400" rtl="0" eaLnBrk="1" fontAlgn="auto" latinLnBrk="0" hangingPunct="1">
              <a:lnSpc>
                <a:spcPct val="114000"/>
              </a:lnSpc>
              <a:spcBef>
                <a:spcPts val="0"/>
              </a:spcBef>
              <a:spcAft>
                <a:spcPts val="1200"/>
              </a:spcAft>
              <a:buClrTx/>
              <a:buSzTx/>
              <a:buFontTx/>
              <a:buNone/>
              <a:tabLst/>
              <a:defRPr/>
            </a:pPr>
            <a:r>
              <a:rPr kumimoji="0" lang="ur-PK"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rPr>
              <a:t>وَنُرِيدُ أَن نَّمُنَّ عَلَى الَّذِينَ اسْتُضْعِفُوا فِي الْأَرْضِ وَنَجْعَلَهُمْ أَئِمَّةً وَنَجْعَلَهُمُ الْوَارِثِينَ </a:t>
            </a:r>
            <a:endParaRPr kumimoji="0" lang="en-CA" sz="2400" b="0" i="0" u="none" strike="noStrike" kern="1200" cap="none" spc="0" normalizeH="0" baseline="0" noProof="0" dirty="0">
              <a:ln>
                <a:noFill/>
              </a:ln>
              <a:solidFill>
                <a:srgbClr val="127274"/>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ur-PK"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We desired to show </a:t>
            </a:r>
            <a:r>
              <a:rPr kumimoji="0" lang="en-US" sz="14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favour</a:t>
            </a: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upon those who were abased in the land, </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and to make them imams, and to make them the heirs,</a:t>
            </a:r>
          </a:p>
          <a:p>
            <a:pPr marL="0" marR="0" lvl="0" indent="0" algn="ctr" defTabSz="914400" rtl="0" eaLnBrk="1" fontAlgn="auto" latinLnBrk="0" hangingPunct="1">
              <a:lnSpc>
                <a:spcPct val="114000"/>
              </a:lnSpc>
              <a:spcBef>
                <a:spcPts val="0"/>
              </a:spcBef>
              <a:spcAft>
                <a:spcPts val="0"/>
              </a:spcAft>
              <a:buClrTx/>
              <a:buSzTx/>
              <a:buFontTx/>
              <a:buNone/>
              <a:tabLst/>
              <a:defRPr/>
            </a:pP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(Surah </a:t>
            </a:r>
            <a:r>
              <a:rPr kumimoji="0" lang="en-US" sz="1200" b="0" i="1" u="none" strike="noStrike" kern="1200" cap="none" spc="0" normalizeH="0" baseline="0" noProof="0" dirty="0" err="1">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Qasas</a:t>
            </a:r>
            <a:r>
              <a:rPr kumimoji="0" lang="en-US"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rPr>
              <a:t> : 5)</a:t>
            </a:r>
            <a:endParaRPr kumimoji="0" lang="en-CA" sz="1200" b="0" i="1" u="none" strike="noStrike" kern="1200" cap="none" spc="0" normalizeH="0" baseline="0" noProof="0" dirty="0">
              <a:ln>
                <a:noFill/>
              </a:ln>
              <a:solidFill>
                <a:srgbClr val="127274"/>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8" name="TextBox 17">
            <a:extLst>
              <a:ext uri="{FF2B5EF4-FFF2-40B4-BE49-F238E27FC236}">
                <a16:creationId xmlns:a16="http://schemas.microsoft.com/office/drawing/2014/main" id="{0482CBF9-E447-FA79-0E81-D629672FEEB1}"/>
              </a:ext>
            </a:extLst>
          </p:cNvPr>
          <p:cNvSpPr txBox="1"/>
          <p:nvPr/>
        </p:nvSpPr>
        <p:spPr>
          <a:xfrm>
            <a:off x="8328248" y="5877272"/>
            <a:ext cx="3515224" cy="663900"/>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ur-PK"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rPr>
              <a:t>إِنَّهُمْ يَرَوْنَهُ بَعِيداً وَنَرَاهُ قَرِيباً</a:t>
            </a:r>
            <a:endParaRPr kumimoji="0" lang="en-CA" sz="1400" b="0" i="0" u="none" strike="noStrike" kern="1200" cap="none" spc="0" normalizeH="0" baseline="0" noProof="0" dirty="0">
              <a:ln>
                <a:noFill/>
              </a:ln>
              <a:solidFill>
                <a:srgbClr val="7F472E"/>
              </a:solidFill>
              <a:effectLst/>
              <a:uLnTx/>
              <a:uFillTx/>
              <a:latin typeface="Abbas" panose="02000000000000000000" pitchFamily="2" charset="-78"/>
              <a:ea typeface="+mn-ea"/>
              <a:cs typeface="Abbas" panose="02000000000000000000" pitchFamily="2" charset="-78"/>
            </a:endParaRPr>
          </a:p>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US"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rPr>
              <a:t>Surely, they see it to be far off, and We see it near</a:t>
            </a:r>
            <a:endParaRPr kumimoji="0" lang="en-CA" sz="1100" b="0" i="1" u="none" strike="noStrike" kern="1200" cap="none" spc="0" normalizeH="0" baseline="0" noProof="0" dirty="0">
              <a:ln>
                <a:noFill/>
              </a:ln>
              <a:solidFill>
                <a:srgbClr val="7F472E"/>
              </a:solidFill>
              <a:effectLst/>
              <a:uLnTx/>
              <a:uFillTx/>
              <a:latin typeface="Calibri Light" panose="020F0302020204030204" pitchFamily="34" charset="0"/>
              <a:ea typeface="Calibri Light" panose="020F0302020204030204" pitchFamily="34" charset="0"/>
              <a:cs typeface="Calibri Light" panose="020F0302020204030204" pitchFamily="34" charset="0"/>
            </a:endParaRPr>
          </a:p>
        </p:txBody>
      </p:sp>
      <p:grpSp>
        <p:nvGrpSpPr>
          <p:cNvPr id="10" name="Group 9">
            <a:extLst>
              <a:ext uri="{FF2B5EF4-FFF2-40B4-BE49-F238E27FC236}">
                <a16:creationId xmlns:a16="http://schemas.microsoft.com/office/drawing/2014/main" id="{58015285-864E-CEB3-E321-EF96BAE19BFC}"/>
              </a:ext>
            </a:extLst>
          </p:cNvPr>
          <p:cNvGrpSpPr/>
          <p:nvPr/>
        </p:nvGrpSpPr>
        <p:grpSpPr>
          <a:xfrm>
            <a:off x="2910799" y="3635732"/>
            <a:ext cx="2609137" cy="369332"/>
            <a:chOff x="3738690" y="1030144"/>
            <a:chExt cx="2609137" cy="369332"/>
          </a:xfrm>
        </p:grpSpPr>
        <p:sp>
          <p:nvSpPr>
            <p:cNvPr id="11" name="TextBox 10">
              <a:extLst>
                <a:ext uri="{FF2B5EF4-FFF2-40B4-BE49-F238E27FC236}">
                  <a16:creationId xmlns:a16="http://schemas.microsoft.com/office/drawing/2014/main" id="{780BBE72-1CAF-03C6-7CC1-981DCA294062}"/>
                </a:ext>
              </a:extLst>
            </p:cNvPr>
            <p:cNvSpPr txBox="1"/>
            <p:nvPr/>
          </p:nvSpPr>
          <p:spPr>
            <a:xfrm>
              <a:off x="3738690" y="1030144"/>
              <a:ext cx="223224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66"/>
                  </a:solidFill>
                  <a:effectLst/>
                  <a:uLnTx/>
                  <a:uFillTx/>
                  <a:latin typeface="Calibri Light" panose="020F0302020204030204" pitchFamily="34" charset="0"/>
                  <a:ea typeface="Calibri Light" panose="020F0302020204030204" pitchFamily="34" charset="0"/>
                  <a:cs typeface="Calibri Light" panose="020F0302020204030204" pitchFamily="34" charset="0"/>
                </a:rPr>
                <a:t>Courtesy of </a:t>
              </a:r>
            </a:p>
          </p:txBody>
        </p:sp>
        <p:pic>
          <p:nvPicPr>
            <p:cNvPr id="13" name="Picture 12" descr="Logo&#10;&#10;Description automatically generated">
              <a:extLst>
                <a:ext uri="{FF2B5EF4-FFF2-40B4-BE49-F238E27FC236}">
                  <a16:creationId xmlns:a16="http://schemas.microsoft.com/office/drawing/2014/main" id="{7A498940-6FAA-9858-2AD5-3DF71881CC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467285" y="1074091"/>
              <a:ext cx="880542" cy="214609"/>
            </a:xfrm>
            <a:prstGeom prst="rect">
              <a:avLst/>
            </a:prstGeom>
          </p:spPr>
        </p:pic>
      </p:grpSp>
    </p:spTree>
    <p:extLst>
      <p:ext uri="{BB962C8B-B14F-4D97-AF65-F5344CB8AC3E}">
        <p14:creationId xmlns:p14="http://schemas.microsoft.com/office/powerpoint/2010/main" val="332496449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أَظْهِرْ بِهِ دِينَكَ وَسُنَّةَ نَبِيِّكَ</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(please) give currency to Your religion and to Your Prophet’s traditions through him </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kern="1200" dirty="0">
                <a:latin typeface="Arabic Typesetting" panose="03020402040406030203" pitchFamily="66" charset="-78"/>
                <a:ea typeface="+mn-ea"/>
                <a:cs typeface="Arabic Typesetting" panose="03020402040406030203" pitchFamily="66" charset="-78"/>
              </a:rPr>
              <a:t>حَتّٰى لا يَسْتَخْفِـيَ بِشَيْءٍ مِنَ الْحَقِّ</a:t>
            </a:r>
            <a:br>
              <a:rPr lang="ar-SA" kern="1200" dirty="0">
                <a:latin typeface="Arabic Typesetting" panose="03020402040406030203" pitchFamily="66" charset="-78"/>
                <a:ea typeface="+mn-ea"/>
                <a:cs typeface="Arabic Typesetting" panose="03020402040406030203" pitchFamily="66" charset="-78"/>
              </a:rPr>
            </a:br>
            <a:r>
              <a:rPr lang="ar-SA" kern="1200" dirty="0">
                <a:latin typeface="Arabic Typesetting" panose="03020402040406030203" pitchFamily="66" charset="-78"/>
                <a:ea typeface="+mn-ea"/>
                <a:cs typeface="Arabic Typesetting" panose="03020402040406030203" pitchFamily="66" charset="-78"/>
              </a:rPr>
              <a:t>مَخَافَةَ أَحَدٍ مِنَ الْخَلْقِ</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So that nothing which is just and genuine is kept concealed from anyone of the human beings.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إِنَّا نَرْغَبُ إِلَيْكَ فِي دَوْلَةٍ كَرِيمَةٍ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we ardently desire that You confer upon us a respectful government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تُعِزُّ بِهَا الْإِسْلامَ وَأَهْلَهُ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Through which You may reactivate Islam and stimulate its followers,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وَتُذِلُّ بِهَا النِّفَاقَ وَأَهْلَهُ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humble and humiliate the imposters and their double-dealing shams,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r>
              <a:rPr lang="ar-SA" sz="8000" kern="1200" dirty="0">
                <a:latin typeface="Arabic Typesetting" panose="03020402040406030203" pitchFamily="66" charset="-78"/>
                <a:ea typeface="+mn-ea"/>
                <a:cs typeface="Arabic Typesetting" panose="03020402040406030203" pitchFamily="66" charset="-78"/>
              </a:rPr>
              <a:t>وَتَجْعَلُنَا فِيهَا مِنَ الدُّعَاةِ إِلٰى طَاعَتِكَ</a:t>
            </a:r>
            <a:br>
              <a:rPr lang="ar-SA" sz="8000" kern="1200" dirty="0">
                <a:latin typeface="Arabic Typesetting" panose="03020402040406030203" pitchFamily="66" charset="-78"/>
                <a:ea typeface="+mn-ea"/>
                <a:cs typeface="Arabic Typesetting" panose="03020402040406030203" pitchFamily="66" charset="-78"/>
              </a:rPr>
            </a:br>
            <a:r>
              <a:rPr lang="ar-SA" sz="8000" kern="1200" dirty="0">
                <a:latin typeface="Arabic Typesetting" panose="03020402040406030203" pitchFamily="66" charset="-78"/>
                <a:ea typeface="+mn-ea"/>
                <a:cs typeface="Arabic Typesetting" panose="03020402040406030203" pitchFamily="66" charset="-78"/>
              </a:rPr>
              <a:t>وَالْقَادَةِ إِلٰى سَبِيلِكَ</a:t>
            </a:r>
            <a:endParaRPr lang="en-US" sz="8000"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include us among those who invite people to the obedience to You and lead them to Your approved path,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وَتَرْزُقُنَا بِهَا كَرَامَةَ الدُّنْيَا وَالْآخِرَةِ.</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give us the good of this world and the world to  come.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مَا عَرَّفْتَنَا مِنَ الْحَقِّ فَحَمِّلْنَاهُ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let us bear out and hold up that which You make known to us as the truth,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وَمَا قَصُرْنَا عَنْهُ فَبَلِّغْنَاهُ.</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and let us be fully aware of that which we fall short of doing.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اَللّٰهُمَّ الْمُمْ بِه شَعَثَنَا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O </a:t>
            </a:r>
            <a:r>
              <a:rPr lang="en-US" kern="1200" dirty="0" err="1">
                <a:ea typeface="MS Mincho" pitchFamily="49" charset="-128"/>
              </a:rPr>
              <a:t>Allāh</a:t>
            </a:r>
            <a:r>
              <a:rPr lang="en-US" kern="1200" dirty="0">
                <a:ea typeface="MS Mincho" pitchFamily="49" charset="-128"/>
              </a:rPr>
              <a:t>: through him, set in order our disorder;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A2C197D-02A1-4068-84FB-DA73A4D824A0}"/>
              </a:ext>
            </a:extLst>
          </p:cNvPr>
          <p:cNvSpPr>
            <a:spLocks noGrp="1"/>
          </p:cNvSpPr>
          <p:nvPr>
            <p:ph type="title"/>
          </p:nvPr>
        </p:nvSpPr>
        <p:spPr/>
        <p:txBody>
          <a:bodyPr/>
          <a:lstStyle/>
          <a:p>
            <a:pPr rtl="1" eaLnBrk="1" hangingPunct="1">
              <a:lnSpc>
                <a:spcPts val="8000"/>
              </a:lnSpc>
              <a:defRPr/>
            </a:pPr>
            <a:r>
              <a:rPr lang="ar-SA" dirty="0"/>
              <a:t>اَللّٰهُمَّ صَلِّ عَلٰى مُحَمَّدٍ وَآلِ مُحَمَّدٍ</a:t>
            </a:r>
          </a:p>
        </p:txBody>
      </p:sp>
      <p:sp>
        <p:nvSpPr>
          <p:cNvPr id="12" name="Subtitle 4">
            <a:extLst>
              <a:ext uri="{FF2B5EF4-FFF2-40B4-BE49-F238E27FC236}">
                <a16:creationId xmlns:a16="http://schemas.microsoft.com/office/drawing/2014/main" id="{E1C64543-67DE-4549-B870-5107A8361C06}"/>
              </a:ext>
            </a:extLst>
          </p:cNvPr>
          <p:cNvSpPr>
            <a:spLocks noGrp="1"/>
          </p:cNvSpPr>
          <p:nvPr>
            <p:ph type="body" sz="quarter" idx="10"/>
          </p:nvPr>
        </p:nvSpPr>
        <p:spPr/>
        <p:txBody>
          <a:bodyPr/>
          <a:lstStyle/>
          <a:p>
            <a:pPr marL="342900" indent="-342900" eaLnBrk="1" hangingPunct="1">
              <a:defRPr/>
            </a:pPr>
            <a:r>
              <a:rPr lang="en-US" dirty="0"/>
              <a:t>O' </a:t>
            </a:r>
            <a:r>
              <a:rPr lang="en-US" dirty="0" err="1"/>
              <a:t>Alláh</a:t>
            </a:r>
            <a:r>
              <a:rPr lang="en-US" dirty="0"/>
              <a:t> send Your blessings on Muhammad</a:t>
            </a:r>
          </a:p>
          <a:p>
            <a:pPr marL="342900" indent="-342900" eaLnBrk="1" hangingPunct="1">
              <a:defRPr/>
            </a:pPr>
            <a:r>
              <a:rPr lang="en-US" dirty="0"/>
              <a:t>and the family of Muhammad.</a:t>
            </a:r>
          </a:p>
        </p:txBody>
      </p:sp>
    </p:spTree>
    <p:extLst>
      <p:ext uri="{BB962C8B-B14F-4D97-AF65-F5344CB8AC3E}">
        <p14:creationId xmlns:p14="http://schemas.microsoft.com/office/powerpoint/2010/main" val="3008046174"/>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وَاشْعَبْ بِهِ صَدْعَنَا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gather and unite our flock;</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وَارْتُقْ بِهِ فَتْقَنَا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stitch together our ripped open separation;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وَكَثِّرْ بِهِ قِلَّتَنَا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turn our want and poverty into enough,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وَأَعْزِزْ [اَعِزَّ] بِهِ ذِلَّتَنَا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lift us up from our degradation;</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وَأَغْنِ بِهِ عَائِلَنَا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free us from our misery,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وَاقْضِ بِهِ عَنْ مُغْرَمِنَا [مَغْرَمِنَا]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pull us out from our debts,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وَاجْبُرْ بِهِ فَقْرَنَا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Set up our poverty</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وَسُدَّ بِهِ خَلَّتَنَا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fill the gap created by confusion among us;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وَيَسِّرْ بِهِ عُسْرَنَا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let our difficulties be easy to deal with;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وَبَيِّضْ بِهِ وُجُوهَنَا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refine our substance and style,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3">
            <a:extLst>
              <a:ext uri="{FF2B5EF4-FFF2-40B4-BE49-F238E27FC236}">
                <a16:creationId xmlns:a16="http://schemas.microsoft.com/office/drawing/2014/main" id="{4E604A7F-4B49-4FDE-B247-CED3E88C9DED}"/>
              </a:ext>
            </a:extLst>
          </p:cNvPr>
          <p:cNvSpPr>
            <a:spLocks noGrp="1"/>
          </p:cNvSpPr>
          <p:nvPr>
            <p:ph type="title"/>
          </p:nvPr>
        </p:nvSpPr>
        <p:spPr/>
        <p:txBody>
          <a:bodyPr/>
          <a:lstStyle/>
          <a:p>
            <a:pPr rtl="1" eaLnBrk="1" hangingPunct="1">
              <a:lnSpc>
                <a:spcPts val="8000"/>
              </a:lnSpc>
              <a:defRPr/>
            </a:pPr>
            <a:r>
              <a:rPr lang="ar-SA" dirty="0"/>
              <a:t>بِسْمِ اللَّهِ الرَّحْمٰنِ الرَّحِيمِ</a:t>
            </a:r>
            <a:endParaRPr lang="en-US" dirty="0"/>
          </a:p>
        </p:txBody>
      </p:sp>
      <p:sp>
        <p:nvSpPr>
          <p:cNvPr id="12" name="Subtitle 4">
            <a:extLst>
              <a:ext uri="{FF2B5EF4-FFF2-40B4-BE49-F238E27FC236}">
                <a16:creationId xmlns:a16="http://schemas.microsoft.com/office/drawing/2014/main" id="{0A3FC473-E56A-4E2F-BE7C-7E2CF70D6289}"/>
              </a:ext>
            </a:extLst>
          </p:cNvPr>
          <p:cNvSpPr>
            <a:spLocks noGrp="1"/>
          </p:cNvSpPr>
          <p:nvPr>
            <p:ph type="body" sz="quarter" idx="10"/>
          </p:nvPr>
        </p:nvSpPr>
        <p:spPr/>
        <p:txBody>
          <a:bodyPr/>
          <a:lstStyle/>
          <a:p>
            <a:pPr marL="342900" indent="-342900" eaLnBrk="1" hangingPunct="1">
              <a:defRPr/>
            </a:pPr>
            <a:r>
              <a:rPr lang="en-US" dirty="0"/>
              <a:t>In the Name of </a:t>
            </a:r>
            <a:r>
              <a:rPr lang="en-US" dirty="0" err="1"/>
              <a:t>Alláh</a:t>
            </a:r>
            <a:r>
              <a:rPr lang="en-US" dirty="0"/>
              <a:t>, </a:t>
            </a:r>
          </a:p>
          <a:p>
            <a:pPr marL="342900" indent="-342900" eaLnBrk="1" hangingPunct="1">
              <a:defRPr/>
            </a:pPr>
            <a:r>
              <a:rPr lang="en-US" dirty="0"/>
              <a:t>the All-beneficent, the All-merciful. </a:t>
            </a:r>
          </a:p>
        </p:txBody>
      </p:sp>
    </p:spTree>
    <p:extLst>
      <p:ext uri="{BB962C8B-B14F-4D97-AF65-F5344CB8AC3E}">
        <p14:creationId xmlns:p14="http://schemas.microsoft.com/office/powerpoint/2010/main" val="466745236"/>
      </p:ext>
    </p:extLst>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وَفُكَّ بِهِ أَسْرَنَا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untie our ropes and straps;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kern="1200" dirty="0">
                <a:latin typeface="Arabic Typesetting" panose="03020402040406030203" pitchFamily="66" charset="-78"/>
                <a:ea typeface="+mn-ea"/>
                <a:cs typeface="Arabic Typesetting" panose="03020402040406030203" pitchFamily="66" charset="-78"/>
              </a:rPr>
              <a:t>وَأَنْجِحْ بِهِ طَلِبَتَنَا</a:t>
            </a:r>
            <a:endParaRPr lang="en-US" kern="1200" dirty="0">
              <a:latin typeface="Arabic Typesetting" panose="03020402040406030203" pitchFamily="66" charset="-78"/>
              <a:ea typeface="+mn-ea"/>
              <a:cs typeface="Arabic Typesetting" panose="03020402040406030203" pitchFamily="66" charset="-78"/>
            </a:endParaRPr>
          </a:p>
        </p:txBody>
      </p:sp>
      <p:sp>
        <p:nvSpPr>
          <p:cNvPr id="5" name="Subtitle 4"/>
          <p:cNvSpPr>
            <a:spLocks noGrp="1"/>
          </p:cNvSpPr>
          <p:nvPr>
            <p:ph type="body" sz="quarter" idx="10"/>
          </p:nvPr>
        </p:nvSpPr>
        <p:spPr/>
        <p:txBody>
          <a:bodyPr/>
          <a:lstStyle/>
          <a:p>
            <a:pPr marL="342900" indent="-342900" eaLnBrk="1" hangingPunct="1">
              <a:defRPr/>
            </a:pPr>
            <a:r>
              <a:rPr lang="en-US" kern="1200" dirty="0">
                <a:ea typeface="MS Mincho" pitchFamily="49" charset="-128"/>
              </a:rPr>
              <a:t>let our efforts succeed well and secure success;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وَأَنْجِزْ بِهِ مَوَاعِيدَنَا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CA" dirty="0"/>
              <a:t>make us fulfil our promises;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وَاسْتَجِبْ بِهِ دَعْوَتَنَا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give answer to our prayers;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وَأَعْطِنَا بِهِ سُؤْلَنَا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listen to our requests;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وَبَلِّغْنَا بِهِ مِنَ الدُّنْيَا وَالْآخِرَةِ آمَالَنَا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cause us to obtain the good of this world and the Hereafter;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وَأَعْطِنَا بِهِ فَوْقَ رَغْبَتِنَا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give us much and more than our expectations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يَا خَيْرَ الْمَسْؤُولِينَ وَأَوْسَعَ الْمُعْطِينَ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the Best of givers and </a:t>
            </a:r>
            <a:r>
              <a:rPr lang="en-US" dirty="0" err="1"/>
              <a:t>bestowers</a:t>
            </a:r>
            <a:r>
              <a:rPr lang="en-US" dirty="0"/>
              <a:t>;</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err="1"/>
              <a:t>ٱشْفِ</a:t>
            </a:r>
            <a:r>
              <a:rPr lang="ar-SA" dirty="0"/>
              <a:t> بِهِ صُدُورَنَا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cleanse our hearts,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وَأَذْهِبْ بِهِ غَيْظَ قُلُوبِنَا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unburden our emotions from hate and anger,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rtl="1" eaLnBrk="1" hangingPunct="1">
              <a:lnSpc>
                <a:spcPts val="8500"/>
              </a:lnSpc>
              <a:defRPr/>
            </a:pPr>
            <a:r>
              <a:rPr lang="ar-SA" dirty="0"/>
              <a:t>اَللّٰهُمَّ </a:t>
            </a:r>
            <a:r>
              <a:rPr lang="ar-SA" dirty="0" err="1"/>
              <a:t>ٱرْزُقْنَا</a:t>
            </a:r>
            <a:r>
              <a:rPr lang="ar-SA" dirty="0"/>
              <a:t> تَوْفِيقَ </a:t>
            </a:r>
            <a:r>
              <a:rPr lang="ar-SA" dirty="0" err="1"/>
              <a:t>ٱلطَّاعَةِ</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(please do) grant us success to obey (You),</a:t>
            </a:r>
          </a:p>
        </p:txBody>
      </p:sp>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9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وَاهْدِنَا بِهِ لِمَا اخْتُلِفَ فِيهِ مِنَ الْحَقِّ بِـإِذْنِكَ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in the event of dispute in the matter of truth show us the right path,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إِنَّكَ تَهْدِي مَنْ تَشَاءُ إِلٰى صِرَاطٍ مُسْتَقِيمٍ</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verily You guides whosoever You wills to the Right Path.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وَانْصُرْنَا بِهِ عَلٰى عَدُوِّكَ وَعَدُوِّنَا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Let us, through him, get the better of Your enemies and our opponents,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إِلهَ الْحَقِّ [الْخَلْقِ‏] آمِينَ.</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the true God: Be it so!</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اَللّٰهُمَّ إِنَّا نَشْكُو إِلَيْكَ</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O </a:t>
            </a:r>
            <a:r>
              <a:rPr lang="en-US" dirty="0" err="1"/>
              <a:t>Allāh</a:t>
            </a:r>
            <a:r>
              <a:rPr lang="en-US" dirty="0"/>
              <a:t>: we complain to You</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فَقْدَ نَبِيِّنَا صَلَوَاتُكَ عَلَيْهِ وَآلِهِ</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About the departure of our Prophet —Your blessings be on him and on his Household—</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وَغَيْبَةَ وَلِيِّنَا [</a:t>
            </a:r>
            <a:r>
              <a:rPr lang="ar-SA" dirty="0" err="1"/>
              <a:t>اِمَامِنَا</a:t>
            </a:r>
            <a:r>
              <a:rPr lang="ar-SA" dirty="0"/>
              <a:t>]</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about the absence of our leader,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وَكَثْرَةَ عَدُوِّنَا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about the big numbers of our enemies,</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وَقِلَّةَ عَدَدِنَا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about our few number,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noFill/>
          <a:ln w="9525">
            <a:noFill/>
            <a:miter lim="800000"/>
            <a:headEnd/>
            <a:tailEnd/>
          </a:ln>
        </p:spPr>
        <p:txBody>
          <a:bodyPr vert="horz" wrap="square" lIns="91440" tIns="45720" rIns="91440" bIns="45720" numCol="1" anchor="ctr" anchorCtr="0" compatLnSpc="1">
            <a:prstTxWarp prst="textNoShape">
              <a:avLst/>
            </a:prstTxWarp>
          </a:bodyPr>
          <a:lstStyle/>
          <a:p>
            <a:pPr rtl="1" eaLnBrk="1" hangingPunct="1">
              <a:lnSpc>
                <a:spcPts val="5500"/>
              </a:lnSpc>
            </a:pPr>
            <a:r>
              <a:rPr lang="ar-SA" dirty="0"/>
              <a:t>وَشِدَّةَ الْفِتَنِ بِنَا</a:t>
            </a:r>
            <a:endParaRPr lang="en-US" dirty="0"/>
          </a:p>
        </p:txBody>
      </p:sp>
      <p:sp>
        <p:nvSpPr>
          <p:cNvPr id="5" name="Subtitle 4"/>
          <p:cNvSpPr>
            <a:spLocks noGrp="1"/>
          </p:cNvSpPr>
          <p:nvPr>
            <p:ph type="body" sz="quarter" idx="10"/>
          </p:nvPr>
        </p:nvSpPr>
        <p:spPr/>
        <p:txBody>
          <a:bodyPr/>
          <a:lstStyle/>
          <a:p>
            <a:pPr marL="342900" indent="-342900" eaLnBrk="1" hangingPunct="1">
              <a:defRPr/>
            </a:pPr>
            <a:r>
              <a:rPr lang="en-US" dirty="0"/>
              <a:t>And about widespread disorder,</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UNIQUEID" val="63"/>
</p:tagLst>
</file>

<file path=ppt/tags/tag10.xml><?xml version="1.0" encoding="utf-8"?>
<p:tagLst xmlns:a="http://schemas.openxmlformats.org/drawingml/2006/main" xmlns:r="http://schemas.openxmlformats.org/officeDocument/2006/relationships" xmlns:p="http://schemas.openxmlformats.org/presentationml/2006/main">
  <p:tag name="AS_UNIQUEID" val="88"/>
</p:tagLst>
</file>

<file path=ppt/tags/tag100.xml><?xml version="1.0" encoding="utf-8"?>
<p:tagLst xmlns:a="http://schemas.openxmlformats.org/drawingml/2006/main" xmlns:r="http://schemas.openxmlformats.org/officeDocument/2006/relationships" xmlns:p="http://schemas.openxmlformats.org/presentationml/2006/main">
  <p:tag name="AS_UNIQUEID" val="358"/>
</p:tagLst>
</file>

<file path=ppt/tags/tag101.xml><?xml version="1.0" encoding="utf-8"?>
<p:tagLst xmlns:a="http://schemas.openxmlformats.org/drawingml/2006/main" xmlns:r="http://schemas.openxmlformats.org/officeDocument/2006/relationships" xmlns:p="http://schemas.openxmlformats.org/presentationml/2006/main">
  <p:tag name="AS_UNIQUEID" val="359"/>
</p:tagLst>
</file>

<file path=ppt/tags/tag102.xml><?xml version="1.0" encoding="utf-8"?>
<p:tagLst xmlns:a="http://schemas.openxmlformats.org/drawingml/2006/main" xmlns:r="http://schemas.openxmlformats.org/officeDocument/2006/relationships" xmlns:p="http://schemas.openxmlformats.org/presentationml/2006/main">
  <p:tag name="AS_UNIQUEID" val="364"/>
</p:tagLst>
</file>

<file path=ppt/tags/tag103.xml><?xml version="1.0" encoding="utf-8"?>
<p:tagLst xmlns:a="http://schemas.openxmlformats.org/drawingml/2006/main" xmlns:r="http://schemas.openxmlformats.org/officeDocument/2006/relationships" xmlns:p="http://schemas.openxmlformats.org/presentationml/2006/main">
  <p:tag name="AS_UNIQUEID" val="365"/>
</p:tagLst>
</file>

<file path=ppt/tags/tag104.xml><?xml version="1.0" encoding="utf-8"?>
<p:tagLst xmlns:a="http://schemas.openxmlformats.org/drawingml/2006/main" xmlns:r="http://schemas.openxmlformats.org/officeDocument/2006/relationships" xmlns:p="http://schemas.openxmlformats.org/presentationml/2006/main">
  <p:tag name="AS_UNIQUEID" val="370"/>
</p:tagLst>
</file>

<file path=ppt/tags/tag105.xml><?xml version="1.0" encoding="utf-8"?>
<p:tagLst xmlns:a="http://schemas.openxmlformats.org/drawingml/2006/main" xmlns:r="http://schemas.openxmlformats.org/officeDocument/2006/relationships" xmlns:p="http://schemas.openxmlformats.org/presentationml/2006/main">
  <p:tag name="AS_UNIQUEID" val="371"/>
</p:tagLst>
</file>

<file path=ppt/tags/tag106.xml><?xml version="1.0" encoding="utf-8"?>
<p:tagLst xmlns:a="http://schemas.openxmlformats.org/drawingml/2006/main" xmlns:r="http://schemas.openxmlformats.org/officeDocument/2006/relationships" xmlns:p="http://schemas.openxmlformats.org/presentationml/2006/main">
  <p:tag name="AS_UNIQUEID" val="376"/>
</p:tagLst>
</file>

<file path=ppt/tags/tag107.xml><?xml version="1.0" encoding="utf-8"?>
<p:tagLst xmlns:a="http://schemas.openxmlformats.org/drawingml/2006/main" xmlns:r="http://schemas.openxmlformats.org/officeDocument/2006/relationships" xmlns:p="http://schemas.openxmlformats.org/presentationml/2006/main">
  <p:tag name="AS_UNIQUEID" val="377"/>
</p:tagLst>
</file>

<file path=ppt/tags/tag108.xml><?xml version="1.0" encoding="utf-8"?>
<p:tagLst xmlns:a="http://schemas.openxmlformats.org/drawingml/2006/main" xmlns:r="http://schemas.openxmlformats.org/officeDocument/2006/relationships" xmlns:p="http://schemas.openxmlformats.org/presentationml/2006/main">
  <p:tag name="AS_UNIQUEID" val="382"/>
</p:tagLst>
</file>

<file path=ppt/tags/tag109.xml><?xml version="1.0" encoding="utf-8"?>
<p:tagLst xmlns:a="http://schemas.openxmlformats.org/drawingml/2006/main" xmlns:r="http://schemas.openxmlformats.org/officeDocument/2006/relationships" xmlns:p="http://schemas.openxmlformats.org/presentationml/2006/main">
  <p:tag name="AS_UNIQUEID" val="383"/>
</p:tagLst>
</file>

<file path=ppt/tags/tag11.xml><?xml version="1.0" encoding="utf-8"?>
<p:tagLst xmlns:a="http://schemas.openxmlformats.org/drawingml/2006/main" xmlns:r="http://schemas.openxmlformats.org/officeDocument/2006/relationships" xmlns:p="http://schemas.openxmlformats.org/presentationml/2006/main">
  <p:tag name="AS_UNIQUEID" val="93"/>
</p:tagLst>
</file>

<file path=ppt/tags/tag110.xml><?xml version="1.0" encoding="utf-8"?>
<p:tagLst xmlns:a="http://schemas.openxmlformats.org/drawingml/2006/main" xmlns:r="http://schemas.openxmlformats.org/officeDocument/2006/relationships" xmlns:p="http://schemas.openxmlformats.org/presentationml/2006/main">
  <p:tag name="AS_UNIQUEID" val="388"/>
</p:tagLst>
</file>

<file path=ppt/tags/tag111.xml><?xml version="1.0" encoding="utf-8"?>
<p:tagLst xmlns:a="http://schemas.openxmlformats.org/drawingml/2006/main" xmlns:r="http://schemas.openxmlformats.org/officeDocument/2006/relationships" xmlns:p="http://schemas.openxmlformats.org/presentationml/2006/main">
  <p:tag name="AS_UNIQUEID" val="389"/>
</p:tagLst>
</file>

<file path=ppt/tags/tag112.xml><?xml version="1.0" encoding="utf-8"?>
<p:tagLst xmlns:a="http://schemas.openxmlformats.org/drawingml/2006/main" xmlns:r="http://schemas.openxmlformats.org/officeDocument/2006/relationships" xmlns:p="http://schemas.openxmlformats.org/presentationml/2006/main">
  <p:tag name="AS_UNIQUEID" val="394"/>
</p:tagLst>
</file>

<file path=ppt/tags/tag113.xml><?xml version="1.0" encoding="utf-8"?>
<p:tagLst xmlns:a="http://schemas.openxmlformats.org/drawingml/2006/main" xmlns:r="http://schemas.openxmlformats.org/officeDocument/2006/relationships" xmlns:p="http://schemas.openxmlformats.org/presentationml/2006/main">
  <p:tag name="AS_UNIQUEID" val="395"/>
</p:tagLst>
</file>

<file path=ppt/tags/tag114.xml><?xml version="1.0" encoding="utf-8"?>
<p:tagLst xmlns:a="http://schemas.openxmlformats.org/drawingml/2006/main" xmlns:r="http://schemas.openxmlformats.org/officeDocument/2006/relationships" xmlns:p="http://schemas.openxmlformats.org/presentationml/2006/main">
  <p:tag name="AS_UNIQUEID" val="396"/>
</p:tagLst>
</file>

<file path=ppt/tags/tag115.xml><?xml version="1.0" encoding="utf-8"?>
<p:tagLst xmlns:a="http://schemas.openxmlformats.org/drawingml/2006/main" xmlns:r="http://schemas.openxmlformats.org/officeDocument/2006/relationships" xmlns:p="http://schemas.openxmlformats.org/presentationml/2006/main">
  <p:tag name="AS_UNIQUEID" val="401"/>
</p:tagLst>
</file>

<file path=ppt/tags/tag116.xml><?xml version="1.0" encoding="utf-8"?>
<p:tagLst xmlns:a="http://schemas.openxmlformats.org/drawingml/2006/main" xmlns:r="http://schemas.openxmlformats.org/officeDocument/2006/relationships" xmlns:p="http://schemas.openxmlformats.org/presentationml/2006/main">
  <p:tag name="AS_UNIQUEID" val="402"/>
</p:tagLst>
</file>

<file path=ppt/tags/tag117.xml><?xml version="1.0" encoding="utf-8"?>
<p:tagLst xmlns:a="http://schemas.openxmlformats.org/drawingml/2006/main" xmlns:r="http://schemas.openxmlformats.org/officeDocument/2006/relationships" xmlns:p="http://schemas.openxmlformats.org/presentationml/2006/main">
  <p:tag name="AS_UNIQUEID" val="407"/>
</p:tagLst>
</file>

<file path=ppt/tags/tag118.xml><?xml version="1.0" encoding="utf-8"?>
<p:tagLst xmlns:a="http://schemas.openxmlformats.org/drawingml/2006/main" xmlns:r="http://schemas.openxmlformats.org/officeDocument/2006/relationships" xmlns:p="http://schemas.openxmlformats.org/presentationml/2006/main">
  <p:tag name="AS_UNIQUEID" val="408"/>
</p:tagLst>
</file>

<file path=ppt/tags/tag119.xml><?xml version="1.0" encoding="utf-8"?>
<p:tagLst xmlns:a="http://schemas.openxmlformats.org/drawingml/2006/main" xmlns:r="http://schemas.openxmlformats.org/officeDocument/2006/relationships" xmlns:p="http://schemas.openxmlformats.org/presentationml/2006/main">
  <p:tag name="AS_UNIQUEID" val="413"/>
</p:tagLst>
</file>

<file path=ppt/tags/tag12.xml><?xml version="1.0" encoding="utf-8"?>
<p:tagLst xmlns:a="http://schemas.openxmlformats.org/drawingml/2006/main" xmlns:r="http://schemas.openxmlformats.org/officeDocument/2006/relationships" xmlns:p="http://schemas.openxmlformats.org/presentationml/2006/main">
  <p:tag name="AS_UNIQUEID" val="94"/>
</p:tagLst>
</file>

<file path=ppt/tags/tag120.xml><?xml version="1.0" encoding="utf-8"?>
<p:tagLst xmlns:a="http://schemas.openxmlformats.org/drawingml/2006/main" xmlns:r="http://schemas.openxmlformats.org/officeDocument/2006/relationships" xmlns:p="http://schemas.openxmlformats.org/presentationml/2006/main">
  <p:tag name="AS_UNIQUEID" val="414"/>
</p:tagLst>
</file>

<file path=ppt/tags/tag121.xml><?xml version="1.0" encoding="utf-8"?>
<p:tagLst xmlns:a="http://schemas.openxmlformats.org/drawingml/2006/main" xmlns:r="http://schemas.openxmlformats.org/officeDocument/2006/relationships" xmlns:p="http://schemas.openxmlformats.org/presentationml/2006/main">
  <p:tag name="AS_UNIQUEID" val="419"/>
</p:tagLst>
</file>

<file path=ppt/tags/tag122.xml><?xml version="1.0" encoding="utf-8"?>
<p:tagLst xmlns:a="http://schemas.openxmlformats.org/drawingml/2006/main" xmlns:r="http://schemas.openxmlformats.org/officeDocument/2006/relationships" xmlns:p="http://schemas.openxmlformats.org/presentationml/2006/main">
  <p:tag name="AS_UNIQUEID" val="420"/>
</p:tagLst>
</file>

<file path=ppt/tags/tag123.xml><?xml version="1.0" encoding="utf-8"?>
<p:tagLst xmlns:a="http://schemas.openxmlformats.org/drawingml/2006/main" xmlns:r="http://schemas.openxmlformats.org/officeDocument/2006/relationships" xmlns:p="http://schemas.openxmlformats.org/presentationml/2006/main">
  <p:tag name="AS_UNIQUEID" val="425"/>
</p:tagLst>
</file>

<file path=ppt/tags/tag124.xml><?xml version="1.0" encoding="utf-8"?>
<p:tagLst xmlns:a="http://schemas.openxmlformats.org/drawingml/2006/main" xmlns:r="http://schemas.openxmlformats.org/officeDocument/2006/relationships" xmlns:p="http://schemas.openxmlformats.org/presentationml/2006/main">
  <p:tag name="AS_UNIQUEID" val="426"/>
</p:tagLst>
</file>

<file path=ppt/tags/tag125.xml><?xml version="1.0" encoding="utf-8"?>
<p:tagLst xmlns:a="http://schemas.openxmlformats.org/drawingml/2006/main" xmlns:r="http://schemas.openxmlformats.org/officeDocument/2006/relationships" xmlns:p="http://schemas.openxmlformats.org/presentationml/2006/main">
  <p:tag name="AS_UNIQUEID" val="431"/>
</p:tagLst>
</file>

<file path=ppt/tags/tag126.xml><?xml version="1.0" encoding="utf-8"?>
<p:tagLst xmlns:a="http://schemas.openxmlformats.org/drawingml/2006/main" xmlns:r="http://schemas.openxmlformats.org/officeDocument/2006/relationships" xmlns:p="http://schemas.openxmlformats.org/presentationml/2006/main">
  <p:tag name="AS_UNIQUEID" val="432"/>
</p:tagLst>
</file>

<file path=ppt/tags/tag127.xml><?xml version="1.0" encoding="utf-8"?>
<p:tagLst xmlns:a="http://schemas.openxmlformats.org/drawingml/2006/main" xmlns:r="http://schemas.openxmlformats.org/officeDocument/2006/relationships" xmlns:p="http://schemas.openxmlformats.org/presentationml/2006/main">
  <p:tag name="AS_UNIQUEID" val="437"/>
</p:tagLst>
</file>

<file path=ppt/tags/tag128.xml><?xml version="1.0" encoding="utf-8"?>
<p:tagLst xmlns:a="http://schemas.openxmlformats.org/drawingml/2006/main" xmlns:r="http://schemas.openxmlformats.org/officeDocument/2006/relationships" xmlns:p="http://schemas.openxmlformats.org/presentationml/2006/main">
  <p:tag name="AS_UNIQUEID" val="438"/>
</p:tagLst>
</file>

<file path=ppt/tags/tag13.xml><?xml version="1.0" encoding="utf-8"?>
<p:tagLst xmlns:a="http://schemas.openxmlformats.org/drawingml/2006/main" xmlns:r="http://schemas.openxmlformats.org/officeDocument/2006/relationships" xmlns:p="http://schemas.openxmlformats.org/presentationml/2006/main">
  <p:tag name="AS_UNIQUEID" val="99"/>
</p:tagLst>
</file>

<file path=ppt/tags/tag14.xml><?xml version="1.0" encoding="utf-8"?>
<p:tagLst xmlns:a="http://schemas.openxmlformats.org/drawingml/2006/main" xmlns:r="http://schemas.openxmlformats.org/officeDocument/2006/relationships" xmlns:p="http://schemas.openxmlformats.org/presentationml/2006/main">
  <p:tag name="AS_UNIQUEID" val="100"/>
</p:tagLst>
</file>

<file path=ppt/tags/tag15.xml><?xml version="1.0" encoding="utf-8"?>
<p:tagLst xmlns:a="http://schemas.openxmlformats.org/drawingml/2006/main" xmlns:r="http://schemas.openxmlformats.org/officeDocument/2006/relationships" xmlns:p="http://schemas.openxmlformats.org/presentationml/2006/main">
  <p:tag name="AS_UNIQUEID" val="105"/>
</p:tagLst>
</file>

<file path=ppt/tags/tag16.xml><?xml version="1.0" encoding="utf-8"?>
<p:tagLst xmlns:a="http://schemas.openxmlformats.org/drawingml/2006/main" xmlns:r="http://schemas.openxmlformats.org/officeDocument/2006/relationships" xmlns:p="http://schemas.openxmlformats.org/presentationml/2006/main">
  <p:tag name="AS_UNIQUEID" val="106"/>
</p:tagLst>
</file>

<file path=ppt/tags/tag17.xml><?xml version="1.0" encoding="utf-8"?>
<p:tagLst xmlns:a="http://schemas.openxmlformats.org/drawingml/2006/main" xmlns:r="http://schemas.openxmlformats.org/officeDocument/2006/relationships" xmlns:p="http://schemas.openxmlformats.org/presentationml/2006/main">
  <p:tag name="AS_UNIQUEID" val="111"/>
</p:tagLst>
</file>

<file path=ppt/tags/tag18.xml><?xml version="1.0" encoding="utf-8"?>
<p:tagLst xmlns:a="http://schemas.openxmlformats.org/drawingml/2006/main" xmlns:r="http://schemas.openxmlformats.org/officeDocument/2006/relationships" xmlns:p="http://schemas.openxmlformats.org/presentationml/2006/main">
  <p:tag name="AS_UNIQUEID" val="112"/>
</p:tagLst>
</file>

<file path=ppt/tags/tag19.xml><?xml version="1.0" encoding="utf-8"?>
<p:tagLst xmlns:a="http://schemas.openxmlformats.org/drawingml/2006/main" xmlns:r="http://schemas.openxmlformats.org/officeDocument/2006/relationships" xmlns:p="http://schemas.openxmlformats.org/presentationml/2006/main">
  <p:tag name="AS_UNIQUEID" val="117"/>
</p:tagLst>
</file>

<file path=ppt/tags/tag2.xml><?xml version="1.0" encoding="utf-8"?>
<p:tagLst xmlns:a="http://schemas.openxmlformats.org/drawingml/2006/main" xmlns:r="http://schemas.openxmlformats.org/officeDocument/2006/relationships" xmlns:p="http://schemas.openxmlformats.org/presentationml/2006/main">
  <p:tag name="AS_UNIQUEID" val="64"/>
</p:tagLst>
</file>

<file path=ppt/tags/tag20.xml><?xml version="1.0" encoding="utf-8"?>
<p:tagLst xmlns:a="http://schemas.openxmlformats.org/drawingml/2006/main" xmlns:r="http://schemas.openxmlformats.org/officeDocument/2006/relationships" xmlns:p="http://schemas.openxmlformats.org/presentationml/2006/main">
  <p:tag name="AS_UNIQUEID" val="118"/>
</p:tagLst>
</file>

<file path=ppt/tags/tag21.xml><?xml version="1.0" encoding="utf-8"?>
<p:tagLst xmlns:a="http://schemas.openxmlformats.org/drawingml/2006/main" xmlns:r="http://schemas.openxmlformats.org/officeDocument/2006/relationships" xmlns:p="http://schemas.openxmlformats.org/presentationml/2006/main">
  <p:tag name="AS_UNIQUEID" val="123"/>
</p:tagLst>
</file>

<file path=ppt/tags/tag22.xml><?xml version="1.0" encoding="utf-8"?>
<p:tagLst xmlns:a="http://schemas.openxmlformats.org/drawingml/2006/main" xmlns:r="http://schemas.openxmlformats.org/officeDocument/2006/relationships" xmlns:p="http://schemas.openxmlformats.org/presentationml/2006/main">
  <p:tag name="AS_UNIQUEID" val="124"/>
</p:tagLst>
</file>

<file path=ppt/tags/tag23.xml><?xml version="1.0" encoding="utf-8"?>
<p:tagLst xmlns:a="http://schemas.openxmlformats.org/drawingml/2006/main" xmlns:r="http://schemas.openxmlformats.org/officeDocument/2006/relationships" xmlns:p="http://schemas.openxmlformats.org/presentationml/2006/main">
  <p:tag name="AS_UNIQUEID" val="129"/>
</p:tagLst>
</file>

<file path=ppt/tags/tag24.xml><?xml version="1.0" encoding="utf-8"?>
<p:tagLst xmlns:a="http://schemas.openxmlformats.org/drawingml/2006/main" xmlns:r="http://schemas.openxmlformats.org/officeDocument/2006/relationships" xmlns:p="http://schemas.openxmlformats.org/presentationml/2006/main">
  <p:tag name="AS_UNIQUEID" val="130"/>
</p:tagLst>
</file>

<file path=ppt/tags/tag25.xml><?xml version="1.0" encoding="utf-8"?>
<p:tagLst xmlns:a="http://schemas.openxmlformats.org/drawingml/2006/main" xmlns:r="http://schemas.openxmlformats.org/officeDocument/2006/relationships" xmlns:p="http://schemas.openxmlformats.org/presentationml/2006/main">
  <p:tag name="AS_UNIQUEID" val="135"/>
</p:tagLst>
</file>

<file path=ppt/tags/tag26.xml><?xml version="1.0" encoding="utf-8"?>
<p:tagLst xmlns:a="http://schemas.openxmlformats.org/drawingml/2006/main" xmlns:r="http://schemas.openxmlformats.org/officeDocument/2006/relationships" xmlns:p="http://schemas.openxmlformats.org/presentationml/2006/main">
  <p:tag name="AS_UNIQUEID" val="136"/>
</p:tagLst>
</file>

<file path=ppt/tags/tag27.xml><?xml version="1.0" encoding="utf-8"?>
<p:tagLst xmlns:a="http://schemas.openxmlformats.org/drawingml/2006/main" xmlns:r="http://schemas.openxmlformats.org/officeDocument/2006/relationships" xmlns:p="http://schemas.openxmlformats.org/presentationml/2006/main">
  <p:tag name="AS_UNIQUEID" val="141"/>
</p:tagLst>
</file>

<file path=ppt/tags/tag28.xml><?xml version="1.0" encoding="utf-8"?>
<p:tagLst xmlns:a="http://schemas.openxmlformats.org/drawingml/2006/main" xmlns:r="http://schemas.openxmlformats.org/officeDocument/2006/relationships" xmlns:p="http://schemas.openxmlformats.org/presentationml/2006/main">
  <p:tag name="AS_UNIQUEID" val="142"/>
</p:tagLst>
</file>

<file path=ppt/tags/tag29.xml><?xml version="1.0" encoding="utf-8"?>
<p:tagLst xmlns:a="http://schemas.openxmlformats.org/drawingml/2006/main" xmlns:r="http://schemas.openxmlformats.org/officeDocument/2006/relationships" xmlns:p="http://schemas.openxmlformats.org/presentationml/2006/main">
  <p:tag name="AS_UNIQUEID" val="147"/>
</p:tagLst>
</file>

<file path=ppt/tags/tag3.xml><?xml version="1.0" encoding="utf-8"?>
<p:tagLst xmlns:a="http://schemas.openxmlformats.org/drawingml/2006/main" xmlns:r="http://schemas.openxmlformats.org/officeDocument/2006/relationships" xmlns:p="http://schemas.openxmlformats.org/presentationml/2006/main">
  <p:tag name="AS_UNIQUEID" val="69"/>
</p:tagLst>
</file>

<file path=ppt/tags/tag30.xml><?xml version="1.0" encoding="utf-8"?>
<p:tagLst xmlns:a="http://schemas.openxmlformats.org/drawingml/2006/main" xmlns:r="http://schemas.openxmlformats.org/officeDocument/2006/relationships" xmlns:p="http://schemas.openxmlformats.org/presentationml/2006/main">
  <p:tag name="AS_UNIQUEID" val="148"/>
</p:tagLst>
</file>

<file path=ppt/tags/tag31.xml><?xml version="1.0" encoding="utf-8"?>
<p:tagLst xmlns:a="http://schemas.openxmlformats.org/drawingml/2006/main" xmlns:r="http://schemas.openxmlformats.org/officeDocument/2006/relationships" xmlns:p="http://schemas.openxmlformats.org/presentationml/2006/main">
  <p:tag name="AS_UNIQUEID" val="153"/>
</p:tagLst>
</file>

<file path=ppt/tags/tag32.xml><?xml version="1.0" encoding="utf-8"?>
<p:tagLst xmlns:a="http://schemas.openxmlformats.org/drawingml/2006/main" xmlns:r="http://schemas.openxmlformats.org/officeDocument/2006/relationships" xmlns:p="http://schemas.openxmlformats.org/presentationml/2006/main">
  <p:tag name="AS_UNIQUEID" val="154"/>
</p:tagLst>
</file>

<file path=ppt/tags/tag33.xml><?xml version="1.0" encoding="utf-8"?>
<p:tagLst xmlns:a="http://schemas.openxmlformats.org/drawingml/2006/main" xmlns:r="http://schemas.openxmlformats.org/officeDocument/2006/relationships" xmlns:p="http://schemas.openxmlformats.org/presentationml/2006/main">
  <p:tag name="AS_UNIQUEID" val="159"/>
</p:tagLst>
</file>

<file path=ppt/tags/tag34.xml><?xml version="1.0" encoding="utf-8"?>
<p:tagLst xmlns:a="http://schemas.openxmlformats.org/drawingml/2006/main" xmlns:r="http://schemas.openxmlformats.org/officeDocument/2006/relationships" xmlns:p="http://schemas.openxmlformats.org/presentationml/2006/main">
  <p:tag name="AS_UNIQUEID" val="160"/>
</p:tagLst>
</file>

<file path=ppt/tags/tag35.xml><?xml version="1.0" encoding="utf-8"?>
<p:tagLst xmlns:a="http://schemas.openxmlformats.org/drawingml/2006/main" xmlns:r="http://schemas.openxmlformats.org/officeDocument/2006/relationships" xmlns:p="http://schemas.openxmlformats.org/presentationml/2006/main">
  <p:tag name="AS_UNIQUEID" val="165"/>
</p:tagLst>
</file>

<file path=ppt/tags/tag36.xml><?xml version="1.0" encoding="utf-8"?>
<p:tagLst xmlns:a="http://schemas.openxmlformats.org/drawingml/2006/main" xmlns:r="http://schemas.openxmlformats.org/officeDocument/2006/relationships" xmlns:p="http://schemas.openxmlformats.org/presentationml/2006/main">
  <p:tag name="AS_UNIQUEID" val="166"/>
</p:tagLst>
</file>

<file path=ppt/tags/tag37.xml><?xml version="1.0" encoding="utf-8"?>
<p:tagLst xmlns:a="http://schemas.openxmlformats.org/drawingml/2006/main" xmlns:r="http://schemas.openxmlformats.org/officeDocument/2006/relationships" xmlns:p="http://schemas.openxmlformats.org/presentationml/2006/main">
  <p:tag name="AS_UNIQUEID" val="171"/>
</p:tagLst>
</file>

<file path=ppt/tags/tag38.xml><?xml version="1.0" encoding="utf-8"?>
<p:tagLst xmlns:a="http://schemas.openxmlformats.org/drawingml/2006/main" xmlns:r="http://schemas.openxmlformats.org/officeDocument/2006/relationships" xmlns:p="http://schemas.openxmlformats.org/presentationml/2006/main">
  <p:tag name="AS_UNIQUEID" val="172"/>
</p:tagLst>
</file>

<file path=ppt/tags/tag39.xml><?xml version="1.0" encoding="utf-8"?>
<p:tagLst xmlns:a="http://schemas.openxmlformats.org/drawingml/2006/main" xmlns:r="http://schemas.openxmlformats.org/officeDocument/2006/relationships" xmlns:p="http://schemas.openxmlformats.org/presentationml/2006/main">
  <p:tag name="AS_UNIQUEID" val="177"/>
</p:tagLst>
</file>

<file path=ppt/tags/tag4.xml><?xml version="1.0" encoding="utf-8"?>
<p:tagLst xmlns:a="http://schemas.openxmlformats.org/drawingml/2006/main" xmlns:r="http://schemas.openxmlformats.org/officeDocument/2006/relationships" xmlns:p="http://schemas.openxmlformats.org/presentationml/2006/main">
  <p:tag name="AS_UNIQUEID" val="70"/>
</p:tagLst>
</file>

<file path=ppt/tags/tag40.xml><?xml version="1.0" encoding="utf-8"?>
<p:tagLst xmlns:a="http://schemas.openxmlformats.org/drawingml/2006/main" xmlns:r="http://schemas.openxmlformats.org/officeDocument/2006/relationships" xmlns:p="http://schemas.openxmlformats.org/presentationml/2006/main">
  <p:tag name="AS_UNIQUEID" val="178"/>
</p:tagLst>
</file>

<file path=ppt/tags/tag41.xml><?xml version="1.0" encoding="utf-8"?>
<p:tagLst xmlns:a="http://schemas.openxmlformats.org/drawingml/2006/main" xmlns:r="http://schemas.openxmlformats.org/officeDocument/2006/relationships" xmlns:p="http://schemas.openxmlformats.org/presentationml/2006/main">
  <p:tag name="AS_UNIQUEID" val="183"/>
</p:tagLst>
</file>

<file path=ppt/tags/tag42.xml><?xml version="1.0" encoding="utf-8"?>
<p:tagLst xmlns:a="http://schemas.openxmlformats.org/drawingml/2006/main" xmlns:r="http://schemas.openxmlformats.org/officeDocument/2006/relationships" xmlns:p="http://schemas.openxmlformats.org/presentationml/2006/main">
  <p:tag name="AS_UNIQUEID" val="184"/>
</p:tagLst>
</file>

<file path=ppt/tags/tag43.xml><?xml version="1.0" encoding="utf-8"?>
<p:tagLst xmlns:a="http://schemas.openxmlformats.org/drawingml/2006/main" xmlns:r="http://schemas.openxmlformats.org/officeDocument/2006/relationships" xmlns:p="http://schemas.openxmlformats.org/presentationml/2006/main">
  <p:tag name="AS_UNIQUEID" val="189"/>
</p:tagLst>
</file>

<file path=ppt/tags/tag44.xml><?xml version="1.0" encoding="utf-8"?>
<p:tagLst xmlns:a="http://schemas.openxmlformats.org/drawingml/2006/main" xmlns:r="http://schemas.openxmlformats.org/officeDocument/2006/relationships" xmlns:p="http://schemas.openxmlformats.org/presentationml/2006/main">
  <p:tag name="AS_UNIQUEID" val="190"/>
</p:tagLst>
</file>

<file path=ppt/tags/tag45.xml><?xml version="1.0" encoding="utf-8"?>
<p:tagLst xmlns:a="http://schemas.openxmlformats.org/drawingml/2006/main" xmlns:r="http://schemas.openxmlformats.org/officeDocument/2006/relationships" xmlns:p="http://schemas.openxmlformats.org/presentationml/2006/main">
  <p:tag name="AS_UNIQUEID" val="195"/>
</p:tagLst>
</file>

<file path=ppt/tags/tag46.xml><?xml version="1.0" encoding="utf-8"?>
<p:tagLst xmlns:a="http://schemas.openxmlformats.org/drawingml/2006/main" xmlns:r="http://schemas.openxmlformats.org/officeDocument/2006/relationships" xmlns:p="http://schemas.openxmlformats.org/presentationml/2006/main">
  <p:tag name="AS_UNIQUEID" val="196"/>
</p:tagLst>
</file>

<file path=ppt/tags/tag47.xml><?xml version="1.0" encoding="utf-8"?>
<p:tagLst xmlns:a="http://schemas.openxmlformats.org/drawingml/2006/main" xmlns:r="http://schemas.openxmlformats.org/officeDocument/2006/relationships" xmlns:p="http://schemas.openxmlformats.org/presentationml/2006/main">
  <p:tag name="AS_UNIQUEID" val="201"/>
</p:tagLst>
</file>

<file path=ppt/tags/tag48.xml><?xml version="1.0" encoding="utf-8"?>
<p:tagLst xmlns:a="http://schemas.openxmlformats.org/drawingml/2006/main" xmlns:r="http://schemas.openxmlformats.org/officeDocument/2006/relationships" xmlns:p="http://schemas.openxmlformats.org/presentationml/2006/main">
  <p:tag name="AS_UNIQUEID" val="202"/>
</p:tagLst>
</file>

<file path=ppt/tags/tag49.xml><?xml version="1.0" encoding="utf-8"?>
<p:tagLst xmlns:a="http://schemas.openxmlformats.org/drawingml/2006/main" xmlns:r="http://schemas.openxmlformats.org/officeDocument/2006/relationships" xmlns:p="http://schemas.openxmlformats.org/presentationml/2006/main">
  <p:tag name="AS_UNIQUEID" val="207"/>
</p:tagLst>
</file>

<file path=ppt/tags/tag5.xml><?xml version="1.0" encoding="utf-8"?>
<p:tagLst xmlns:a="http://schemas.openxmlformats.org/drawingml/2006/main" xmlns:r="http://schemas.openxmlformats.org/officeDocument/2006/relationships" xmlns:p="http://schemas.openxmlformats.org/presentationml/2006/main">
  <p:tag name="AS_UNIQUEID" val="75"/>
</p:tagLst>
</file>

<file path=ppt/tags/tag50.xml><?xml version="1.0" encoding="utf-8"?>
<p:tagLst xmlns:a="http://schemas.openxmlformats.org/drawingml/2006/main" xmlns:r="http://schemas.openxmlformats.org/officeDocument/2006/relationships" xmlns:p="http://schemas.openxmlformats.org/presentationml/2006/main">
  <p:tag name="AS_UNIQUEID" val="208"/>
</p:tagLst>
</file>

<file path=ppt/tags/tag51.xml><?xml version="1.0" encoding="utf-8"?>
<p:tagLst xmlns:a="http://schemas.openxmlformats.org/drawingml/2006/main" xmlns:r="http://schemas.openxmlformats.org/officeDocument/2006/relationships" xmlns:p="http://schemas.openxmlformats.org/presentationml/2006/main">
  <p:tag name="AS_UNIQUEID" val="213"/>
</p:tagLst>
</file>

<file path=ppt/tags/tag52.xml><?xml version="1.0" encoding="utf-8"?>
<p:tagLst xmlns:a="http://schemas.openxmlformats.org/drawingml/2006/main" xmlns:r="http://schemas.openxmlformats.org/officeDocument/2006/relationships" xmlns:p="http://schemas.openxmlformats.org/presentationml/2006/main">
  <p:tag name="AS_UNIQUEID" val="214"/>
</p:tagLst>
</file>

<file path=ppt/tags/tag53.xml><?xml version="1.0" encoding="utf-8"?>
<p:tagLst xmlns:a="http://schemas.openxmlformats.org/drawingml/2006/main" xmlns:r="http://schemas.openxmlformats.org/officeDocument/2006/relationships" xmlns:p="http://schemas.openxmlformats.org/presentationml/2006/main">
  <p:tag name="AS_UNIQUEID" val="215"/>
</p:tagLst>
</file>

<file path=ppt/tags/tag54.xml><?xml version="1.0" encoding="utf-8"?>
<p:tagLst xmlns:a="http://schemas.openxmlformats.org/drawingml/2006/main" xmlns:r="http://schemas.openxmlformats.org/officeDocument/2006/relationships" xmlns:p="http://schemas.openxmlformats.org/presentationml/2006/main">
  <p:tag name="AS_UNIQUEID" val="220"/>
</p:tagLst>
</file>

<file path=ppt/tags/tag55.xml><?xml version="1.0" encoding="utf-8"?>
<p:tagLst xmlns:a="http://schemas.openxmlformats.org/drawingml/2006/main" xmlns:r="http://schemas.openxmlformats.org/officeDocument/2006/relationships" xmlns:p="http://schemas.openxmlformats.org/presentationml/2006/main">
  <p:tag name="AS_UNIQUEID" val="221"/>
</p:tagLst>
</file>

<file path=ppt/tags/tag56.xml><?xml version="1.0" encoding="utf-8"?>
<p:tagLst xmlns:a="http://schemas.openxmlformats.org/drawingml/2006/main" xmlns:r="http://schemas.openxmlformats.org/officeDocument/2006/relationships" xmlns:p="http://schemas.openxmlformats.org/presentationml/2006/main">
  <p:tag name="AS_UNIQUEID" val="226"/>
</p:tagLst>
</file>

<file path=ppt/tags/tag57.xml><?xml version="1.0" encoding="utf-8"?>
<p:tagLst xmlns:a="http://schemas.openxmlformats.org/drawingml/2006/main" xmlns:r="http://schemas.openxmlformats.org/officeDocument/2006/relationships" xmlns:p="http://schemas.openxmlformats.org/presentationml/2006/main">
  <p:tag name="AS_UNIQUEID" val="227"/>
</p:tagLst>
</file>

<file path=ppt/tags/tag58.xml><?xml version="1.0" encoding="utf-8"?>
<p:tagLst xmlns:a="http://schemas.openxmlformats.org/drawingml/2006/main" xmlns:r="http://schemas.openxmlformats.org/officeDocument/2006/relationships" xmlns:p="http://schemas.openxmlformats.org/presentationml/2006/main">
  <p:tag name="AS_UNIQUEID" val="232"/>
</p:tagLst>
</file>

<file path=ppt/tags/tag59.xml><?xml version="1.0" encoding="utf-8"?>
<p:tagLst xmlns:a="http://schemas.openxmlformats.org/drawingml/2006/main" xmlns:r="http://schemas.openxmlformats.org/officeDocument/2006/relationships" xmlns:p="http://schemas.openxmlformats.org/presentationml/2006/main">
  <p:tag name="AS_UNIQUEID" val="233"/>
</p:tagLst>
</file>

<file path=ppt/tags/tag6.xml><?xml version="1.0" encoding="utf-8"?>
<p:tagLst xmlns:a="http://schemas.openxmlformats.org/drawingml/2006/main" xmlns:r="http://schemas.openxmlformats.org/officeDocument/2006/relationships" xmlns:p="http://schemas.openxmlformats.org/presentationml/2006/main">
  <p:tag name="AS_UNIQUEID" val="76"/>
</p:tagLst>
</file>

<file path=ppt/tags/tag60.xml><?xml version="1.0" encoding="utf-8"?>
<p:tagLst xmlns:a="http://schemas.openxmlformats.org/drawingml/2006/main" xmlns:r="http://schemas.openxmlformats.org/officeDocument/2006/relationships" xmlns:p="http://schemas.openxmlformats.org/presentationml/2006/main">
  <p:tag name="AS_UNIQUEID" val="238"/>
</p:tagLst>
</file>

<file path=ppt/tags/tag61.xml><?xml version="1.0" encoding="utf-8"?>
<p:tagLst xmlns:a="http://schemas.openxmlformats.org/drawingml/2006/main" xmlns:r="http://schemas.openxmlformats.org/officeDocument/2006/relationships" xmlns:p="http://schemas.openxmlformats.org/presentationml/2006/main">
  <p:tag name="AS_UNIQUEID" val="239"/>
</p:tagLst>
</file>

<file path=ppt/tags/tag62.xml><?xml version="1.0" encoding="utf-8"?>
<p:tagLst xmlns:a="http://schemas.openxmlformats.org/drawingml/2006/main" xmlns:r="http://schemas.openxmlformats.org/officeDocument/2006/relationships" xmlns:p="http://schemas.openxmlformats.org/presentationml/2006/main">
  <p:tag name="AS_UNIQUEID" val="244"/>
</p:tagLst>
</file>

<file path=ppt/tags/tag63.xml><?xml version="1.0" encoding="utf-8"?>
<p:tagLst xmlns:a="http://schemas.openxmlformats.org/drawingml/2006/main" xmlns:r="http://schemas.openxmlformats.org/officeDocument/2006/relationships" xmlns:p="http://schemas.openxmlformats.org/presentationml/2006/main">
  <p:tag name="AS_UNIQUEID" val="245"/>
</p:tagLst>
</file>

<file path=ppt/tags/tag64.xml><?xml version="1.0" encoding="utf-8"?>
<p:tagLst xmlns:a="http://schemas.openxmlformats.org/drawingml/2006/main" xmlns:r="http://schemas.openxmlformats.org/officeDocument/2006/relationships" xmlns:p="http://schemas.openxmlformats.org/presentationml/2006/main">
  <p:tag name="AS_UNIQUEID" val="250"/>
</p:tagLst>
</file>

<file path=ppt/tags/tag65.xml><?xml version="1.0" encoding="utf-8"?>
<p:tagLst xmlns:a="http://schemas.openxmlformats.org/drawingml/2006/main" xmlns:r="http://schemas.openxmlformats.org/officeDocument/2006/relationships" xmlns:p="http://schemas.openxmlformats.org/presentationml/2006/main">
  <p:tag name="AS_UNIQUEID" val="251"/>
</p:tagLst>
</file>

<file path=ppt/tags/tag66.xml><?xml version="1.0" encoding="utf-8"?>
<p:tagLst xmlns:a="http://schemas.openxmlformats.org/drawingml/2006/main" xmlns:r="http://schemas.openxmlformats.org/officeDocument/2006/relationships" xmlns:p="http://schemas.openxmlformats.org/presentationml/2006/main">
  <p:tag name="AS_UNIQUEID" val="256"/>
</p:tagLst>
</file>

<file path=ppt/tags/tag67.xml><?xml version="1.0" encoding="utf-8"?>
<p:tagLst xmlns:a="http://schemas.openxmlformats.org/drawingml/2006/main" xmlns:r="http://schemas.openxmlformats.org/officeDocument/2006/relationships" xmlns:p="http://schemas.openxmlformats.org/presentationml/2006/main">
  <p:tag name="AS_UNIQUEID" val="257"/>
</p:tagLst>
</file>

<file path=ppt/tags/tag68.xml><?xml version="1.0" encoding="utf-8"?>
<p:tagLst xmlns:a="http://schemas.openxmlformats.org/drawingml/2006/main" xmlns:r="http://schemas.openxmlformats.org/officeDocument/2006/relationships" xmlns:p="http://schemas.openxmlformats.org/presentationml/2006/main">
  <p:tag name="AS_UNIQUEID" val="262"/>
</p:tagLst>
</file>

<file path=ppt/tags/tag69.xml><?xml version="1.0" encoding="utf-8"?>
<p:tagLst xmlns:a="http://schemas.openxmlformats.org/drawingml/2006/main" xmlns:r="http://schemas.openxmlformats.org/officeDocument/2006/relationships" xmlns:p="http://schemas.openxmlformats.org/presentationml/2006/main">
  <p:tag name="AS_UNIQUEID" val="263"/>
</p:tagLst>
</file>

<file path=ppt/tags/tag7.xml><?xml version="1.0" encoding="utf-8"?>
<p:tagLst xmlns:a="http://schemas.openxmlformats.org/drawingml/2006/main" xmlns:r="http://schemas.openxmlformats.org/officeDocument/2006/relationships" xmlns:p="http://schemas.openxmlformats.org/presentationml/2006/main">
  <p:tag name="AS_UNIQUEID" val="81"/>
</p:tagLst>
</file>

<file path=ppt/tags/tag70.xml><?xml version="1.0" encoding="utf-8"?>
<p:tagLst xmlns:a="http://schemas.openxmlformats.org/drawingml/2006/main" xmlns:r="http://schemas.openxmlformats.org/officeDocument/2006/relationships" xmlns:p="http://schemas.openxmlformats.org/presentationml/2006/main">
  <p:tag name="AS_UNIQUEID" val="268"/>
</p:tagLst>
</file>

<file path=ppt/tags/tag71.xml><?xml version="1.0" encoding="utf-8"?>
<p:tagLst xmlns:a="http://schemas.openxmlformats.org/drawingml/2006/main" xmlns:r="http://schemas.openxmlformats.org/officeDocument/2006/relationships" xmlns:p="http://schemas.openxmlformats.org/presentationml/2006/main">
  <p:tag name="AS_UNIQUEID" val="269"/>
</p:tagLst>
</file>

<file path=ppt/tags/tag72.xml><?xml version="1.0" encoding="utf-8"?>
<p:tagLst xmlns:a="http://schemas.openxmlformats.org/drawingml/2006/main" xmlns:r="http://schemas.openxmlformats.org/officeDocument/2006/relationships" xmlns:p="http://schemas.openxmlformats.org/presentationml/2006/main">
  <p:tag name="AS_UNIQUEID" val="274"/>
</p:tagLst>
</file>

<file path=ppt/tags/tag73.xml><?xml version="1.0" encoding="utf-8"?>
<p:tagLst xmlns:a="http://schemas.openxmlformats.org/drawingml/2006/main" xmlns:r="http://schemas.openxmlformats.org/officeDocument/2006/relationships" xmlns:p="http://schemas.openxmlformats.org/presentationml/2006/main">
  <p:tag name="AS_UNIQUEID" val="275"/>
</p:tagLst>
</file>

<file path=ppt/tags/tag74.xml><?xml version="1.0" encoding="utf-8"?>
<p:tagLst xmlns:a="http://schemas.openxmlformats.org/drawingml/2006/main" xmlns:r="http://schemas.openxmlformats.org/officeDocument/2006/relationships" xmlns:p="http://schemas.openxmlformats.org/presentationml/2006/main">
  <p:tag name="AS_UNIQUEID" val="280"/>
</p:tagLst>
</file>

<file path=ppt/tags/tag75.xml><?xml version="1.0" encoding="utf-8"?>
<p:tagLst xmlns:a="http://schemas.openxmlformats.org/drawingml/2006/main" xmlns:r="http://schemas.openxmlformats.org/officeDocument/2006/relationships" xmlns:p="http://schemas.openxmlformats.org/presentationml/2006/main">
  <p:tag name="AS_UNIQUEID" val="281"/>
</p:tagLst>
</file>

<file path=ppt/tags/tag76.xml><?xml version="1.0" encoding="utf-8"?>
<p:tagLst xmlns:a="http://schemas.openxmlformats.org/drawingml/2006/main" xmlns:r="http://schemas.openxmlformats.org/officeDocument/2006/relationships" xmlns:p="http://schemas.openxmlformats.org/presentationml/2006/main">
  <p:tag name="AS_UNIQUEID" val="286"/>
</p:tagLst>
</file>

<file path=ppt/tags/tag77.xml><?xml version="1.0" encoding="utf-8"?>
<p:tagLst xmlns:a="http://schemas.openxmlformats.org/drawingml/2006/main" xmlns:r="http://schemas.openxmlformats.org/officeDocument/2006/relationships" xmlns:p="http://schemas.openxmlformats.org/presentationml/2006/main">
  <p:tag name="AS_UNIQUEID" val="287"/>
</p:tagLst>
</file>

<file path=ppt/tags/tag78.xml><?xml version="1.0" encoding="utf-8"?>
<p:tagLst xmlns:a="http://schemas.openxmlformats.org/drawingml/2006/main" xmlns:r="http://schemas.openxmlformats.org/officeDocument/2006/relationships" xmlns:p="http://schemas.openxmlformats.org/presentationml/2006/main">
  <p:tag name="AS_UNIQUEID" val="292"/>
</p:tagLst>
</file>

<file path=ppt/tags/tag79.xml><?xml version="1.0" encoding="utf-8"?>
<p:tagLst xmlns:a="http://schemas.openxmlformats.org/drawingml/2006/main" xmlns:r="http://schemas.openxmlformats.org/officeDocument/2006/relationships" xmlns:p="http://schemas.openxmlformats.org/presentationml/2006/main">
  <p:tag name="AS_UNIQUEID" val="293"/>
</p:tagLst>
</file>

<file path=ppt/tags/tag8.xml><?xml version="1.0" encoding="utf-8"?>
<p:tagLst xmlns:a="http://schemas.openxmlformats.org/drawingml/2006/main" xmlns:r="http://schemas.openxmlformats.org/officeDocument/2006/relationships" xmlns:p="http://schemas.openxmlformats.org/presentationml/2006/main">
  <p:tag name="AS_UNIQUEID" val="82"/>
</p:tagLst>
</file>

<file path=ppt/tags/tag80.xml><?xml version="1.0" encoding="utf-8"?>
<p:tagLst xmlns:a="http://schemas.openxmlformats.org/drawingml/2006/main" xmlns:r="http://schemas.openxmlformats.org/officeDocument/2006/relationships" xmlns:p="http://schemas.openxmlformats.org/presentationml/2006/main">
  <p:tag name="AS_UNIQUEID" val="298"/>
</p:tagLst>
</file>

<file path=ppt/tags/tag81.xml><?xml version="1.0" encoding="utf-8"?>
<p:tagLst xmlns:a="http://schemas.openxmlformats.org/drawingml/2006/main" xmlns:r="http://schemas.openxmlformats.org/officeDocument/2006/relationships" xmlns:p="http://schemas.openxmlformats.org/presentationml/2006/main">
  <p:tag name="AS_UNIQUEID" val="299"/>
</p:tagLst>
</file>

<file path=ppt/tags/tag82.xml><?xml version="1.0" encoding="utf-8"?>
<p:tagLst xmlns:a="http://schemas.openxmlformats.org/drawingml/2006/main" xmlns:r="http://schemas.openxmlformats.org/officeDocument/2006/relationships" xmlns:p="http://schemas.openxmlformats.org/presentationml/2006/main">
  <p:tag name="AS_UNIQUEID" val="304"/>
</p:tagLst>
</file>

<file path=ppt/tags/tag83.xml><?xml version="1.0" encoding="utf-8"?>
<p:tagLst xmlns:a="http://schemas.openxmlformats.org/drawingml/2006/main" xmlns:r="http://schemas.openxmlformats.org/officeDocument/2006/relationships" xmlns:p="http://schemas.openxmlformats.org/presentationml/2006/main">
  <p:tag name="AS_UNIQUEID" val="305"/>
</p:tagLst>
</file>

<file path=ppt/tags/tag84.xml><?xml version="1.0" encoding="utf-8"?>
<p:tagLst xmlns:a="http://schemas.openxmlformats.org/drawingml/2006/main" xmlns:r="http://schemas.openxmlformats.org/officeDocument/2006/relationships" xmlns:p="http://schemas.openxmlformats.org/presentationml/2006/main">
  <p:tag name="AS_UNIQUEID" val="310"/>
</p:tagLst>
</file>

<file path=ppt/tags/tag85.xml><?xml version="1.0" encoding="utf-8"?>
<p:tagLst xmlns:a="http://schemas.openxmlformats.org/drawingml/2006/main" xmlns:r="http://schemas.openxmlformats.org/officeDocument/2006/relationships" xmlns:p="http://schemas.openxmlformats.org/presentationml/2006/main">
  <p:tag name="AS_UNIQUEID" val="311"/>
</p:tagLst>
</file>

<file path=ppt/tags/tag86.xml><?xml version="1.0" encoding="utf-8"?>
<p:tagLst xmlns:a="http://schemas.openxmlformats.org/drawingml/2006/main" xmlns:r="http://schemas.openxmlformats.org/officeDocument/2006/relationships" xmlns:p="http://schemas.openxmlformats.org/presentationml/2006/main">
  <p:tag name="AS_UNIQUEID" val="316"/>
</p:tagLst>
</file>

<file path=ppt/tags/tag87.xml><?xml version="1.0" encoding="utf-8"?>
<p:tagLst xmlns:a="http://schemas.openxmlformats.org/drawingml/2006/main" xmlns:r="http://schemas.openxmlformats.org/officeDocument/2006/relationships" xmlns:p="http://schemas.openxmlformats.org/presentationml/2006/main">
  <p:tag name="AS_UNIQUEID" val="317"/>
</p:tagLst>
</file>

<file path=ppt/tags/tag88.xml><?xml version="1.0" encoding="utf-8"?>
<p:tagLst xmlns:a="http://schemas.openxmlformats.org/drawingml/2006/main" xmlns:r="http://schemas.openxmlformats.org/officeDocument/2006/relationships" xmlns:p="http://schemas.openxmlformats.org/presentationml/2006/main">
  <p:tag name="AS_UNIQUEID" val="322"/>
</p:tagLst>
</file>

<file path=ppt/tags/tag89.xml><?xml version="1.0" encoding="utf-8"?>
<p:tagLst xmlns:a="http://schemas.openxmlformats.org/drawingml/2006/main" xmlns:r="http://schemas.openxmlformats.org/officeDocument/2006/relationships" xmlns:p="http://schemas.openxmlformats.org/presentationml/2006/main">
  <p:tag name="AS_UNIQUEID" val="323"/>
</p:tagLst>
</file>

<file path=ppt/tags/tag9.xml><?xml version="1.0" encoding="utf-8"?>
<p:tagLst xmlns:a="http://schemas.openxmlformats.org/drawingml/2006/main" xmlns:r="http://schemas.openxmlformats.org/officeDocument/2006/relationships" xmlns:p="http://schemas.openxmlformats.org/presentationml/2006/main">
  <p:tag name="AS_UNIQUEID" val="87"/>
</p:tagLst>
</file>

<file path=ppt/tags/tag90.xml><?xml version="1.0" encoding="utf-8"?>
<p:tagLst xmlns:a="http://schemas.openxmlformats.org/drawingml/2006/main" xmlns:r="http://schemas.openxmlformats.org/officeDocument/2006/relationships" xmlns:p="http://schemas.openxmlformats.org/presentationml/2006/main">
  <p:tag name="AS_UNIQUEID" val="328"/>
</p:tagLst>
</file>

<file path=ppt/tags/tag91.xml><?xml version="1.0" encoding="utf-8"?>
<p:tagLst xmlns:a="http://schemas.openxmlformats.org/drawingml/2006/main" xmlns:r="http://schemas.openxmlformats.org/officeDocument/2006/relationships" xmlns:p="http://schemas.openxmlformats.org/presentationml/2006/main">
  <p:tag name="AS_UNIQUEID" val="329"/>
</p:tagLst>
</file>

<file path=ppt/tags/tag92.xml><?xml version="1.0" encoding="utf-8"?>
<p:tagLst xmlns:a="http://schemas.openxmlformats.org/drawingml/2006/main" xmlns:r="http://schemas.openxmlformats.org/officeDocument/2006/relationships" xmlns:p="http://schemas.openxmlformats.org/presentationml/2006/main">
  <p:tag name="AS_UNIQUEID" val="334"/>
</p:tagLst>
</file>

<file path=ppt/tags/tag93.xml><?xml version="1.0" encoding="utf-8"?>
<p:tagLst xmlns:a="http://schemas.openxmlformats.org/drawingml/2006/main" xmlns:r="http://schemas.openxmlformats.org/officeDocument/2006/relationships" xmlns:p="http://schemas.openxmlformats.org/presentationml/2006/main">
  <p:tag name="AS_UNIQUEID" val="335"/>
</p:tagLst>
</file>

<file path=ppt/tags/tag94.xml><?xml version="1.0" encoding="utf-8"?>
<p:tagLst xmlns:a="http://schemas.openxmlformats.org/drawingml/2006/main" xmlns:r="http://schemas.openxmlformats.org/officeDocument/2006/relationships" xmlns:p="http://schemas.openxmlformats.org/presentationml/2006/main">
  <p:tag name="AS_UNIQUEID" val="340"/>
</p:tagLst>
</file>

<file path=ppt/tags/tag95.xml><?xml version="1.0" encoding="utf-8"?>
<p:tagLst xmlns:a="http://schemas.openxmlformats.org/drawingml/2006/main" xmlns:r="http://schemas.openxmlformats.org/officeDocument/2006/relationships" xmlns:p="http://schemas.openxmlformats.org/presentationml/2006/main">
  <p:tag name="AS_UNIQUEID" val="341"/>
</p:tagLst>
</file>

<file path=ppt/tags/tag96.xml><?xml version="1.0" encoding="utf-8"?>
<p:tagLst xmlns:a="http://schemas.openxmlformats.org/drawingml/2006/main" xmlns:r="http://schemas.openxmlformats.org/officeDocument/2006/relationships" xmlns:p="http://schemas.openxmlformats.org/presentationml/2006/main">
  <p:tag name="AS_UNIQUEID" val="346"/>
</p:tagLst>
</file>

<file path=ppt/tags/tag97.xml><?xml version="1.0" encoding="utf-8"?>
<p:tagLst xmlns:a="http://schemas.openxmlformats.org/drawingml/2006/main" xmlns:r="http://schemas.openxmlformats.org/officeDocument/2006/relationships" xmlns:p="http://schemas.openxmlformats.org/presentationml/2006/main">
  <p:tag name="AS_UNIQUEID" val="347"/>
</p:tagLst>
</file>

<file path=ppt/tags/tag98.xml><?xml version="1.0" encoding="utf-8"?>
<p:tagLst xmlns:a="http://schemas.openxmlformats.org/drawingml/2006/main" xmlns:r="http://schemas.openxmlformats.org/officeDocument/2006/relationships" xmlns:p="http://schemas.openxmlformats.org/presentationml/2006/main">
  <p:tag name="AS_UNIQUEID" val="352"/>
</p:tagLst>
</file>

<file path=ppt/tags/tag99.xml><?xml version="1.0" encoding="utf-8"?>
<p:tagLst xmlns:a="http://schemas.openxmlformats.org/drawingml/2006/main" xmlns:r="http://schemas.openxmlformats.org/officeDocument/2006/relationships" xmlns:p="http://schemas.openxmlformats.org/presentationml/2006/main">
  <p:tag name="AS_UNIQUEID" val="353"/>
</p:tagLst>
</file>

<file path=ppt/theme/theme1.xml><?xml version="1.0" encoding="utf-8"?>
<a:theme xmlns:a="http://schemas.openxmlformats.org/drawingml/2006/main" name="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2.xml><?xml version="1.0" encoding="utf-8"?>
<a:theme xmlns:a="http://schemas.openxmlformats.org/drawingml/2006/main" name="1_Default Design">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AZ Duas">
  <a:themeElements>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a:spAutoFit/>
      </a:bodyPr>
      <a:lstStyle>
        <a:defPPr algn="ctr">
          <a:defRPr sz="4800" dirty="0" smtClean="0">
            <a:solidFill>
              <a:srgbClr val="000066"/>
            </a:solidFill>
            <a:latin typeface="Urdu Typesetting" panose="03020402040406030203" pitchFamily="66" charset="-78"/>
            <a:cs typeface="Urdu Typesetting" panose="03020402040406030203" pitchFamily="66" charset="-78"/>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FFFFFF"/>
        </a:dk1>
        <a:lt1>
          <a:srgbClr val="FFFFFF"/>
        </a:lt1>
        <a:dk2>
          <a:srgbClr val="000000"/>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14">
        <a:dk1>
          <a:srgbClr val="FFFFFF"/>
        </a:dk1>
        <a:lt1>
          <a:srgbClr val="FFFFFF"/>
        </a:lt1>
        <a:dk2>
          <a:srgbClr val="FFFFFF"/>
        </a:dk2>
        <a:lt2>
          <a:srgbClr val="808080"/>
        </a:lt2>
        <a:accent1>
          <a:srgbClr val="BBE0E3"/>
        </a:accent1>
        <a:accent2>
          <a:srgbClr val="333399"/>
        </a:accent2>
        <a:accent3>
          <a:srgbClr val="FFFFFF"/>
        </a:accent3>
        <a:accent4>
          <a:srgbClr val="DADADA"/>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Z Duas" id="{00ED2A9C-A777-4D59-AD91-8212C269AA0C}" vid="{C65E4D70-CDE6-4339-846F-90D7F099DF02}"/>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AZ Duas</Template>
  <TotalTime>17778</TotalTime>
  <Words>41299</Words>
  <Application>Microsoft Office PowerPoint</Application>
  <PresentationFormat>Widescreen</PresentationFormat>
  <Paragraphs>5383</Paragraphs>
  <Slides>1823</Slides>
  <Notes>2</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1823</vt:i4>
      </vt:variant>
    </vt:vector>
  </HeadingPairs>
  <TitlesOfParts>
    <vt:vector size="1835" baseType="lpstr">
      <vt:lpstr>Abbas</vt:lpstr>
      <vt:lpstr>Wingdings</vt:lpstr>
      <vt:lpstr>Calibri Light</vt:lpstr>
      <vt:lpstr>Arial</vt:lpstr>
      <vt:lpstr>MS Mincho</vt:lpstr>
      <vt:lpstr>Arabic Typesetting</vt:lpstr>
      <vt:lpstr>Trebuchet MS</vt:lpstr>
      <vt:lpstr>Calibri</vt:lpstr>
      <vt:lpstr>Aptos</vt:lpstr>
      <vt:lpstr>AZ Duas</vt:lpstr>
      <vt:lpstr>1_Default Design</vt:lpstr>
      <vt:lpstr>1_AZ Duas</vt:lpstr>
      <vt:lpstr>PowerPoint Presentation</vt:lpstr>
      <vt:lpstr>19th Night of Ramadhan Kareem</vt:lpstr>
      <vt:lpstr>21st Night of Ramadhan Kareem</vt:lpstr>
      <vt:lpstr>23rd Night of Ramadhan Kareem</vt:lpstr>
      <vt:lpstr>PowerPoint Presentation</vt:lpstr>
      <vt:lpstr>أَسْتَغْفِرُ اللّٰهَ وَأَتُوبُ إلَيْهِ</vt:lpstr>
      <vt:lpstr>أَسْتَغْفِرُ اللّٰهَ رَبِّي وَأَتُوبُ إلَيْهِ</vt:lpstr>
      <vt:lpstr>اَللّٰهُمَّ الْعَنْ قَتَلَةَ أَمِيرِ الْمُؤْمِنِينَ  (عليه السلام)</vt:lpstr>
      <vt:lpstr>PowerPoint Presentation</vt:lpstr>
      <vt:lpstr>اَللّٰهُمَّ صَلِّ عَلٰى مُحَمَّدٍ وَآلِ مُحَمَّدٍ</vt:lpstr>
      <vt:lpstr>بِسْمِ اللَّهِ الرَّحْمٰنِ الرَّحِيمِ</vt:lpstr>
      <vt:lpstr>اَللّٰهُمَّ إِنّي أَسْأَلُكَ بِكِتَابِكَ المُنْزَلِ وَمَا فِيهِ</vt:lpstr>
      <vt:lpstr>وَفِيهِ اسْمُكَ الأَكْبَرُ وَأَسْمَاؤُكَ الحُسْنٰى</vt:lpstr>
      <vt:lpstr>وَمَا يُخَافُ وَيُرْجٰى</vt:lpstr>
      <vt:lpstr>أَنْ تَجْعَلَنِي مِنْ عُتَقَائِكَ مِنَ النَّارِ</vt:lpstr>
      <vt:lpstr>حاجات</vt:lpstr>
      <vt:lpstr>PowerPoint Presentation</vt:lpstr>
      <vt:lpstr>اَللّٰهُمَّ صَلِّ عَلٰى مُحَمَّدٍ وَآلِ مُحَمَّدٍ</vt:lpstr>
      <vt:lpstr>بِسْمِ اللَّهِ الرَّحْمٰنِ الرَّحِيمِ</vt:lpstr>
      <vt:lpstr>اَللّٰهُمَّ بِحَقِّ هٰذَا القُرْآنِ</vt:lpstr>
      <vt:lpstr>وَبِحَقِّ مَنْ أَرْسَلْتَهُ بِهِ</vt:lpstr>
      <vt:lpstr>وَبِحَقِّ كُلِّ مُؤْمِنٍ مَدَحْتَهُ فِيهِ</vt:lpstr>
      <vt:lpstr>وَبِحَقِّكَ عَلَيْهِمْ</vt:lpstr>
      <vt:lpstr>فَلا أَحَدَ أَعْرَفُ بِحَقّكَ مِنْكَ.</vt:lpstr>
      <vt:lpstr>Recite each 10 times</vt:lpstr>
      <vt:lpstr>بِكَ يَا اللّٰهُ</vt:lpstr>
      <vt:lpstr>بِمُحَمَّدٍ</vt:lpstr>
      <vt:lpstr>بِعَلِيٍّ</vt:lpstr>
      <vt:lpstr>بِفَاطِمَةَ</vt:lpstr>
      <vt:lpstr>بِالْحَسَنِ</vt:lpstr>
      <vt:lpstr>بِالْحُسَيْنِ</vt:lpstr>
      <vt:lpstr>بِعَلِيِّ بْنِ الْحُسَيْنِ</vt:lpstr>
      <vt:lpstr>بِمُحَمَّدِ بْنِ عَلِيٍّ</vt:lpstr>
      <vt:lpstr>بِجَعْفَرِ بْنِ مُحَمّدٍ</vt:lpstr>
      <vt:lpstr>بِمُوسَى بْنِ جَعْفَرٍ</vt:lpstr>
      <vt:lpstr>بِعَلِيِّ بْنِ مُوسٰى</vt:lpstr>
      <vt:lpstr>بِمُحَمَّدِ بْنِ عَلِيٍّ</vt:lpstr>
      <vt:lpstr>بِعَلِيِّ بْنِ مُحَمَّدٍ</vt:lpstr>
      <vt:lpstr>بِالْحَسَنِ بْنِ عَلِيٍّ</vt:lpstr>
      <vt:lpstr>بِالْحُجَّةِ</vt:lpstr>
      <vt:lpstr>حاجات</vt:lpstr>
      <vt:lpstr>PowerPoint Presentation</vt:lpstr>
      <vt:lpstr>اَللّٰهُمَّ صَلِّ عَلٰى مُحَمَّدٍ وَآلِ مُحَمَّدٍ</vt:lpstr>
      <vt:lpstr>بِسْمِ اللَّهِ الرَّحْمٰنِ الرَّحِيمِ</vt:lpstr>
      <vt:lpstr>اَللّٰهُمَّ إِنِّي أَمْسَيْتُ لَكَ عَبْداً دَاخِراً</vt:lpstr>
      <vt:lpstr>لا أَمْلِكُ لِنَفْسِي نَفْعاً وَلا ضَرّاً</vt:lpstr>
      <vt:lpstr>وَلا أَصْرِفُ عَنْهَا سُوءً</vt:lpstr>
      <vt:lpstr>أَشْهَدُ بِذٰلِكَ عَلٰى نَفْسِي</vt:lpstr>
      <vt:lpstr>وَأَعْتَرِفُ لَكَ بِضَعْفِ قُوَّتِي</vt:lpstr>
      <vt:lpstr>وَقِلَّةِ حِيلَتِي</vt:lpstr>
      <vt:lpstr>فَصَلِّ عَلٰى مُحَمّدٍ وَآلِ مُحَمّدٍ</vt:lpstr>
      <vt:lpstr>وَأَنْجِزْ لِي مَا وَعَدْتَنِي</vt:lpstr>
      <vt:lpstr>وَجَمِيعَ المُؤْمِنِينَ وَالمُؤْمِنَاتِ</vt:lpstr>
      <vt:lpstr>مِنَ الْمَغْفِرَةِ فِي هٰذِهِ اللّيْلَةِ</vt:lpstr>
      <vt:lpstr>وَأَتْمِمْ عَلَيَّ مَا آتَيْتَنِي</vt:lpstr>
      <vt:lpstr>فَإِنِّي عَبْدُكَ الْمِسْكِينُ الْمُسْتَكِينُ الضَّعِيفُ الْفَقِيرُ الْمَهِينُ </vt:lpstr>
      <vt:lpstr>اَللّٰهُمَّ لا تَجْعَلْنِي نَاسِياً لِذِكْرِكَ فِيمَا أَوْلَيْتَنِي</vt:lpstr>
      <vt:lpstr>وَلا ]غَافِلاً[ لِإِحْسَانِكَ فِيمَا أَعْطَيْتَنِي</vt:lpstr>
      <vt:lpstr>وَلا آيِساً مِنْ إِجَابَتِكَ وَإِنْ أَبْطَأَتْ عَنِّي</vt:lpstr>
      <vt:lpstr>فِي سَرَّاءَ [كُنْتُ‏] أَوْ ضَرَّاءَ</vt:lpstr>
      <vt:lpstr>أَوْ شِدَّةٍ أَوْ رَخَاءٍ</vt:lpstr>
      <vt:lpstr>أَوْ عَافِيَةٍ أَوْ بَلاءٍ</vt:lpstr>
      <vt:lpstr>أَوْ بُؤْسٍ أَوْ نَعْمَاءَ</vt:lpstr>
      <vt:lpstr>إِنّكَ سَمِيعُ الدُّعَاءِ.</vt:lpstr>
      <vt:lpstr>اَللّٰهُمَّ صَلِّ عَلٰى مُحَمَّدٍ وَآلِ مُحَمَّدٍ</vt:lpstr>
      <vt:lpstr>PowerPoint Presentation</vt:lpstr>
      <vt:lpstr>اَللّٰهُمَّ صَلِّ عَلٰى مُحَمَّدٍ وَآلِ مُحَمَّدٍ</vt:lpstr>
      <vt:lpstr>بِسْمِ اللَّهِ الرَّحْمٰنِ الرَّحِيمِ</vt:lpstr>
      <vt:lpstr>يَا ذَا الّذِي كَانَ قَبْلَ كُلّ شَيْءٍ</vt:lpstr>
      <vt:lpstr>ثُمّ خَلَقَ كُلّ شَيْءٍ</vt:lpstr>
      <vt:lpstr>ثُمّ يَبْقَى وَيَفْنَى كُلّ شَيْءٍ</vt:lpstr>
      <vt:lpstr>يَا ذَا الّذِي لَيْسَ كَمِثْلِهِ شَيْءٌ</vt:lpstr>
      <vt:lpstr>وَيَا ذَا الّذِي لَيْسَ فِي السّمَاوَاتِ العُلَى</vt:lpstr>
      <vt:lpstr>وَلا فِي الأَرَضِينَ السّفْلَى</vt:lpstr>
      <vt:lpstr>وَلا فَوْقَهُنّ وَلا تَحْتَهُنّ وَلا بَيْنَهُنّ إلهٌ يُعْبَدُ غَيْرُهُ</vt:lpstr>
      <vt:lpstr>لَكَ الحَمْدُ حَمْداً لا يَقْوَى عَلَى إحْصَائِهِ إلاَّ أَنْتَ</vt:lpstr>
      <vt:lpstr>فَصَلّ عَلَى مُحَمّدٍ وَآلِ مُحَمّدٍ</vt:lpstr>
      <vt:lpstr>صَلاةً لا يَقْوَى عَلَى إحْصَائِهَا إلاَّ أَنْتَ.</vt:lpstr>
      <vt:lpstr>اَللّٰهُمَّ صَلِّ عَلٰى مُحَمَّدٍ وَآلِ مُحَمَّدٍ</vt:lpstr>
      <vt:lpstr>PowerPoint Presentation</vt:lpstr>
      <vt:lpstr>اَللّٰهُمَّ صَلِّ عَلٰى مُحَمَّدٍ وَآلِ مُحَمَّدٍ</vt:lpstr>
      <vt:lpstr>بِسْمِ اللَّهِ الرَّحْمٰنِ الرَّحِيمِ</vt:lpstr>
      <vt:lpstr>اَللّٰهُمَّ اجْعَلْ فِيمَا تَقْضِي وَتُقَدّرُ </vt:lpstr>
      <vt:lpstr>مِنَ الأَمْرِ الْمَحْتُومِ </vt:lpstr>
      <vt:lpstr>وَفِيمَا تَفْرُقُ مِنَ الأَمْرِ الْحَكِيمِ فِي لَيْلَةِ الْقَدْرِ</vt:lpstr>
      <vt:lpstr>وَ فِي الْقَضَاءِ الَّذِي لا يُرَدُّ وَلا يُبَدَّلُ</vt:lpstr>
      <vt:lpstr>اَنْ تَكْتُبَنِي مِنْ حُجَّاجِ بَيْتِكَ الْحَرَامِ</vt:lpstr>
      <vt:lpstr>الْمَبْرُورِ حَجُّهُمُ</vt:lpstr>
      <vt:lpstr>الْمَشْكُورِ سَعْيُهُمُ</vt:lpstr>
      <vt:lpstr>الْمَغْفُورِ ذُنُوبُهُمُ</vt:lpstr>
      <vt:lpstr>الْمُكَفَّرِ عَنْهُمْ سَيِّئَاتُهُمْ</vt:lpstr>
      <vt:lpstr>وَاجْعَلْ فِيما تَقْضِي وَتُقَدِّرُ </vt:lpstr>
      <vt:lpstr>أَنْ تُطِيلَ عُمْرِي</vt:lpstr>
      <vt:lpstr>وَتُوَسِّعَ عَلَيّ فِي رِزْقِي…</vt:lpstr>
      <vt:lpstr>حاجات</vt:lpstr>
      <vt:lpstr>PowerPoint Presentation</vt:lpstr>
      <vt:lpstr>اَللّٰهُمَّ صَلِّ عَلٰى مُحَمَّدٍ وَآلِ مُحَمَّدٍ</vt:lpstr>
      <vt:lpstr>بِسْمِ اللَّهِ الرَّحْمٰنِ الرَّحِيمِ</vt:lpstr>
      <vt:lpstr>اَللّٰهُمَّ ٱرْزُقْنَا تَوْفِيقَ ٱلطَّاعَةِ</vt:lpstr>
      <vt:lpstr> وَبُعْدَ ٱلْمَعْصِيَةِ</vt:lpstr>
      <vt:lpstr>وَصِدْقَ ٱلنِّيّةِ</vt:lpstr>
      <vt:lpstr>وَعِرْفَانَ ٱلْحُرْمَةِ</vt:lpstr>
      <vt:lpstr>وَاكْرِمْنَا بِٱلْهُدَىٰ وَٱلاِسْتِقَامَةِ</vt:lpstr>
      <vt:lpstr>وَسَدِّدْ الْسِنَتَنَا بِٱلصَّوَابِ وَٱلْحِكْمَةِ</vt:lpstr>
      <vt:lpstr>وَٱمْلَا قُلُوبَنَا بِٱلْعِلْمِ وَٱلْمَعْرِفَةِ</vt:lpstr>
      <vt:lpstr>وَطَهِّرْ بُطُونَنَا مِنَ ٱلْحَرَامِ وَٱلشُّبْهَةِ</vt:lpstr>
      <vt:lpstr>وَٱكْفُفْ ايْدِيَنَا عَنِ ٱلظُّلْمِ وَٱلسَّرِقَةِ</vt:lpstr>
      <vt:lpstr>وَٱغْضُضْ ابْصَارَنَا عَنِ ٱلْفُجُورِ وَٱلْخِيَانَةِ</vt:lpstr>
      <vt:lpstr>وَٱسْدُدْ اسْمَاعَنَا عَنِ ٱللَّغْوِ وَٱلْغِيبَةِ</vt:lpstr>
      <vt:lpstr>وَتَفَضَّلْ عَلَىٰ عُلَمَائِنَا بِٱلزُّهْدِ وَٱلنَّصِيحَةِ</vt:lpstr>
      <vt:lpstr>وَعَلَىٰ ٱلْمُتَعَلِّمِينَ بِٱلْجُهْدِ وَٱلرَّغْبَةِ</vt:lpstr>
      <vt:lpstr>وَعَلَىٰ ٱلْمُسْتَمِعِينَ بِٱلاِتِّبَاعِ وَٱلْمَوْعِظَةِ</vt:lpstr>
      <vt:lpstr>وَعَلَىٰ مَرْضَىٰ ٱلْمُسْلِمِينَ بِٱلشِّفَاءِ وَٱلرَّاحَةِ</vt:lpstr>
      <vt:lpstr>وَعَلَىٰ مَوْتَاهُمْ بِٱلرَّافَةِ وَٱلرَّحْمَةِ</vt:lpstr>
      <vt:lpstr>وَعَلَىٰ مَشَايِخِنَا بِٱلْوَقَارِ وَٱلسَّكِينَةِ</vt:lpstr>
      <vt:lpstr>وَعَلَىٰ ٱلشَّبَابِ بِٱلإِنَابَةِ وَٱلتَّوْبَةِ</vt:lpstr>
      <vt:lpstr>وَعَلَىٰ ٱلنِّسَاءِ بِٱلْحَيَاءِ وَٱلْعِفَّةِ</vt:lpstr>
      <vt:lpstr>وَعَلَىٰ ٱلاغْنِيَاءِ بِٱلتَّوَاضُعِ وَٱلسَّعَةِ</vt:lpstr>
      <vt:lpstr>وَعَلَىٰ ٱلْفُقَرَاءِ بِٱلصَّبْرِ وَٱلْقَنَاعَةِ</vt:lpstr>
      <vt:lpstr>وَعَلَىٰ ٱلْغُزَاةِ بِٱلنَّصْرِ وَٱلْغَلَبَةِ</vt:lpstr>
      <vt:lpstr>وَعَلَىٰ ٱلاسَرَاءِ بِٱلْخَلاَصِ وَٱلرَّاحَةِ</vt:lpstr>
      <vt:lpstr>وَعَلَىٰ ٱلامَرَاءِ بِٱلْعَدْلِ وَٱلشَّفَقَةِ</vt:lpstr>
      <vt:lpstr>وَعَلَىٰ ٱلرَّعِيَّةِ بِٱلإِنْصَافِ وَحُسْنِ ٱلسِّيرَةِ</vt:lpstr>
      <vt:lpstr>وَبَارِكْ لِلْحُجَّاجِ وَالزُّوَّارِ فِي ٱلزَّادِ وَٱلنَّفَقَةِ</vt:lpstr>
      <vt:lpstr>وَٱقْضِ مَا اوْجَبْتَ عَلَيْهِمْ مِنَ ٱلْحَجِّ وَٱلْعُمْرَةِ</vt:lpstr>
      <vt:lpstr>بِفَضْلِكَ وَرَحْمَتِكَ يَا ارْحَمَ ٱلرَّاحِمِينَ</vt:lpstr>
      <vt:lpstr>اللّٰهُمَّ صَلِّ عَلٰى مُحَمَّدٍ وَآلِ مُحَمَّدٍ</vt:lpstr>
      <vt:lpstr>PowerPoint Presentation</vt:lpstr>
      <vt:lpstr>اَللّٰهُمَّ صَلِّ عَلٰى مُحَمَّدٍ وَآلِ مُحَمَّدٍ</vt:lpstr>
      <vt:lpstr>بِسْمِ اللَّهِ الرَّحْمٰنِ الرَّحِيمِ</vt:lpstr>
      <vt:lpstr>اَلسَّلاَمُ عَلَيْكَ يَا امِينَ ٱللَّهِ فِي ارْضِهِ</vt:lpstr>
      <vt:lpstr>وَحُجَّتَهُ عَلَىٰ عِبَادِهِ</vt:lpstr>
      <vt:lpstr>اَلسَّلاَمُ عَلَيْكَ يَا امِيرَ ٱلْمُؤْمِنِينَ</vt:lpstr>
      <vt:lpstr>اشْهَدُ انَّكَ جَاهَدْتَ فِي ٱللَّهِ حَقَّ جِهَادِهِ</vt:lpstr>
      <vt:lpstr>وَعَمِلْتَ بِكِتَابِهِ</vt:lpstr>
      <vt:lpstr>وَٱتَّبَعْتَ سُنَنَ نَبِيِّهِ</vt:lpstr>
      <vt:lpstr>صَلَّىٰ ٱللَّهُ عَلَيْهِ وَآلِهِ</vt:lpstr>
      <vt:lpstr>حَتّىٰ دَعَاكَ ٱللَّهُ إِلَىٰ جِوَارِهِ</vt:lpstr>
      <vt:lpstr>فَقَبَضَكَ إِلَيْهِ بِٱخْتِيَارِهِ</vt:lpstr>
      <vt:lpstr>وَالْزَمَ اعْدَائَكَ ٱلْحُجَّةَ</vt:lpstr>
      <vt:lpstr>مَعَ مَا لَكَ مِنَ ٱلْحُجَجِ ٱلْبَالِغَةِ عَلَىٰ جَمِيعِ خَلْقِهِ</vt:lpstr>
      <vt:lpstr>اَللَّهُمَّ فَٱجْعَلْ نَفْسِي مُطْمَئِنَّةً بِقَدَرِكَ</vt:lpstr>
      <vt:lpstr>رَاضِيَةً بِقَضَائِكَ</vt:lpstr>
      <vt:lpstr>مُولَعَةً بِذِكْرِكَ وَدُعَائِكَ</vt:lpstr>
      <vt:lpstr>مُحِبَّةً لِصَفْوَةِ اوْلِيَائِكَ</vt:lpstr>
      <vt:lpstr>مَحْبُوبَةً فِي ارْضِكَ وَسَمَائِكَ</vt:lpstr>
      <vt:lpstr>صَابِرَةً عَلَىٰ نُزُولِ بَلاَئِكَ</vt:lpstr>
      <vt:lpstr>شَاكِرَةً لِفَوَاضِلِ نَعْمَائِكَ</vt:lpstr>
      <vt:lpstr>ذَاكِرَةً لِسَوَابِغِ آلاَئِكَ</vt:lpstr>
      <vt:lpstr>مُشْتَاقَةً إِلَىٰ فَرْحَةِ لِقَائِكَ</vt:lpstr>
      <vt:lpstr>مُتَزَوِّدَةً ٱلتَّقْوَىٰ لِيَوْمِ جَزَائِكَ</vt:lpstr>
      <vt:lpstr>مُسْتَنَّةً بِسُنَنِ اوْلِيَائِكَ</vt:lpstr>
      <vt:lpstr>مُفَارِقَةً لاِخْلاَقِ اعْدَائِكَ</vt:lpstr>
      <vt:lpstr>مَشْغُولَةً عَنِ ٱلدُّنْيَا بِحَمْدِكَ وَثَنَائِكَ</vt:lpstr>
      <vt:lpstr>اَللَّهُمَّ إِنَّ قُلُوبَ الْمُخْبِتِينَ إِلَيْكَ وَالِهَةٌ</vt:lpstr>
      <vt:lpstr>وَسُبُلَ ٱلرَّاغِبِينَ إِلَيْكَ شَارِعَةٌ</vt:lpstr>
      <vt:lpstr>وَاعْلاَمَ ٱلْقَاصِدِينَ إِلَيْكَ وَاضِحَةٌ</vt:lpstr>
      <vt:lpstr>وَافْئِدَةَ ٱلْعَارِفِينَ مِنْكَ فَازِعَةٌ</vt:lpstr>
      <vt:lpstr>وَاصْوَاتَ ٱلدَّاعِينَ إِلَيْكَ صَاعِدَةٌ</vt:lpstr>
      <vt:lpstr>وَابْوَابَ ٱلإِجَابَةِ لَهُمْ مُفَتَّحَةٌ</vt:lpstr>
      <vt:lpstr>وَدَعْوَةَ مَنْ نَاجَاكَ مُسْتَجَابَةٌ</vt:lpstr>
      <vt:lpstr>وَتَوْبَةَ مَنْ انَابَ إِلَيْكَ مَقْبُولَةٌ</vt:lpstr>
      <vt:lpstr>وَعَبْرَةَ مَنْ بَكَىٰ مِنْ خَوْفِكَ مَرْحُومَةٌ</vt:lpstr>
      <vt:lpstr>وَٱلإِغَاثَهَ لِمَنِ ٱسْتَغَاثَ بِكَ مَوْجُودةٌ</vt:lpstr>
      <vt:lpstr>وَٱلإِعَانَةَ لِمَنِ ٱسْتَعَانَ بِكَ مَبْذُولَةٌ</vt:lpstr>
      <vt:lpstr>وَعِدَاتِكَ لِعِبَادِكَ مُنْجَزَةٌ</vt:lpstr>
      <vt:lpstr>وَزَلَلَ مَنِ ٱسْتَقَالَكَ مُقَالَةٌ</vt:lpstr>
      <vt:lpstr>وَاعْمَالَ ٱلْعَامِلِينَ لَدَيْكَ مَحْفُوظَةٌ</vt:lpstr>
      <vt:lpstr>وَارْزَاقَكَ إِلَىٰ ٱلْخَلاَئِقِ مِنْ لَدُنْكَ نَازِلَةٌ</vt:lpstr>
      <vt:lpstr>وَعَوَائِدَ ٱلْمَزِيدِ إِلَيْهِمْ وَاصِلَةٌ</vt:lpstr>
      <vt:lpstr>وَذُنُوبَ ٱلْمُسْتَغْفِرِينَ مَغْفُورَةٌ</vt:lpstr>
      <vt:lpstr>وَحَوَائِجَ خَلْقِكَ عِنْدَكَ مَقْضِيَّةٌ</vt:lpstr>
      <vt:lpstr>وَجَوَائِزَ ٱلسَّائِلِينَ عِنْدَكَ مُوَفَّرَةٌ</vt:lpstr>
      <vt:lpstr>وَعَوَائِدَ ٱلْمَزِيدِ مُتَوَاتِرَةٌ</vt:lpstr>
      <vt:lpstr>وَمَوَٱئِدَ ٱلْمُسْتَطْعِمِينَ مُعَدَّةٌ</vt:lpstr>
      <vt:lpstr>وَمَنَاهِلَ ٱلظِّمَاءِ مُتْرَعَةٌ</vt:lpstr>
      <vt:lpstr>اَللَّهُمَّ فَٱسْتَجِبْ دُعَائِي</vt:lpstr>
      <vt:lpstr>وَٱقْبَلْ ثَنَائِي</vt:lpstr>
      <vt:lpstr>وَٱجْمَعْ بَيْنِي وَبَيْنَ اوْلِيَائِي</vt:lpstr>
      <vt:lpstr>بِحَقِّ مُحَمَّدٍ وَعَلِيٍّ</vt:lpstr>
      <vt:lpstr>وَفَاطِمَةَ وَٱلْحَسَنِ وَٱلْحُسَيْنِ</vt:lpstr>
      <vt:lpstr>إِنَّكَ وَلِيُّ نَعْمَائِي</vt:lpstr>
      <vt:lpstr>وَمُنْتَهَىٰ مُنَايَ</vt:lpstr>
      <vt:lpstr>وَغَايَةُ رَجَائِي فِي مُنْقَلَبِي وَمَثْوَايَ</vt:lpstr>
      <vt:lpstr>انْتَ إِلٰهِي وَسَيِّدِي وَمَوْلاَيَ</vt:lpstr>
      <vt:lpstr>ٱغْفِرْ لاِوْلِيَائِنَا</vt:lpstr>
      <vt:lpstr>وَكُفَّ عَنَّا اعْدَائَنَا</vt:lpstr>
      <vt:lpstr>وَاشْغِلْهُمْ عَنْ اذَانَا</vt:lpstr>
      <vt:lpstr>وَاظْهِرْ كَلِمَةَ ٱلْحَقِّ</vt:lpstr>
      <vt:lpstr>وَٱجْعَلْهَا ٱلْعُلْيَا</vt:lpstr>
      <vt:lpstr>وَادْحِضْ كَلِمَةَ ٱلْبَاطِلِ</vt:lpstr>
      <vt:lpstr>وَٱجْعَلْهَا ٱلسُّفْلَىٰ</vt:lpstr>
      <vt:lpstr>إِنَّكَ عَلَىٰ كُلِّ شَىٰءٍ قَدِيرٌ</vt:lpstr>
      <vt:lpstr>اَللّٰهُمَّ صَلِّ عَلٰى مُحَمَّدٍ وَآلِ مُحَمَّدٍ</vt:lpstr>
      <vt:lpstr>PowerPoint Presentation</vt:lpstr>
      <vt:lpstr>اَللّٰهُمَّ صَلِّ عَلٰى مُحَمَّدٍ وَآلِ مُحَمَّدٍ</vt:lpstr>
      <vt:lpstr>بِسْمِ اللَّهِ الرَّحْمٰنِ الرَّحِيمِ</vt:lpstr>
      <vt:lpstr>اَللّٰهُمَّ إِنِّي أَسْأَلُكَ الْأَمَانَ يَوْمَ لاَ يَنْفَعُ مَالٌ وَ لاَ بَنُونَ </vt:lpstr>
      <vt:lpstr>إِلاَّ مَنْ أَتَى اللّٰهَ بِقَلْبٍ سَلِيمٍ‏ </vt:lpstr>
      <vt:lpstr>وَ أَسْأَلُكَ الْأَمَانَ يَوْمَ يَعَضُّ الظَّالِمُ عَلٰى يَدَيْهِ يَقُولُ </vt:lpstr>
      <vt:lpstr> يَا لَيْتَنِي اتَّخَذْتُ مَعَ الرَّسُولِ سَبِيلاً </vt:lpstr>
      <vt:lpstr>وَ أَسْأَلُكَ الْأَمَانَ يَوْمَ يُعْرَفُ الْمُجْرِمُونَ بِسِيمَاهُمْ </vt:lpstr>
      <vt:lpstr> فَيُؤْخَذُ بِالنَّوَاصِي وَالْأَقْدَامِ‏ </vt:lpstr>
      <vt:lpstr>وَ أَسْأَلُكَ الْأَمَانَ يَوْمَ لاَ يَجْزِي وَالِدٌ عَنْ وَلَدِهِ </vt:lpstr>
      <vt:lpstr> وَلاَ مَوْلُودٌ هُوَ جَازٍ عَنْ وَالِدِهِ شَيْئًا إِنَّ وَعْدَ اللّٰهِ حَقٌ‏ </vt:lpstr>
      <vt:lpstr>وَ أَسْأَلُكَ الْأَمَانَ يَوْمَ لاَ يَنْفَعُ الظَّالِمِينَ مَعْذِرَتُهُمْ </vt:lpstr>
      <vt:lpstr> وَ لَهُمُ اللَّعْنَةُ وَ لَهُمْ سُوءُ الدَّارِ </vt:lpstr>
      <vt:lpstr>وَ أَسْأَلُكَ الْأَمَانَ يَوْمَ لاَ تَمْلِكُ نَفْسٌ لِنَفْسٍ شَيْئًا </vt:lpstr>
      <vt:lpstr> وَالْأَمْرُ يَوْمَئِذٍ لِلَّهِ‏ </vt:lpstr>
      <vt:lpstr>وَ أَسْأَلُكَ الْأَمَانَ يَوْمَ يَفِرُّ الْمَرْءُ مِنْ أَخِيهِ وَأُمِّهِ وَأَبِيهِ </vt:lpstr>
      <vt:lpstr> وَصَاحِبَتِهِ وَبَنِيهِ لِكُلِّ امْرِى‏ءٍ مِنْهُمْ يَوْمَئِذٍ شَأْنٌ يُغْنِيهِ‏ </vt:lpstr>
      <vt:lpstr>وَ أَسْأَلُكَ الْأَمَانَ يَوْمَ يَوَدُّ الْمُجْرِمُ لَوْ يَفْتَدِي مِنْ عَذَابِ يَوْمِئِذٍ بِبَنِيهِ </vt:lpstr>
      <vt:lpstr> وَصَاحِبَتِهِ وَأَخِيهِ‏ وَفَصِيلَتِهِ الَّتِي تُؤْوِيهِ </vt:lpstr>
      <vt:lpstr> وَمَنْ فِي الْأَرْضِ جَمِيعاً ثُمَّ يُنْجِيهِ </vt:lpstr>
      <vt:lpstr> كَلاَّ إِنَّهَا لَظٰى نَزَّاعَةً لِلشَّوٰى‏ </vt:lpstr>
      <vt:lpstr>مَوْلاَيَ يَا مَوْلاَيَ أَنْتَ الْمَوْلٰى وَ أَنَا الْعَبْدُ وَ هَلْ يَرْحَمُ الْعَبْدَ إِلاَّ الْمَوْلَى‏</vt:lpstr>
      <vt:lpstr>مَوْلاَيَ يَا مَوْلاَيَ أَنْتَ الْمَالِكُ وَ أَنَا الْمَمْلُوكُ وَ هَلْ يَرْحَمُ الْمَمْلُوكَ إِلاَّ الْمَالِكُ‏ </vt:lpstr>
      <vt:lpstr>مَوْلاَيَ يَا مَوْلاَيَ أَنْتَ الْعَزِيزُ وَ أَنَا الذَّلِيلُ وَ هَلْ يَرْحَمُ الذَّلِيلَ إِلاَّ الْعَزِيزُ </vt:lpstr>
      <vt:lpstr>مَوْلاَيَ يَا مَوْلاَيَ أَنْتَ الْخَالِقُ وَ أَنَا الْمَخْلُوقُ وَ هَلْ يَرْحَمُ الْمَخْلُوقَ إِلاَّ الْخَالِقُ‏ </vt:lpstr>
      <vt:lpstr>مَوْلاَيَ يَا مَوْلاَيَ أَنْتَ الْعَظِيمُ وَ أَنَا الْحَقِيرُ وَ هَلْ يَرْحَمُ الْحَقِيرَ إِلاَّ الْعَظِيمُ‏ </vt:lpstr>
      <vt:lpstr>مَوْلاَيَ يَا مَوْلاَيَ أَنْتَ الْقَوِيُّ وَ أَنَا الضَّعِيفُ وَ هَلْ يَرْحَمُ الضَّعِيفَ إِلاَّ الْقَوِيُ‏ </vt:lpstr>
      <vt:lpstr>مَوْلاَيَ يَا مَوْلاَيَ أَنْتَ الْغَنِيُّ وَ أَنَا الْفَقِيرُ وَ هَلْ يَرْحَمُ الْفَقِيرَ إِلاَّ الْغَنِيُ‏ </vt:lpstr>
      <vt:lpstr>مَوْلاَيَ يَا مَوْلاَيَ أَنْتَ الْمُعْطِي وَ أَنَا السَّائِلُ وَ هَلْ يَرْحَمُ السَّائِلَ إِلاَّ الْمُعْطِي‏ </vt:lpstr>
      <vt:lpstr>مَوْلاَيَ يَا مَوْلاَيَ أَنْتَ الْحَيُّ وَ أَنَا الْمَيِّتُ وَ هَلْ يَرْحَمُ الْمَيِّتَ إِلاَّ الْحَيُ‏ </vt:lpstr>
      <vt:lpstr>مَوْلاَيَ يَا مَوْلاَيَ أَنْتَ الْبَاقِي وَ أَنَا الْفَانِي وَ هَلْ يَرْحَمُ الْفَانِيَ إِلاَّ الْبَاقِي‏ </vt:lpstr>
      <vt:lpstr>مَوْلاَيَ يَا مَوْلاَيَ أَنْتَ الدَّائِمُ وَ أَنَا الزَّائِلُ وَ هَلْ يَرْحَمُ الزَّائِلَ إِلاَّ الدَّائِمُ‏</vt:lpstr>
      <vt:lpstr>مَوْلاَيَ يَا مَوْلاَيَ أَنْتَ الرَّازِقُ وَ أَنَا الْمَرْزُوقُ وَ هَلْ يَرْحَمُ الْمَرْزُوقَ إِلاَّ الرَّازِقُ‏</vt:lpstr>
      <vt:lpstr>مَوْلاَيَ يَا مَوْلاَيَ أَنْتَ الْجَوَادُ وَ أَنَا الْبَخِيلُ وَ هَلْ يَرْحَمُ الْبَخِيلَ إِلاَّ الْجَوَادُ </vt:lpstr>
      <vt:lpstr>مَوْلاَيَ يَا مَوْلاَيَ أَنْتَ الْمُعَافِي وَ أَنَا الْمُبْتَلٰى وَ هَلْ يَرْحَمُ الْمُبْتَلٰى إِلاَّ الْمُعَافِي‏ </vt:lpstr>
      <vt:lpstr>مَوْلاَيَ يَا مَوْلاَيَ أَنْتَ الْكَبِيرُ وَ أَنَا الصَّغِيرُ وَ هَلْ يَرْحَمُ الصَّغِيرَ إِلاَّ الْكَبِيرُ </vt:lpstr>
      <vt:lpstr>مَوْلاَيَ يَا مَوْلاَيَ أَنْتَ الْهَادِي وَ أَنَا الضَّالُّ وَ هَلْ يَرْحَمُ الضَّالَّ إِلاَّ الْهَادِي‏ </vt:lpstr>
      <vt:lpstr>مَوْلاَيَ يَا مَوْلاَيَ أَنْتَ الرَّحْمٰنُ وَ أَنَا الْمَرْحُومُ وَ هَلْ يَرْحَمُ الْمَرْحُومَ إِلاَّ الرَّحْمٰنُ‏ </vt:lpstr>
      <vt:lpstr>مَوْلاَيَ يَا مَوْلاَيَ أَنْتَ السُّلْطَانُ وَ أَنَا الْمُمْتَحَنُ وَ هَلْ يَرْحَمُ الْمُمْتَحَنَ إِلاَّ السُّلْطَانُ‏ </vt:lpstr>
      <vt:lpstr>مَوْلاَيَ يَا مَوْلاَيَ أَنْتَ الدَّلِيلُ وَ أَنَا الْمُتَحَيِّرُ وَ هَلْ يَرْحَمُ الْمُتَحَيِّرَ إِلاَّ الدَّلِيلُ‏ </vt:lpstr>
      <vt:lpstr>مَوْلاَيَ يَا مَوْلاَيَ أَنْتَ الْغَفُورُ وَ أَنَا الْمُذْنِبُ وَ هَلْ يَرْحَمُ الْمُذْنِبَ إِلاَّ الْغَفُورُ </vt:lpstr>
      <vt:lpstr>مَوْلاَيَ يَا مَوْلاَيَ أَنْتَ الْغَالِبُ وَ أَنَا الْمَغْلُوبُ وَ هَلْ يَرْحَمُ الْمَغْلُوبَ إِلاَّ الْغَالِبُ‏ </vt:lpstr>
      <vt:lpstr>مَوْلاَيَ يَا مَوْلاَيَ أَنْتَ الرَّبُّ وَ أَنَا الْمَرْبُوبُ وَ هَلْ يَرْحَمُ الْمَرْبُوبَ إِلاَّ الرَّبُ‏ </vt:lpstr>
      <vt:lpstr>مَوْلاَيَ يَا مَوْلاَيَ أَنْتَ الْمُتَكَبِّرُ وَ أَنَا الْخَاشِعُ وَ هَلْ يَرْحَمُ الْخَاشِعَ إِلاَّ الْمُتَكَبِّرُ </vt:lpstr>
      <vt:lpstr>مَوْلاَيَ يَا مَوْلاَيَ ارْحَمْنِي بِرَحْمَتِكَ </vt:lpstr>
      <vt:lpstr> وَارْضَ عَنِّي بِجُودِكَ وَكَرَمِكَ وَفَضْلِكَ‏</vt:lpstr>
      <vt:lpstr>يَا ذَا الْجُودِ وَالْإِحْسَانِ وَالطَّوْلِ وَالْاِمْتِنَانِ </vt:lpstr>
      <vt:lpstr> بِرَحْمَتِكَ يَا أَرْحَمَ الرَّاحِمِين</vt:lpstr>
      <vt:lpstr>اَللّٰهُمَّ صَلِّ عَلٰى مُحَمَّدٍ وَآلِ مُحَمَّدٍ</vt:lpstr>
      <vt:lpstr>PowerPoint Presentation</vt:lpstr>
      <vt:lpstr>اَللّٰهُمَّ صَلِّ عَلٰى مُحَمَّدٍ وَآلِ مُحَمَّدٍ</vt:lpstr>
      <vt:lpstr>بِسْمِ اللَّهِ الرَّحْمٰنِ الرَّحِيمِ</vt:lpstr>
      <vt:lpstr>اَللّٰهُمَّ إِنَّكَ قُلْتَ فِي كِتَابِكَ المُنْزَلِ:</vt:lpstr>
      <vt:lpstr>(شَهْرُ رَمَضَانَ الّذِي أُنْزِلَ فِيهِ القُرْآنُ</vt:lpstr>
      <vt:lpstr>هُدًى لِلنَّاسِ وَبَيِّنَاتٍ مِنَ الْهُدٰى وَالفُرْقَانِ)</vt:lpstr>
      <vt:lpstr>فَعَظّمْتَ حُرْمَةَ شَهْرِ رَمَضَانَ</vt:lpstr>
      <vt:lpstr>بِمَا أَنْزَلْتَ فِيهِ مِنَ القُرْآنِ</vt:lpstr>
      <vt:lpstr>وَخَصَصْتَهُ بِلَيْلَةِ القَدْرِ</vt:lpstr>
      <vt:lpstr>وَجَعَلْتَهَا خَيْراً مِنْ أَلْفِ شَهْرٍ.</vt:lpstr>
      <vt:lpstr>اَللّٰهُمَّ وَهٰذِهِ أَيَّامُ شَهْرِ رَمَضَانَ قَدِ انْقَضَتْ</vt:lpstr>
      <vt:lpstr>وَلَيَالِيهِ قَدْ تَصَرَّمَتْ</vt:lpstr>
      <vt:lpstr>وَقَدْ صِرْتُ يَا إِلهِي مِنْهُ إِلٰى مَا أَنْتَ أَعْلَمُ بِهِ مِنِّي</vt:lpstr>
      <vt:lpstr>وَأَحْصٰى لِعَدَدِهِ مِنَ الخَلْقِ أَجْمَعِينَ</vt:lpstr>
      <vt:lpstr>فَأَسْأَلُكَ بِمَا سَأَلَكَ بِهِ مَلائِكَتُكَ المُقَرّبُونَ</vt:lpstr>
      <vt:lpstr>وَأَنْبِيَاؤُكَ المُرْسَلُونَ</vt:lpstr>
      <vt:lpstr>وَعِبَادُكَ الصَّالِحُونَ</vt:lpstr>
      <vt:lpstr>أَنْ تُصَلِّيَ عَلٰى مُحَمَّدٍ وَآلِ مُحَمَّدٍ</vt:lpstr>
      <vt:lpstr>وَأَنْ تَفُكَّ رَقَبَتِي مِنَ النَّارِ</vt:lpstr>
      <vt:lpstr>وَتُدْخِلَنِي الجَنّةَ برَحْمَتِكَ</vt:lpstr>
      <vt:lpstr>وَأَنْ تَتَفَضَّلَ عَلَيَّ بِعَفْوِكَ وَكَرَمِكَ</vt:lpstr>
      <vt:lpstr>وَتَتَقَبَّلَ تَقَرُّبِي وَتَسْتَجِيبَ دُعَائِي</vt:lpstr>
      <vt:lpstr>وَتَمُنَّ عَلَيَّ [اِلَيَ‏] بِالأَمْنِ يَوْمَ الْخَوْفِ</vt:lpstr>
      <vt:lpstr>مِنْ كُلِّ هَوْلٍ أَعْدَدْتَهُ لِيَوْمِ الْقِيَامَةِ.</vt:lpstr>
      <vt:lpstr>إِلٰهِي وَأَعُوذُ بِوَجْهِكَ الْكَرِيمِ</vt:lpstr>
      <vt:lpstr>وَبِجَلالِكَ الْعَظِيمِ</vt:lpstr>
      <vt:lpstr>أَنْ تَنْقَضِيَ أَيَّامُ شَهْرِ رَمَضَانَ وَلَيَالِيهِ</vt:lpstr>
      <vt:lpstr>وَلَكَ قِبَلِي تَبِعَةٌ أَوْ ذَنْبٌ تُؤَاخِذُنِي بِهِ</vt:lpstr>
      <vt:lpstr>أَوْ خَطِيئَةٌ تُرِيدُ أَنْ تَقْتَصَّهَا مِنِّي لَمْ تَغْفِرْهَا لِي</vt:lpstr>
      <vt:lpstr>سَيِّدِي سَيِّدِي سَيِّدِي</vt:lpstr>
      <vt:lpstr>أَسْأَلُكَ يَا لا إِلٰهَ إِلاَّ أَنْتَ</vt:lpstr>
      <vt:lpstr>إِذْ لا إِلٰهَ إِلاَّ أَنْتَ</vt:lpstr>
      <vt:lpstr>إِنْ كُنْتَ رَضِيتَ عَنِّي فِي هٰذَا الشَّهْرِ</vt:lpstr>
      <vt:lpstr>فَازْدَدْ عَنِّي رِضًا</vt:lpstr>
      <vt:lpstr>وَإِنْ لَمْ تَكُنْ رَضِيتَ عَنِّي</vt:lpstr>
      <vt:lpstr>فَمِنَ الْآنَ فَارْضَ عَنِّي</vt:lpstr>
      <vt:lpstr>يَا أَرْحَمَ الرَّاحِمِينَ</vt:lpstr>
      <vt:lpstr>يَا اللّٰهُ يَا أَحَدُ يَا صَمَدُ</vt:lpstr>
      <vt:lpstr>يَا مَنْ لَمْ يَلِدْ وَلَمْ يُولَدْ</vt:lpstr>
      <vt:lpstr>وَلَمْ يَكُنْ لَهُ كُفُواً أَحَدٌ.</vt:lpstr>
      <vt:lpstr>يَا مُلَيّنَ الحَدِيدِ لِدَاوُدَ عَلَيْهِ السَّلامُ</vt:lpstr>
      <vt:lpstr>يَا كَاشِفَ الضُّرِّ وَالكُرَبِ الْعِظَامِ عَنْ أَيُّوبَ عَلَيْهِ السَّلامُ</vt:lpstr>
      <vt:lpstr>أَيْ مُفَرّجَ هَمِّ يَعْقُوبَ عَلَيْهِ السَّلامُ</vt:lpstr>
      <vt:lpstr>أَيْ مُنَفِّسَ غَمِّ يُوسُفَ عَلَيْهِ السَّلامُ</vt:lpstr>
      <vt:lpstr>صَلِّ عَلٰى مُحَمَّدٍ وَآلِ مُحَمَّدٍ</vt:lpstr>
      <vt:lpstr>كَمَا أَنْتَ أَهْلُهُ أَنْ تُصَلِّيَ عَلَيْهِمْ أَجْمَعِينَ</vt:lpstr>
      <vt:lpstr>وَافْعَلْ بِي مَا أَنْتَ أَهْلُهُ</vt:lpstr>
      <vt:lpstr>وَلا تَفْعَلْ بِي مَا أَنَا أَهْلُهُ.</vt:lpstr>
      <vt:lpstr>اَللّٰهُمَّ صَلِّ عَلٰى مُحَمَّدٍ وَآلِ مُحَمَّدٍ</vt:lpstr>
      <vt:lpstr>PowerPoint Presentation</vt:lpstr>
      <vt:lpstr>اَللّٰهُمَّ صَلِّ عَلٰى مُحَمَّدٍ وَآلِ مُحَمَّدٍ</vt:lpstr>
      <vt:lpstr>بِسْمِ اللَّهِ الرَّحْمٰنِ الرَّحِيمِ</vt:lpstr>
      <vt:lpstr>يَا مُولِجَ اللَّيْلِ فِي النَّهَارِ</vt:lpstr>
      <vt:lpstr>وَمُولِجَ النَّهَارِ فِي اللَّيْلِ</vt:lpstr>
      <vt:lpstr>وَمُخْرِجَ الحَيِّ مِنَ المَيِّتِ</vt:lpstr>
      <vt:lpstr>وَمُخْرِجَ الْمَيِّتِ مِنَ الْحَيِّ</vt:lpstr>
      <vt:lpstr>يَا رَازِقَ مَنْ يَشَاءُ بِغَيْرِ حِسَابٍ</vt:lpstr>
      <vt:lpstr>يَا اللّٰهُ يَا رَحْمَانُ</vt:lpstr>
      <vt:lpstr>يَا اللّٰهُ يَا رَحِيمُ</vt:lpstr>
      <vt:lpstr>يَا اللّٰهُ يَا اللّٰهُ يَا اللّٰهُ</vt:lpstr>
      <vt:lpstr>لَكَ الأَسْمَاءُ الحُسْنٰى</vt:lpstr>
      <vt:lpstr>وَالأَمْثَالُ العُلْيَا</vt:lpstr>
      <vt:lpstr>وَالْكِبْرِيَاءُ وَالْآلاءُ</vt:lpstr>
      <vt:lpstr>أَسْأَلُكَ أَنْ تُصَلِّيَ عَلٰى مُحَمَّدٍ وَآلِ مُحَمَّدٍ</vt:lpstr>
      <vt:lpstr>وَأَنْ تَجْعَلَ اسْمِي فِي هٰذِهِ اللَّيْلَةِ فِي السُّعَدَاءِ</vt:lpstr>
      <vt:lpstr>وَرُوحِي مَعَ الشُّهَدَاءِ</vt:lpstr>
      <vt:lpstr>وَإِحْسَانِي فِي عِلِّيِّينَ</vt:lpstr>
      <vt:lpstr>وَإِسَاءَتِي مَغْفُورَةً</vt:lpstr>
      <vt:lpstr>وَأَنْ تَهَبَ لِي يَقِيناً تُبَاشِرُ بِهِ قَلْبِي</vt:lpstr>
      <vt:lpstr>وَإِيمَاناً يُذْهِبُ الشَّكَّ عَنِّي</vt:lpstr>
      <vt:lpstr>وَتُرْضِيَنِي بِمَا قَسَمْتَ لِي</vt:lpstr>
      <vt:lpstr>وَآتِنَا فِي الدُّنْيَا حَسَنَةً</vt:lpstr>
      <vt:lpstr>وَفِي الْآخِرَةِ حَسَنَةً</vt:lpstr>
      <vt:lpstr>وَقِنَا عَذَابَ النَّارِ الْحَرِيقِ</vt:lpstr>
      <vt:lpstr>وَارْزُقْنِي فِيهَا ذِكْرَكَ وَشُكْرَكَ وَالرَّغْبَةَ إِلَيْكَ</vt:lpstr>
      <vt:lpstr>وَالْإِنَابَةَ وَالتَّوْفِيقَ لِمَا وَفَّقْتَ لَهُ</vt:lpstr>
      <vt:lpstr>مُحَمَّداً وَآلَ مُحَمَّدٍ عَلَيْهِ وَعَلَيْهِمُ السّلامُ.</vt:lpstr>
      <vt:lpstr>اَللّٰهُمَّ صَلِّ عَلٰى مُحَمَّدٍ وَآلِ مُحَمَّدٍ</vt:lpstr>
      <vt:lpstr>PowerPoint Presentation</vt:lpstr>
      <vt:lpstr>اَللّٰهُمَّ صَلِّ عَلٰى مُحَمَّدٍ وَآلِ مُحَمَّدٍ</vt:lpstr>
      <vt:lpstr>بِسْمِ اللَّهِ الرَّحْمٰنِ الرَّحِيمِ</vt:lpstr>
      <vt:lpstr>السَّلامُ عَلَيْكَ يَا ابْنَ رَسُولِ اللّٰهِ</vt:lpstr>
      <vt:lpstr>السَّلامُ عَلَيْكَ يَا ابْنَ أَمِيرِ الْمُؤْمِنِينَ</vt:lpstr>
      <vt:lpstr>السَّلامُ عَلَيْكَ يَا ابْنَ الصِّدِّيقَةِ الطَّاهِرَةِ فَاطِمَةَ سَيِّدَةِ نِسَاءِ الْعَالَمِينَ</vt:lpstr>
      <vt:lpstr>السَّلامُ عَلَيْكَ يَا مَوْلايَ يَا أَبَا عَبْدِاللّٰهِ وَرَحْمَةُ اللّٰهِ وَبَرَكَاتُهُ</vt:lpstr>
      <vt:lpstr>أَشْهَدُ أَنَّكَ قَدْ أَقَمْتَ الصَّلاةَ وَآتَيْتَ الزَّكَاةَ</vt:lpstr>
      <vt:lpstr>وَأَمَرْتَ بِالْمَعْرُوفِ وَنَهَيْتَ عَنِ الْمُنْكَرِ</vt:lpstr>
      <vt:lpstr>وَتَلَوْتَ الْكِتَابَ حَقَّ تِلاوَتِهِ وَجَاهَدْتَ فِي اللّٰهِ حَقَّ جِهَادِهِ</vt:lpstr>
      <vt:lpstr>وَصَبَرْتَ عَلَى الْأَذٰى فِي جَنْبِهِ مُحْتَسِباً حَتّٰى أَتَاكَ الْيَقِينُ</vt:lpstr>
      <vt:lpstr>أَشْهَدُ أَنَّ الَّذِينَ خَالَفُوكَ وَحَارَبُوكَ وَالَّذِينَ خَذَلُوكَ وَالَّذِينَ قَتَلُوكَ</vt:lpstr>
      <vt:lpstr>مَلْعُونُونَ عَلٰى لِسَانِ النَّبِيِّ الْأُمِّيِّ وَقَدْ خَابَ مَنِ افْتَرٰى</vt:lpstr>
      <vt:lpstr>لَعَنَ اللّٰهُ الظَّالِمِينَ لَكُمْ مِنَ الْأَوَّلِينَ وَالآخِرِينَ</vt:lpstr>
      <vt:lpstr>وَضَاعَفَ عَلَيْهِمُ الْعَذَابَ الْأَلِيمَ.</vt:lpstr>
      <vt:lpstr>أَتَيْتُكَ يَا مَوْلايَ يَا ابْنَ رَسُولِ اللّٰهِ زَائِراً عَارِفاً بِحَقّكَ</vt:lpstr>
      <vt:lpstr>مُوَالِياً لِأَوْلِيَائِكَ مُعَادِياً لأَعْدَائِكَ</vt:lpstr>
      <vt:lpstr>مُسْتَبْصِراً بِالْهُدَى الَّذِي أَنْتَ عَلَيْهِ عَارِفاً بِضَلالَةِ مَنْ خَالَفَكَ</vt:lpstr>
      <vt:lpstr>فَاشْفَعْ لِي عِنْدَ رَبِّكَ.</vt:lpstr>
      <vt:lpstr>السَّلامُ عَلَيْكَ يَا حُجَّةَ اللّٰهِ فِي أَرْضِهِ وَسَمَائِهِ</vt:lpstr>
      <vt:lpstr>صَلَّى اللّٰهُ عَلٰى رُوحِكَ الطَّيِّبِ وَجَسَدِكَ الطَّاهِرِ</vt:lpstr>
      <vt:lpstr>وَعَلَيْكَ السَّلامُ يَا مَوْلايَ وَرَحْمَةُ اللّٰهِ وَبَرَكَاتُهُ.</vt:lpstr>
      <vt:lpstr>PowerPoint Presentation</vt:lpstr>
      <vt:lpstr>السَّلامُ عَلَيْكَ يَا مَوْلايَ وَابْنَ مَوْلايَ وَرَحْمَةُ اللّٰهِ وَبَرَكَاتُهُ</vt:lpstr>
      <vt:lpstr>لَعَنَ اللّٰهُ مَنْ ظَلَمَكَ وَلَعَنَ اللّٰهُ مَنْ قَتَلَكَ</vt:lpstr>
      <vt:lpstr>وَضَاعَفَ عَلَيْهِمُ الْعَذَابَ الْأَلِيمَ.</vt:lpstr>
      <vt:lpstr>PowerPoint Presentation</vt:lpstr>
      <vt:lpstr>السَّلامُ عَلَيْكُمْ أَيّهَا الصِّدِّيقُونَ</vt:lpstr>
      <vt:lpstr>السَّلامُ عَلَيْكُمْ أَيّهَا الشُّهَدَاءُ الصَّابِرُونَ</vt:lpstr>
      <vt:lpstr>أَشْهَدُ أَنَّكُمْ جَاهَدْتُمْ فِي سَبِيلِ اللّٰهُ</vt:lpstr>
      <vt:lpstr>وَصَبَرْتُمْ عَلٰى الْأَذٰى فِي جَنْبِ اللّٰهُ</vt:lpstr>
      <vt:lpstr>وَنَصَحْتُمْ لِلّٰهِ وَلِرَسُولِهِ حَتّٰى أَتَاكُمُ الْيَقِينُ</vt:lpstr>
      <vt:lpstr>أَشْهَدُ أَنَّكُمْ أَحْيَاءٌ عِنْدَ رَبِّكُمْ تُرْزَقُونَ</vt:lpstr>
      <vt:lpstr>فَجَزَاكُمُ اللّٰهُ عَنِ الْإِسْلامِ وَأَهْلِهِ أَفْضَلَ جَزَاءِ الْمُحْسِنِينَ</vt:lpstr>
      <vt:lpstr>وَجَمَعَ بَيْنَنَا وَبَيْنَكُمْ فِي مَحَلِّ النَّعِيمِ.</vt:lpstr>
      <vt:lpstr>PowerPoint Presentation</vt:lpstr>
      <vt:lpstr>السَّلامُ عَلَيْكَ يَا ابْنَ أَمِيرِ الْمُؤْمِنِينَ</vt:lpstr>
      <vt:lpstr>السَّلامُ عَلَيْكَ أَيّهَا الْعَبْدُ الصَّالِحُ الْمُطِيعُ لِلّٰهِ وَلِرَسُولِهِ</vt:lpstr>
      <vt:lpstr>أَشْهَدُ أَنَّكَ قَدْ [جَاهَدْتَ وَ]نَصَحْتَ وَصَبَرْتَ حَتّٰى أَتَاكَ الْيَقِينُ</vt:lpstr>
      <vt:lpstr>لَعَنَ اللّٰهُ الظَّالِمِينَ لَكُمْ مِنَ الْأَوَّلِينَ وَالْآخِرِينَ</vt:lpstr>
      <vt:lpstr>وَأَلْحَقَهُمْ بِدَرْكِ الْجَحِيمِ.</vt:lpstr>
      <vt:lpstr>اَللّٰهُمَّ صَلِّ عَلٰى مُحَمَّدٍ وَآلِ مُحَمَّدٍ</vt:lpstr>
      <vt:lpstr>PowerPoint Presentation</vt:lpstr>
      <vt:lpstr>أَللّٰهُمَّ صَلِّ عَلٰى مُحَمَّدٍ وَآلِ مُحَمَّدٍ</vt:lpstr>
      <vt:lpstr>بِسْمِ اللّٰهِ الرَّحْمٰنِ الرَّحِيمِ</vt:lpstr>
      <vt:lpstr>إِلٰهِي أَلْبَسَتْنِي الْخَطايا ثَوْبَ مَذَلَّتِي</vt:lpstr>
      <vt:lpstr>وَجَلَّلَنِي التَّباعُدُ مِنْكَ لِباسَ مَسْكَنَتِي،</vt:lpstr>
      <vt:lpstr>وَأَماتَ قَلْبِي عَظِيمُ جِنايَتِي،</vt:lpstr>
      <vt:lpstr>فَأَحْيِه بِتَوْبَةٍ مِنْكَ يا أَمَلِي وَبُغْيَتِي،</vt:lpstr>
      <vt:lpstr>وَيا سُؤْلِي وَمُنْيَتِي،</vt:lpstr>
      <vt:lpstr>فَوَعِزَّتِكَ ما أَجِدُ لِذُنُوبِي سِواكَ غافِراً،</vt:lpstr>
      <vt:lpstr>وَلا أَرَىٰ لِكَسْرِي غَيْرَكَ جابِراً،</vt:lpstr>
      <vt:lpstr>وَقَدْ خَضَعْتُ بِالإِنابَةِ إلَيْكَ</vt:lpstr>
      <vt:lpstr>وَعَنَوْتُ بِالاسْتِكانَةِ لَدَيْكَ،</vt:lpstr>
      <vt:lpstr>فَإنْ طَرَدْتَنِي مِنْ بابِكَ فَبِمَنْ أَلُوذُ</vt:lpstr>
      <vt:lpstr>وَإنْ رَدَدْتَنِي عَنْ جَنابِكَ فَبِمَنْ أَعُوذُ</vt:lpstr>
      <vt:lpstr>فَوَا أَسَفاهُ مِنْ خَجْلَتِي وَافْتِضَاحِي،</vt:lpstr>
      <vt:lpstr>وَوا لَهْفاهُ مِنْ سُوءِ عَمَلِي وَاجْتِراحِي</vt:lpstr>
      <vt:lpstr>أَسْأَلُكَ يا غافِرَ الذَّنْبِ الْكَبِيرِ</vt:lpstr>
      <vt:lpstr>وَيا جابِرَ الْعَظْمِ الْكَسِيرِ،</vt:lpstr>
      <vt:lpstr>أَنْ تَهَبَ لِي مُوبِقاتِ الْجَرائِرِ،</vt:lpstr>
      <vt:lpstr>وَتَسْتُرَ عَلَيَّ فاضِحاتِ السَّرائِرِ،</vt:lpstr>
      <vt:lpstr>وَلا تُخْلِنِي فِي مَشْهَدِ الْقِيامَةِ مِنْ بَرْدِ عَفْوِكَ وَغَفْرِكَ،</vt:lpstr>
      <vt:lpstr>وَلا تُعْرِنِي مِنْ جَمِيلِ صَفْحِكَ وَسَتْرِكَ</vt:lpstr>
      <vt:lpstr>إِلٰهِي ظَلِّلْ عَلَىٰ ذُنُوبِي غَمامَ رَحْمَتِكَ،</vt:lpstr>
      <vt:lpstr>وَأَرْسِلْ عَلىٰ عُيُوبِي سَحابَ رَأْفَتِكَ</vt:lpstr>
      <vt:lpstr>إِلٰهِي هَلْ يَرْجِعُ الْعَبْدُ الأَبِقُ إلاَّ إلَىٰ مَوْلاهُ</vt:lpstr>
      <vt:lpstr>أَمْ هَلْ يُجِيرُهُ مِنْ سَخَطِهِ أَحَدٌ سِواهُ</vt:lpstr>
      <vt:lpstr>إِلٰهِي إنْ كانَ النَّدَمُ عَلَىٰ الذَّنْب تَوْبَةً،</vt:lpstr>
      <vt:lpstr>فَإِنِّي وَعِزَّتِكَ مِنَ النَّادِمِينَ،</vt:lpstr>
      <vt:lpstr>وَإِنْ كَانَ الاسْتِغْفارُ مِنَ الْخَطيئَةِ حِطَّةً،</vt:lpstr>
      <vt:lpstr>فَإِنِّي لَكَ مِنَ الُمُسْتَغْفِرِينَ،</vt:lpstr>
      <vt:lpstr>لَكَ الْعُتْبىٰ حَتَّىٰ تَرْضَىٰ</vt:lpstr>
      <vt:lpstr>إِلٰهِي بِقُدْرَتِكَ عَلَيَّ تُبْ عَلَيَّ،</vt:lpstr>
      <vt:lpstr>وَبِحِلْمِكَ عَنِّي اعْفُ عَنِّي،</vt:lpstr>
      <vt:lpstr>وَبِعِلْمِكَ بِي ارْفَقْ بِي</vt:lpstr>
      <vt:lpstr>إِلٰهِي أَنْتَ الَّذِي فَتَحْتَ لِعِبادِكَ بَابَاً إلَىٰ عَفْوِكَ سَمَّيْتَهُ التَّوْبَةَ،</vt:lpstr>
      <vt:lpstr>فَقُلْتَ تُوبُوا إلَىٰ اللَّهِ تَوْبَةً نَصُوحَاً</vt:lpstr>
      <vt:lpstr>فَما عُذْرُ مَنْ أَغْفَلَ دُخُولَ الْبابِ بَعْدَ فَتْحِهِ</vt:lpstr>
      <vt:lpstr>إِلٰهِي إنْ كانَ قَبُحَ الذَّنْبُ مِنْ عَبْدِكَ</vt:lpstr>
      <vt:lpstr>فَلْيَحْسُنِ الْعَفْوُ مِنْ عِنْدِكَ</vt:lpstr>
      <vt:lpstr>إِلٰهِي ما أَنَا بِأَوَّلِ مَنْ عَصاكَ، فَتُبْتَ عَلَيْهِ،</vt:lpstr>
      <vt:lpstr>وَتَعَرَّضَ بِمَعْرُوفِكَ، فَجُدْتَ عَلَيْهِ،</vt:lpstr>
      <vt:lpstr>يا مُجِيبَ الْمُضْطَرِّ،</vt:lpstr>
      <vt:lpstr>يا كَاشِفَ الضُّرِّ،</vt:lpstr>
      <vt:lpstr>يا عَظِيمَ الْبِرِّ،</vt:lpstr>
      <vt:lpstr>يا عَليمَاً بِما فِي السِّرِّ،</vt:lpstr>
      <vt:lpstr>يا جَمِيلَ السِّتْرِ</vt:lpstr>
      <vt:lpstr>اسْتَشْفَعْتُ بِجُودِكَ وَكَرَمِكَ إلَيْكَ،</vt:lpstr>
      <vt:lpstr>وَتَوَسَّلْتُ بِجَنابِكَ وَتَرَحُّمِكَ لَدَيْكَ،</vt:lpstr>
      <vt:lpstr>فَاسْتَجِبْ دُعائِي،</vt:lpstr>
      <vt:lpstr>وَلا تُخَيِّبْ فِيكَ رَجَائِي</vt:lpstr>
      <vt:lpstr>وَتَقَبَّلْ تَوْبَتِي</vt:lpstr>
      <vt:lpstr>وَكَفِّرْ خَطيئَتِي،</vt:lpstr>
      <vt:lpstr>بِمَنِّكَ وَرَحْمَتِكَ</vt:lpstr>
      <vt:lpstr>يا أَرْحَمَ الرَّاحِمِينَ</vt:lpstr>
      <vt:lpstr>أَللّٰهُمَّ صَلِّ عَلٰى مُحَمَّدٍ وَآلِ مُحَمَّدٍ</vt:lpstr>
      <vt:lpstr>PowerPoint Presentation</vt:lpstr>
      <vt:lpstr>اَللّٰهُمَّ صَلِّ عَلٰى مُحَمَّدٍ وَآلِ مُحَمَّدٍ</vt:lpstr>
      <vt:lpstr>بِسْمِ اللَّهِ الرَّحْمٰنِ الرَّحِيمِ</vt:lpstr>
      <vt:lpstr>اللّهُمّ كُنْ لِوَلِيّكَ الحُجّةِ ابْنِ الحَسَنِ</vt:lpstr>
      <vt:lpstr>صَلَوَاتُكَ عَلَيْهِ وَعَلَى آبَائِهِ</vt:lpstr>
      <vt:lpstr>فِي هذِهِ السَّاعَةِ وَفي كُلّ سَاعَةٍ</vt:lpstr>
      <vt:lpstr>وَلِيّاً وَحَافِظاً</vt:lpstr>
      <vt:lpstr>وَقَائِداً وَنَاصِراً</vt:lpstr>
      <vt:lpstr>وَدَلِيلاً وَعَيْناً</vt:lpstr>
      <vt:lpstr>حَتَّى تُسْكِنَهُ أَرْضَكَ طَوْعاً</vt:lpstr>
      <vt:lpstr>وَتُمَتّعَهُ فِيهَا طَوِيلاً.</vt:lpstr>
      <vt:lpstr>يَا مُدَبّرَ الأُمُورِ</vt:lpstr>
      <vt:lpstr>يَا بَاعِثَ مَنْ فِي القُبُورِ</vt:lpstr>
      <vt:lpstr>يَا مُجْرِيَ البُحُورِ</vt:lpstr>
      <vt:lpstr>يَا مُلَيّنَ الحَدِيدِ لِدَاوُدَ</vt:lpstr>
      <vt:lpstr>صَلّ عَلَى مُحَمّدٍ وَآلِ مُحَمّدٍ…</vt:lpstr>
      <vt:lpstr>حاجات</vt:lpstr>
      <vt:lpstr>اَللّٰهُمَّ صَلِّ عَلٰى مُحَمَّدٍ وَآلِ مُحَمَّدٍ</vt:lpstr>
      <vt:lpstr>PowerPoint Presentation</vt:lpstr>
      <vt:lpstr>اَللّٰهُمَّ صَلِّ عَلٰى مُحَمَّدٍ وَآلِ مُحَمَّدٍ</vt:lpstr>
      <vt:lpstr>بِسْمِ اللَّهِ الرَّحْمٰنِ الرَّحِيمِ</vt:lpstr>
      <vt:lpstr>اللَّهُمَّ  يَا مَن لا يَصِفُهُ نَعْتُ الْوَاصِفِينَ</vt:lpstr>
      <vt:lpstr>وَيَا مَن لا يُجَاوِزُهُ رَجَاءُ الرَّاجِينَ</vt:lpstr>
      <vt:lpstr>وَيَا مَن لا يَضِيعُ لَديْهِ أَجْرُ الْمُحْسِنِينَ</vt:lpstr>
      <vt:lpstr>وَيَا مَنْ هُوَ مُنتَهَى خَوْفِ الْعَابِدِينَ</vt:lpstr>
      <vt:lpstr>وَيَا مَنْ هُوَ غَايَةُ خَشْيَةِ الْمُتَّقِينَ</vt:lpstr>
      <vt:lpstr>هَذَا مَقَامُ مَن تَدَاوَلَتْهُ أَيْدِي الذُّنُوبِ،</vt:lpstr>
      <vt:lpstr>وَقَادَتْهُ أَزِمَّةُ الْخَطَايَا،</vt:lpstr>
      <vt:lpstr>وَاسْتَحْوَذَ عَلَيْهِ الشَّيْطَانُ</vt:lpstr>
      <vt:lpstr>فَقَصَّرَ عَمَّا أَمَرْتَ بِهِ تَفْرِيطاً،</vt:lpstr>
      <vt:lpstr>وَتَعَاطَى مَا نَهَيْتَ عَنْهُ تَعْزِيراً،</vt:lpstr>
      <vt:lpstr>كَالْجَاهِلِ بِقُدْرَتِكَ عَلَيْهِ،</vt:lpstr>
      <vt:lpstr>أَوْ كَالْمُنكِرِ فَضْلِ إِحْسَانِكَ إِلَيْهِ</vt:lpstr>
      <vt:lpstr>حَتَّى إِذَا انفَتَحَ لَهُ بَصَرُ الْهُدَي،</vt:lpstr>
      <vt:lpstr>وَتَقَشَّعَتْ عَنهُ سَحَائِبُ العَمَي،</vt:lpstr>
      <vt:lpstr>أَحْصَى مَا ظَلَمَ بِهِ نَفْسَهُ،</vt:lpstr>
      <vt:lpstr>وَفَكَّرَ فِيمَا خَالَفَ فِيهِ رَبَّهُ</vt:lpstr>
      <vt:lpstr>فَرَأَى كَبِيرَ عِصْيَانِهِ كَبِيراً،</vt:lpstr>
      <vt:lpstr>وَجَلِيلَ مُخَالَفَتِهِ جَلِيلاً</vt:lpstr>
      <vt:lpstr>فَأَقْبَلَ نَحْوَكَ مُؤَمِّلاً لَّكَ،</vt:lpstr>
      <vt:lpstr>مُسْتَحْيِياً مِّنكَ،</vt:lpstr>
      <vt:lpstr>وَوَجَّهَ رَغْبَتَهُ إِلَيْكَ ثِقَةً بِكَ،</vt:lpstr>
      <vt:lpstr>فَأَمَّكَ بِطَبْعِهِ يَقِيناً،</vt:lpstr>
      <vt:lpstr>وَقَصَدَكَ بِخَوْفِهِ إِخْلاَصاً،</vt:lpstr>
      <vt:lpstr>قَدْ خَلاَ طَمَعُهُ مِن كُلِّ مَطْمُوعٍ فِيهِ غَيْرُكَ،</vt:lpstr>
      <vt:lpstr>وَأَفْرَجَ رَوْعُهُ مِن كُلِّ مَحْذُورٍ مِّنْهُ سِوَاكَ</vt:lpstr>
      <vt:lpstr>فَمَثَلَ بَيْنَ يَديْكَ مُتَضَرِّعاً،</vt:lpstr>
      <vt:lpstr>وَغَمَّضَ بَصَرَهُ إِلىَ الأَرْضِ مُتَخَشِّعاً،</vt:lpstr>
      <vt:lpstr>وَطَأْطَأَ رَأْسَهُ لِعِزَّتِكَ مُتَذَلِّلاً</vt:lpstr>
      <vt:lpstr>وَأَبَثَّكَ مِن سِرِّهِ مَا أَنتَ أَعْلَمُ بِهِ مِنْهُ خُضُوعاً</vt:lpstr>
      <vt:lpstr>وَعَدَّدَ مِن ذُنُوبِهِ مَا أَنتَ أَحْصى لَهَا خُشُوعاً</vt:lpstr>
      <vt:lpstr>وَاسْتَغَاثَ بِكَ مِنْ</vt:lpstr>
      <vt:lpstr>عَظِيمِ مَا وَقَعَ بِهِ فِي عِلْمِكَ،</vt:lpstr>
      <vt:lpstr>وَقَبِيحِ مَا فَضَحَهُ فِي حُكْمِكَ،</vt:lpstr>
      <vt:lpstr>مِن ذُنُوبٍ أَدْبَرَتْ لَذَّاتُهَا فَذَهَبَتْ،</vt:lpstr>
      <vt:lpstr>وَأَقَامَتْ تَبِعَاتُهَا فَلَزِمَتْ</vt:lpstr>
      <vt:lpstr>لا يُنكِرُ يَا إِلَهِي عَدْلَكَ إِنْ عَاقَبْتَهُ،</vt:lpstr>
      <vt:lpstr>وَلا يَسْتَعْصِمُ عَفْوَكَ عَنْهُ إِنْ عَفَوْتَ عَنْهُ وَرَحِمْتَهُ</vt:lpstr>
      <vt:lpstr>لأَنَّكَ الرَّبُّ الْكَرِيمُ الَّذِي لا يَتَعَاظَمُهُ غُفْرَانُ الذَّنْبِ الْعَظِيمِ</vt:lpstr>
      <vt:lpstr>اللَّهُمَّ فَهَا أَنَا ذَا</vt:lpstr>
      <vt:lpstr>قَدْ جِئْتُكَ مُطِيعاً لأَمْرِكَ، </vt:lpstr>
      <vt:lpstr>فِيمَا أَمَرْتَ بِهِ مِنَ الدُّعَاءِ،</vt:lpstr>
      <vt:lpstr>مُتَنَجِّزاً وَّعْدَكَ فِيمَا وَعَدتَّ بِهِ مِنَ الإِجَابَةِ، إِذْ تَقُولُ:</vt:lpstr>
      <vt:lpstr>(اُدْعُوني أَسْتَجِبْ لَكُمْ)</vt:lpstr>
      <vt:lpstr>اللَّهُمَّ فَصَلِّ عَلَى مُحَمَّدٍ وَآلهِ</vt:lpstr>
      <vt:lpstr>وَالْقَنِي بِمَغْفِرَتِكَ كَمَا لَقِيتُكَ بِإِقْرَارِي</vt:lpstr>
      <vt:lpstr>وَارْفَعْنِي عَن مَّصَاِرعِ الذُّنُوبِ كَمَا وَضَعْتُ لَكَ نَفْسِي</vt:lpstr>
      <vt:lpstr>وَاسْتُرْنِي بِسِتْرِكَ كَمَا تَأَنَّيْتَنِي عَنِ الإنتِقَامِ مِنِّي</vt:lpstr>
      <vt:lpstr>اللَّهُمَّ وَثَبِّتْ فِي طَاعَتِكَ نِيَّتِي</vt:lpstr>
      <vt:lpstr>وَأَحْكِمْ فِي عِبَادَتِكَ بَصِيرَتِي</vt:lpstr>
      <vt:lpstr>وَوَفِّقْنِي إِلىَ الأَعْمَاِل مَا تَغْسِلُ بِهِ دَنَسَ الْخَطَايَا عَنِّي</vt:lpstr>
      <vt:lpstr>وَتَوَفَّنِي عَلَى مِلَّتِكَ وَمِلَّةِ نَبِيِّكَ مُحَمَّدٍ عَلَيِهْ السَّلاَمُ إِذَا تَوَفَّيْتَنِي</vt:lpstr>
      <vt:lpstr>اللَّهُمَّ إِنِّي أَتُوبُ إِلَيْكَ فِي مَقَامِي هَذَا مِن</vt:lpstr>
      <vt:lpstr>كَبَائِرِ ذُنُوبِي وَصَغَائِرِهَا،</vt:lpstr>
      <vt:lpstr>وَبَوَاطِنِ سَيِّئَاتِي وَظَوَاهِرِهَا،</vt:lpstr>
      <vt:lpstr>وَسَوَاِلفِ زَلاَّتِي وَحَوَادِثِهَا</vt:lpstr>
      <vt:lpstr>تَوْبَةَ مَن لا يُحَدِّثُ نَفْسَهُ بِمَعْصِيَةٍ،</vt:lpstr>
      <vt:lpstr>وَلا يُضْمِرُ أَن يَّعُودَ فِي خَطِيئَةٍ</vt:lpstr>
      <vt:lpstr>وَقَدْ قُلْتَ يَا إِلَهِي فِي مُحْكَمِ كِتَابِكَ</vt:lpstr>
      <vt:lpstr>إِنَّكَ تَقْبَلُ التَّوْبَةَ عَنْ عِبَادِكَ</vt:lpstr>
      <vt:lpstr>وَتَعْفُو عَنِ السَّيِّئَاتِ</vt:lpstr>
      <vt:lpstr>وَتُحِبُّ التَّوَّابِينَ</vt:lpstr>
      <vt:lpstr>فَاقْبَلْ تَوْبَتِي كَمَا وَعَدتَّ</vt:lpstr>
      <vt:lpstr>وَاعْفُ عَن سَيِّئَاتِي كَمَا ضَمِنتَ</vt:lpstr>
      <vt:lpstr>وَأَوْجِبْ لِي مَحَبَّتَكَ كَمَا شَرَطتَّ</vt:lpstr>
      <vt:lpstr>وَلَكَ يَا رَبِّ</vt:lpstr>
      <vt:lpstr>شَرْطِي لا أَعُودَ فِي مَكْرُوهِكَ</vt:lpstr>
      <vt:lpstr>وَضَمَاِني لا أَرْجِعَ فِي مَذْمُومِكَ</vt:lpstr>
      <vt:lpstr>وَعَهْدِي أَنْ أَهْجُرَ جَمِيعَ مَعَاصِيكَ</vt:lpstr>
      <vt:lpstr>اللَّهُمَّ إِنَّكَ أَعْلَمُ بِمَا عَمِلْتُ</vt:lpstr>
      <vt:lpstr>فَاغْفِرْ لِي مَا عَلِمْتَ</vt:lpstr>
      <vt:lpstr>وَاصْرِفْنِي بِقُدْرَتِكَ إِلَى مَا أَحْبَبْتَ</vt:lpstr>
      <vt:lpstr>اللَّهُمَّ وَعَلَيَّ تَبِعَاتٌ قَدْ حَفِظْتُهُنَّ،</vt:lpstr>
      <vt:lpstr>وَتَبِعَاتٌ قَدْ نَسِيتُهُنَّ،</vt:lpstr>
      <vt:lpstr>وَكُلُّهُنَّ بِعَيْنِكَ الَّتِي لا تَنَامُ،</vt:lpstr>
      <vt:lpstr>وَعِلْمِكَ الَّذِي لا يَنْسَى</vt:lpstr>
      <vt:lpstr>فَعَوِّضْ مِنْهَا أَهْلَهَا، وَاحْطُطْ عَنِّي وِزْرَهَا،</vt:lpstr>
      <vt:lpstr>وَخَفِّفْ عَنِّي ثِقْلَهَا، وَاعْصِمْنِي مِنْ أَنْ أُقَارِفَ مِثْلَهَا</vt:lpstr>
      <vt:lpstr>اللَّهُمَّ وَإِنَّهُ لا وَفَاءَ لِي بِالتَّوْبَةِ إِلاَّ بِعِصْمَتِكَ،</vt:lpstr>
      <vt:lpstr>وَلا اسْتِمْسَاكَ بِي عَنِ الْخَطَايَا إِلاَّ عَن قُوَّتِكَ</vt:lpstr>
      <vt:lpstr>فَقَوِّنِي بِقُوَّةٍ كَافِيَةٍ</vt:lpstr>
      <vt:lpstr>وَتَوَلَّنِي بِعِصْمَةٍ مَّانِعَةٍ</vt:lpstr>
      <vt:lpstr>اللَّهُمَّ أَيُّمَا عَبْدٍ تَابَ إِلَيْكَ </vt:lpstr>
      <vt:lpstr>وَهُوَ فِي عِلْمِ الْغَيْبِ عِندَكَ فَاسِخً لِّتَوْبَتِهِ، </vt:lpstr>
      <vt:lpstr>وَعَائِدٌ فِي ذَنْبِهِ وَخَطِيئَتِهِ</vt:lpstr>
      <vt:lpstr>فَإِنِّي أَعُوذُ بِكَ أَنْ أَكُونَ كَذلِكَ</vt:lpstr>
      <vt:lpstr>فاجْعَلْ تَوْبَتِي هَذِهِ لا أَحْتَاجُ بَعْدَهَا إِلَى تَوْبَةٍ، </vt:lpstr>
      <vt:lpstr>تَوْبَةً مُّوجِبَةً لِّمَحْوِ مَا سَلَفَ وَالسَّلاَمَةِ فِيمَا بَقِيَ</vt:lpstr>
      <vt:lpstr>اللَّهُمَ إِنِّي أَعْتَذِرُ إِلَيْكَ مِنْ جَهْلِي</vt:lpstr>
      <vt:lpstr>وَأَسْتَوْهِبُكَ سُوءَ فِعْلِي</vt:lpstr>
      <vt:lpstr>فَاضْمُمْنِي إِلَى كَنَفِ رَحْمَتِكَ تَطَوُّلاً</vt:lpstr>
      <vt:lpstr>وَاسْتُرْنِي بِسِتْرِ عَافِيَتِكَ تَفَضُّلاً</vt:lpstr>
      <vt:lpstr>اللَّهُمَّ وَإِنّي أَتُوبُ إِلَيْكَ مِن كُلِّ مَا خَالَفَ إِرَادَتَكَ، </vt:lpstr>
      <vt:lpstr>أَوْ زَالَ عَن مَّحَبَّتِكَ،</vt:lpstr>
      <vt:lpstr>مِنْ خَطَرَاتِ قَلْبِي،</vt:lpstr>
      <vt:lpstr>وَلَحَظَاتِ عَيْنِي،</vt:lpstr>
      <vt:lpstr>وَحِكَايَاتِ لِسَانِي،</vt:lpstr>
      <vt:lpstr>تَوْبَةً تَسْلَمُ بِهَا كُلُّ جَارِحَةٍ عَلَى حِيَاِلهَا مِن تَبِعَاتِكَ </vt:lpstr>
      <vt:lpstr>وَتَأْمَنُ مِمَّا يَخَافُ الْمُعْتَدُونَ مِنْ أَلِيمِ سَطَوَاتِكَ</vt:lpstr>
      <vt:lpstr>اللَّهُمَّ فَارْحَمْ وَحْدَتِي بَيْنَ يَديْكَ،</vt:lpstr>
      <vt:lpstr>وَوَجِيبَ قَلْبِي مِنْ خَشْيَتِكَ</vt:lpstr>
      <vt:lpstr>وَاضْطِرَابَ أَرْكَانِي مِنْ هَيْبَتِكَ</vt:lpstr>
      <vt:lpstr>فَقَدْ أَقَامَتْنِي يَا رَبِّ ذُنُوبِي مَقَامَ الْخِزْيِ بِفِنَائِكَ،</vt:lpstr>
      <vt:lpstr>فَإِن سَكَتُّ لَمْ يَنطِقْ عَنِّي أَحَدٌ،</vt:lpstr>
      <vt:lpstr>وَإِن شَفَعْتُ فَلَسْتُ بِأَهْلِ الشَّفَاعَةِ</vt:lpstr>
      <vt:lpstr>اللَّهُمَّ صَلِّ عَلَى مُحَمَّدٍ وَّآلِ مُحَمَّدٍ</vt:lpstr>
      <vt:lpstr>وَشَفِّعْ فِي خَطَايَايَ كَرَمَكَ</vt:lpstr>
      <vt:lpstr>وَعُدْ عَلَى سَيِّئَاتِي بِعَفْوِكَ</vt:lpstr>
      <vt:lpstr>وَلا تَجْزِنِي جَزَائِي مِنْ عُقُوبَتِكَ</vt:lpstr>
      <vt:lpstr>وَابْسُطْ عَلَيَّ طَوْلَكَ</vt:lpstr>
      <vt:lpstr>وَجَلِّلْنِي بِسِتْرِكَ</vt:lpstr>
      <vt:lpstr>وَافْعَلْ بِي فِعْلَ عَزِيزٍ تَضَرَّعَ إِلَيْهِ عَبْدٌ ذَلِيلٌ فَرَحِمَهُ،</vt:lpstr>
      <vt:lpstr>أَوْ غَنِيٍّ تَعَرَّضَ لَهُ عَبْدٌ فَقِيرٌ فَنَعَشَهُ</vt:lpstr>
      <vt:lpstr>اللَّهُمَّ لا خَفِيرَ لِي مِنكَ فَلْيَخْفِرْنِي عِزُّكَ</vt:lpstr>
      <vt:lpstr>وَلا شَفِيعَ لِي إِلَيْكَ فَلْيَشْفَعْ لِي فَضْلُكَ</vt:lpstr>
      <vt:lpstr>وَقَدْ أَوْجَلَتْنِي خَطَايَايَ فَلْيُؤْمِنِّي عَفْوُكَ</vt:lpstr>
      <vt:lpstr>فَمَا كُلُّ مَا نَطَقْتُ بِهِ عَن جَهْلٍ مِّنِّي بِسُوءِ أثَرِي، </vt:lpstr>
      <vt:lpstr>وَلا نِسْيَانٍ لِّمَا سَبَقَ مِن ذَمِيمِ فِعْلِي</vt:lpstr>
      <vt:lpstr>لَكِن لِّتَسْمَعْ سَمَاؤُكَ وَمَن فِيهَا</vt:lpstr>
      <vt:lpstr>وَأَرْضُكَ وَمَنْ عَلَيْهَا</vt:lpstr>
      <vt:lpstr>مَا أَظْهَرْتُ لَكَ مِنَ النَّدَمِ، </vt:lpstr>
      <vt:lpstr>وَلَجَأْتُ إِلَيْكَ فِيهِ مِنَ التَّوْبَةِ</vt:lpstr>
      <vt:lpstr>فَلَعَلَّ بَعْضَهُم بِرَحْمَتِكَ يَرْحَمُنِي مِن سُوءِ مَوْقِفِي، </vt:lpstr>
      <vt:lpstr>أَوْ تُدْرِكُهُ الرِّقَّةُ عَلَيَّ بِسُوءِ حَاِلي،</vt:lpstr>
      <vt:lpstr>فَيَنَالَنِي مِنْهُ بِدَعْوَةٍ هِيَ أَسْمَعُ لَديْكَ مِن دُعَائِي، </vt:lpstr>
      <vt:lpstr>أَوْشَفَاعَةٍ أَوْكَدُ عِندَكَ مِن شَفَاعَتِي، </vt:lpstr>
      <vt:lpstr>تَكُونُ بِهَا نَجَاتِي مِنْ غَضَبِكَ،</vt:lpstr>
      <vt:lpstr>وَفَوْزِي بِرِضَاكَ</vt:lpstr>
      <vt:lpstr>اللَّهُمَّ إِن يَّكُنِ النَّدَمُ تَوْبَةً إِلَيْكَ فَأَنَا أَندَمُ النَّادِمِينَ</vt:lpstr>
      <vt:lpstr>وَإِن يَّكُنِ التَّرْكُ لِمَعْصِيَتِكَ إِنَابَةً فَأَنَا أَوَّلُ الْمُنِيبِينَ</vt:lpstr>
      <vt:lpstr>وَإِن يَّكُنِ الإسْتِغْفَارُ حِطَّةً لِّلذُّنُوبِ فَإِنِّي لَكَ مِنَ الْمُسْتَغْفِرِينَ</vt:lpstr>
      <vt:lpstr>اللَّهُمَّ فَكَمَا أَمَرْتَ بِالتَّوْبَةِ وَضَمِنتَ الْقَبُولَ</vt:lpstr>
      <vt:lpstr>وَحَثَثْتَ عَلىَ الدُّعَاءِ وَوَعَدتَّ الإِجَابَةَ</vt:lpstr>
      <vt:lpstr>فَصَلِّ عَلَى مُحَمَّدٍ وَّآلِ مُحَمَّدٍ</vt:lpstr>
      <vt:lpstr>وَاقْبَلْ تَوْبَتِي وَلا تَرْجِعْنِي مَرْجِعَ الْخَيْبَةِ مِن رَّحْمَتِكَ</vt:lpstr>
      <vt:lpstr>إِنَّكَ أَنتَ التَّوَّابُ عَلىَ الْمُذْنِبِينَ،</vt:lpstr>
      <vt:lpstr>وَالرَّحِيمُ لِلْخَاطِئِينَ الْمُنِيبِينَ</vt:lpstr>
      <vt:lpstr>اللَّهُمَّ صَلِّ عَلَى مُحَمَّدٍ وَّآلِ مُحَمَّدٍ كَمَا هَديْتَنَا بِهِ</vt:lpstr>
      <vt:lpstr>وَصَلِّ عَلَى مُحَمَّدٍ وَّآلِهِ كَمَا اسْتَنقَذْتنَا بِهِ</vt:lpstr>
      <vt:lpstr>وَصَلِّ عَلَى مُحَمَّدٍ وَّآلِ مُحَمَّدٍ صَلاَةً تَشْفَعُ لَنَا يَوْمَ الْقِيَامَةِ وَيَوْمَ الْفَاقَةِ إِلَيْكَ</vt:lpstr>
      <vt:lpstr>إِنَّكَ عَلَى كُلِّ شَيْء قَدِيرٌ، وَهُوَ عَلَيْكَ يَسِيرٌ</vt:lpstr>
      <vt:lpstr>اَللّٰهُمَّ صَلِّ عَلٰى مُحَمَّدٍ وَآلِ مُحَمَّدٍ</vt:lpstr>
      <vt:lpstr>PowerPoint Presentation</vt:lpstr>
      <vt:lpstr>اَللّٰهُمَّ صَلِّ عَلٰى مُحَمَّدٍ وَآلِ مُحَمَّدٍ</vt:lpstr>
      <vt:lpstr>بِسْمِ اللَّهِ الرَّحْمٰنِ الرَّحِيمِ</vt:lpstr>
      <vt:lpstr>إِلٰهِي عَظُمَ ٱلْبَلاَءُ وَبَرِحَ ٱلْخَفَاءُ</vt:lpstr>
      <vt:lpstr>وَ انْكَشَفَ الْغِطَاءُ وَ انْقَطَعَ الرَّجَاءُ </vt:lpstr>
      <vt:lpstr>وَ ضَاقَتِ الْأَرْضُ وَ مُنِعَتِ السَّمَاءُ </vt:lpstr>
      <vt:lpstr>وَ أَنْتَ الْمُسْتَعَانُ وَ إِلَيْكَ الْمُشْتَكَى </vt:lpstr>
      <vt:lpstr>وَ عَلَيْكَ الْمُعَوَّلُ فِي الشِّدَّةِ وَ الرَّخَاءِ </vt:lpstr>
      <vt:lpstr>اللَّهُمَّ صَلِّ عَلَى مُحَمَّدٍ وَ آلِ مُحَمَّدٍ </vt:lpstr>
      <vt:lpstr>أُولِي الْأَمْرِ الَّذِينَ فَرَضْتَ عَلَيْنَا طَاعَتَهُمْ </vt:lpstr>
      <vt:lpstr>وَ عَرَّفْتَنَا بِذَلِكَ مَنْزِلَتَهُمْ </vt:lpstr>
      <vt:lpstr>فَفَرِّجْ عَنَّا بِحَقِّهِمْ فَرَجاً عَاجِلاً قَرِيباً </vt:lpstr>
      <vt:lpstr>كَلَمْحِ الْبَصَرِ أَوْ هُوَ أَقْرَبُ </vt:lpstr>
      <vt:lpstr>يَا مُحَمَّدُ يَا عَلِيُّ يَا عَلِيُّ يَا مُحَمَّدُ</vt:lpstr>
      <vt:lpstr>اكْفِيَانِي فَإِنَّكُمَا كَافِيَانِ </vt:lpstr>
      <vt:lpstr>وَ انْصُرَانِي فَإِنَّكُمَا نَاصِرَانِ </vt:lpstr>
      <vt:lpstr>يَا مَوْلاَنَا يَا صَاحِبَ الزَّمَانِ </vt:lpstr>
      <vt:lpstr>ٱلْغَوْثَ ٱلْغَوْثَ ٱلْغَوْثَ</vt:lpstr>
      <vt:lpstr>ادْرِكْنِي ادْرِكْنِي ادْرِكْنِي</vt:lpstr>
      <vt:lpstr>السَّاعَةَ السَّاعَةَ السَّاعَةَ </vt:lpstr>
      <vt:lpstr>الْعَجَلَ الْعَجَلَ الْعَجَلَ </vt:lpstr>
      <vt:lpstr>يَا أَرْحَمَ الرَّاحِمِينَ</vt:lpstr>
      <vt:lpstr> بِحَقِّ مُحَمَّدٍ وَ آلِهِ الطَّاهِرِين </vt:lpstr>
      <vt:lpstr>اَللّٰهُمَّ صَلِّ عَلٰى مُحَمَّدٍ وَآلِ مُحَمَّدٍ</vt:lpstr>
      <vt:lpstr>أَمَّنْ يُجيبُ الْمُضْطَرَّ إِذا دَعاهُ وَ يَكْشِفُ السُّوءَ</vt:lpstr>
      <vt:lpstr>Please recite a  Surah al-Fatiha for all marhumeen </vt:lpstr>
      <vt:lpstr>PowerPoint Presentation</vt:lpstr>
      <vt:lpstr>اَللّٰهُمَّ صَلِّ عَلٰى مُحَمَّدٍ وَآلِ مُحَمَّدٍ</vt:lpstr>
      <vt:lpstr>بِسْمِ اللّٰهِ الرَّحْمٰنِ الرَّحِيمِ</vt:lpstr>
      <vt:lpstr>اَللّٰهُمَّ صَلِّ عَلٰى مُحَمَّدٍ وَآلِهِ</vt:lpstr>
      <vt:lpstr>وَبَلِّغْ بِـإِيْمَانِي أَكْمَلَ الْإِيْمَانِ،</vt:lpstr>
      <vt:lpstr>وَاجْعَلْ يَقِينِي أَفْضَلَ الْيَقِينِ،</vt:lpstr>
      <vt:lpstr>وَانْتَهِ بِنِيَّتِي إِلٰى أَحْسَنِ النِّيَّاتِ،</vt:lpstr>
      <vt:lpstr>وَبِعَمَلِي إِلٰى أَحْسَنِ الْأَعْمَالِ.</vt:lpstr>
      <vt:lpstr>أَللّٰهُمَّ وَفِّرْ بِلُطْفِكَ نِيَّتِي،</vt:lpstr>
      <vt:lpstr>وَصَحِّحْ بِمَا عِنْدَكَ يَقِينِي،</vt:lpstr>
      <vt:lpstr>وَاسْتَصْلِحْ بِقُدْرَتِكَ مَا فَسَدَ مِنِّي.</vt:lpstr>
      <vt:lpstr>أَللّٰهُمَّ صَلِّ عَلٰى مُحَمَّدٍ وَآلِهِ</vt:lpstr>
      <vt:lpstr>وَاكْفِنِي مَا يَشْغَلُنِي الْإِهْتِمَامُ بِهِ،</vt:lpstr>
      <vt:lpstr>وَاسْتَعْمِلْنِي بِمَا تَسْأَلُنِي غَدًا عَنْهُ</vt:lpstr>
      <vt:lpstr>وَاسْتَفْرِغْ أَيَّامِي فِيمَا خَلَقْتَنِي لَهُ،</vt:lpstr>
      <vt:lpstr>وَأَغْنِنِي وَأَوْسِعْ عَلَىَّ فِي رِزْقِكَ،</vt:lpstr>
      <vt:lpstr>وَلاَ تَفْتِنِّي بِالنَّظَرِ، وَأَعِزَّنِي وَلا تَبْتَلِيَنِّي بِالْكِبْرِ،</vt:lpstr>
      <vt:lpstr>وَعَبِّدْنِي لَكَ وَلاَ تُفْسِدْ عِبَادَتِي بِالْعُجْبِ،</vt:lpstr>
      <vt:lpstr>وَأَجْرِ لِلنَّاسِ عَلٰى يَدِيَ الْخَيْرَ، وَلا تَمْحَقْهُ بِالْمَنِّ،</vt:lpstr>
      <vt:lpstr>وَهَبْ لِي مَعَالِيَ الْأَخْلاَقِ، وَاعْصِمْنِي مِنَ الْفَخْرِ.</vt:lpstr>
      <vt:lpstr>أَللّٰهُمَّ صَلِّ عَلٰى مُحَمَّدٍ وَآلِهِ،</vt:lpstr>
      <vt:lpstr>وَلا تَرْفَعْنِي فِيْ النَّاسِ دَرَجَةً</vt:lpstr>
      <vt:lpstr>إِلاَّ حَطَطْتَنِي عِنْدَ نَفْسِي مِثْلَهَا،</vt:lpstr>
      <vt:lpstr>وَلا تُحْدِثْ لِي عِزًّا ظَاهِرًا</vt:lpstr>
      <vt:lpstr>إِلاَّ أَحْدَثْتَ لِي ذِلَّةً بَاطِنَةً عِنْدَ نَفْسِي بِقَدَرِهَا.</vt:lpstr>
      <vt:lpstr>أَللّٰهُمَّ صَلِّ عَلٰى مُحَمَّدٍ وَآلِ مُحَمَّدٍ،</vt:lpstr>
      <vt:lpstr>وَمَتِّعْنِي بِهُدًى صَالِحٍ لا أَسْتَبْدِلُ بِهِ،</vt:lpstr>
      <vt:lpstr>وَطَرِيقَةِ حَقٍّ لا أَزِيْغُ عَنْهَا،</vt:lpstr>
      <vt:lpstr>وَنِيَّةِ رُشْدٍ لاَ أَشُكُّ فِيْهَا</vt:lpstr>
      <vt:lpstr>وَعَمِّرْنِي مَا كَانَ عُمُرِيْ بِذْلَةً فِي طَاعَتِكَ،</vt:lpstr>
      <vt:lpstr>فَإِذَا كَانَ عُمْرِي مَرْتَعَاً لِلشَّيْطَانِ</vt:lpstr>
      <vt:lpstr>فَاقْبِضْنِي إِلَيْكَ قَبْلَ أَنْ يَسْبِقَ مَقْتُكَ إِلَيَّ،</vt:lpstr>
      <vt:lpstr>أَوْ يَسْتَحْكِمَ غَضَبُكَ عَلَيَّ.</vt:lpstr>
      <vt:lpstr>اَللّٰهُمَّ لا تَدَعْ خَصْلَةً تُعَابُ مِنِّي إِلاَّ أَصْلَحْتَهَا،</vt:lpstr>
      <vt:lpstr>وَلا عَائِبَةً أُوَنَّبُ بِهَا إِلاَّ حَسَّنْتَهَا،</vt:lpstr>
      <vt:lpstr>وَلاَ أُكْرُومَةً فِيَّ نَاقِصَةً إِلاَّ أَتْمَمْتَهَا.</vt:lpstr>
      <vt:lpstr>أَللّٰهُمَّ صَلِّ عَلٰى مُحَمَّدٍ وَآلِ مُحَمَّدٍ</vt:lpstr>
      <vt:lpstr>وَأَبْدِلْنِي مِنْ بِغْضَةِ أَهْلِ الشَّنَآنِ الْمَحَبَّةَ</vt:lpstr>
      <vt:lpstr>وَمِنْ حَسَدِ أَهْلِ الْبَغْيِ الْمَوَدَّةَ،</vt:lpstr>
      <vt:lpstr>وَمِنْ ظِنَّةِ أَهْلِ الصَّلاَحِ الثِّقَةَ،</vt:lpstr>
      <vt:lpstr>وَمِنْ عَدَاوَةِ الأَدْنَيْنَ الْوَلايَةَ،</vt:lpstr>
      <vt:lpstr>وَمِنْ عُقُوقِ ذَوِي الْأَرْحَامِ الْمَبَرَّةَ،</vt:lpstr>
      <vt:lpstr>وَمِنْ خِذْلانِ الْأَقْرَبِينَ النُّصْرَةَ،</vt:lpstr>
      <vt:lpstr>وَمِنْ حُبِّ الْمُدَارِينَ تَصْحِيحَ الْمِقَةِ،</vt:lpstr>
      <vt:lpstr>وَمِنْ رَدِّ الْمُلاَبِسِينَ كَرَمَ الْعِشْرَةِ،</vt:lpstr>
      <vt:lpstr>وَمِنْ مَرَارَةِ خَوْفِ الظَّالِمِينَ حَلاَوَةَ الْأَمَنَةِ.</vt:lpstr>
      <vt:lpstr>أَللّٰهُمَّ صَلِّ عَلٰى مُحَمَّدٍ وَآلِهِ</vt:lpstr>
      <vt:lpstr>وَاجْعَلْ لِيْ يَدًا عَلٰى مَنْ ظَلَمَنِي</vt:lpstr>
      <vt:lpstr>وَلِسَاناً عَلٰى مَنْ خَاصَمَنِي</vt:lpstr>
      <vt:lpstr>وَظَفَرًا بِمَنْ عَانَدَنِي</vt:lpstr>
      <vt:lpstr>وَهَبْ لِي مَكْرًا عَلٰى مَنْ كَايَدَنِي</vt:lpstr>
      <vt:lpstr>وَقُدْرَةً عَلٰى مَنِ اضْطَهَدَنِي</vt:lpstr>
      <vt:lpstr>وَتَكْذِيباً لِمَنْ قَصَبَنِي</vt:lpstr>
      <vt:lpstr>وَسَلاَمَةً مِمَّنْ تَوَعَّدَنِي</vt:lpstr>
      <vt:lpstr>وَوَفِّقْنِي لِطَاعَةِ مَنْ سَدَّدَنِي</vt:lpstr>
      <vt:lpstr>وَمُتَابَعَةِ مَنْ أَرْشَدَنِي</vt:lpstr>
      <vt:lpstr>أَللّٰهُمَّ صَلِّ عَلٰى مُحَمَّدٍ وَآلِهِ،</vt:lpstr>
      <vt:lpstr>وَسَدِّدْنِي لِأَنْ أُعَارِضَ مَنْ غَشَّنِي بِالنُّصْحِ،</vt:lpstr>
      <vt:lpstr>وَأَجْزِيَ مَنْ هَجَرَنِي بِالْبِرِّ وَأُثِيبَ مَنْ حَرَمَنِي بِالْبَذْلِ</vt:lpstr>
      <vt:lpstr>وَأُكَافِيَ مَنْ قَطَعَنِي بِالصِّلَةِ</vt:lpstr>
      <vt:lpstr>وَأُخَالِفَ مَنِ اغْتَابَنِي إِلٰى حُسْنِ الذِّكْرِ،</vt:lpstr>
      <vt:lpstr>وَأَنْ أَشْكُرَ الْحَسَنَةَ وَاُغْضِيَ عَنِ السَّيِّئَةِ.</vt:lpstr>
      <vt:lpstr>أَللّٰهُمَّ صَلِّ عَلٰى مُحَمَّدٍ وَآلِهِ</vt:lpstr>
      <vt:lpstr>وَحَلِّنِي بِحِلْيَةِ الصَّالِحِينَ،</vt:lpstr>
      <vt:lpstr>وَأَلْبِسْنِي زِينَةَ المُتَّقِينَ فِيْ بَسْطِ الْعَدْلِ</vt:lpstr>
      <vt:lpstr>وَكَظْمِ الْغَيْظِ وَإِطْفَاءِ النَّائِرَةِ وَضَمِّ أَهْلِ الْفُرْقَةِ</vt:lpstr>
      <vt:lpstr>وَإِصْلاَحِ ذَاتِ الْبَيْنِ وَإِفْشَاءِ الْعَارِفَةِ،</vt:lpstr>
      <vt:lpstr>وَسَتْرِ الْعَائِبَةِ، وَلِينِ الْعَرِيكَةِ،</vt:lpstr>
      <vt:lpstr>وَخَفْضِ الْجَنَاحِ، وَحُسْنِ السِّيرَةِ،</vt:lpstr>
      <vt:lpstr>وَسُكُونِ الرِّيحِ، وَطِيْبِ الْمُخَالَقَةِ،</vt:lpstr>
      <vt:lpstr>وَالسَّبْقِ إِلٰى الْفَضِيلَةِ، وَإِيْثَارِ التَّفَضُّلِ وَتَرْكِ التَّعْيِيرِ،</vt:lpstr>
      <vt:lpstr>وَالْإِفْضَالِ عَلٰى غَيْرِ الْمُسْتَحِقِّ وَالْقَوْلِ بِالْحَقِّ وَإِنْ عَزَّ</vt:lpstr>
      <vt:lpstr>وَاسْتِقْلاَلِ الْخَيْرِ وَإِنْ كَثُرَ مِنْ قَوْلِي وَفِعْلِي ،</vt:lpstr>
      <vt:lpstr>وَاسْتِكْثَارِ الشَّرِّ وَإِنْ قَلَّ مِنْ قَوْلِي وَفِعْلِي،</vt:lpstr>
      <vt:lpstr>وَأَكْمِلْ ذٰلِكَ لِي بِدَوَامِ الطَّاعَةِ وَلُزُومِ الْجَمَاعَةِ</vt:lpstr>
      <vt:lpstr>وَرَفْضِ أَهْلِ الْبِدَعِ وَمُسْتَعْمِلِ الرَّأْيِ الْمُخْتَرَعِ.</vt:lpstr>
      <vt:lpstr>أَللّٰهُمَّ صَلِّ عَلٰى مُحَمَّدٍ وَآلِهِ</vt:lpstr>
      <vt:lpstr>وَاجْعَلْ أَوْسَعَ رِزْقِكَ عَلَيَّ إِذَا كَبِرْتُ،</vt:lpstr>
      <vt:lpstr>وَأَقْوٰى قُوَّتِكَ فِيَّ إِذَا نَصِبْتُ،</vt:lpstr>
      <vt:lpstr>وَلاَ تَبْتَلِيَنِّي بِالْكَسَلِ عَنْ عِبَادَتِكَ</vt:lpstr>
      <vt:lpstr>وَلَا الْعَمٰى عَنْ سَبِيلِكَ وَلَا بِالتَّعَرُّضِ لِخِلاَفِ مَحَبَّتِكَ،</vt:lpstr>
      <vt:lpstr>وَلَا مُجَامَعَةِ مَنْ تَفَرَّقَ عَنْكَ،</vt:lpstr>
      <vt:lpstr>وَلَا مُفَارَقَةِ مَنِ اجْتَمَعَ إِلَيْكَ.</vt:lpstr>
      <vt:lpstr>اللّٰهُمَّ اجْعَلْنِي أَصُوْلُ بِكَ عِنْدَ الضَّرُورَةِ وَأَسْأَلُكَ عِنْدَ الْحَاجَةِ،</vt:lpstr>
      <vt:lpstr>وَأَتَضَرَّعُ إِلَيْكَ عِنْدَ الْمَسْكَنَةِ،</vt:lpstr>
      <vt:lpstr>وَلَا تَفْتِنِّي بِالْإِسْتِعَانَةِ بِغَيْرِكَ إِذَا اضْطُرِرْتُ،</vt:lpstr>
      <vt:lpstr>وَلَا بِالْخُضُوعِ لِسُؤَالِ غَيْرِكَ إِذَا افْتَقَرْتُ ،</vt:lpstr>
      <vt:lpstr>وَلَا بِالتَّضَرُّعِ إِلٰى مَنْ دُونَكَ إِذَا رَهِبْتُ</vt:lpstr>
      <vt:lpstr>فَأَسْتَحِقَّ بِذٰلِكَ خِذْلانَكَ</vt:lpstr>
      <vt:lpstr>وَمَنْعَكَ وَإِعْرَاضَكَ يَا أَرْحَمَ الرَّاحِمِينَ.</vt:lpstr>
      <vt:lpstr>اَللّٰهُمَّ اجْعَلْ مَا يُلْقِي الشَّيْطَانُ فِي رَوْعِي مِنَ التَّمَنِّي وَالتَّظَنِّي وَالْحَسَدِ</vt:lpstr>
      <vt:lpstr>ذِكْرًا لِعَظَمَتِكَ،</vt:lpstr>
      <vt:lpstr>وَتَفَكُّرًا فِي قُدْرَتِكَ،</vt:lpstr>
      <vt:lpstr>وَتَدْبِيرًا عَلٰى عَدُوِّكَ،</vt:lpstr>
      <vt:lpstr>وَمَا أَجْرٰى عَلٰى لِسَانِي مِنْ لَفْظَةِ فُحْشٍ أَوْ هُجْرٍ</vt:lpstr>
      <vt:lpstr>أَوْ شَتْمِ عِرْضٍ أَوْ شَهَادَةِ بَاطِلٍ</vt:lpstr>
      <vt:lpstr>أَوِ اغْتِيَابِ مُؤْمِنٍ غَائِبٍ أَوْ سَبِّ حَاضِرٍ،</vt:lpstr>
      <vt:lpstr>وَمَا أَشْبَهَ ذٰلِكَ نُطْقاً بِالْحَمْدِ لَكَ</vt:lpstr>
      <vt:lpstr>وَإِغْرَاقاً فِي الثَّنَاءِ عَلَيْكَ،</vt:lpstr>
      <vt:lpstr>وَذَهَاباً فِي تَمْجيدِكَ</vt:lpstr>
      <vt:lpstr>وَشُكْراً لِنِعْمَتِكَ</vt:lpstr>
      <vt:lpstr>وَاعْتِرَافاً بِـإِحْسَانِكَ</vt:lpstr>
      <vt:lpstr>وَإِحْصَاءً لِمِنَنِكَ.</vt:lpstr>
      <vt:lpstr>أَللّٰهُمَّ صَلِّ عَلٰى مُحَمَّدٍ وَآلِهِ</vt:lpstr>
      <vt:lpstr>وَلَا أُظْلَمَنَّ وَأَنْتَ مُطِيقٌ لِلدَّفْعِ عَنِّي،</vt:lpstr>
      <vt:lpstr>وَلَا أَظْلِمَنَّ وَأَنْتَ الْقَادِرُ عَلَى الْقَبْضِ مِنِّي،</vt:lpstr>
      <vt:lpstr>وَلَا أَضِلَّنَّ وَقَدْ أَمْكَنَتْكَ هِدَايَتِي،</vt:lpstr>
      <vt:lpstr>وَلَا أَفْتَقِرَنَّ وَمِنْ عِنْدِكَ وُسْعِي،</vt:lpstr>
      <vt:lpstr>وَلَا أَطْغَيَنَّ وَمِنْ عِنْدِكَ وُجْدِي.</vt:lpstr>
      <vt:lpstr>أَللّٰهُمَّ إِلٰى مَغْفِرَتِكَ وَفَدْتُ، وَإِلٰى عَفْوِكَ قَصَدْتُ،</vt:lpstr>
      <vt:lpstr>وَإِلٰى تَجَاوُزِكَ اشْتَقْتُ، وَبِفَضْلِكَ وَثِقْتُ،</vt:lpstr>
      <vt:lpstr>وَلَيْسَ عِنْدِي مَا يُوجِبُ لِي مَغْفِرَتَكَ،</vt:lpstr>
      <vt:lpstr>وَلَا فِي عَمَلِي مَا أَسْتَحِقُّ بِهِ عَفْوَكَ،</vt:lpstr>
      <vt:lpstr>وَمَا لِي بَعْدَ أَنْ حَكَمْتُ عَلٰى نَفْسِي إِلَّا فَضْلُكَ،</vt:lpstr>
      <vt:lpstr>فَصَلِّ عَلٰى مُحَمَّدٍ وَآلِهِ</vt:lpstr>
      <vt:lpstr>وَتَفَضَّلْ عَلَيَّ</vt:lpstr>
      <vt:lpstr>أَللّٰهُمَّ وَأَنْطِقْنِي بِالْهُدٰى،</vt:lpstr>
      <vt:lpstr>وَأَلْهِمْنِي التَّقْوٰى وَوَفِّقْنِي لِلَّتِيْ هِيَ أَزْكَى</vt:lpstr>
      <vt:lpstr>وَاسْتَعْمِلْنِي بِمَا هُوَ أَرْضٰى.</vt:lpstr>
      <vt:lpstr>أَللّٰهُمَّ اسْلُكْ بِيَ الطَّرِيقَةَ الْمُثْلٰى،</vt:lpstr>
      <vt:lpstr>وَاجْعَلْنِي عَلٰى مِلَّتِكَ أَمُوتُ وَأَحْيَا.</vt:lpstr>
      <vt:lpstr>أَللّٰهُمَّ صَلِّ عَلٰى مُحَمَّدٍ وَآلِهِ</vt:lpstr>
      <vt:lpstr>وَمَتِّعْنِي بِالْإِقْتِصَادِ، وَاجْعَلْنِي مِنْ أَهْلِ السَّدَادِ،</vt:lpstr>
      <vt:lpstr>وَمِنْ أَدِلَّةِ الرَّشَادِ، وَمِنْ صَالِحِي الْعِبَادِ،</vt:lpstr>
      <vt:lpstr>وَارْزُقْنِي فَوْزَ الْمَعَادِ، وَسَلاَمَةَ الْمِرْصَادِ.</vt:lpstr>
      <vt:lpstr>أَللّٰهُمَّ خُذْ لِنَفْسِكَ مِنْ نَفْسِي مَا يُخَلِّصُهَا،</vt:lpstr>
      <vt:lpstr>وَأَبْق لِنَفْسِي مِنْ نَفْسِي مَا يُصْلِحُهَا،</vt:lpstr>
      <vt:lpstr>فَإِنَّ نَفْسِي هَالِكَةٌ أَوْ تَعْصِمَهَا.</vt:lpstr>
      <vt:lpstr>أَللّٰهُمَّ أَنْتَ عُدَّتِي إِنْ حَزِنْتُ،</vt:lpstr>
      <vt:lpstr>وَأَنْتَ مُنْتَجَعِي إِنْ حُرِمْتُ،</vt:lpstr>
      <vt:lpstr>وَبِكَ اسْتِغَاثَتِي إِنْ كَرِثْتُ،</vt:lpstr>
      <vt:lpstr>وَعِنْدَكَ مِمَّا فَاتَ خَلَفٌ، وَلِمَا فَسَدَ صَلاَحٌ،</vt:lpstr>
      <vt:lpstr>وَفِيمَا أَنْكَرْتَ تَغْيِيرٌ.</vt:lpstr>
      <vt:lpstr>فَامْنُنْ عَلَيَّ قَبْلَ الْبَلاءِ بِالْعَافِيَةِ، وَقَبْلَ الطَّلَبِ بِالْجِدةِ،</vt:lpstr>
      <vt:lpstr>وَقَبْلَ الضَّلاَلِ بِالرَّشَادِ، وَاكْفِنِي مَؤُونَةَ مَعَرَّةِ الْعِبَادِ،</vt:lpstr>
      <vt:lpstr>وَهَبْ لِيْ أَمْنَ يَوْمِ الْمَعَادِ، وَامْنَحْنِي حُسْنَ الْإِرْشَادِ.</vt:lpstr>
      <vt:lpstr>أَللّٰهُمَّ صَلِّ عَلٰى مُحَمَّدٍ وَآلِهِ</vt:lpstr>
      <vt:lpstr>وَادْرَأْ عَنِّي بِلُطْفِكَ، وَاغْذُنِي بِنِعْمَتِكَ،</vt:lpstr>
      <vt:lpstr>وَأَصْلِحْنِي بِكَرَمِكَ، وَدَاوِنِي بِصُنْعِكَ،</vt:lpstr>
      <vt:lpstr>وَأَظِلَّنِيْ فِي ذَرَاكَ، وجَلِّلْنِي رِضَاكَ،</vt:lpstr>
      <vt:lpstr>وَوَفِّقنِي إِذَا اشْتَكَلَتْ عَلَيَّ الْأُمُورُ لِأَهْدَاهَا،</vt:lpstr>
      <vt:lpstr>وَإِذَا تَشَابَهَتِ الْأَعْمَالُ لِأَزْكَاهَا،</vt:lpstr>
      <vt:lpstr>وَإِذَا تَنَاقَضَتِ الْمِلَلُ لِأَرْضَاهَا.</vt:lpstr>
      <vt:lpstr>أَللّٰهُمَّ صَلِّ عَلٰى مُحَمَّدٍ وَآلِهِ</vt:lpstr>
      <vt:lpstr>وَتَوِّجْنِي بِالْكِفَايَةِ، وَسُمْنِي حُسْنَ الْوِلايَةِ،</vt:lpstr>
      <vt:lpstr>وَهَبْ لِيْ صِدْقَ الْهِدَايَةِ، وَلا تَفْتِنِّي بِالسَّعَةِ،</vt:lpstr>
      <vt:lpstr>وَامْنَحْنِي حُسْنَ الدَّعَةِ، وَلَا تَجْعَلْ عَيْشِي كَدًّا كَدًّا،</vt:lpstr>
      <vt:lpstr>وَلَا تَرُدَّ دُعَائِي عَلَيَّ رَدًّا،</vt:lpstr>
      <vt:lpstr>فَإِنِّي لا أَجْعَلُ لَكَ ضِدًّا وَلا أَدْعُو مَعَكَ نِدًّا.</vt:lpstr>
      <vt:lpstr>أَللّٰهُمَّ صَلِّ عَلٰى مُحَمَّدٍ وَآلِهِ</vt:lpstr>
      <vt:lpstr>وَامْنَعْنِي مِنَ السَّرَفِ وَحَصِّنْ رِزْقِي مِنَ التَّلَفِ،</vt:lpstr>
      <vt:lpstr>وَوَفِّرْ مَلَكَتِي بِالْبَرَكَةِ فِيهِ،</vt:lpstr>
      <vt:lpstr>وَأَصِبْ بِي سَبِيلَ الْهِدَايَةِ لِلْبِرِّ فِيمَا اُنْفِقُ مِنْهُ.</vt:lpstr>
      <vt:lpstr>أَللّٰهُمَّ صَلِّ عَلٰى مُحَمَّدٍ وَآلِهِ</vt:lpstr>
      <vt:lpstr>وَاكْفِنِي مَؤُونَةَ الْإِكْتِسَابِ،</vt:lpstr>
      <vt:lpstr>وَارْزُقْنِي مِنْ غَيْرِ احْتِسَابٍ،</vt:lpstr>
      <vt:lpstr>فَلَا أَشْتَغِلَ عَنْ عِبَادَتِكَ بِالطَّلَبِ</vt:lpstr>
      <vt:lpstr>وَلَا أَحْتَمِلَ إِصْرَ تَبِعَاتِ الْمَكْسَبِ.</vt:lpstr>
      <vt:lpstr>أَللّٰهُمَّ فَأَطْلِبْنِي بِقُدْرَتِكَ مَا أَطْلُبُ،</vt:lpstr>
      <vt:lpstr>وَأَجِرْنِي بِعِزَّتِكَ مِمَّا أَرْهَبُ.</vt:lpstr>
      <vt:lpstr>أَللّٰهُمَّ صَلِّ عَلٰى مُحَمَّدٍ وَآلِهِ وَصُنْ وَجْهِي بِالْيَسَارِ،</vt:lpstr>
      <vt:lpstr>وَلاَ تَبْتَذِلْ جَاهِي بِالْإِقْتارِ فَأَسْتَرْزِقَ أَهْلَ رِزْقِكَ،</vt:lpstr>
      <vt:lpstr>وَأَسْتَعْطِيَ شِرَارَ خَلْقِكَ، فَأَفْتَتِنَ بِحَمْدِ مَنْ أَعْطَانِي،</vt:lpstr>
      <vt:lpstr>وَأُبْتَلٰى بِذَمِّ مَنْ مَنَعَنِي وَأَنْتَ مِنْ دُونِهِمْ وَلِيُّ الْإِعْطَاءِ وَالْمَنْعِ.</vt:lpstr>
      <vt:lpstr>أَللّٰهُمَّ صَلِّ عَلٰى مُحَمَّدٍ وَآلِهِ</vt:lpstr>
      <vt:lpstr>وَارْزُقْنِي صِحَّةً فِيْ عِبَادَةٍ،</vt:lpstr>
      <vt:lpstr>وَفَرَاغاً فِي زَهَادَةٍ،</vt:lpstr>
      <vt:lpstr>وَعِلْماً فِي اسْتِعْمَالٍ، وَوَرَعاً فِي إِجْمَالٍ.</vt:lpstr>
      <vt:lpstr>أَللّٰهُمَّ اخْتِمْ بِعَفْوِكَ أَجَلِي،</vt:lpstr>
      <vt:lpstr>وَحَقِّقْ فِي رَجَاءِ رَحْمَتِكَ أَمَلِي،</vt:lpstr>
      <vt:lpstr>وَسَهِّلْ إِلٰى بُلُوغِ رِضَاكَ سُبُلِي،</vt:lpstr>
      <vt:lpstr>وَحَسِّن فِي جَمِيعِ أَحْوَالِيْ عَمَلِي.</vt:lpstr>
      <vt:lpstr>أَللّٰهُمَّ صَلِّ عَلٰى مُحَمَّدٍ وَآلِهِ</vt:lpstr>
      <vt:lpstr>وَنَبِّهْنِي لِذِكْرِكَ فِي أَوْقَاتِ الْغَفْلَةِ،</vt:lpstr>
      <vt:lpstr>وَاسْتَعْمِلْنِي بِطَاعَتِكَ فِي أَيَّامِ الْمُهْلَةِ،</vt:lpstr>
      <vt:lpstr>وَانْهَجْ لِي إِلٰى مَحَبَّتِكَ سَبيلاً سَهْلَةً</vt:lpstr>
      <vt:lpstr>أَكْمِلْ لِي بِهَا خَيْرَ الدُّنْيَا وَالْآخِرَةِ.</vt:lpstr>
      <vt:lpstr>أَللّٰهُمَّ وَصَلِّ عَلٰى مُحَمَّدٍ وَآلِهِ</vt:lpstr>
      <vt:lpstr>كَأَفْضَلِ مَا صَلَّيْتَ عَلٰى أَحَدٍ مِنْ خَلْقِكَ قَبْلَهُ،</vt:lpstr>
      <vt:lpstr>وَأَنْتَ مُصَلٍّ عَلٰى أَحَدٍ بَعْدَهُ،</vt:lpstr>
      <vt:lpstr>وَآتِنا فِي الدُّنْيَا حَسَنَةً وَفِي الْآخِرَةِ حَسَنَةً،</vt:lpstr>
      <vt:lpstr>وَقِنِي بِرَحْمَتِكَ عَذَابَ النَّارِ.</vt:lpstr>
      <vt:lpstr>اَللّٰهُمَّ صَلِّ عَلٰى مُحَمَّدٍ وَآلِ مُحَمَّدٍ</vt:lpstr>
      <vt:lpstr>PowerPoint Presentation</vt:lpstr>
      <vt:lpstr>اَللَّهُمَّ صَلِّ عَلٰى مُحَمَّدٍ وَآلِ مُحَمَّدٍ</vt:lpstr>
      <vt:lpstr>بِسْمِ اللَّهِ الرَّحْمٰنِ الرَّحِيمِ</vt:lpstr>
      <vt:lpstr>اَللّٰهُمَّ إِنِّي أَفْتَتِحُ الثَّنَاءَ بِحَمْدِكَ </vt:lpstr>
      <vt:lpstr>وَأَنْتَ مُسَدِّدٌ لِلصَّوَابِ بِمَنِّكَ</vt:lpstr>
      <vt:lpstr>وَأَيْقَنْتُ أَنَّكَ أَنْتَ أَرْحَمُ الرَّاحِمِينَ فِي مَوْضِعِ الْعَفْوِ وَالرَّحْمَةِ</vt:lpstr>
      <vt:lpstr>وَأَشَدُّ الْمُعَاقِبِينَ فِي مَوْضِعِ النَّكَالِ وَالنِّقِمَةِ</vt:lpstr>
      <vt:lpstr>وَأَعْظَمُ الْمُتَجَبِّرِينَ فِي مَوْضِعِ الْكِبْرِيَاءِ وَالْعَظَمَةِ.</vt:lpstr>
      <vt:lpstr>اَللّٰهُمَّ أَذِنْتَ لِي فِي دُعَائِكَ وَمَسْأَلَتِكَ </vt:lpstr>
      <vt:lpstr>فَاسْمَعْ يَا سَمِيعُ مِدْحَتِي</vt:lpstr>
      <vt:lpstr>وَأَجِبْ يَا رَحِيمُ دَعْوَتِي</vt:lpstr>
      <vt:lpstr>وَأَقِلْ يَا غَفُورُ عَثْرَتِي </vt:lpstr>
      <vt:lpstr>فَكَمْ يَا إِلهِي مِنْ كُرْبَةٍ قَدْ فَرَّجْتَهَا</vt:lpstr>
      <vt:lpstr>وَهُمُومٍ [غُمُومٍ‏] قَدْ كَشَفْتَهَا</vt:lpstr>
      <vt:lpstr>وَعَثْرَةٍ قَدْ أَقَلْتَهَا</vt:lpstr>
      <vt:lpstr>وَرَحْمَةٍ قَدْ نَشَرْتَهَا</vt:lpstr>
      <vt:lpstr>وَحَلْقَةِ بَلاءٍ قَدْ فَكَكْتَهَا؟</vt:lpstr>
      <vt:lpstr>الْحَمْدُ لِلّهِ الَّذِي لَمْ يَتَّخِذْ صَاحِبَةً وَلا وَلَدا </vt:lpstr>
      <vt:lpstr>وَلَمْ يَكُنْ لَهُ شَرِيكٌ فِي الْمُلْكِ </vt:lpstr>
      <vt:lpstr>وَلَمْ يَكُنْ لَهُ وَلِيٌّ مِنَ الذُّلِّ وَكَبِّرْهُ تَكْبِيرا</vt:lpstr>
      <vt:lpstr>الله أكبر</vt:lpstr>
      <vt:lpstr>الْحَمْدُ لِلّهِ بِجَمِيعِ مَحَامِدِهِ كُلِّهَا عَلٰى جَمِيعِ نِعَمِهِ كُلِّهَا.</vt:lpstr>
      <vt:lpstr>الْحَمْدُ لِلّهِ الَّذِي لا مُضَادَّ لَهُ فِي مُلْكِهِ</vt:lpstr>
      <vt:lpstr>وَلا مُنَازِعَ لَهُ فِي أَمْرِهِ.</vt:lpstr>
      <vt:lpstr>الْحَمْدُ لِلّهِ الَّذِي لا شَرِيكَ لَهُ فِي خَلْقِهِ</vt:lpstr>
      <vt:lpstr>وَلا شَبِيهَ [شِبْهَ‏] لَهُ فِي عَظَمَتِهِ. </vt:lpstr>
      <vt:lpstr>الْحَمْدُ لِلّهِ الْفَاشِي فِي الْخَلْقِ أَمْرُهُ وَحَمْدُهُ</vt:lpstr>
      <vt:lpstr>الظَّاهِرِ بِالْكَرَمِ مَجْدُهُ</vt:lpstr>
      <vt:lpstr>الْبَاسِطِ بِالْجُودِ يَدَهُ</vt:lpstr>
      <vt:lpstr>الَّذِي لا تَنْقُصُ خَزَائِنُهُ</vt:lpstr>
      <vt:lpstr>وَلا تَزِيدُهُ [يَزِيدُهُ‏] كَثْرَةُ الْعَطَاءِ إِلاَّ جُوداً وَكَرَماً</vt:lpstr>
      <vt:lpstr>إِنَّهُ هُوَ الْعَزِيزُ الْوَهَّابُ.</vt:lpstr>
      <vt:lpstr>اَللّٰهُمَّ إِنِّي أَسْأَلُكَ قَلِيلاً مِنْ كَثِيرٍ </vt:lpstr>
      <vt:lpstr>مَعَ حَاجَةٍ بِي إِلَيْهِ عَظِيمَةٍ</vt:lpstr>
      <vt:lpstr>وَغِنَاكَ عَنْهُ قَدِيمٌ وَهُوَ عِنْدِي كَثِيرٌ</vt:lpstr>
      <vt:lpstr>وَهُوَ عَلَيْكَ سَهْلٌ يَسِيرٌ.</vt:lpstr>
      <vt:lpstr>اَللّٰهُمَّ إِنَّ عَفْوَكَ عَنْ ذَنْبِي</vt:lpstr>
      <vt:lpstr>وَتَجَاوُزَكَ عَنْ خَطِيئَتِي</vt:lpstr>
      <vt:lpstr>وَصَفْحَكَ عَنْ ظُلْمِي</vt:lpstr>
      <vt:lpstr>وَسَتْرَكَ عَلٰى [عَنْ‏] قَبِيحِ عَمَلِي</vt:lpstr>
      <vt:lpstr>وَحِلْمَكَ عَنْ كَثِيرِ [كَبِيرِ] جُرْمِي عِنْدَ مَا كَانَ مِنْ خَطَايَ [خَطَئِي‏] وَعَمْدِي</vt:lpstr>
      <vt:lpstr> أَطْمَعَنِي فِي أَنْ أَسْأَلَكَ مَا لا أَسْتَوْجِبُهُ مِنْكَ الَّذِي رَزَقْتَنِي مِنْ رَحْمَتِكَ</vt:lpstr>
      <vt:lpstr>وَأَرَيْتَنِي مِنْ قُدْرَتِكَ</vt:lpstr>
      <vt:lpstr>وَعَرَّفْتَنِي مِنْ إِجَابَتِكَ</vt:lpstr>
      <vt:lpstr>فَصِرْتُ أَدْعُوكَ آمِناً</vt:lpstr>
      <vt:lpstr>وَأَسْأَلُكَ مُسْتَأْنِساً لا خَائِفاً وَلا وَجِلاً </vt:lpstr>
      <vt:lpstr>مُدِلاً عَلَيْكَ فِيمَا قَصَدْتُ فِيهِ [بِهِ‏] إِلَيْكَ</vt:lpstr>
      <vt:lpstr>فَإِنْ أَبْطَأَ عَنِّي [عَلَيَ‏] عَتَبْتُ بِجَهْلِي عَلَيْكَ</vt:lpstr>
      <vt:lpstr>وَلَعَلَّ الَّذِي أَبْطَأَ عَنِّي هُوَ خَيْـرٌ لِي لِعِلْمِكَ بِعَاقِبَةِ الْاُمُورِ </vt:lpstr>
      <vt:lpstr>فَلَمْ أَرَ مَوْلًى [مُؤَمَّلا] كَرِيماً أَصْبَرَ عَلٰى عَبْدٍ لَئِيمٍ مِنْكَ عَلَيَّ </vt:lpstr>
      <vt:lpstr>يَارَبِّ إِنَّكَ تَدْعُونِي فَأُوَلِّي عَنْكَ</vt:lpstr>
      <vt:lpstr>وَتَتَحَبَّبُ إِلَيَّ فأَتَبَغَّضُ إِلَيْكَ</vt:lpstr>
      <vt:lpstr>وَتَتَوَدَّدُ إِلَيَّ فَلا أَقْبَلُ مِنْكَ</vt:lpstr>
      <vt:lpstr>كَأَنَّ لِيَ التَّطَوُّلَ عَلَيْكَ</vt:lpstr>
      <vt:lpstr>فَلَمْ [ثُمَّ لَمْ‏] يَمْنَعْكَ ذلِكَ مِنَ الرَّحْمَةِ لِي وَالْإِحْسَانِ إِلَيَّ</vt:lpstr>
      <vt:lpstr>وَالتَّفَضُّلِ عَلَيَّ بِجُودِكَ وَكَرَمِكَ</vt:lpstr>
      <vt:lpstr>فَارْحَمْ عَبْدَكَ الْجَاهِلَ وَجُدْ عَلَيْهِ بِفَضْلِ إِحْسَانِكَ</vt:lpstr>
      <vt:lpstr> إِنَّكَ جَوَادٌ كَرِيمٌ.</vt:lpstr>
      <vt:lpstr>الْحَمْدُ لِلّهِ مَالِكِ الْمُلْكِ </vt:lpstr>
      <vt:lpstr>مُجْرِي الْفُلْكِ </vt:lpstr>
      <vt:lpstr>مُسَخِّرِ الرِّيَاحِ </vt:lpstr>
      <vt:lpstr>فَالِقِ الإِصْبَاحِ </vt:lpstr>
      <vt:lpstr>دَيَّانِ الدِّينِ</vt:lpstr>
      <vt:lpstr>رَبِّ الْعَالَمِينَ.</vt:lpstr>
      <vt:lpstr>الْحَمْدُ لِلّهِ عَلٰى حِلْمِهِ بَعْدَ عِلْمِهِ</vt:lpstr>
      <vt:lpstr>وَالْحَمْدُ لِلّهِ عَلٰى عَفْوِهِ بَعْدَ قُدْرَتِهِ</vt:lpstr>
      <vt:lpstr>وَالْحَمْدُ لِلّهِ عَلٰى طُولِ أَنَاتِهِ فِي غَضَبِهِ</vt:lpstr>
      <vt:lpstr>وَهُوَ قَادِرٌ [الْقَادِرُ] عَلٰى مَا يُرِيدُ.</vt:lpstr>
      <vt:lpstr>الْحَمْدُ لِلّهِ خَالِقِ الْخَلْقِ</vt:lpstr>
      <vt:lpstr>بَاسِطِ الرِّزْقِ</vt:lpstr>
      <vt:lpstr>فَالِقِ الإِصْبَاحِ </vt:lpstr>
      <vt:lpstr>ذِي الْجَلالِ وَالإِكْرَامِ وَالْفَضْلِ [وَالتَّفَضُّلِ‏] وَالْإِنْعَامِ [الْإِحْسَانِ‏]</vt:lpstr>
      <vt:lpstr>الَّذِي بَعُدَ فَلا يُرٰى</vt:lpstr>
      <vt:lpstr>وَقَرُبَ فَشَهِدَ النَّجْوٰى </vt:lpstr>
      <vt:lpstr>تَبَارَكَ وَتَعَالَى.</vt:lpstr>
      <vt:lpstr>الْحَمْدُ لِلّهِ الَّذِي لَيْسَ لَهُ مُنَازِعٌ يُعَادِلُهُ</vt:lpstr>
      <vt:lpstr>وَلا شَبِيهٌ يُشَاكِلُهُ</vt:lpstr>
      <vt:lpstr>وَلا ظَهِيرٌ يُعَاضِدُهُ</vt:lpstr>
      <vt:lpstr>قَهَرَ بِعِزَّتِهِ الْأَعِزَّاءَ</vt:lpstr>
      <vt:lpstr>وَتَوَاضَعَ لِعَظَمَتِهِ الْعُظَمَاءُ</vt:lpstr>
      <vt:lpstr>فَبَلَغَ بِقُدْرَتِهِ مَا يَشَاءُ.</vt:lpstr>
      <vt:lpstr>الْحَمْدُ لِلّهِ الَّذِي يُجِيبُنِي حِينَ أُنَادِيهِ</vt:lpstr>
      <vt:lpstr>وَيَسْتُرُ عَلَيَّ كُلَّ عَوْرَةٍ وَأَنَا أَعْصِيهِ</vt:lpstr>
      <vt:lpstr>وَيُعَظِّمُ النِّعْمَةَ عَلَيَّ فَلا أُجَازِيهِ </vt:lpstr>
      <vt:lpstr>فَكَمْ مِنْ مَوْهِبَةٍ هَنِيئَةٍ قَدْ أَعْطَانِي</vt:lpstr>
      <vt:lpstr>وَعَظِيمَةٍ مَخُوفَةٍ قَدْ كَفَانِي</vt:lpstr>
      <vt:lpstr>وَبَهْجَةٍ مُونِقَةٍ قَدْ أَرَانِي؟</vt:lpstr>
      <vt:lpstr>فَأُثْنِي عَلَيْهِ حَامِداً</vt:lpstr>
      <vt:lpstr>وَأَذْكُرُهُ مُسَبِّحاً.</vt:lpstr>
      <vt:lpstr>الْحَمْدُ لِلّهِ الَّذِي لا يُهْتَكُ حِجَابُهُ</vt:lpstr>
      <vt:lpstr>وَلا يُغْلَقُ بَابُهُ</vt:lpstr>
      <vt:lpstr>وَلا يُرَدُّ سَائِلُهُ</vt:lpstr>
      <vt:lpstr>وَلا يُخَيَّبُ [يَخِيبُ‏] آمِلُهُ. </vt:lpstr>
      <vt:lpstr>الْحَمْدُ لِلّهِ الَّذِي يُؤْمِنُ الْخَائِفِينَ</vt:lpstr>
      <vt:lpstr>وَيُنَجِّي [يُنْجِي‏] الصَّالِحِينَ [الصَّادِقِينَ‏] </vt:lpstr>
      <vt:lpstr>وَيَرْفَعُ الْمُسْتَضْعَفِينَ</vt:lpstr>
      <vt:lpstr>وَيَضَعُ الْمُسْتَكْبِرِينَ</vt:lpstr>
      <vt:lpstr>وَيُهْلِكُ مُلُوكاً وَيَسْتَخْلِفُ آخَرِينَ؛ </vt:lpstr>
      <vt:lpstr>وَالْحَمْدُ لِلّهِ قَاصِمِ الْجَبَّارِينَ </vt:lpstr>
      <vt:lpstr>مُبِيرِ الظَّالِمِينَ </vt:lpstr>
      <vt:lpstr>مُدْرِكِ الْهَارِبِينَ </vt:lpstr>
      <vt:lpstr>نَكَالِ الظَّالِمِينَ </vt:lpstr>
      <vt:lpstr>صَرِيخِ الْمُسْتَصْرِخِينَ </vt:lpstr>
      <vt:lpstr>مَوْضِعِ حَاجَاتِ الطَّالِبِينَ </vt:lpstr>
      <vt:lpstr>مُعْتَمَدِ الْمُؤْمِنِينَ.</vt:lpstr>
      <vt:lpstr>الْحَمْدُ لِلّهِ الَّذِي مِنْ خَشْيَتِهِ تَرْعَدُ السَّمَاءُ وَسُكَّانُهَا</vt:lpstr>
      <vt:lpstr>وَتَرْجُفُ الأَرْضُ وَعُمَّارُهَا</vt:lpstr>
      <vt:lpstr>وَتَمُوجُ الْبِحَارُ وَمَنْ يَسْبَحُ فِي غَمَرَاتِهَا</vt:lpstr>
      <vt:lpstr>الْحَمْدُ لِلّهِ الَّذِي هَدَانَا لِهٰذَا وَمَا كُنَّا لِنَهْتَدِيَ لَوْلا أَنْ هَدَانَا اللّهُ</vt:lpstr>
      <vt:lpstr>الْحَمْدُ لِلّهِ الَّذِي يَخْلُقُ وَلَمْ يُخْلَقْ</vt:lpstr>
      <vt:lpstr>وَيَرْزُقُ وَلا يُرْزَقُ</vt:lpstr>
      <vt:lpstr>وَيُطْعِمُ وَلا يُطْعَمُ</vt:lpstr>
      <vt:lpstr>وَيُمِيتُ الْأَحْيَاءَ</vt:lpstr>
      <vt:lpstr>وَيُحْيِي الْمَوْتَى</vt:lpstr>
      <vt:lpstr>وَهُوَ حَيٌّ لا يَمُوتُ</vt:lpstr>
      <vt:lpstr>بِيَدِهِ الْخَيْرُ</vt:lpstr>
      <vt:lpstr>وَهُوَ عَلٰى كُلِّ شَيْءٍ قَدِيرٌ.</vt:lpstr>
      <vt:lpstr>اَللّٰهُمَّ صَلِّ عَلٰى مُحَمَّدٍ عَبْدِكَ وَرَسُولِكَ</vt:lpstr>
      <vt:lpstr>وَأَمِينِكَ وَصَفِيِّكَ وَحَبِيبِكَ</vt:lpstr>
      <vt:lpstr>وَخِيَرَتِكَ [خَلِيلِكَ‏] مِنْ خَلْقِكَ</vt:lpstr>
      <vt:lpstr>وَحَافِظِ سِرِّكَ</vt:lpstr>
      <vt:lpstr>وَمُبَلِّغِ رِسَالاتِكَ</vt:lpstr>
      <vt:lpstr>أَفْضَلَ وَأَحْسَنَ وَأَجْمَلَ</vt:lpstr>
      <vt:lpstr>وَأَكْمَلَ وَأَزْكَى وَأَنْمَى</vt:lpstr>
      <vt:lpstr>وَأَطْيَبَ وَأَطْهَرَ وَأَسْنَى</vt:lpstr>
      <vt:lpstr>وَأَكْثَرَ [أَكْبَرَ] مَا صَلَّيْتَ وَبَارَكْتَ</vt:lpstr>
      <vt:lpstr>وَتَرَحَّمْتَ وَتَحَنَّنْتَ</vt:lpstr>
      <vt:lpstr>وَسَلَّمْتَ عَلٰى أَحَدٍ مِنْ عِبَادِكَ [خَلْقِكَ‏] وَأَنْبِيَائِكَ</vt:lpstr>
      <vt:lpstr>وَرُسُلِكَ وَصِفْوَتِكَ وَأَهْلِ الْكَرَامَةِ عَلَيْكَ مِنْ خَلْقِكَ.</vt:lpstr>
      <vt:lpstr>اَللّٰهُمَّ وَصَلِّ عَلٰى عَلِيٍّ أَمِيرِ الْمُؤْمِنِينَ</vt:lpstr>
      <vt:lpstr>وَوَصِيِّ رَسُولِ رَبِّ الْعَالَمِينَ </vt:lpstr>
      <vt:lpstr>عَبْدِكَ وَوَلِيِّكَ وَأَخِي رَسُولِكَ</vt:lpstr>
      <vt:lpstr>وَحُجَّتِكَ عَلٰى خَلْقِكَ</vt:lpstr>
      <vt:lpstr>وَآيَتِكَ الْكُبْرٰى</vt:lpstr>
      <vt:lpstr>وَالنَّبَأَ الْعَظِيمِ</vt:lpstr>
      <vt:lpstr>وَصَلِّ عَلَى الصِّدِّيقَةِ الطَّاهِرَةِ</vt:lpstr>
      <vt:lpstr>فَاطِمَةَ [الزَّهْرَاءِ] سَيِّدَةِ نِسَاءِ الْعَالَمِينَ</vt:lpstr>
      <vt:lpstr>وَصَلِّ عَلٰى سِبْطَيِ الرَّحْمَةِ</vt:lpstr>
      <vt:lpstr>وَإِمَامَيِ الْهُدَى</vt:lpstr>
      <vt:lpstr>ٱلْحَسَنِ وَٱلْحُسَيْنِ</vt:lpstr>
      <vt:lpstr>سَيِّدَيْ شَبَابِ أَهْلِ الْجَنَّةِ</vt:lpstr>
      <vt:lpstr>وَصَلِّ عَلٰى أَئِمَّةِ الْمُسْلِمِينَ:</vt:lpstr>
      <vt:lpstr>عَلِيِّ بْنِ الْحُسَيْنِ</vt:lpstr>
      <vt:lpstr>وَمُحَمَّدِ بْنِ عَلِيٍّ</vt:lpstr>
      <vt:lpstr>وَجَعْفَرِ بْنِ مُحَمَّدٍ</vt:lpstr>
      <vt:lpstr>وَمُوسَى بْنِ جَعْفَرٍ</vt:lpstr>
      <vt:lpstr>وَعَلِيِّ بْنِ مُوسٰى</vt:lpstr>
      <vt:lpstr>وَمُحَمَّدِ بْنِ عَلِيٍّ</vt:lpstr>
      <vt:lpstr>وَعَلِيِّ بْنِ مُحَمَّدٍ</vt:lpstr>
      <vt:lpstr>وَالْحَسَنِ بْنِ عَلِيٍّ</vt:lpstr>
      <vt:lpstr>وَالْخَلَفِ الْهَادِي الْمَهْدِيِّ</vt:lpstr>
      <vt:lpstr>حُجَجِكَ عَلٰى عِبَادِكَ</vt:lpstr>
      <vt:lpstr>وَأُمَنَائِكَ فِي بِلادِكَ</vt:lpstr>
      <vt:lpstr>صَلاةً كَثِيرَةً دَائِمَةً.</vt:lpstr>
      <vt:lpstr>اَللّٰهُمَّ وَصَلِّ عَلٰى وَليِّ أَمْرِكَ</vt:lpstr>
      <vt:lpstr>الْقَائِمِ الْمُؤَمَّلِ</vt:lpstr>
      <vt:lpstr>وَالْعَدْلِ الْمُنْتَظَرِ</vt:lpstr>
      <vt:lpstr>وَحُفَّهُ [وَٱحْفُفْهُ‏] بِمَلائِكَتِكَ الْمُقَرَّبِينَ</vt:lpstr>
      <vt:lpstr>وَأَيِّدْهُ بِرُوحِ الْقُدُسِ</vt:lpstr>
      <vt:lpstr>يَارَبَّ الْعَالَمِينَ.</vt:lpstr>
      <vt:lpstr>اَللّٰهُمَّ اجْعَلْهُ الدَّاعِيَ إِلٰى كِتَابِكَ وَالْقَائِمَ بِدِينِكَ</vt:lpstr>
      <vt:lpstr>ٱسْتَخْلِفْهُ فِي الْأَرْضِ كَمَا ٱسْتَخْلَفْتَ الَّذِينَ مِنْ قَبْلِهِ</vt:lpstr>
      <vt:lpstr>مَكِّنْ لَهُ دِينَهُ الَّذِي ارْتَضَيْتَهُ لَهُ</vt:lpstr>
      <vt:lpstr>أَبْدِلْهُ مِنْ بَعْدِ خَوْفِهِ أَمْناً</vt:lpstr>
      <vt:lpstr>يَعْبُدُكَ لا يُشْرِكُ بِكَ شَيْئاً.</vt:lpstr>
      <vt:lpstr>اَللّٰهُمَّ أَعِزَّهُ وَأَعْزِزْ بِهِ</vt:lpstr>
      <vt:lpstr>وَانْصُرْهُ وَانْتَصِرْ بِهِ</vt:lpstr>
      <vt:lpstr>وَانْصُرْهُ نَصْراً عَزِيزاً</vt:lpstr>
      <vt:lpstr>وَافْتَحْ لَهُ فَتْحاً يَسِيراً</vt:lpstr>
      <vt:lpstr>وَاجْعَلْ لَهُ مِنْ لَدُنْكَ سُلْطَاناً نَصِيراً.</vt:lpstr>
      <vt:lpstr>اَللّٰهُمَّ أَظْهِرْ بِهِ دِينَكَ وَسُنَّةَ نَبِيِّكَ</vt:lpstr>
      <vt:lpstr>حَتّٰى لا يَسْتَخْفِـيَ بِشَيْءٍ مِنَ الْحَقِّ مَخَافَةَ أَحَدٍ مِنَ الْخَلْقِ</vt:lpstr>
      <vt:lpstr>اَللّٰهُمَّ إِنَّا نَرْغَبُ إِلَيْكَ فِي دَوْلَةٍ كَرِيمَةٍ</vt:lpstr>
      <vt:lpstr>تُعِزُّ بِهَا الْإِسْلامَ وَأَهْلَهُ</vt:lpstr>
      <vt:lpstr>وَتُذِلُّ بِهَا النِّفَاقَ وَأَهْلَهُ</vt:lpstr>
      <vt:lpstr>وَتَجْعَلُنَا فِيهَا مِنَ الدُّعَاةِ إِلٰى طَاعَتِكَ وَالْقَادَةِ إِلٰى سَبِيلِكَ</vt:lpstr>
      <vt:lpstr>وَتَرْزُقُنَا بِهَا كَرَامَةَ الدُّنْيَا وَالْآخِرَةِ.</vt:lpstr>
      <vt:lpstr>اَللّٰهُمَّ مَا عَرَّفْتَنَا مِنَ الْحَقِّ فَحَمِّلْنَاهُ</vt:lpstr>
      <vt:lpstr>وَمَا قَصُرْنَا عَنْهُ فَبَلِّغْنَاهُ.</vt:lpstr>
      <vt:lpstr>اَللّٰهُمَّ الْمُمْ بِه شَعَثَنَا</vt:lpstr>
      <vt:lpstr>وَاشْعَبْ بِهِ صَدْعَنَا</vt:lpstr>
      <vt:lpstr>وَارْتُقْ بِهِ فَتْقَنَا</vt:lpstr>
      <vt:lpstr>وَكَثِّرْ بِهِ قِلَّتَنَا</vt:lpstr>
      <vt:lpstr>وَأَعْزِزْ [اَعِزَّ] بِهِ ذِلَّتَنَا</vt:lpstr>
      <vt:lpstr>وَأَغْنِ بِهِ عَائِلَنَا</vt:lpstr>
      <vt:lpstr>وَاقْضِ بِهِ عَنْ مُغْرَمِنَا [مَغْرَمِنَا]</vt:lpstr>
      <vt:lpstr>وَاجْبُرْ بِهِ فَقْرَنَا</vt:lpstr>
      <vt:lpstr>وَسُدَّ بِهِ خَلَّتَنَا</vt:lpstr>
      <vt:lpstr>وَيَسِّرْ بِهِ عُسْرَنَا</vt:lpstr>
      <vt:lpstr>وَبَيِّضْ بِهِ وُجُوهَنَا</vt:lpstr>
      <vt:lpstr>وَفُكَّ بِهِ أَسْرَنَا</vt:lpstr>
      <vt:lpstr>وَأَنْجِحْ بِهِ طَلِبَتَنَا</vt:lpstr>
      <vt:lpstr>وَأَنْجِزْ بِهِ مَوَاعِيدَنَا</vt:lpstr>
      <vt:lpstr>وَاسْتَجِبْ بِهِ دَعْوَتَنَا</vt:lpstr>
      <vt:lpstr>وَأَعْطِنَا بِهِ سُؤْلَنَا</vt:lpstr>
      <vt:lpstr>وَبَلِّغْنَا بِهِ مِنَ الدُّنْيَا وَالْآخِرَةِ آمَالَنَا</vt:lpstr>
      <vt:lpstr>وَأَعْطِنَا بِهِ فَوْقَ رَغْبَتِنَا</vt:lpstr>
      <vt:lpstr>يَا خَيْرَ الْمَسْؤُولِينَ وَأَوْسَعَ الْمُعْطِينَ</vt:lpstr>
      <vt:lpstr>ٱشْفِ بِهِ صُدُورَنَا</vt:lpstr>
      <vt:lpstr>وَأَذْهِبْ بِهِ غَيْظَ قُلُوبِنَا</vt:lpstr>
      <vt:lpstr>وَاهْدِنَا بِهِ لِمَا اخْتُلِفَ فِيهِ مِنَ الْحَقِّ بِـإِذْنِكَ</vt:lpstr>
      <vt:lpstr>إِنَّكَ تَهْدِي مَنْ تَشَاءُ إِلٰى صِرَاطٍ مُسْتَقِيمٍ</vt:lpstr>
      <vt:lpstr>وَانْصُرْنَا بِهِ عَلٰى عَدُوِّكَ وَعَدُوِّنَا</vt:lpstr>
      <vt:lpstr>إِلهَ الْحَقِّ [الْخَلْقِ‏] آمِينَ.</vt:lpstr>
      <vt:lpstr>اَللّٰهُمَّ إِنَّا نَشْكُو إِلَيْكَ</vt:lpstr>
      <vt:lpstr>فَقْدَ نَبِيِّنَا صَلَوَاتُكَ عَلَيْهِ وَآلِهِ</vt:lpstr>
      <vt:lpstr>وَغَيْبَةَ وَلِيِّنَا [اِمَامِنَا]</vt:lpstr>
      <vt:lpstr>وَكَثْرَةَ عَدُوِّنَا</vt:lpstr>
      <vt:lpstr>وَقِلَّةَ عَدَدِنَا</vt:lpstr>
      <vt:lpstr>وَشِدَّةَ الْفِتَنِ بِنَا</vt:lpstr>
      <vt:lpstr>وَتَظَاهُرَ الزَّمَانِ عَلَيْنَا</vt:lpstr>
      <vt:lpstr>فَصَلِّ عَلٰى مُحَمَّدٍ وَآلِهِ [آلِ مُحَمَّدٍ]</vt:lpstr>
      <vt:lpstr>وَأَعِنَّا عَلٰى ذٰلِكَ بِفَتْحٍ مِنْكَ تُعَجِّلُهُ</vt:lpstr>
      <vt:lpstr>وَبِضُرٍّ تَكْشِفُهُ</vt:lpstr>
      <vt:lpstr>وَنَصْرٍ تُعِزُّهُ</vt:lpstr>
      <vt:lpstr>وَسُلْطَانِ حَقٍّ تُظْهِرُهُ</vt:lpstr>
      <vt:lpstr>وَرَحْمَةٍ مِنْكَ تُجَلِّلُنَاهَا</vt:lpstr>
      <vt:lpstr>وَعَافِيَةٍ مِنْكَ تُلْبِسُنَاهَا</vt:lpstr>
      <vt:lpstr>بِرَحْمَتِكَ يَا أَرْحَمَ الرَّاحِمِينَ.</vt:lpstr>
      <vt:lpstr>اَللَّهُمَّ صَلِّ عَلٰى مُحَمَّدٍ وَآلِ مُحَمَّدٍ</vt:lpstr>
      <vt:lpstr>PowerPoint Presentation</vt:lpstr>
      <vt:lpstr>أَللّٰهُمَّ صَلِّ عَلٰى مُحَمَّدٍ وَآلِ مُحَمَّدٍ</vt:lpstr>
      <vt:lpstr>بِسْمِ اللَّهِ الرَّحْمٰنِ الرَّحِيمِ</vt:lpstr>
      <vt:lpstr>اَللّٰهُمَّ إِنِّي أَسْأَلُكَ بِرَحْمَتِكَ الَّتِي وَسِعَتْ كُلَّ شَىْءٍ</vt:lpstr>
      <vt:lpstr>وَبِقُوَّتِكَ الَّتِی قَهَرْتَ بِهَا كُلَّ شَىْءٍ</vt:lpstr>
      <vt:lpstr>وَخَضَعَ لَهَا كُلُّ شَىْءٍ</vt:lpstr>
      <vt:lpstr>وَذَلَّ لَهَا كُلُّ شَىْءٍ</vt:lpstr>
      <vt:lpstr>وَبِجَبَرُوتِكَ الَّتِی غَلَبْتَ بِهَا كُلَّ شَىْءٍ</vt:lpstr>
      <vt:lpstr>وَبِعِزَّتِكَ الَّتِی لَا یَقُومُ لَهَا شَىْءٌ</vt:lpstr>
      <vt:lpstr>وَبِعَظَمَتِكَ الَّتِی مَلَأَتْ كُلَّ شَىْءٍ</vt:lpstr>
      <vt:lpstr>وَبِسُلْطَانِكَ الَّذِي عَلَا كُلَّ شَىْءٍ</vt:lpstr>
      <vt:lpstr>وَبِوَجْهِكَ الْبَاقِي بَعْدَ فَنَاءِ كُلِّ شَىْءٍ</vt:lpstr>
      <vt:lpstr>وَبِأَسْمَائِكَ الَّتِی مَلَأَتْ أَرْكَانَ كُلِّ شَىْءٍ</vt:lpstr>
      <vt:lpstr>وَبِعِلْمِكَ الَّذِي أَحَاطَ بِكُلِّ شَىْءٍ</vt:lpstr>
      <vt:lpstr>وَبِنُورِ وَجْهِكَ الَّذِي أَضَاءَ لَهُ كُلُّ شَىْءٍ</vt:lpstr>
      <vt:lpstr>یَا نُورُ یَا قُدُّوسُ</vt:lpstr>
      <vt:lpstr>یَا أَوَّلَ الْأَوَّلِينَ</vt:lpstr>
      <vt:lpstr>وَیَا آخِرَ الْآخِرِینَ</vt:lpstr>
      <vt:lpstr>اَللّٰهُمَّ اغْفِرْ لِيَ الذُّنُوبَ الَّتِی تَهْتِكُ الْعِصَمَ</vt:lpstr>
      <vt:lpstr>اَللّٰهُمَّ اغْفِرْ لِيَ الذُّنُوبَ الَّتِی تُنْزِلُ النِّقَمَ</vt:lpstr>
      <vt:lpstr>اَللّٰهُمَّ اغْفِرْ لِيَ الذُّنُوبَ الَّتِی تُغَیِّرُ النِّعَمَ</vt:lpstr>
      <vt:lpstr>اَللّٰهُمَّ اغْفِرْ لِيَ الذُّنُوبَ الَّتِی تَحْبِسُ الدُّعَاءَ</vt:lpstr>
      <vt:lpstr>اَللّٰهُمَّ اغْفِرْ لِيَ الذُّنُوبَ الَّتِی تُنْزِلُ الْبَلَاءَ</vt:lpstr>
      <vt:lpstr>اَللّٰهُمَّ اغْفِرْ لِي كُلَّ ذَنْبٍ أَذْنَبْتُهُ وَكُلَّ خَطِیئَةٍ أَخْطَأْتُهَا</vt:lpstr>
      <vt:lpstr>اَللّٰهُمَّ  إِنِّي أَتَقَرَّبُ إِلَیْكَ بِذِكْرِكَ</vt:lpstr>
      <vt:lpstr>وَاَسْتَشْفِعُ بِكَ إِلَی نَفْسِكَ</vt:lpstr>
      <vt:lpstr>وَأَسْأَلُكَ بِجُودِكَ أَنْ تُدْنِيَنى مِنْ قُرْبِكَ</vt:lpstr>
      <vt:lpstr>وَأَنْ تُوزِعَنِي شُكْرَكَ</vt:lpstr>
      <vt:lpstr>وَأَنْ تُلْهِمَنِي ذِكْرَكَ</vt:lpstr>
      <vt:lpstr>اَللّٰهُمَّ  إِنِّي أَسْأَلُكَ سُؤَالَ خَاضِعٍ مُّتَذَلِّلٍ خَاشِعٍ أَنْ تُسَامِحَنِي وَتَرْحَمَنِي</vt:lpstr>
      <vt:lpstr>وَتَجْعَلَنِي بِقِسْمِكَ رَاضِیاً قَانِعاً وَفِی جَمِیعِ الْأَحْوَالِ مُتَوَاضِعاً</vt:lpstr>
      <vt:lpstr>اَللّٰهُمَّ وَأَسْأَلُكَ سُؤَالَ مَنِ اشْتَدَّتْ فَاقَتُهُ</vt:lpstr>
      <vt:lpstr>وَأَنْزَلَ بِكَ عِنْدَ الشَّدَائِدِ حَاجَتَهُ</vt:lpstr>
      <vt:lpstr>وَعَظُمَ فِیمَا عِنْدَكَ رَغْبَتُهُ</vt:lpstr>
      <vt:lpstr>اَللّٰهُمَّ عَظُمَ سُلْطَانُكَ وَعَلَا مَكَانُكَ</vt:lpstr>
      <vt:lpstr>وَخَفِـيَ مَكْرُكَ وَظَهَرَ أَمْرُكَ</vt:lpstr>
      <vt:lpstr>وَغَلَبَ قَهْرُكَ وَجَرَتْ قُدْرَتُكَ</vt:lpstr>
      <vt:lpstr>وَلَا یُمْكِنُ الْفِرَارُ مِنْ حُكُومَتِكَ</vt:lpstr>
      <vt:lpstr>اَللّٰهُمَّ لَا أَجِدُ لِذُنُوبِي غَافِراً</vt:lpstr>
      <vt:lpstr>وَلَا لِقَبَائِحِي سَاتِراً</vt:lpstr>
      <vt:lpstr>وَلَا لِشَيءٍ مِنْ عَمَلِيَ الْقَبِیحِ بِالْحَسَنِ مُبَدِّلاً غَیرَكَ</vt:lpstr>
      <vt:lpstr>لَا إِلٰهَ اِلَّا أَنْتَ</vt:lpstr>
      <vt:lpstr>سُبْحَانَكَ وَبِحَمْدِكَ</vt:lpstr>
      <vt:lpstr>ظَلَمْتُ نَفْسِي</vt:lpstr>
      <vt:lpstr>وَتَجَرَّأْتُ بِجَهْلِي</vt:lpstr>
      <vt:lpstr>وَسَكَنْتُ إِلَي قَدِیمِ ذِكْرِكَ لِي وَمَنِّكَ عَلَيَّ</vt:lpstr>
      <vt:lpstr>اَللّٰهُمَّ مَولَايَ</vt:lpstr>
      <vt:lpstr>كَمْ مِّنْ قَبِیحٍ سَتَرْتَهُ</vt:lpstr>
      <vt:lpstr>وَكَمْ مِّنْ فَادِحٍ مِّنَ الْبَلَاءِ أَقَلْتَهُ</vt:lpstr>
      <vt:lpstr>وَكَمْ مِّنْ عِثَارٍ وَقَيْتَهُ</vt:lpstr>
      <vt:lpstr>وَكَمْ مِّن مَّكْرُوهٍ دَفَعْتَهُ</vt:lpstr>
      <vt:lpstr>وَكَمْ مِّنْ ثَنَاءٍ جَمِیلٍ لَسْتُ أَهْلاً لَهُ نَشَرْتَهُ</vt:lpstr>
      <vt:lpstr>اَللّٰهُمَّ عَظُمَ بَلَائِي</vt:lpstr>
      <vt:lpstr>وَأَفْرَطَ بِي سُوءُ حَالِي</vt:lpstr>
      <vt:lpstr>وَقَصُرَتْ بِي أَعْمَالِي</vt:lpstr>
      <vt:lpstr>وَقَعَدَتْ بِي أَغْلَالِي</vt:lpstr>
      <vt:lpstr>وَحَبَسَنِي عَنْ نَفْعِي بُعْدُ أَمَلِي</vt:lpstr>
      <vt:lpstr>وَخَدَعَتْنِي الدُّنْیَا بِغُرُورِهَا وَنَفْسِي بِجِنَایَتِهَا وَمِطَالِي</vt:lpstr>
      <vt:lpstr>یَا سَیِّدِي فَأَسْأَلُكَ بِعِزَّتِكَ أَنْ لَّایَحْجُبَ عَنْكَ دُعَائِي سُوءُ عَمَلِي وَفِعَالِي</vt:lpstr>
      <vt:lpstr>وَلَا تَفْضَحْنِي بِخَفِـيِّ مَا اطَّلَعْتَ عَلَيهِ مِنْ سِرِّي</vt:lpstr>
      <vt:lpstr>وَلَا تُعَاجِلْنِي بِالْعُقُوبَةِ عَلَی مَا عَمِلْتُهُ فِی خَلَوَاتِي</vt:lpstr>
      <vt:lpstr>مِنْ سُوءِ فِعْلِي وَإِسَاءَتِي</vt:lpstr>
      <vt:lpstr>وَدَوَامِ تَفْرِيطِي وَجَهَالَتِي</vt:lpstr>
      <vt:lpstr>وَكَثْرَةِ شَهَوَاتِي وَغَفْلَتِي</vt:lpstr>
      <vt:lpstr>وَكُنِ اللّٰهُمَّ بِعِزَّتِكَ لِي فِي كُلِّ الْأَحْوَالِ رَءُوفاً</vt:lpstr>
      <vt:lpstr>وَعَلَيَّ فِي جَمِيعِ الْأُمُورِ عَطُوفاً</vt:lpstr>
      <vt:lpstr>إِلٰهِي وَرَبِّي مَنْ لِي غَیرُكَ أَسْأَلُهُ كَشْفَ ضُرِّي وَٱلنَّظَرَ فِی أَمْرِي</vt:lpstr>
      <vt:lpstr>إِلٰهِي وَمَولَايَ أَجْرَیتَ عَلَیَّ حُكْماَنِ اتَّبَعْتُ فِيهِ هَوٰی نَفْسِي</vt:lpstr>
      <vt:lpstr>وَلَمْ أَحْتَرِسْ فِيهِ مِنْ تَزْیِینِ عَدُوِّي</vt:lpstr>
      <vt:lpstr>فَغَرَّنِي بِمَا أَهْوَی وَأَسْعَدَهُ عَلَی ذَلِكَ الْقَضَاءُ</vt:lpstr>
      <vt:lpstr>فَتَجَاوَزْتُ بِمَا جَرٰی عَلَيَّ مِنْ ذَلِكَ بَعْضَ حُدُودِكَ</vt:lpstr>
      <vt:lpstr>وَخَالَفْتُ بَعْضَ أَوَامِرِكَ</vt:lpstr>
      <vt:lpstr>فَلَكَ الْحَمْدُ عَلَيَّ فِی جَمِیعِ ذَلِكَ</vt:lpstr>
      <vt:lpstr>وَلَا حُجَّةَ لِي فِیمَا جَرٰی عَلَيَّ فِیهِ قَضَاؤُكَ</vt:lpstr>
      <vt:lpstr>وَأَلْزَمَنِي حُكْمُكَ وَبَلَاؤُكَ</vt:lpstr>
      <vt:lpstr>وَقَدْ أَتَیتُكَ یَاإِلٰهِي بَعْدَ تَقْصِيرِي وَإِسْرَافِی عَلٰی نَفْسِي</vt:lpstr>
      <vt:lpstr>مُعْتَذِراً نَّادِماً</vt:lpstr>
      <vt:lpstr>مُنْكَسِراً مُّسْتَقِیلاً</vt:lpstr>
      <vt:lpstr>مُسْتَغْفِراً مُّنِيباً</vt:lpstr>
      <vt:lpstr>مُقِرّاً مُذْعِناً مُعْتَرِفاً</vt:lpstr>
      <vt:lpstr>لَا أَجِدُ مَفَرّاً مِمَّا كَانَ مِنِّي</vt:lpstr>
      <vt:lpstr>وَلَا مَفْزَعاً أَتَوَجَّهُ إِلَيهِ فِی أَمْرِي</vt:lpstr>
      <vt:lpstr>غَیرَ قَبُولِكَ عُذْرِي وَإِدْخَالِكَ اِيَّاىَ فِی سَعَةِ رَحْمَتِكَ</vt:lpstr>
      <vt:lpstr>اَللّٰهُمَّ فَاقْبَلْ عُذْرِي</vt:lpstr>
      <vt:lpstr>وَارْحَمْ شِدَّةَ ضُرِّي</vt:lpstr>
      <vt:lpstr>وَفُكَّنِي مِنْ شَدِّ وَثَاقِي</vt:lpstr>
      <vt:lpstr>یَا رَبِّ ارْحَمْ ضَعْفَ بَدَنِي وَرِقَّةَ جِلْدِي وَدِقَّةَ عَظْمِي</vt:lpstr>
      <vt:lpstr>یَا مَنْ بَدَأَ خَلْقِي وَذِكرِي وَتَرْبِيَتِی وَبِرِّي وَتَغْذِیَتِی</vt:lpstr>
      <vt:lpstr>هَبْنِي لِابْتِدَاءِ كَرَمِكَ وَسَالِفِ بِرِّكَ بِي</vt:lpstr>
      <vt:lpstr>یَا إِلٰهِي وَسَیِّدِي وَرَبِّي</vt:lpstr>
      <vt:lpstr>أَتُرَاكَ مُعَذِّبِي بِنَارِكَ بَعْدَ تَوْحِیدِكَ</vt:lpstr>
      <vt:lpstr>وَبَعْدَ مَا انْطَوٰی عَلَيهِ قَلْبِي مِنْ مَّعْرِفَتِكَ</vt:lpstr>
      <vt:lpstr>وَلَهِجَ بِهِ لِسَانِي مِنْ ذِكْرِكَ</vt:lpstr>
      <vt:lpstr>وَاعْتَقَدَهُ ضَمِیرِي مِنْ حُبِّكَ</vt:lpstr>
      <vt:lpstr>وَبَعْدَ صِدْقِ اعْتِرَافِی وَدُعَائِي خَاضِعَا لِّرُبُوبِیَّتِكَ</vt:lpstr>
      <vt:lpstr>هَيْهاتَ أَنْتَ أَكْرَمُ مِنْ أَنْ تُضَیِّعَ مَنْ رَّبَّيْتَهُ</vt:lpstr>
      <vt:lpstr>أَوْ تُبْعِدَ مَنْ أَدْنَیْتَهُ</vt:lpstr>
      <vt:lpstr>أَوْ تُشَرِّدَ مَنْ آوَیْتَهُ</vt:lpstr>
      <vt:lpstr>أَوْ تُسَلِّمَ إِلَي الْبَلَاءِ مَنْ كَفَیْتَهُ وَرَحِمْتَهُ</vt:lpstr>
      <vt:lpstr>وَلَيْتَ شِعْرِي یَا سَیِّدِي وَإِلٰهِي وَمَوْلَايَ</vt:lpstr>
      <vt:lpstr>أَتُسَلِّطُ النَّارَ عَلٰی وُجُوهٍ خَرَّتْ لِعَظَمَتِكَ سَاجِدَةً </vt:lpstr>
      <vt:lpstr>وَعَلٰی أَلْسُنٍ نَطَقَتْ بِتَوحِیْدِكَ صَادِقَةً وَبِشُكْرِكَ مَادِحَةً</vt:lpstr>
      <vt:lpstr>وَعَلٰی قُلُوبِنِ اعْتَرَفَتْ بِـإِلٰهِیَّتِكَ مُحَقِّقَةً</vt:lpstr>
      <vt:lpstr>وَعَلٰی ضَمَائِرَ حَوَتْ مِنَ الْعِلْمِ بِكَ حَتّٰی صَارَتْ خَاشِعَةً</vt:lpstr>
      <vt:lpstr>وَعَلٰی جَوَارِحَ سَعَتْ إِلٰی أَوْطَانِ تَعَبُّدِكَ طَائِعَةً وَأَشَارَتْ بِاسْتِغْفَارِكَ مُذْعِنَةً</vt:lpstr>
      <vt:lpstr>مَا هٰكَذَا الظَّنُّ بِكَ وَلَا أُخْبِرْنَا بِفَضْلِكَ عَنْكَ</vt:lpstr>
      <vt:lpstr>یَا كَرِیمُ یَا رَبِّ</vt:lpstr>
      <vt:lpstr>وَأَنْتَ تَعْلَمُ ضَعْفِى عَنْ قَلِيلٍ مِّنْ بَلَاءِ الدُّنْیَا وَعُقُوبَاتِهَا</vt:lpstr>
      <vt:lpstr>وَمَا یَجْرِي فِیهَا مِنَ الْمَكَارِهِ عَلٰی أَهْلِهَا</vt:lpstr>
      <vt:lpstr>عَلٰی أَنَّ ذَلِكَ بَلَاءٌ وَمَكرُوهٌ قَلِيلٌ مَكثُهُ یَسِيرٌ بَقَاؤُهُ قَصِیرٌ مُدَّتُهُ</vt:lpstr>
      <vt:lpstr>فَكَیْفَ احْتِمَالِي لِبَلَاءِ الْآخِرَةِ وَجَلِيلِ وُقُوعِ الْمَكَارِهِ فِیهَا</vt:lpstr>
      <vt:lpstr>وَهُوَ بَلَاءٌ تَطُولُ مُدَّتُهُ وَیَدُومُ مَقَامُهُ وَلَایُخَفَّفُ عَنْ أَهْلِهِ</vt:lpstr>
      <vt:lpstr>لِأَنَّهُ لَایَكُونُ اِلّا عَنْ غَضَبِكَ وَانْتِقَامِكَ وَسَخَطِكَ</vt:lpstr>
      <vt:lpstr> وَهٰذَا مَا لَا تَقُومُ لَهُ السَّمٰواتُ وَالْأَرْضُ</vt:lpstr>
      <vt:lpstr>یَا سَیِّدِي فَكَیفَ لِي</vt:lpstr>
      <vt:lpstr>وَأَنَا عَبْدُكَ الضَّعِیفُ الذَّلِيلُ الْحَقِیرُ الْمِسْكِینُ الْمُسْتَكِینُ</vt:lpstr>
      <vt:lpstr>یَا إِلٰهِي وَرَبِّي وَسَیِّدِي وَمَولَاي</vt:lpstr>
      <vt:lpstr>لِأَيِّ الْأُمُورِ إِلَیكَ أَشْكُو</vt:lpstr>
      <vt:lpstr>وَلِمَا مِنْهَا أَضِجُّ وَأَبْكِي</vt:lpstr>
      <vt:lpstr>لِأَلِيمِ الْعَذَابِ وَشِدَّتِهِ</vt:lpstr>
      <vt:lpstr>أَمْ لِطُولِ الْبَلَاءِ وَمُدَّتِهِ</vt:lpstr>
      <vt:lpstr>فَلَئِنْ صَیَّرْتَنِي لِلْعُقُوبَاتِ مَعَ أَعْدَائِكَ</vt:lpstr>
      <vt:lpstr>وَجَمَعْتَ بَینِي وَبَینَ أَهْلِ بَلَائِكَ</vt:lpstr>
      <vt:lpstr>وَفَرَّقْتَ بَینِي وَبَینَ أَحِبَّائِكَ وَأَوْلِيائِكَ</vt:lpstr>
      <vt:lpstr>فَهَبْنِي یَا إِلٰهِي وَسَیِّدِي وَمَولَايَ وَرَبِّي صَبَرْتُ عَلٰی عَذَابِكَ</vt:lpstr>
      <vt:lpstr>فَكَیْفَ أَصْبِرُ عَلَی فِرَاقِكَ</vt:lpstr>
      <vt:lpstr>وَهَبْنِي صَبَرْتُ عَلٰی حَرِّ نَارِكَ</vt:lpstr>
      <vt:lpstr>فَكَیْفَ أَصْبِرُ عَنِ النَّظَرِ إِلٰی كَرَامَتِكَ</vt:lpstr>
      <vt:lpstr>أَمْ كَیْفَ أَسْكُنُ فِی النَّارِ وَرَجَائِي عَفْوُكَ</vt:lpstr>
      <vt:lpstr>فَبِعِزَّتِكَ یَا سَیِّدِي وَمَولَايَ أُقْسِمُ صَادِقاً لَئِنْ تَرَكتَنِي نَاطِقاً</vt:lpstr>
      <vt:lpstr>لَأَضِجَّنَّ إِلَیْكَ بَیْنَ أَهْلِهَا ضَجِیجَ الْآمِلِينَ</vt:lpstr>
      <vt:lpstr>وَلَأَصْرُخَنَّ إِلَیْكَ صُرَاخَ الْمُسْتَصْرِخِینَ</vt:lpstr>
      <vt:lpstr>وَلَأَبْكِیَنَّ عَلَیْكَ بُكَاءَ الْفَاقِدِینَ</vt:lpstr>
      <vt:lpstr>وَلَأُنَادِيَنَّكَ أَینَ كُنْتَ یَا وَلِيَّ الْمُؤْمِنِينَ</vt:lpstr>
      <vt:lpstr>یَا غَایَةَ آمَالِ الْعَارِفِینَ</vt:lpstr>
      <vt:lpstr>یَا غِیَاثَ الْمُسْتَغِیثِینَ</vt:lpstr>
      <vt:lpstr>یَا حَبِیبَ قُلُوبِ الصَّادِقِینَ</vt:lpstr>
      <vt:lpstr>وَیَا إِلٰهَ الْعَالَمِینَ</vt:lpstr>
      <vt:lpstr>أَفَتُرَاكَ سُبْحَانَكَ یَا إِلٰهِي وَبِحَمْدِكَ تَسْمَعُ فِیهَا صَوْتَ عَبْدٍ مُسْلِمٍ</vt:lpstr>
      <vt:lpstr>سُجِنَ فِیهَا بِمُخَالَفَتِهِ</vt:lpstr>
      <vt:lpstr>وَذَاقَ طَعْمَ عَذَابِهَا بِمَعْصِیَتِهِ</vt:lpstr>
      <vt:lpstr>وَحُبِسَ بَینَ أَطْبَاقِهَا بِجُرْمِهِ وَجَرِیرَتِهِ</vt:lpstr>
      <vt:lpstr>وَهُوَ یَضِجُّ إِلَیْكَ ضَجِیجَ مُؤَمِّلٍ لِرَحْمَتِكَ</vt:lpstr>
      <vt:lpstr>وَیُنَادِیكَ بِلِسَانِ أَهْلِ تَوحِیدِكَ</vt:lpstr>
      <vt:lpstr>وَیَتَوَسَّلُ إِلَیْكَ بِرُبُوبِيَّتِكَ</vt:lpstr>
      <vt:lpstr>یَا مَولَايَ فَكَیفَ یَبْقَی فِی الْعَذَابِ وَهُوَ يَرْجُوا مَا سَلَفَ مِنْ حِلْمِكَ </vt:lpstr>
      <vt:lpstr>أَمْ كَیْفَ تُؤْلِمُهُ النَّارُ وَهُوَ يَأمُلُ فَضْلَكَ وَرَحْمَتَكَ</vt:lpstr>
      <vt:lpstr>أَمْ كَیْفَ يُحْرِقُهُ لَهِیبُهَا وَأَنْتَ تَسْمَعُ صَوْتَهُ وَتَرٰی مَكَانَهُ</vt:lpstr>
      <vt:lpstr>أَمْ كَیْفَ یَشْتَمِلُ عَلَیهِ زَفِیرُهَا وَأَنْتَ تَعْلَمُ ضَعْفَهُ</vt:lpstr>
      <vt:lpstr>أَمْ كَیْفَ یَتَقَلْقَلُ بَیْنَ أَطْبَاقِهَا وَأَنْتَ تَعْلَمُ صِدْقَهُ</vt:lpstr>
      <vt:lpstr>أَمْ كَیْفَ تَزْجُرُهُ زَبَانِيَتُهَا وَهُوَ یُنَادِیكَ یَا رَبَّهُ</vt:lpstr>
      <vt:lpstr>أَمْ كَیْفَ یَرْجُو فَضْلَكَ فِی عِتْقِهِ مِنْهَا فَتَتْرُكُهُ فِیهَا</vt:lpstr>
      <vt:lpstr>هَیْهَاتَ مَا ذٰلِكَ الظَّنُّ بِكَ</vt:lpstr>
      <vt:lpstr>وَلَا الْمَعْرُوفُ مِنْ فَضْلِكَ</vt:lpstr>
      <vt:lpstr>وَلَا مُشْبِهٌ لِمَا عَامَلْتَ بِهِ الْمُوَحِّدِینَ مِنْ بِرِّكَ وَإِحْسَانِكَ</vt:lpstr>
      <vt:lpstr>فَبِالْیقِینِ أَقْطَعُ لَوْ لَا مَا حَكَمْتَ بِهِ مِنْ تَعْذِیبِ جَاحِدِیكَ</vt:lpstr>
      <vt:lpstr>وَقَضَیْتَ بِهِ مِنْ إِخْلَادِ مُعَانِدِیكَ</vt:lpstr>
      <vt:lpstr>لَجَعَلْتَ النَّارَ كُلَّهَا بَرْدًا وَسَلَاماً</vt:lpstr>
      <vt:lpstr>وَمَا كَانَ لِأَحَدٍ فیهَا مَقَرًّا وَلَا مُقَاماً</vt:lpstr>
      <vt:lpstr>لٰكِنَّكَ تَقَدَّسَتْ أَسْمَاؤُكَ أَقْسَمْتَ أَنْ تَمْلَأَهَا مِنَ الْكَافِرِینَ</vt:lpstr>
      <vt:lpstr>مِنَ الْجِنَّةِ وَالنَّاسِ أَجْمَعِینَ</vt:lpstr>
      <vt:lpstr>وَأَنْ تُخَلِّدَ فِیهَا الْمُعَانِدِینَ</vt:lpstr>
      <vt:lpstr>وَأَنْتَ جَلَّ ثَنَاؤُكَ قُلْتَ مُبْتَدِئاً وَتَطَوَّلْتَ بِالْإِنْعَامِ مُتَكَرِّماً:</vt:lpstr>
      <vt:lpstr>اَفَمَنْ كَانَ مُؤْمِناً كَمَنْ كَانَ فَاسِقاً لَایَسْتَوُونَ</vt:lpstr>
      <vt:lpstr>إِلٰهِي وَسَیِّدِي فَأَسْئَلُكَ بِالْقُدْرَةِ الَّتِی قَدَّرْتَهَا</vt:lpstr>
      <vt:lpstr>وَبِالْقَضِيَّةِ الَّتِی حَتَمْتَها وَحَكَمْتَها وَغَلَبْتَ مَنْ عَلَیْهِ اَجْرَيْتَها </vt:lpstr>
      <vt:lpstr>أَنْ تَهَبَ لِي فِی هٰذِهِ اللَّیلَةِ وَفِی هٰذِهِ السّاعَةِ</vt:lpstr>
      <vt:lpstr>كُلَّ جُرْمٍ أَجْرَمْتُهُ</vt:lpstr>
      <vt:lpstr>وَكُلَّ ذَنْبٍ أَذْنَبْتُهُ </vt:lpstr>
      <vt:lpstr>وَكُلَّ قَبِيحٍ أَسْرَرْتُهُ</vt:lpstr>
      <vt:lpstr>وَكُلَّ جَهْلٍ عَمِلْتُهُ</vt:lpstr>
      <vt:lpstr>كَتَمْتُهُ أَوْ أَعْلَنْتُهُ</vt:lpstr>
      <vt:lpstr>أَخْفَیتُهُ أَوْ أَظْهَرْتُهُ</vt:lpstr>
      <vt:lpstr>وَكُلَّ سَیِّئَةٍ أَمَرْتَ بِإِثْباتِهَا الْكِرَامَ الْكَاتِبِینَ</vt:lpstr>
      <vt:lpstr>اَلَّذِینَ وَكَّلْتَهُمْ بِحِفْظِ ما یَكُونُ مِنِّي</vt:lpstr>
      <vt:lpstr>وَجَعَلْتَهُمْ شُهُوداً عَلَيَّ مَعَ جَوارِحِي</vt:lpstr>
      <vt:lpstr>وَكُنْتَ أَنْتَ الرَّقِیبَ عَلَيَّ مِنْ وَرَائِهِمْ</vt:lpstr>
      <vt:lpstr>وَالشَّاهِدَ لِمَا خَفِيَ عَنْهُمْ</vt:lpstr>
      <vt:lpstr>وَبِرَحْمَتِكَ أَخْفَیْتَهُ</vt:lpstr>
      <vt:lpstr>وَبِفَضْلِكَ سَتَرْتَهُ</vt:lpstr>
      <vt:lpstr>وَأَنْ تُوَفِّرَ حَظِّي مِنْ كُلِّ خَیْرٍ اَنْزَلْتَهُ</vt:lpstr>
      <vt:lpstr>أَوْ إِحْسانٍ فَضَّلْتَهُ</vt:lpstr>
      <vt:lpstr>اَوْ بِرٍّ نَشَرْتَهُ</vt:lpstr>
      <vt:lpstr>اَوْ رِزْقٍ بَسَطْتَهُ</vt:lpstr>
      <vt:lpstr>اَوْ ذَنْبٍ تَغْفِرُهُ</vt:lpstr>
      <vt:lpstr>أَوْ خَطَإٍ تَسْتُرُهُ</vt:lpstr>
      <vt:lpstr>یَا رَبِّ یَا رَبِّ یَا رَبِّ</vt:lpstr>
      <vt:lpstr>یَا إِلٰهِي وَسَیِّدِي وَمَولَايَ وَمالِكَ رِقِّي</vt:lpstr>
      <vt:lpstr>یَا مَنْ بِیَدِهِ ناصِیَتِی</vt:lpstr>
      <vt:lpstr>یَا عَلِيمًا بِضُرِّي وَمَسْكَنَتِی</vt:lpstr>
      <vt:lpstr>یَا خَبِیراً بِفَقْرِي وَفاقَتِی</vt:lpstr>
      <vt:lpstr>یَا رَبِّ یَا رَبِّ یَا رَبِّ</vt:lpstr>
      <vt:lpstr>أَسْئَلُكَ بِحَقِّكَ وَقُدْسِكَ</vt:lpstr>
      <vt:lpstr>وَأَعْظَمِ صِفاتِكَ وَأَسْماَئِكَ</vt:lpstr>
      <vt:lpstr>أَنْ تَجْعَلَ أَوْقاتِي مِنَ اللَّیلِ وَالنَّهارِ بِذِكْرِكَ مَعْمُورَةً</vt:lpstr>
      <vt:lpstr>وَبِخِدْمَتِكَ مَوْصُولَةً</vt:lpstr>
      <vt:lpstr>وَأَعْمالِي عِنْدَكَ مَقْبُولَةً</vt:lpstr>
      <vt:lpstr>حَتّٰی تَكُونَ أَعْمالِي وَأَوْرادِي كُلُّها وِرْداً وَاحِداً</vt:lpstr>
      <vt:lpstr>وَحَالِي فِی خِدْمَتِكَ سَرْمَداً</vt:lpstr>
      <vt:lpstr>یَا سَیِّدِي یَا مَنْ عَلَیهِ مُعَوَّلِي</vt:lpstr>
      <vt:lpstr>یَا مَنْ إِلَیْهِ شَكَوْتُ أَحْوالِي</vt:lpstr>
      <vt:lpstr>یَا رَبِّ یَا رَبِّ یَا رَبِّ</vt:lpstr>
      <vt:lpstr>قَوِّ عَلٰی خِدْمَتِكَ جَوَارِحِي</vt:lpstr>
      <vt:lpstr>وَاشْدُدْ عَلَی الْعَزِیمَةِ جَوَانِحِي</vt:lpstr>
      <vt:lpstr>وَهَبْ لِيَ الْجِدَّ فِی خَشْیَتِكَ</vt:lpstr>
      <vt:lpstr>وَالدَّوَامَ فِی الإِتِّصَالِ بِخِدْمَتِكَ</vt:lpstr>
      <vt:lpstr>حَتّٰی أَسْرَحَ إِلَیْكَ فِی مَیَادِینِ السَّابِقِینَ</vt:lpstr>
      <vt:lpstr>وَأُسْرِعَ إِلَیْكَ فِی الْبارِزينَ</vt:lpstr>
      <vt:lpstr>وَأَشْتاقَ إِلٰی قُرْبِكَ فِی الْمُشْتاقِینَ</vt:lpstr>
      <vt:lpstr>وَأَدْنُوَ مِنْكَ دُنُوَّ الْمُخْلِصِینَ</vt:lpstr>
      <vt:lpstr>وَأَخَافَكَ مَخَافَةَ الْمُوقِنِينَ</vt:lpstr>
      <vt:lpstr>وَاَجْتَمِعَ فِی جِوَارِكَ مَعَ الْمُؤْمِنِينَ</vt:lpstr>
      <vt:lpstr>اَللّٰهُمَّ وَمَنْ أَرَادَنِي بِسُوءٍ فَأَرِدْهُ</vt:lpstr>
      <vt:lpstr>وَمَنْ كَادَنِي فَكِدْهُ</vt:lpstr>
      <vt:lpstr>وَاجْعَلْنِي مِنْ أَحْسَنِ عَبِیْدِكَ نَصِیباً عِنْدَكَ</vt:lpstr>
      <vt:lpstr>وَأَقْرَبِهِمْ مَنْزِلَةً مِنْكَ</vt:lpstr>
      <vt:lpstr>وَأَخَصِّهِمْ زُلْفَةً لَّدَیْكَ</vt:lpstr>
      <vt:lpstr>فَأِنَّهُ لَا یُنَالُ ذٰلِكَ اِلّا بِفَضْلِكَ</vt:lpstr>
      <vt:lpstr>وَجُدْ لِي بِجُودِكَ</vt:lpstr>
      <vt:lpstr>وَاعْطِفْ عَلَيَّ بِمَجْدِكَ</vt:lpstr>
      <vt:lpstr>وَاحْفَظْنِي بِرَحْمَتِكَ</vt:lpstr>
      <vt:lpstr>وَاجْعَلْ لِسانِي بِذِكْرِكَ لَهِجاً</vt:lpstr>
      <vt:lpstr>وَقَلْبِي بِحُبِّكَ مُتَيَّماً</vt:lpstr>
      <vt:lpstr>وَمُنَّ عَلَيَّ بِحُسْنِ إِجَابَتِكَ</vt:lpstr>
      <vt:lpstr>وَأَقِلْنِي عَثْرَتِي</vt:lpstr>
      <vt:lpstr>وَاغْفِرْ زَلَّتِی</vt:lpstr>
      <vt:lpstr>فَإِنَّكَ قَضَیْتَ عَلٰی عِبَادِكَ بِعِبَادَتِكَ</vt:lpstr>
      <vt:lpstr>وَأَمَرْتَهُمْ بِدُعَائِكَ</vt:lpstr>
      <vt:lpstr>وَضَمِنْتَ لَهُمُ الْإِجَابَةَ</vt:lpstr>
      <vt:lpstr>فَإِلَیْكَ یَا رَبِّ نَصَبْتُ وَجْهِي</vt:lpstr>
      <vt:lpstr>وَإِلَیْكَ یَا رَبِّ مَدَدْتُ یَدِي</vt:lpstr>
      <vt:lpstr>فَبِعِزَّتِكَ اسْتَجِبْ لِي دُعَائِي</vt:lpstr>
      <vt:lpstr>وَبَلِّغْنِي مُنَاي</vt:lpstr>
      <vt:lpstr>وَلَا تَقْطَعْ مِنْ فَضْلِكَ رَجَائِي</vt:lpstr>
      <vt:lpstr>وَاكْفِنِي شَرَّ الْجِنِّ وَ الْإِنْسِ مِنْ اَعْدَائِي،</vt:lpstr>
      <vt:lpstr>یَا سَرِیعَ الرِّضَا</vt:lpstr>
      <vt:lpstr>اِغْفِرْ لِمَنْ لَا یَمْلِكُ إِلَّا الدُّعَاءَ</vt:lpstr>
      <vt:lpstr>فَإِنَّكَ فَعَّالٌ لِمَا تَشَاءُ</vt:lpstr>
      <vt:lpstr>یَا مَنِ اسْمُهُ دَوَاءٌ</vt:lpstr>
      <vt:lpstr>وَ ذِكْرُهُ شِفَاءٌ</vt:lpstr>
      <vt:lpstr>وَ طَاعَتُهُ غِنًی</vt:lpstr>
      <vt:lpstr>اِرْحَمْ مَنْ رَأْسُ مَالِهِ الرَّجَاءُ</vt:lpstr>
      <vt:lpstr>وَسِلَاحُهُ الْبُكَاءُ</vt:lpstr>
      <vt:lpstr>یَا سَابِغَ النِّعَمِ</vt:lpstr>
      <vt:lpstr>یَا دَافِعَ النِّقَمِ</vt:lpstr>
      <vt:lpstr>یَا نُورَ الْمُسْتَوْحِشِینَ فِی الظُّلَمِ</vt:lpstr>
      <vt:lpstr>یَا عَالِماً لَا یُعَلَّمُ</vt:lpstr>
      <vt:lpstr>صَلِّ عَلٰی مُحَمَّدٍ وَ آلِ مُحَمَّدٍ</vt:lpstr>
      <vt:lpstr>وَافْعَلْ بِي مَا أَنْتَ أَهْلُهُ</vt:lpstr>
      <vt:lpstr>وَصَلَّی اللهُ عَلٰی رَسُولِهِ وَالْأَئِمَّةِ الْمَیَامِینَ مِنْ آلِهِ</vt:lpstr>
      <vt:lpstr>وَسَلَّمَ تَسْلِيماً كَثِیراً</vt:lpstr>
      <vt:lpstr>أَللّٰهُمَّ صَلِّ عَلٰى مُحَمَّدٍ وَآلِ مُحَمَّدٍ</vt:lpstr>
      <vt:lpstr>Please recite a  Surah al-Fatiha for all marhumeen </vt:lpstr>
      <vt:lpstr>PowerPoint Presentation</vt:lpstr>
      <vt:lpstr>اَللّٰهُمَّ صَلِّ عَلٰى مُحَمَّدٍ وَآلِ مُحَمَّدٍ</vt:lpstr>
      <vt:lpstr>بِسْمِ اللّٰهِ الرَّحْمٰنِ الرَّحِيمِ</vt:lpstr>
      <vt:lpstr>اَللّٰهُمَّ إِنِّي أَسْأَلُكَ بِاسْمِكَ يَا اَللّٰهُ</vt:lpstr>
      <vt:lpstr>يَا رَحْمٰنُ يَا رَحِيمُ يَا كَرِيمُ يَا مُقِيمُ</vt:lpstr>
      <vt:lpstr>يَا عَظِيمُ يَا قَدِيمُ يَا عَلِيمُ يَا حَلِيمُ يَا حَكِيمُ</vt:lpstr>
      <vt:lpstr>سُبْحَانَكَ يَا لا إِلٰهَ إِلاّ أَنْتَ الغَوْثَ الغَوْثَ خَلِّصْنا مِنَ النّارِ يا رَبِّ</vt:lpstr>
      <vt:lpstr>يَا سَيِّدَ السَّادَاتِ يَا مُجِيبَ الدَّعَوَاتِ</vt:lpstr>
      <vt:lpstr>يَا رَافِعَ الدَّرَجَاتِ يَا وَلِيَّ الْحَسَنَاتِ</vt:lpstr>
      <vt:lpstr>يَا غَافِرَ الْخَطِيئَاتِ يَا مُعْطِيَ الْمَسْأَلاتِ</vt:lpstr>
      <vt:lpstr>يَا قَابِلَ التَّوْبَاتِ يَا سَامِعَ الأَصْوَاتِ</vt:lpstr>
      <vt:lpstr>يَا عَالِمَ الْخَفِيَّاتِ يَا دَافِعَ الْبَلِيَّاتِ</vt:lpstr>
      <vt:lpstr>سُبْحَانَكَ يَا لا إِلٰهَ إِلاّ أَنْتَ الغَوْثَ الغَوْثَ خَلِّصْنا مِنَ النّارِ يا رَبِّ</vt:lpstr>
      <vt:lpstr>يَا خَيْرَ الْغافِرِينَ يَا خَيْرَ الْفَاتِحِينَ</vt:lpstr>
      <vt:lpstr>يَا خَيْرَ النَّاصِرِينَ يَا خَيْرَ الْحَاكِمِينَ</vt:lpstr>
      <vt:lpstr>يَا خَيْرَ الرَّازِقِينَ يَا خَيْرَ الْوَارِثِينَ</vt:lpstr>
      <vt:lpstr>يَا خَيْرَ الْحَامِدِينَ يَا خَيْرَ الذَّاكِرِينَ</vt:lpstr>
      <vt:lpstr>يَا خَيْرَ الْمُنْزِلِينَ يَا خَيْرَ الْمُحْسِنِينَ</vt:lpstr>
      <vt:lpstr>سُبْحَانَكَ يَا لا إِلٰهَ إِلاّ أَنْتَ الغَوْثَ الغَوْثَ خَلِّصْنا مِنَ النّارِ يا رَبِّ</vt:lpstr>
      <vt:lpstr>يَا مَن لَّهُ الْعِزَّةُ وَالْجَمَالُ يَا مَن لَّهُ الْقُدْرَةُ وَالْكَمَالُ</vt:lpstr>
      <vt:lpstr>يَا مَن لَّهُ الْمُلْكُ وَالجَلاَلُ يَا مَنْ هُوَ الْكَبِيرُ الْمُتَعَاِل</vt:lpstr>
      <vt:lpstr>يَا مُنْشِئَ السَّحَابِ الثِّقَاِل يَا مَنْ هُوَ شَدِيدُ الْمِحَاِل</vt:lpstr>
      <vt:lpstr>يَا مَنْ هُوَ سَرِيعُ الْحِسَابِ يَا مَنْ هُوَ شَدِيدُ الْعِقَابِ</vt:lpstr>
      <vt:lpstr>يَا مَنْ عِنْدَهُ حُسْنُ الثَّوَابِ يَا مَنْ عِنْدَهُ أُمُّ الْكِتَابِ</vt:lpstr>
      <vt:lpstr>سُبْحَانَكَ يَا لا إِلٰهَ إِلاّ أَنْتَ الغَوْثَ الغَوْثَ خَلِّصْنا مِنَ النّارِ يا رَبِّ</vt:lpstr>
      <vt:lpstr>اَللّٰهُمَّ إِنِّي أَسْأَلُكَ بِاسْمِكَ يَا حَنَّانُ يَا مَنَّانُ</vt:lpstr>
      <vt:lpstr>يَا دَيَّانُ يَا بُرْهَانُ يَا سُلْطَانُ يَا رِضْوَانُ</vt:lpstr>
      <vt:lpstr>يَا غُفْرَانُ يَا سُبْحَانُ يَا مُسْتَعَانُ يَا ذَا الْمَنِّ وَالْبَيَانِ</vt:lpstr>
      <vt:lpstr>سُبْحَانَكَ يَا لا إِلٰهَ إِلاّ أَنْتَ الغَوْثَ الغَوْثَ خَلِّصْنا مِنَ النّارِ يا رَبِّ</vt:lpstr>
      <vt:lpstr>يَا مَنْ تَوَاضَعَ كُلُّ شَیْ‏ءٍ لِعَظَمَتِهِ يَا مَنِ اسْتَسْلَمَ كُلُّ شَیْ‏ءٍ لِقُدْرَتِهِ</vt:lpstr>
      <vt:lpstr>يَا مَنْ ذَلَّ كُلُّ شَیْ‏ءٍ لِعِزَّتِهِ يَا مَنْ خَضَعَ كُلُّ شَیْ‏ءٍ لِهَیْبَتِهِ</vt:lpstr>
      <vt:lpstr>يَا مَنِ انْقَادَ كُلُّ شَیْ‏ءٍ مِنْ خَشْيَتِهِ   يَا مَنْ تَشَقَّقَتِ الْجِبَالُ مِنْ مَخَافَتِهِ</vt:lpstr>
      <vt:lpstr>يَا مَنْ قَامَتِ السَّمَاوَاتُ بِأَمْرِهِ يَا مَنِ اسْتَقَرَّتِ الْأَرَضُونَ بِإِذْنِهِ</vt:lpstr>
      <vt:lpstr>يَا مَنْ يُّسَبِّحُ الرَّعْدُ بِحَمْدِهِ يَا مَنْ لا يَعْتَدِي عَلٰى أَهْلِ مَمْلَكَتِهِ</vt:lpstr>
      <vt:lpstr>سُبْحَانَكَ يَا لا إِلٰهَ إِلاّ أَنْتَ الغَوْثَ الغَوْثَ خَلِّصْنا مِنَ النّارِ يا رَبِّ</vt:lpstr>
      <vt:lpstr>يَا غَافِرَ الْخَطَايَا يَا كَاشِفَ الْبَلاَيَا</vt:lpstr>
      <vt:lpstr>يَا مُنْتَهَى الرَّجَايَا يَا مُجْزِلَ الْعَطَايَا</vt:lpstr>
      <vt:lpstr>يَا وَاهِبَ الْهَدَايَا يَا رَازِقَ الْبَرَايَا</vt:lpstr>
      <vt:lpstr>يَا قَاضِيَ الْمَنَايَا يَا سَامِعَ الشَّكَايَا</vt:lpstr>
      <vt:lpstr>يَا بَاعِثَ الْبَرَايَا يَا مُطْلِقَ الْأُسَارَى</vt:lpstr>
      <vt:lpstr>سُبْحَانَكَ يَا لا إِلٰهَ إِلاّ أَنْتَ الغَوْثَ الغَوْثَ خَلِّصْنا مِنَ النّارِ يا رَبِّ</vt:lpstr>
      <vt:lpstr>يَا ذَا الْحَمْدِ وَالثَّنَاءِ يَا ذَا الْفَخْرِ وَالْبَهَاءِ</vt:lpstr>
      <vt:lpstr>يَا ذَا الْمَجْدِ وَالسَّنَاءِ يَا ذَا الْعَهْدِ وَالْوَفَاءِ</vt:lpstr>
      <vt:lpstr>يَا ذَا الْعَفْوِ وَالرِّضَاءِ يَا ذَا الْمَنِّ وَالْعَطَاءِ</vt:lpstr>
      <vt:lpstr>يَا ذَا الْفَصْلِ وَالْقَضَاءِ يَا ذَا الْعِزِّ وَالْبَقَاءِ</vt:lpstr>
      <vt:lpstr>يَا ذَا الْجُودِ وَالسَّخَاءِ يَا ذَا الْآلاءِ وَالنَّعْمَاءِ</vt:lpstr>
      <vt:lpstr>سُبْحَانَكَ يَا لا إِلٰهَ إِلاّ أَنْتَ الغَوْثَ الغَوْثَ خَلِّصْنا مِنَ النّارِ يا رَبِّ</vt:lpstr>
      <vt:lpstr>اَللّٰهُمَّ إِنِّي أَسْأَلُكَ بِاسْمِكَ يَا مَانِعُ يَا دَافِعُ</vt:lpstr>
      <vt:lpstr>يَا رَافِعُ يَا صَانِعُ يَا نَافِعُ يَا سَامِعُ</vt:lpstr>
      <vt:lpstr>يَا جَامِعُ يَا شَافِعُ يَا وَاسِعُ يَا مُوسِعُ</vt:lpstr>
      <vt:lpstr>سُبْحَانَكَ يَا لا إِلٰهَ إِلاّ أَنْتَ الغَوْثَ الغَوْثَ خَلِّصْنا مِنَ النّارِ يا رَبِّ</vt:lpstr>
      <vt:lpstr>يَا صَانِعَ كُلِّ مَصْنُوعٍ يَا خَاِلقَ كُلِّ مَخْلُوقٍ</vt:lpstr>
      <vt:lpstr>يَا رَازِقَ كُلِّ مَرْزُوقٍ يَا مَاِلكَ كُلِّ مَمْلُوکٍ</vt:lpstr>
      <vt:lpstr>يَا كَاشِفَ كُلِّ مَكْرُوبٍ يَا فَاِرجَ كُلِّ مَهْمُومٍ</vt:lpstr>
      <vt:lpstr>يَا رَاحِمَ كُلِّ مَرْحُومٍ يَا نَاصِرَ كُلِّ مَخْذُولٍ</vt:lpstr>
      <vt:lpstr>يَا سَاتِرَ كُلِّ مَعْيُوبٍ يَا مَلْجَأَ كُلِّ مَطْرُودٍ</vt:lpstr>
      <vt:lpstr>سُبْحَانَكَ يَا لا إِلٰهَ إِلاّ أَنْتَ الغَوْثَ الغَوْثَ خَلِّصْنا مِنَ النّارِ يا رَبِّ</vt:lpstr>
      <vt:lpstr>يَا عُدَّتِي عِنْدَ شِدَّتِي يَا رَجَائِي عِنْدَ مُصِيبَتِي</vt:lpstr>
      <vt:lpstr>يَا مُؤْنِسِي عِنْدَ وَحْشَتِي يَا صَاحِبِي عِنْدَ غُرْبَتِي</vt:lpstr>
      <vt:lpstr>يَا وَلِيِّي عِنْدَ نِعْمَتِي يَا غِيَاثِي عِنْدَ كُرْبَتِي</vt:lpstr>
      <vt:lpstr>يَا دَلِيلِي عِنْدَ حَيْرَتِي يَا غَنَائِی عِنْدَ افْتِقَارِي</vt:lpstr>
      <vt:lpstr>يَا مَلْجَئِي عِنْدَ اضْطِرَارِي يَا مُعِينِي عِنْدَ مَفْزَعِي</vt:lpstr>
      <vt:lpstr>سُبْحَانَكَ يَا لا إِلٰهَ إِلاّ أَنْتَ الغَوْثَ الغَوْثَ خَلِّصْنا مِنَ النّارِ يا رَبِّ</vt:lpstr>
      <vt:lpstr>يَا عَلاَّمَ الْغُيُوبِ يَا غَفَّارَ الذُّنُوبِ</vt:lpstr>
      <vt:lpstr>يَا سَتَّارَ الْعُيُوبِ يَا كَاشِفَ الْكُرُوبِ</vt:lpstr>
      <vt:lpstr>يَا مُقَلِّبَ الْقُلُوبِ يَا طَبِيبَ الْقُلُوبِ</vt:lpstr>
      <vt:lpstr>يَا مُنَوِّرَ الْقُلُوبِ يَا أَنِيسَ الْقُلُوبِ</vt:lpstr>
      <vt:lpstr>يَا مُفَرِّجَ الْهُمُومِ يَا مُنَفِّسَ الْغُمُومِ</vt:lpstr>
      <vt:lpstr>سُبْحَانَكَ يَا لا إِلٰهَ إِلاّ أَنْتَ الغَوْثَ الغَوْثَ خَلِّصْنا مِنَ النّارِ يا رَبِّ</vt:lpstr>
      <vt:lpstr>اَللّٰهُمَّ إِنِّي أَسْأَلُكَ بِاسْمِكَ يَا جَلِيلُ يَا جَمِيلُ</vt:lpstr>
      <vt:lpstr>يَا وَكِيلُ يَا كَفِيلُ يَا دَلِيلُ يَا قَبِيلُ</vt:lpstr>
      <vt:lpstr>يَا مُدِيلُ يَا مُنِيلُ يَا مُقِيلُ يَا مُحِيلُ</vt:lpstr>
      <vt:lpstr>سُبْحَانَكَ يَا لا إِلٰهَ إِلاّ أَنْتَ الغَوْثَ الغَوْثَ خَلِّصْنا مِنَ النّارِ يا رَبِّ</vt:lpstr>
      <vt:lpstr>يَا دَلِيلَ الْمُتَحَيِّرِينَ يَا غِيَاثَ الْمُسْتَغِيثِينَ</vt:lpstr>
      <vt:lpstr>يَا صَرِيخَ الْمُسْتَصْرِخِينَ يَا جَارَ الْمُسْتَجِيرِينَ</vt:lpstr>
      <vt:lpstr>يَا أَمَانَ الْخَائِفِينَ يَا عَوْنَ الْمُؤْمِنِينَ</vt:lpstr>
      <vt:lpstr>يَا رَاحِمَ الْمَسَاكِينَ يَا مَلْجَأَ الْعَاصِينَ</vt:lpstr>
      <vt:lpstr>يَا غَافِرَ الْمُذْنِبِينَ يَا مُجِيبَ دَعْوَةِ الْمُضْطَرِّينَ</vt:lpstr>
      <vt:lpstr>سُبْحَانَكَ يَا لا إِلٰهَ إِلاّ أَنْتَ الغَوْثَ الغَوْثَ خَلِّصْنا مِنَ النّارِ يا رَبِّ</vt:lpstr>
      <vt:lpstr>يَا ذَا الْجُودِ وَالإِحْسَانِ يَا ذَا الْفَضْلِ وَالإِمْتِنَانِ</vt:lpstr>
      <vt:lpstr>يَا ذَا الأَمْنِ وَالأَمَانِ يَا ذَا الْقُدْسِ وَالسُّبْحَانِ</vt:lpstr>
      <vt:lpstr>يَا ذَا الْحِكْمَةِ وَالْبَيَانِ يَا ذَا الرَّحْمَةِ وَالرِّضْوَانِ</vt:lpstr>
      <vt:lpstr>يَا ذَا الْحُجَّةِ وَالْبُرْهَانِ يَا ذَا الْعَظَمَةِ وَالسُّلْطَانِ</vt:lpstr>
      <vt:lpstr>يَا ذَا الرَّأْفَةِ وَالْمُسْتَعَانِ يَا ذَا الْعَفْوِ وَالْغُفْرَانِ</vt:lpstr>
      <vt:lpstr>سُبْحَانَكَ يَا لا إِلٰهَ إِلاّ أَنْتَ الغَوْثَ الغَوْثَ خَلِّصْنا مِنَ النّارِ يا رَبِّ</vt:lpstr>
      <vt:lpstr>يَا مَنْ هُوَ رَبُّ كُلِّ شَیْ‏ءٍ يَا مَنْ هُوَ إِلٰهُ كُلِّ شَیْ‏ءٍ</vt:lpstr>
      <vt:lpstr>يَا مَنْ هُوَ خَاِلقُ كُلِّ شَیْ‏ءٍ يَا مَنْ هُوَ صَانِعُ كُلِّ شَیْ‏ءٍ</vt:lpstr>
      <vt:lpstr>يَا مَنْ هُوَ قَبْلَ كُلِّ شَیْ‏ءٍ يَا مَنْ هُوَ بَعْدَ كُلِّ شَیْ‏ءٍ</vt:lpstr>
      <vt:lpstr>يَا مَنْ هُوَ فَوْقَ كُلِّ شَیْ‏ءٍ يَا مَنْ هُوَ عَاِلمٌ بِكُلِّ شَیْ‏ءٍ</vt:lpstr>
      <vt:lpstr>يَا مَنْ هُوَ قَادِرٌ عَلٰى كُلِّ شَیْ‏ءٍ يَا مَنْ هُوَ يَبْقٰى وَيَفْنٰى كُلُّ شَیْ‏ءٍ</vt:lpstr>
      <vt:lpstr>سُبْحَانَكَ يَا لا إِلٰهَ إِلاّ أَنْتَ الغَوْثَ الغَوْثَ خَلِّصْنا مِنَ النّارِ يا رَبِّ</vt:lpstr>
      <vt:lpstr>اَللّٰهُمَّ إِنِّي أَسْأَلُكَ بِاسْمِكَ يَا مُؤْمِنُ يَا مُهَيْمِنُ</vt:lpstr>
      <vt:lpstr>يَا مُكَوِّنُ يَا مُلَقِّنُ يَا مُبَيِّنُ يَا مُهَوِّنُ</vt:lpstr>
      <vt:lpstr>يَا مُمَكِّنُ يَا مُزَيِّنُ يَا مُعْلِنُ يَا مُقْسِّمُ</vt:lpstr>
      <vt:lpstr>سُبْحَانَكَ يَا لا إِلٰهَ إِلاّ أَنْتَ الغَوْثَ الغَوْثَ خَلِّصْنا مِنَ النّارِ يا رَبِّ</vt:lpstr>
      <vt:lpstr>يَا مَنْ هُوَ فِي مُلْكِهِ مُقِيمٌ يَا مَنْ هُوَ فِي سُلْطَانِهِ قَدِيمٌ</vt:lpstr>
      <vt:lpstr>يَا مَنْ هُوَ فِي جَلاَلِهِ عَظِيمٌ يَا مَنْ هُوَ عَلٰى عِبَادِهِ رَحِيمٌ</vt:lpstr>
      <vt:lpstr>يَا مَنْ هُوَ بِكُلِّ شَیْ‏ءٍ عَلِيمٌ يَا مَنْ هُوَ بِمَنْ عَصَاهُ حَلِيمٌ</vt:lpstr>
      <vt:lpstr>يَا مَنْ هُوَ بِمَنْ رَجَاهُ كَرِيمٌ يَا مَنْ هُوَ فِي صُنْعِهِ حَكِيمٌ</vt:lpstr>
      <vt:lpstr>يَا مَنْ هُوَ فِي حِكْمَتِهِ لَطِيفٌ يَا مَنْ هُوَ فِي لُطْفِهِ قَدِيمٌ</vt:lpstr>
      <vt:lpstr>سُبْحَانَكَ يَا لا إِلٰهَ إِلاّ أَنْتَ الغَوْثَ الغَوْثَ خَلِّصْنا مِنَ النّارِ يا رَبِّ</vt:lpstr>
      <vt:lpstr>يَا مَنْ لا يُرْجٰى إِلاَّ فَضْلُهُ يَا مَنْ لا يُسْأَلُ إِلاَّ عَفْوُهُ</vt:lpstr>
      <vt:lpstr>يَا مَنْ لا يُنْظَرُ إِلاَّ بِرُّهُ يَا مَنْ لا يُخَافُ إِلاَّ عَدْلُهُ</vt:lpstr>
      <vt:lpstr>يَا مَنْ لا يَدُومُ إِلاَّ مُلْكُهُ يَا مَنْ لا سُلْطَانَ إِلاَّ سُلْطَانُهُ</vt:lpstr>
      <vt:lpstr>يَا مَنْ وَسِعَتْ كُلَّ شَیْ‏ءٍ رَحْمَتُهُ يَا مَنْ سَبَقَتْ رَحْمَتُهُ غَضَبَهُ</vt:lpstr>
      <vt:lpstr>يَا مَنْ أَحَاطَ بِكُلِّ شَیْ‏ءٍ عِلْمُهُ يَا مَنْ لَيْسَ أَحَدٌ مِثْلَهُ</vt:lpstr>
      <vt:lpstr>سُبْحَانَكَ يَا لا إِلٰهَ إِلاّ أَنْتَ الغَوْثَ الغَوْثَ خَلِّصْنا مِنَ النّارِ يا رَبِّ</vt:lpstr>
      <vt:lpstr>يَا فَارِجَ الْهَمِّ يَا كَاشِفَ الْغَمِّ</vt:lpstr>
      <vt:lpstr>يَا غَافِرَ الذَّنْبِ يَا قَابِلَ التَّوْبِ</vt:lpstr>
      <vt:lpstr>يَا خَاِلقَ الْخَلْقِ يَا صَادِقَ الْوَعْدِ</vt:lpstr>
      <vt:lpstr>يَا مُوفِي الْعَهْدِ يَا عَالِمَ السِّرِّ</vt:lpstr>
      <vt:lpstr>يَا فَاِلقَ الْحَبِّ يَا رَازِقَ الْأَنَامِ</vt:lpstr>
      <vt:lpstr>سُبْحَانَكَ يَا لا إِلٰهَ إِلاّ أَنْتَ الغَوْثَ الغَوْثَ خَلِّصْنا مِنَ النّارِ يا رَبِّ</vt:lpstr>
      <vt:lpstr>اَللّٰهُمَّ إِنِّي أَسْأَلُكَ بِاسْمِكَ يَا عَلِيُّ يَا وَفِيُّ</vt:lpstr>
      <vt:lpstr>يَا غَنِيُّ يَا مَلِيُّ يَا حَفِيُّ يَا رَضِيُّ</vt:lpstr>
      <vt:lpstr>يَا زَكِيُّ يَا بَدِيُّ يَا قَوِيُّ يَا وَلِيُّ</vt:lpstr>
      <vt:lpstr>سُبْحَانَكَ يَا لا إِلٰهَ إِلاّ أَنْتَ الغَوْثَ الغَوْثَ خَلِّصْنا مِنَ النّارِ يا رَبِّ</vt:lpstr>
      <vt:lpstr>يَا مَنْ أَظْهَرَ الْجَمِيلَ يَا مَنْ سَتَرَ الْقَبِيحَ</vt:lpstr>
      <vt:lpstr>يَا مَنْ لَمْ يُؤَاخِذْ بِالْجَرِيرَةِ يَا مَنْ لَمْ يَهْتِكِ السِّتْرَ</vt:lpstr>
      <vt:lpstr>يَا عَظِيمَ الْعَفْوِ يَا حَسَنَ التَّجَاوُزِ</vt:lpstr>
      <vt:lpstr>يَا وَاسِعَ الْمَغْفِرَةِ يَا بَاسِطَ الْيَدَيْنِ بِالرَّحْمَةِ</vt:lpstr>
      <vt:lpstr>يَا صَاحِبَ كُلِّ نَجْوٰى يَا مُنْتَهٰى كُلِّ شَكْوٰى</vt:lpstr>
      <vt:lpstr>سُبْحَانَكَ يَا لا إِلٰهَ إِلاّ أَنْتَ الغَوْثَ الغَوْثَ خَلِّصْنا مِنَ النّارِ يا رَبِّ</vt:lpstr>
      <vt:lpstr>يَّا ذَا النِّعْمَةِ السَّابِغَةِ يَا ذَا الرَّحْمَةِ الْوَاسِعَةِ</vt:lpstr>
      <vt:lpstr>يَا ذَا الْمِنَّةِ السَّابِقَةِ يَا ذَا الْحِكْمَةِ الْبَاِلغَةِ</vt:lpstr>
      <vt:lpstr>يَا ذَا الْقُدْرَةِ الْكَامِلَةِ يَا ذَا الْحُجَّةِ الْقَاطِعَةِ</vt:lpstr>
      <vt:lpstr>يَا ذَا الْكَرَامَةِ الظَّاهِرَةِ يَا ذَا الْعِزَّةِ الدَّائِمَةِ</vt:lpstr>
      <vt:lpstr>يَا ذَا الْقُوَّةِ الْمَتِينَةِ يَا ذَا الْعَظَمَةِ الْمَنِيعَةِ</vt:lpstr>
      <vt:lpstr>سُبْحَانَكَ يَا لا إِلٰهَ إِلاّ أَنْتَ الغَوْثَ الغَوْثَ خَلِّصْنا مِنَ النّارِ يا رَبِّ</vt:lpstr>
      <vt:lpstr>يَا بَدِيَعَ السَّمَاوَاتِ يَا جَاعِلَ الظُّلُمَاتِ</vt:lpstr>
      <vt:lpstr>يَا رَاحِمَ الْعَبَرَاتِ يَا مُقِيلَ الْعَثَرَاتِ</vt:lpstr>
      <vt:lpstr>يَا سَاتِرَ الْعَوْرَاتِ يَا مُحْيِيَ الْأَمْوَاتِ</vt:lpstr>
      <vt:lpstr>يَا مُنْزِلَ الْآيَاتِ يَا مُضَعِّفَ الْحَسَنَاتِ</vt:lpstr>
      <vt:lpstr>يَا مَاحِيَ السَّيِّئَاتِ يَا شَدِيدَ النَّقِمَاتِ</vt:lpstr>
      <vt:lpstr>سُبْحَانَكَ يَا لا إِلٰهَ إِلاّ أَنْتَ الغَوْثَ الغَوْثَ خَلِّصْنا مِنَ النّارِ يا رَبِّ</vt:lpstr>
      <vt:lpstr>اَللّٰهُمَّ إِنِّي أَسْأَلُكَ بِاسْمِكَ يَا مُصَوِّرُ يَا مُقَدِّرُ</vt:lpstr>
      <vt:lpstr>يَا مُدَبِّرُ يَا مُطَهِّرُ يَا مُنَوِّرُ يَا مُيَسِّرُ</vt:lpstr>
      <vt:lpstr>يَا مُبَشِّرُ يَا مُنْذِرُ يَا مُقَدِّمُ يَا مُؤَخِّرُ</vt:lpstr>
      <vt:lpstr>سُبْحَانَكَ يَا لا إِلٰهَ إِلاّ أَنْتَ الغَوْثَ الغَوْثَ خَلِّصْنا مِنَ النّارِ يا رَبِّ</vt:lpstr>
      <vt:lpstr>يَا رَبَّ الْبَيْتِ الْحَرَامِ يَا رَبَّ الشَّهْرِ الْحَرَامِ</vt:lpstr>
      <vt:lpstr>يَا رَبَّ الْبَلَدِ الْحَرَامِ يَا رَبَّ الرُّكْنِ وَالْمَقَامِ</vt:lpstr>
      <vt:lpstr>يَا رَبَّ الْمَشْعَرِ الْحَرَامِ يَا رَبَّ الْمَسْجِدِ الْحَرَامِ</vt:lpstr>
      <vt:lpstr>يَا رَبَّ الْحِلِّ وَالْحَرَامِ يَا رَبَّ النُّورِ وَالظَّلاَمِ</vt:lpstr>
      <vt:lpstr>يَا رَبَّ التَّحِيَّةِ وَالسَّلاَمِ يَا رَبَّ الْقُدْرَةِ فِي الأَنَامِ</vt:lpstr>
      <vt:lpstr>سُبْحَانَكَ يَا لا إِلٰهَ إِلاّ أَنْتَ الغَوْثَ الغَوْثَ خَلِّصْنا مِنَ النّارِ يا رَبِّ</vt:lpstr>
      <vt:lpstr>يَا أَحْكَمَ الْحَاكِمِينَ يَا أَعْدَلَ الْعَادِلِينَ</vt:lpstr>
      <vt:lpstr>يَا أَصْدَقَ الصَّادِقِينَ يَا أَطْهَرَ الطَّاهِرِينَ</vt:lpstr>
      <vt:lpstr>يَا أَحْسَنَ الْخَاِلقِينَ يَا أَسْرَعَ الْحَاسِبِينَ</vt:lpstr>
      <vt:lpstr>يَا أَسْمَعَ السَّامِعِينَ يَا أَبْصَرَ النَّاظِرِينَ</vt:lpstr>
      <vt:lpstr>يَا أَشْفَعَ الشَّافِعِينَ يَا أَكْرَمَ الأَكْرَمِينَ</vt:lpstr>
      <vt:lpstr>سُبْحَانَكَ يَا لا إِلٰهَ إِلاّ أَنْتَ الغَوْثَ الغَوْثَ خَلِّصْنا مِنَ النّارِ يا رَبِّ</vt:lpstr>
      <vt:lpstr>يَا عِمَادَ مَنْ لا عِمَادَ لَهُ يَا سَنَدَ مَنْ لا سَنَدَ لَهُ</vt:lpstr>
      <vt:lpstr>يَا ذُخْرَ مَنْ لا ذُخْرَ لَهُ يَا حِرْزَ مَنْ لا حِرْزَ لَهُ</vt:lpstr>
      <vt:lpstr>يَا غِيَاثَ مَنْ لا غِيَاثَ لَهُ يَا فَخْرَ مَنْ لا فَخْرَ لَهُ</vt:lpstr>
      <vt:lpstr>يَا عِزَّ مَنْ لا عِزَّ لَهُ يَا مُعِينَ مَنْ لا مُعِينَ لَهُ</vt:lpstr>
      <vt:lpstr>يَا أَنِيسَ مَنْ لا أَنِيسَ لَهُ يَا أَمَانَ مَنْ لا أَمَانَ لَهُ</vt:lpstr>
      <vt:lpstr>سُبْحَانَكَ يَا لا إِلٰهَ إِلاّ أَنْتَ الغَوْثَ الغَوْثَ خَلِّصْنا مِنَ النّارِ يا رَبِّ</vt:lpstr>
      <vt:lpstr>اَللّٰهُمَّ إِنِّي أَسْأَلُكَ بِاسْمِكَ يَا عَاصِمُ يَا قَائِمُ</vt:lpstr>
      <vt:lpstr>يَا دَائِمُ يَا رَاحِمُ يَا سَالِمُ يَا حَاكِمُ</vt:lpstr>
      <vt:lpstr>يَا عَالِمُ يَا قَاسِمُ يَا قَابِضُ يَا بَاسِطُ</vt:lpstr>
      <vt:lpstr>سُبْحَانَكَ يَا لا إِلٰهَ إِلاّ أَنْتَ الغَوْثَ الغَوْثَ خَلِّصْنا مِنَ النّارِ يا رَبِّ</vt:lpstr>
      <vt:lpstr>يَا عَاصِمَ مَنِ اسْتَعْصَمَهُ يَا رَاحِمَ مَنِ اسْتَرْحَمَهُ</vt:lpstr>
      <vt:lpstr>يَا غَافِرَ مَنِ اسْتَغْفَرَهُ يَا نَاصِرَ مَنِ اسْتَنْصَرَهُ</vt:lpstr>
      <vt:lpstr>يَا حَافِظَ مَنِ اسْتَحْفَظَهُ يَا مُكْرِمَ مَنِ اسْتَكْرَمَهُ</vt:lpstr>
      <vt:lpstr>يَا مُرْشِدَ مَنِ اسْتَرْشَدَهُ يَا صَرِيخَ مَنِ اسْتَصْرَخَهُ</vt:lpstr>
      <vt:lpstr>يَا مُعِينَ مَنِ اسْتَعَانَهُ يَا مُغِيثَ مَنِ اسْتَغَاثَهُ</vt:lpstr>
      <vt:lpstr>سُبْحَانَكَ يَا لا إِلٰهَ إِلاّ أَنْتَ الغَوْثَ الغَوْثَ خَلِّصْنا مِنَ النّارِ يا رَبِّ</vt:lpstr>
      <vt:lpstr>يَا عَزِيزاً لا يُضَامُ يَا لَطِيفاً لا يُرَامُ</vt:lpstr>
      <vt:lpstr>يَا قَيُّوماً لا يَنَامُ يَا دَائِماً لا يَفُوتُ</vt:lpstr>
      <vt:lpstr>يَا حَيّاً لا يَمُوتُ يَا مَلِكاً لا يَزُولُ</vt:lpstr>
      <vt:lpstr>يَا بَاقِياً لا يَفْنٰى يَا عَالِماً لا يَجْهَلُ</vt:lpstr>
      <vt:lpstr>يَا صَمَداً لا يُطْعَمُ يَا قَوِيّاً لا يَضْعُفُ</vt:lpstr>
      <vt:lpstr>سُبْحَانَكَ يَا لا إِلٰهَ إِلاّ أَنْتَ الغَوْثَ الغَوْثَ خَلِّصْنا مِنَ النّارِ يا رَبِّ</vt:lpstr>
      <vt:lpstr>اَللّٰهُمَّ إِنِّي أَسْأَلُكَ بِاسْمِکَ یَا اَحَدُ یَا وَاحِدُ</vt:lpstr>
      <vt:lpstr>يَا شَاهِدُ يَا مَاجِدُ يَا حَامِدُ يَا رَاشِدُ</vt:lpstr>
      <vt:lpstr>يَا بَاعِثُ يَا وَارِثُ يَا ضَارُّ يَا نَافِعُ</vt:lpstr>
      <vt:lpstr>سُبْحَانَكَ يَا لا إِلٰهَ إِلاّ أَنْتَ الغَوْثَ الغَوْثَ خَلِّصْنا مِنَ النّارِ يا رَبِّ</vt:lpstr>
      <vt:lpstr>يَا أَعْظَمَ مِنْ كُلِّ عَظِيم يَا أَكْرَمَ مِنْ كُلِّ كَرِيم</vt:lpstr>
      <vt:lpstr>يَا أَرْحَمَ مِنْ كُلِّ رَحِيم يَا أَعْلَمَ مِنْ كُلِّ عَلِيم</vt:lpstr>
      <vt:lpstr>يَا أَحْكَمَ مِنْ كُلِّ حَكِيم يَا أَقْدَمَ مِنْ كُلِّ قَدِيم</vt:lpstr>
      <vt:lpstr>يَا أَكْبَرَ مِنْ كُلِّ كَبِير يَا أَلْطَفَ مِنْ كُلِّ لَطِيف</vt:lpstr>
      <vt:lpstr>يَا أَجَلَّ مِنْ كُلِّ جَلِيل يَا أَعَزَّ مِنْ كُلِّ عَزِيز</vt:lpstr>
      <vt:lpstr>سُبْحَانَكَ يَا لا إِلٰهَ إِلاّ أَنْتَ الغَوْثَ الغَوْثَ خَلِّصْنا مِنَ النّارِ يا رَبِّ</vt:lpstr>
      <vt:lpstr>يَا كَرِيمَ الصَّفْحِ يَا عَظِيمَ الْمَنِّ</vt:lpstr>
      <vt:lpstr>يَا كَثِيرَ الْخَيْرِ يَا قَدِيمَ الْفَضْلِ</vt:lpstr>
      <vt:lpstr>يَا دَائِمَ اللُّطْفِ يَا لَطِيفَ الصُّنْعِ</vt:lpstr>
      <vt:lpstr>يَا مُنَفِّسَ الْكَرْبِ يَا كَاشِفَ الضُّرِّ</vt:lpstr>
      <vt:lpstr>يَا مَاِلكَ الْمُلْكِ يَا قَاضِيَ الْحَقِّ</vt:lpstr>
      <vt:lpstr>سُبْحَانَكَ يَا لا إِلٰهَ إِلاّ أَنْتَ الغَوْثَ الغَوْثَ خَلِّصْنا مِنَ النّارِ يا رَبِّ</vt:lpstr>
      <vt:lpstr>يَا مَنْ هُوَ فِي عَهْدِهِ وَفِيٌّ يَا مَنْ هُوَ فِي وَفَائِهِ قَوِيٌّ</vt:lpstr>
      <vt:lpstr>يَا مَنْ هُوَ فِي قُوَّتِهِ عَلِيٌّ يَا مَنْ هُوَ فِي عُلُوِّهِ قَرِيبٌ</vt:lpstr>
      <vt:lpstr>يَا مَنْ هُوَ فِي قُرْبِهِ لَطِيفٌ يَا مَنْ هُوَ فِي لُطْفِهِ شَرِيفٌ</vt:lpstr>
      <vt:lpstr>يَا مَنْ هُوَ فِي شَرَفِهِ عَزِيزٌ يَا مَنْ هُوَ فِي عِزِّهِ عَظِيمٌ</vt:lpstr>
      <vt:lpstr>يَا مَنْ هُوَ فِي عَظَمَتِهِ مَجِيدٌ يَا مَنْ هُوَ فِي مَجْدِهِ حَمِيدٌ</vt:lpstr>
      <vt:lpstr>سُبْحَانَكَ يَا لا إِلٰهَ إِلاّ أَنْتَ الغَوْثَ الغَوْثَ خَلِّصْنا مِنَ النّارِ يا رَبِّ</vt:lpstr>
      <vt:lpstr>اَللّٰهُمَّ إِنِّي أَسْأَلُكَ بِاسْمِكَ يَا كَافِي يَا شَافِي</vt:lpstr>
      <vt:lpstr>يَا وَافِي يَا مُعَافِي يَا هَادِي يَا دَاعِي</vt:lpstr>
      <vt:lpstr>يَا قَاضِي يَا رَاضِي يَا عَاِلي يَا بَاقِي</vt:lpstr>
      <vt:lpstr>سُبْحَانَكَ يَا لا إِلٰهَ إِلاّ أَنْتَ الغَوْثَ الغَوْثَ خَلِّصْنا مِنَ النّارِ يا رَبِّ</vt:lpstr>
      <vt:lpstr>يَا مَن كُلُّ شَیْ‏ءٍ خَاضِعٌ لَهُ يَا مَن كُلُّ شَیْ‏ءٍ خَاشِعٌ لَهُ</vt:lpstr>
      <vt:lpstr>يَا مَنْ كُلُّ شَیْ‏ءٍ كَائِنٌ لَهُ يَا مَن كُلُّ شَیْ‏ءٍ مَوْجُودٌ بِهِ</vt:lpstr>
      <vt:lpstr>يَا مَن كُلُّ شَیْ‏ءٍ مُنِيبٌ إِلَيْهِ يَا مَن كُلُّ شَیْ‏ءٍ خَائِفٌ مِّنْهُ</vt:lpstr>
      <vt:lpstr>يَا مَن كُلُّ شَیْ‏ءٍ قَائِمٌ بِهِ يَا مَن كُلُّ شَیْ‏ءٍ صَائِرٌ إِلَيْهِ</vt:lpstr>
      <vt:lpstr>يَا مَنْ كُلُّ شَیْ‏ءٍ يُسَبِّحُ بِحَمْدِهِ يَا مَن كُلُّ شَیْ‏ءٍ هَاِلكٌ إِلاَّ وَجْهَهُ</vt:lpstr>
      <vt:lpstr>سُبْحَانَكَ يَا لا إِلٰهَ إِلاّ أَنْتَ الغَوْثَ الغَوْثَ خَلِّصْنا مِنَ النّارِ يا رَبِّ</vt:lpstr>
      <vt:lpstr>يَا مَن لا مَفَرَّ إِلاَّ إِلَيْهِ يَا مَن لا مَفْزَعَ إِلاَّ إِلَيْهِ</vt:lpstr>
      <vt:lpstr>يَا مَن لا مَقْصَدَ إِلاَّ إِلَيْهِ يَا مَن لا مَنْجٰى مِنْهُ إِلاَّ إِلَيْهِ</vt:lpstr>
      <vt:lpstr>يَا مَن لا يُرْغَبُ إِلاَّ إلَيهِ يَا مَن لا حَوْلَ وَلا قُوَّةَ إِلاَّ بِهِ</vt:lpstr>
      <vt:lpstr>يَا مَن لا يُسْتَعَانُ إِلاَّ بِهِ يَا مَن لا يُتَوَكَّلُ إِلاَّ عَلَيْهِ</vt:lpstr>
      <vt:lpstr>يَا مَن لا يُرْجٰى إِلاَّ هُوَ يَا مَن لا يُعْبَدُ إِلاَّ هُوَ</vt:lpstr>
      <vt:lpstr>سُبْحَانَكَ يَا لا إِلٰهَ إِلاّ أَنْتَ الغَوْثَ الغَوْثَ خَلِّصْنا مِنَ النّارِ يا رَبِّ</vt:lpstr>
      <vt:lpstr>يَا خَيْرَ الْمَرْهُوبِينَ يَا خَيْرَ الْمَرْغُوبِينَ</vt:lpstr>
      <vt:lpstr>يَا خَيْرَ الْمَطْلُوبِينَ يَا خَيْرَ الْمَسْؤُولِينَ</vt:lpstr>
      <vt:lpstr>يَا خَيْرَ الْمَقْصُودِينَ يَا خَيْرَ الْمَذْكُورِينَ</vt:lpstr>
      <vt:lpstr>يَا خَيْرَ الْمَشْكُورِينَ يَا خَيْرَ الْمَحْبُوبِينَ</vt:lpstr>
      <vt:lpstr>يَا خَيْرَ الْمَدْعُوِّينَ يَا خَيْرَ الْمُسْتَأْنِسِينَ</vt:lpstr>
      <vt:lpstr>سُبْحَانَكَ يَا لا إِلٰهَ إِلاّ أَنْتَ الغَوْثَ الغَوْثَ خَلِّصْنا مِنَ النّارِ يا رَبِّ</vt:lpstr>
      <vt:lpstr>اَللّٰهُمَّ إِنِّي أَسْأَلُكَ بِاسْمِكَ يَا غَافِرُ يَا سَاتِرُ</vt:lpstr>
      <vt:lpstr>يَا قَادِرُ يَا قَاهِرُ يَا فَاطِرُ يَا كَاسِرُ يَا جَابِرُ</vt:lpstr>
      <vt:lpstr>يَا ذَاكِرُ يَا نَاظِرُ يَا نَاصِرُ</vt:lpstr>
      <vt:lpstr>سُبْحَانَكَ يَا لا إِلٰهَ إِلاّ أَنْتَ الغَوْثَ الغَوْثَ خَلِّصْنا مِنَ النّارِ يا رَبِّ</vt:lpstr>
      <vt:lpstr>يَا مَنْ خَلَقَ فَسَوّٰى يَا مَنْ قَدَّرَ فَهَدٰى</vt:lpstr>
      <vt:lpstr>يَا مَنْ يَكْشِفُ الْبَلْوٰى يَا مَنْ يَسْمَعُ النَّجْوٰى</vt:lpstr>
      <vt:lpstr>يَا مَنْ يُنْقِذُ الْغَرْقٰى يَا مَنْ يُنجِي الْهَلْكٰى</vt:lpstr>
      <vt:lpstr>يَا مَن يَّشْفِي الْمَرْضَى يَا مَنْ أَضْحَكَ وَأَبْكَى</vt:lpstr>
      <vt:lpstr>يَا مَنْ أَمَاتَ وَأَحْيَا يَا مَنْ خَلَقَ الزَّوْجَيْنِ الذَّكَرَ وَالأُنْثَى</vt:lpstr>
      <vt:lpstr>سُبْحَانَكَ يَا لا إِلٰهَ إِلاّ أَنْتَ الغَوْثَ الغَوْثَ خَلِّصْنا مِنَ النّارِ يا رَبِّ</vt:lpstr>
      <vt:lpstr>يَا مَن فِي الْبَرِّ وَالْبَحْرِ سَبِيلُهُ يَا مَن فِي الْآفَاقِ آيَاتُهُ</vt:lpstr>
      <vt:lpstr>يَا مَن فِي الْآيَاتِ بُرْهَانُهُ يَا مَن فِي الْمَمَاتِ قُدْرَتُهُ</vt:lpstr>
      <vt:lpstr>يَا مَن فِي الْقُبُورِ عِبْرَتُهُ يَا مَن فِي الْقِيَامَةِ مُلْكُهُ</vt:lpstr>
      <vt:lpstr>يَا مَن فِي الْحِسَابِ هَيْبَتُهُ يَا مَن فِي الْمِيزَانِ قَضَاؤُهُ</vt:lpstr>
      <vt:lpstr>يَا مَن فِي الْجَنَّةِ ثَوَابُهُ يَا مَن فِي النَّارِ عِقَابُهُ</vt:lpstr>
      <vt:lpstr>سُبْحَانَكَ يَا لا إِلٰهَ إِلاّ أَنْتَ الغَوْثَ الغَوْثَ خَلِّصْنا مِنَ النّارِ يا رَبِّ</vt:lpstr>
      <vt:lpstr>يَا مَنْ إِلَيْهِ يَهْرَبُ الْخَائِفُونَ يَا مَنْ إِلَيْهِ يَفْزَعُ الْمُذْنِبُونَ</vt:lpstr>
      <vt:lpstr>يَا مَنْ إِلَيْهِ يَقْصِدُ الْمُنِيبُونَ يَا مَنْ إِلَيْهِ يَرْغَبُ الزَّاهِدُونَ</vt:lpstr>
      <vt:lpstr>يَا مَنْ إِلَيْهِ يَلْجَأُ الْمُتَحَيِّرُونَ يَا مَنْ بِهِ يَسْتَأْنِسُ الْمُرِيدُونَ</vt:lpstr>
      <vt:lpstr>يَا مَنْ بِهِ يَفْتَخِرُ الْمُحِبُّونَ يَا مَن فِي عَفْوِهِ يَطْمَعُ الْخَاطِئُونَ</vt:lpstr>
      <vt:lpstr>يَا مَنْ إِلَيْهِ يَسْكُنُ الْمُوقِنُونَ يَا مَنْ عَلَيَهِ يَتَوَكَّلُ الْمُتَوَكِّلُونَ</vt:lpstr>
      <vt:lpstr>سُبْحَانَكَ يَا لا إِلٰهَ إِلاّ أَنْتَ الغَوْثَ الغَوْثَ خَلِّصْنا مِنَ النّارِ يا رَبِّ</vt:lpstr>
      <vt:lpstr>اَللّٰهُمَّ إِنِّي أَسْأَلُكَ بِاسْمِكَ يَا حَبِيبُ يَا طَبِيبُ</vt:lpstr>
      <vt:lpstr>يَا قَرِيبُ يَا رَقِيبُ يَا حَسيِبُ یَا مَهِیبُ [مُهِیبُ‏]</vt:lpstr>
      <vt:lpstr>يَا مُثِيبُ يَا مُجِيبُ يَا خَبِيرُ يَا بَصِيرُ</vt:lpstr>
      <vt:lpstr>سُبْحَانَكَ يَا لا إِلٰهَ إِلاّ أَنْتَ الغَوْثَ الغَوْثَ خَلِّصْنا مِنَ النّارِ يا رَبِّ</vt:lpstr>
      <vt:lpstr>يَا أَقْرَبَ مِنْ كُلِّ قَرِيبٍ يَا أَحَبَّ مِنْ كُلِّ حَبِيبٍ</vt:lpstr>
      <vt:lpstr>يَا أَبْصَرَ مِنْ كُلِّ بَصِيرٍ يَا أَخْبَرَ مِنْ كُلِّ خَبِيرٍ</vt:lpstr>
      <vt:lpstr>يَا أَشْرَفَ مِنْ كُلِّ شَرِيفٍ يَا أَرْفَعَ مِنْ كُلِّ رَفِيعٍ</vt:lpstr>
      <vt:lpstr>يَا أَقْوٰى مِنْ كُلِّ قَوِيٍّ يَا أَغْنٰى مِنْ كُلِّ غَنِيٍّ</vt:lpstr>
      <vt:lpstr>يَا أَجْوَدَ مِنْ كُلِّ جَوَادٍ يَا أَرْأَفَ مِنْ كُلِّ رَؤُوفٍ</vt:lpstr>
      <vt:lpstr>سُبْحَانَكَ يَا لا إِلٰهَ إِلاّ أَنْتَ الغَوْثَ الغَوْثَ خَلِّصْنا مِنَ النّارِ يا رَبِّ</vt:lpstr>
      <vt:lpstr>يَا غَاِلباً غَيْرَ مَغْلُوب يَا صَانِعاً غَيْرَ مَصْنُوع</vt:lpstr>
      <vt:lpstr>يَا خَاِلقاً غَيْرَ مَخْلُوق يَا مَاِلكاً غَيْرَ مَمْلُوك</vt:lpstr>
      <vt:lpstr>يَا قَاهِراً غَيْرَ مَقْهُور يَا رَافِعاً غَيْرَ مَرْفُوع</vt:lpstr>
      <vt:lpstr>يَا حَافِظاً غَيْرَ مَحْفُوظ يَا نَاصِراً غَيْرَ مَنْصُور</vt:lpstr>
      <vt:lpstr>يَا شَاهِداً غَيْرَ غَائِب يَا قَرِيباً غَيْرَ بَعِيد</vt:lpstr>
      <vt:lpstr>سُبْحَانَكَ يَا لا إِلٰهَ إِلاّ أَنْتَ الغَوْثَ الغَوْثَ خَلِّصْنا مِنَ النّارِ يا رَبِّ</vt:lpstr>
      <vt:lpstr>يَا نُورَ النُّورِ يَا مُنَوِّرَ النُّورِ</vt:lpstr>
      <vt:lpstr>يَا خَاِلقَ النُّورِ يَا مُدَبِّرَ النُّورِ</vt:lpstr>
      <vt:lpstr>يَا مُقَدِّرَ النُّورِ يَا نُورَ كُلِّ نُور</vt:lpstr>
      <vt:lpstr>يَا نُوراً قَبْلَ كُلِّ نُور يَا نُوراً بَعْدَ كُلِّ نُور</vt:lpstr>
      <vt:lpstr>يَا نُوراً فَوْقَ كُلِّ نُور يَا نُوراً لَّيْسَ كَمِثْلِهِ نُورٌ</vt:lpstr>
      <vt:lpstr>سُبْحَانَكَ يَا لا إِلٰهَ إِلاّ أَنْتَ الغَوْثَ الغَوْثَ خَلِّصْنا مِنَ النّارِ يا رَبِّ</vt:lpstr>
      <vt:lpstr>يَا مَنْ عَطَاؤُهُ شَرِيفٌ يَا مَن فِعْلُهُ لَطِيفٌ</vt:lpstr>
      <vt:lpstr>يَا مَن لُّطْفُهُ مُقِيمٌ يَا مَنْ إِحْسَانُهُ قَدِيمٌ</vt:lpstr>
      <vt:lpstr>يَا مَن قَوْلُهُ حَقٌّ يَا مَن وَّعْدُهُ صِدْقٌ</vt:lpstr>
      <vt:lpstr>يَا مَنْ عَفْوُهُ فَضْلٌ يَا مَنْ عَذَابُهُ عَدْلٌ</vt:lpstr>
      <vt:lpstr>يَا مَنْ ذِكْرُهُ حُلْوٌ يَا مَن فَضْلُهُ عَمِيمٌ</vt:lpstr>
      <vt:lpstr>سُبْحَانَكَ يَا لا إِلٰهَ إِلاّ أَنْتَ الغَوْثَ الغَوْثَ خَلِّصْنا مِنَ النّارِ يا رَبِّ</vt:lpstr>
      <vt:lpstr>اللَّهُمَّ إِنِّي أَسْألُكَ بِاسْمِكَ يَا مُسَهِّلُ يَا مُفَصِّلُ</vt:lpstr>
      <vt:lpstr>يَا مُبَدِّلُ يَا مُذَلِّلُ يَا مُنَزِّلُ يَا مُنَوِّلُ</vt:lpstr>
      <vt:lpstr>يَا مُفْضِلُ يَا مُجْزِلُ يَا مُمْهِلُ يَا مُجْمِلُ</vt:lpstr>
      <vt:lpstr>سُبْحَانَكَ يَا لا إِلٰهَ إِلاّ أَنْتَ الغَوْثَ الغَوْثَ خَلِّصْنا مِنَ النّارِ يا رَبِّ</vt:lpstr>
      <vt:lpstr>يَا مَن يَّرَى وَلا يُرَى يَا مَن يَّخْلُقُ وَلا يُخْلَقُ</vt:lpstr>
      <vt:lpstr>يَا مَن يَّهْدِي وَلا يُهْدَى يَا مَن يُّحْيِي وَلا يُحْيَى</vt:lpstr>
      <vt:lpstr>يَا مَن يَّسْأَلُ وَلا يُسْأَلُ يَا مَن يُّطْعِمُ وَلا يُطْعَمُ</vt:lpstr>
      <vt:lpstr>يَا مَن يُّجِيرُ وَلا يُجَارُ عَلَيْهِ يَا مَن يَّقْضِي وَلا يُقْضَى عَلَيْهِ</vt:lpstr>
      <vt:lpstr>يَا مَن يَّحْكُمُ وَلا يُحْكَمُ عَلَيْهِ يَا مَن لَّمْ يَلِدْ وَلَمْ يُولَدْ</vt:lpstr>
      <vt:lpstr>وَلَمْ يَكُن لَّهُ كُفُواً أَحَدٌ</vt:lpstr>
      <vt:lpstr>سُبْحَانَكَ يَا لا إِلٰهَ إِلاّ أَنْتَ الغَوْثَ الغَوْثَ خَلِّصْنا مِنَ النّارِ يا رَبِّ</vt:lpstr>
      <vt:lpstr>يَا نِعْمَ الْحَسِيبُ يَا نِعْمَ الطَّبِيبُ</vt:lpstr>
      <vt:lpstr>يَا نِعْمَ الرَّقِيبُ يَا نِعْمَ القَرِيبُ</vt:lpstr>
      <vt:lpstr>يَا نِعْمَ المُجِيبُ يَا نِعْمَ الحَبِيبُ</vt:lpstr>
      <vt:lpstr>يَا نِعْمَ الكَفِيلُ يَا نِعْمَ الوَكِيلُ</vt:lpstr>
      <vt:lpstr>يَا نِعْمَ المَوْلىَ يَا نِعْمَ النَّصِيرُ</vt:lpstr>
      <vt:lpstr>سُبْحَانَكَ يَا لا إِلٰهَ إِلاّ أَنْتَ الغَوْثَ الغَوْثَ خَلِّصْنا مِنَ النّارِ يا رَبِّ</vt:lpstr>
      <vt:lpstr>يَا سُرُورَ الْعَارِفِينَ يَا مُنَى الْمُحِبِّينَ</vt:lpstr>
      <vt:lpstr>يَا أَنِيسَ الْمُرِيدِينَ يَا حَبِيبَ التَّوَّابِينَ</vt:lpstr>
      <vt:lpstr>يَا رَازِقَ الْمُقِلِّينَ يَا رَجَاءَ الْمُذْنِبِينَ</vt:lpstr>
      <vt:lpstr>يَا قُرَّةَ عَيْنِ الْعَابِدِينَ يَا مُنَفِّسَ عَنِ الْمَكْرُوبِينَ</vt:lpstr>
      <vt:lpstr>يَا مُفَرِّجَ عَنِ الْمَغْمُومِينَ يَا إِلَهَ الأَوَّلِينَ وَالآخِرِينَ</vt:lpstr>
      <vt:lpstr>سُبْحَانَكَ يَا لا إِلٰهَ إِلاّ أَنْتَ الغَوْثَ الغَوْثَ خَلِّصْنا مِنَ النّارِ يا رَبِّ</vt:lpstr>
      <vt:lpstr>اللَّهُمَّ إِنِّي أَسْألُكَ بِاسْمِكَ يَا رَبَّنَا يَا إِلَهَنَا</vt:lpstr>
      <vt:lpstr>يَا سَيِّدَنَا يَا مَوْلانَا يَا نَاصِرَنَا يَا حَافِظَنَا</vt:lpstr>
      <vt:lpstr>يَا دَلِيلَنَا يَا مُعِينَنَا يَا حَبِيبَنَا يَا طَبِيبَنَا</vt:lpstr>
      <vt:lpstr>سُبْحَانَكَ يَا لا إِلٰهَ إِلاّ أَنْتَ الغَوْثَ الغَوْثَ خَلِّصْنا مِنَ النّارِ يا رَبِّ</vt:lpstr>
      <vt:lpstr>يَا رَبَّ النَّبِيِّينَ وَالأَبْرَارِ يَا رَبَّ الصِّدِّيقِينَ وَالأَخْيَارِ</vt:lpstr>
      <vt:lpstr>يَا رَبَّ الجَنَّةِ وَالنَّارِ يَا رَبَّ الصِّغَارِ وَالْكِبَارِ</vt:lpstr>
      <vt:lpstr>يَا رَبَّ الْحُبُوبِ وَالثِّمَارِ يَا رَبَّ الأَنْهَارِ وَالأَشْجَارِ</vt:lpstr>
      <vt:lpstr>يَا رَبَّ الصَّحَارِي وَالْقِفَارِ يَا رَبَّ الْبَرَارِي وَالْبِحَارِ</vt:lpstr>
      <vt:lpstr>يَا رَبَّ اللَّيْلِ وَالنَّهَارِ يَا رَبَّ الإِعْلاَنِ وَالإِسْرَارِ</vt:lpstr>
      <vt:lpstr>سُبْحَانَكَ يَا لا إِلٰهَ إِلاّ أَنْتَ الغَوْثَ الغَوْثَ خَلِّصْنا مِنَ النّارِ يا رَبِّ</vt:lpstr>
      <vt:lpstr>يَا مَن نَّفَذَ فِي كُلِّ شَيْء أَمْرُهُ يَا مَن لَّحِقَ بِكُلِّ شَيْء عِلْمُهُ</vt:lpstr>
      <vt:lpstr>يَا مَنْ بَلَغَتْ إِلَى كُلِّ شَيْء قُدْرَتُهُ يَا مَن لا يُحْصِي الْعِبَادُ نِعَمَهُ</vt:lpstr>
      <vt:lpstr>يَا مَن لا تَبْلُغُ الْخَلائِقُ شُكْرَهُ يَا مَن لا تُدْرِكُ الأَفْهَامُ جَلاَلَهُ</vt:lpstr>
      <vt:lpstr>يَا مَن لا تَنَالُ الأَوْهَامُ كُنْهَهُ يَا مَنِ الْعَظَمَةُ وَالْكِبْرِيَاءُ رِدَاؤُهُ</vt:lpstr>
      <vt:lpstr>يَا مَن لا يَرُدُّ الْعِبَادُ قَضَاءَهُ يَا مَن لا مُلْكَ إِلا مُلْكُهُ</vt:lpstr>
      <vt:lpstr>يَا مَن لا عَطَاءَ إِلا عَطَاؤُهُ</vt:lpstr>
      <vt:lpstr>سُبْحَانَكَ يَا لا إِلٰهَ إِلاّ أَنْتَ الغَوْثَ الغَوْثَ خَلِّصْنا مِنَ النّارِ يا رَبِّ</vt:lpstr>
      <vt:lpstr>يَا مَن لَّهُ الْمَثَلُ الأَعْلَى يَا مَن لَّهُ الصِّفَاتُ الْعُلْيَا</vt:lpstr>
      <vt:lpstr>يَا مَن لَّهُ الآخِرَةُ وَالأُولَى يَا مَن لَّهُ جَنَّةُ الْمَأْوَى</vt:lpstr>
      <vt:lpstr>يَا مَن لَّهُ الآيَاتُ الْكُبْرَى يَا مَن لَّهُ الأَسْمَاءُ الْحُسْنَى</vt:lpstr>
      <vt:lpstr>يَا مَن لَّهُ الْحُكْمُ وَالْقَضَاءُ يَا مَن لَّهُ الْهَوَاءُ وَالْفَضَاءُ</vt:lpstr>
      <vt:lpstr>يَا مَن لَّهُ الْعَرْشُ وَالثَّرَى يَا مَن لَّهُ السَّمَاوَاتُ الْعُلَى</vt:lpstr>
      <vt:lpstr>سُبْحَانَكَ يَا لا إِلٰهَ إِلاّ أَنْتَ الغَوْثَ الغَوْثَ خَلِّصْنا مِنَ النّارِ يا رَبِّ</vt:lpstr>
      <vt:lpstr>اللَّهُمَّ إِنِّي أَسْألُكَ بِاسْمِكَ يَا عَفُوُّ يَا غَفُورُ</vt:lpstr>
      <vt:lpstr>يَا صَبُورُ يا شَكُورُ يَا رَؤُوفُ يَا عَطُوفُ</vt:lpstr>
      <vt:lpstr>يَا مَسْؤُولُ يَا وَدُودُ يَا سُبُّوحُ يَا قُدُّوسُ</vt:lpstr>
      <vt:lpstr>سُبْحَانَكَ يَا لا إِلٰهَ إِلاّ أَنْتَ الغَوْثَ الغَوْثَ خَلِّصْنا مِنَ النّارِ يا رَبِّ</vt:lpstr>
      <vt:lpstr>يَا مَن فِي السَّماءِ عَظَمَتُهُ يَا مَن فِي الأَرْضِ آيَاتُهُ</vt:lpstr>
      <vt:lpstr>يَا مَن فِي كُلِّ شَيْء دَلائِلُهُ يَا مَن فِي الْبِحَارِ عَجَائِبُهُ</vt:lpstr>
      <vt:lpstr>يَا مَن فِي الْجِبَالِ خَزَائِنُهُ يَا مَن يَّبْدَأُ الْخَلْقَ ثُمَّ يُعِيدُهُ</vt:lpstr>
      <vt:lpstr>يَا مَنْ إِلَيْهِ يَرْجِعُ الأَمْرُ كُلُّهُ يَا مَنْ أَظْهَرَ فِي كُلِّ شَيْء لُّطْفَهُ</vt:lpstr>
      <vt:lpstr>يَا مَنْ أَحْسَنَ كُلَّ شَيْء خَلَقَهُ يَا مَن تَصَرَّفَ فِي الْخَلائِقِ قُدْرَتُهُ</vt:lpstr>
      <vt:lpstr>سُبْحَانَكَ يَا لا إِلٰهَ إِلاّ أَنْتَ الغَوْثَ الغَوْثَ خَلِّصْنا مِنَ النّارِ يا رَبِّ</vt:lpstr>
      <vt:lpstr>يَا حَبِيبَ مَن لا حَبِيبَ لَهُ يَا طَبِيبَ مَن لا طَبِيبَ لَهُ</vt:lpstr>
      <vt:lpstr>يَا مُجِيبَ مَن لا مُجِيبَ لَهُ يَا شَفِيقَ مَن لا شَفِيقَ لَهُ</vt:lpstr>
      <vt:lpstr>يَا رَفِيقَ مَن لا رَفِيقَ لَهُ يَا مُغِيثَ مَن لا مُغِيثَ لَهُ</vt:lpstr>
      <vt:lpstr>يَا دَلِيلَ مَن لا دَلِيلَ لَهُ يَا أَنِيسَ مَن لا أَنِيسَ لَهُ</vt:lpstr>
      <vt:lpstr>يَا رَاحِمَ مَن لا رَاحِمَ لَهُ يَا صَاحِبَ مَن لا صَاحِبَ لَهُ</vt:lpstr>
      <vt:lpstr>سُبْحَانَكَ يَا لا إِلٰهَ إِلاّ أَنْتَ الغَوْثَ الغَوْثَ خَلِّصْنا مِنَ النّارِ يا رَبِّ</vt:lpstr>
      <vt:lpstr>يَا كَافِي مَنِ اسْتَكْفَاهُ يَا هَادِي مَنِ اسْتَهْدَاهُ</vt:lpstr>
      <vt:lpstr>يَا كَاِلئَ مَنِ اسْتَكْلاَهُ يَا رَاعِي مَنِ اسْتَرْعَاهُ</vt:lpstr>
      <vt:lpstr>يَا شَافِي مَنِ اسْتَشْفَاهُ يَا قَاضِي مَنِ اسْتَقْضَاهُ</vt:lpstr>
      <vt:lpstr>يَا مُغْنِي مَنِ اسْتَغْنَاهُ يَا مُوفِي مَنِ اسْتَوْفَاهُ</vt:lpstr>
      <vt:lpstr>يَا مُقَوِّي مَنِ اسْتَقْوَاهُ يَا وَلِيَّ مَنِ اسْتَوْلاهُ</vt:lpstr>
      <vt:lpstr>سُبْحَانَكَ يَا لا إِلٰهَ إِلاّ أَنْتَ الغَوْثَ الغَوْثَ خَلِّصْنا مِنَ النّارِ يا رَبِّ</vt:lpstr>
      <vt:lpstr>اللَّهُمَّ إِنِّي أَسْألُكَ بِاسْمِكَ يَا خَاِلقُ يَا رَازِقُ</vt:lpstr>
      <vt:lpstr>يَا نَاطِقُ يَا صَادِقُ يَا فَاِلقُ يَا فَارِقُ</vt:lpstr>
      <vt:lpstr>يَا فَاتِقُ يَا رَاتِقُ يَا سَابِقُ يَا سَامِقُ</vt:lpstr>
      <vt:lpstr>سُبْحَانَكَ يَا لا إِلٰهَ إِلاّ أَنْتَ الغَوْثَ الغَوْثَ خَلِّصْنا مِنَ النّارِ يا رَبِّ</vt:lpstr>
      <vt:lpstr>يَا مَن يُّقَلِّبُ اللَّيْلَ وَالنَّهَارَ يَا مَن جَعَلَ الظُّلُمَاتِ وَالأَنْوَارَ</vt:lpstr>
      <vt:lpstr>يَا مَنْ خَلَقَ الظِّلَّ وَالْحَرُورَ يَا مَنْ سَخَّرَ الشَّمْسَ وَالْقَمَرَ</vt:lpstr>
      <vt:lpstr>يَا مَن قَدَّرَ الْخَيْرَ وَالشَّرَّ يَا مَنْ خَلَقَ الْمَوْتَ وَالْحَيَاةَ</vt:lpstr>
      <vt:lpstr>يَا مَن لَّهُ الْخَلْقُ وَالأَمْرُ يَا مَن لَّمْ يَتِّخِذْ صَاحِبَةً وَّلا وَلَداً</vt:lpstr>
      <vt:lpstr>يَّا مَن لَّيْسَ لَهُ شَرِيكٌ فِي الْمُلْكِ يَا مَن لَّمْ يَكُن لَّهُ وَلِيٌّ مِّنَ الذُّلِّ</vt:lpstr>
      <vt:lpstr>سُبْحَانَكَ يَا لا إِلٰهَ إِلاّ أَنْتَ الغَوْثَ الغَوْثَ خَلِّصْنا مِنَ النّارِ يا رَبِّ</vt:lpstr>
      <vt:lpstr>يَا مَن يَّعْلَمُ مُرَادَ الْمُرِيدِينَ  يَا مَن يَّعْلَمُ ضَمِيرَ الصَّاِمتِينَ </vt:lpstr>
      <vt:lpstr>يَا مَن يَّسْمَعُ أَنِينَ الْوَاهِنِينَ يَا مَن يَّرَى بُكَاءَ الْخَائِفِينَ</vt:lpstr>
      <vt:lpstr>يَا مَن يَّمْلِكُ حَوَائِجَ السَّائِلِينَ يَا مَن يَّقْبَلُ عُذْرَ التَّائِبِينَ</vt:lpstr>
      <vt:lpstr>يَا مَن لا يُصْلِحُ عَمَلَ الْمُفْسِدِينَ يَا مَن لا يُضِيعُ أَجْرَ الْمُحْسِنِينَ</vt:lpstr>
      <vt:lpstr>يَا مَن لا يَبْعُدُ عَن قُلُوبِ الْعَارِفِينَ يَا أَجْوَدَ الأَجْوَدِينَ</vt:lpstr>
      <vt:lpstr>سُبْحَانَكَ يَا لا إِلٰهَ إِلاّ أَنْتَ الغَوْثَ الغَوْثَ خَلِّصْنا مِنَ النّارِ يا رَبِّ</vt:lpstr>
      <vt:lpstr>يَا دَائِمَ الْبَقَاءِ يَا سَامِعَ الدُّعَاءِ</vt:lpstr>
      <vt:lpstr>يَا وَاسِعَ الْعَطَاءِ يَا غَافِرَ الْخَطَاءِ</vt:lpstr>
      <vt:lpstr>يَا بَدِيعَ السَّمَاءِ يَا حَسَنَ البَلاءِ</vt:lpstr>
      <vt:lpstr>يَا جَمِيلَ الثَّنَاءِ يَا قَدِيمَ السَّنَاءِ</vt:lpstr>
      <vt:lpstr>يَا كَثِيرَ الْوَفَاءِ يَا شَرِيفَ الْجَزَاءِ</vt:lpstr>
      <vt:lpstr>سُبْحَانَكَ يَا لا إِلٰهَ إِلاّ أَنْتَ الغَوْثَ الغَوْثَ خَلِّصْنا مِنَ النّارِ يا رَبِّ</vt:lpstr>
      <vt:lpstr>اللَّهُمَّ إِنِّي أَسْألُكَ بِاسْمِكَ يَا سَتَّارُ يَا غَفَّارُ</vt:lpstr>
      <vt:lpstr>يَا قَهَّارُ يَا جَبَّارُ يَا صَبَّارُ يَا بَارُّ</vt:lpstr>
      <vt:lpstr>يَا مُخْتَارُ يَا فَتَّاحُ يَا نَفَّاحُ يَا مُرْتَاحُ</vt:lpstr>
      <vt:lpstr>سُبْحَانَكَ يَا لا إِلٰهَ إِلاّ أَنْتَ الغَوْثَ الغَوْثَ خَلِّصْنا مِنَ النّارِ يا رَبِّ</vt:lpstr>
      <vt:lpstr>يَا مَنْ خَلَقَنِي وَسَوَّاِني يَا مَن رَّزَقَنِي وَرَبَّاِني</vt:lpstr>
      <vt:lpstr>يَا مَنْ أَطْعَمَنِي وَسَقَاِني يَا مَن قَرَّبَنِي وَأَدْنَاِني</vt:lpstr>
      <vt:lpstr>يَا مَنْ عَصَمَنِي وَكَفَاِني يَا مَنْ حَفَظَنِي وَكَلاَنِي</vt:lpstr>
      <vt:lpstr>يَا مَنْ أَعَزَّنِي وَأَغْنَاِني يَا مَن وَّفَّقَنِي وَهَدَاِني</vt:lpstr>
      <vt:lpstr>يَا مَنْ آنَسَنِي وَآوَاِني يَا مَنْ أَمَاتَنِي وَأَحْيَاِني</vt:lpstr>
      <vt:lpstr>سُبْحَانَكَ يَا لا إِلٰهَ إِلاّ أَنْتَ الغَوْثَ الغَوْثَ خَلِّصْنا مِنَ النّارِ يا رَبِّ</vt:lpstr>
      <vt:lpstr>يَا مَن يُّحِقُّ الْحَقَّ بِكَلِمَاتِهِ يَا مَن يَّقْبَلُ التَّوْبَةَ عَنْ عِبَادِهِ</vt:lpstr>
      <vt:lpstr>يَا مَن يَّحُولُ بَيْنَ الْمَرْءِ وَقَلْبِهِ يَا مَن لا تَنْفَعُ الشَّفَاعَةُ إِلا بِإِذْنِهِ</vt:lpstr>
      <vt:lpstr>يَا مَنْ هُوَ أَعْلَمُ بِمَن ضَلَّ عَنْ سَبِيلِهِ يَا مَن لا مُعَقِّبَ لِحُكْمِهِ</vt:lpstr>
      <vt:lpstr>يَا مَن لا رَادَّ لِقَضَائِهِ يَا مَنِ انْقَادَ كُلُّ شَيْء لأَمْرِهِ</vt:lpstr>
      <vt:lpstr>يَا مَنِ السَّمَاوَاتُ مَطْوِيَّاتٌ بِيَمِينِهِ</vt:lpstr>
      <vt:lpstr>يَا مَن يُّرْسِلُ الرِّيَاحَ بُشْريً بَيْنَ يَدَيْ رَحْمَتِهِ</vt:lpstr>
      <vt:lpstr>سُبْحَانَكَ يَا لا إِلٰهَ إِلاّ أَنْتَ الغَوْثَ الغَوْثَ خَلِّصْنا مِنَ النّارِ يا رَبِّ</vt:lpstr>
      <vt:lpstr>يَا مَن جَعَلَ الأَرْضَ مِهَاداً يَا مَن جَعَلَ الْجِبَالَ أَوْتَاداً</vt:lpstr>
      <vt:lpstr>يَا مَن جَعَلَ الشَّمْسَ سِرَاجاً يَا مَن جَعَلَ الْقَمَرَ نُوراً</vt:lpstr>
      <vt:lpstr>يَا مَن جَعَلَ اللَّيْلَ لِبَاساً يَا مَن جَعَلَ النَّهَارَ مَعَاشاً</vt:lpstr>
      <vt:lpstr>يَا مَن جَعَلَ النَّوْمَ سُبَاتاً يَا مَن جَعَلَ السَّمَاءَ بِنَاءاً</vt:lpstr>
      <vt:lpstr>يَا مَن جَعَلَ الأَشْيَاءَ أَزْوَاجاً يَا مَن جَعَلَ النَّارَ مِرْصَاداً</vt:lpstr>
      <vt:lpstr>سُبْحَانَكَ يَا لا إِلٰهَ إِلاّ أَنْتَ الغَوْثَ الغَوْثَ خَلِّصْنا مِنَ النّارِ يا رَبِّ</vt:lpstr>
      <vt:lpstr>اللَّهُمَّ إِنِّي أَسْألُكَ بِاسْمِكَ يَا سَمِيعُ يَا شَفِيعُ</vt:lpstr>
      <vt:lpstr>يَا رَفِيعُ يَا مَنِيعُ يَا سَرِيعُ يَا بَدِيعُ</vt:lpstr>
      <vt:lpstr>يَا كَبِيرُ يَا قَدِيرُ يَا خَبِيرُ يَا مُجِيرُ</vt:lpstr>
      <vt:lpstr>سُبْحَانَكَ يَا لا إِلٰهَ إِلاّ أَنْتَ الغَوْثَ الغَوْثَ خَلِّصْنا مِنَ النّارِ يا رَبِّ</vt:lpstr>
      <vt:lpstr>يَا حَيّاً قَبْلَ كُلِّ حَيّ يَا حَيّاً بَعْدَ كُلِّ حَيّ</vt:lpstr>
      <vt:lpstr>يَا حَيُّ الَّذِي لَيْسَ كَمِثْلِهِ حَيٌّ يَا حَيُّ الَّذِي لا يُشَارِكُهُ حَيٌّ</vt:lpstr>
      <vt:lpstr>يَا حَيُّ الَّذِي لا يَحْتَاجُ إِلَى حَيّ يَا حَيُّ الَّذِي يُمِيتُ كُلَّ حَيّ</vt:lpstr>
      <vt:lpstr>يَا حَيُّ الَّذِي يَرْزُقُ كُلَّ حَيّ يَا حَيّاً لَّمْ يَرِثِ الْحَيَاةَ مِنْ حَيّ</vt:lpstr>
      <vt:lpstr>يَّا حَيُّ الَّذِي يُحْيِي الْمَوْتَى يَا حَيُّ يَا قَيُّومُ، لا تَأْخُذُهُ سِنَةً وَّلا نَوْمٌ</vt:lpstr>
      <vt:lpstr>سُبْحَانَكَ يَا لا إِلٰهَ إِلاّ أَنْتَ الغَوْثَ الغَوْثَ خَلِّصْنا مِنَ النّارِ يا رَبِّ</vt:lpstr>
      <vt:lpstr>يَا مَن لَّهُ ذِكْرٌ لا يُنْسَى يَا مَن لَّهُ نُورٌ لا يُطْفَى</vt:lpstr>
      <vt:lpstr>يَا مَن لَّهُ نِعْمٌ لا تُعَدُّ يَا مَن لَّهُ مُلْكٌ لا يَزُولُ</vt:lpstr>
      <vt:lpstr>يَا مَن لَّهُ ثَنَاءٌ لا يُحْصَى يَا مَن لَّهُ جَلاَلٌ لا يُكَيَّفُ</vt:lpstr>
      <vt:lpstr>يَا مَن لَّهُ كَمَالٌ لا يُدْرَكُ يَا مَن لَّهُ قَضَاءٌ لا يُرَدُّ</vt:lpstr>
      <vt:lpstr>يَا مَن لَّهُ صِفَاتٌ لا تُبَدَّلُ يَا مَن لَّهُ نُعُوتٌ لا تُغَيَّرُ</vt:lpstr>
      <vt:lpstr>سُبْحَانَكَ يَا لا إِلٰهَ إِلاّ أَنْتَ الغَوْثَ الغَوْثَ خَلِّصْنا مِنَ النّارِ يا رَبِّ</vt:lpstr>
      <vt:lpstr>يَا رَبَّ الْعَالَمِينَ يَا مَاِلكَ يَوْمِ الدِّينِ</vt:lpstr>
      <vt:lpstr>يَا غَايَةَ الطَّاِلبِينَ يَا ظَهْرَ اللاَّجِينَ</vt:lpstr>
      <vt:lpstr>يَا مُدْرِكَ الْهَارِبِين يَا مَن يُّحِبُّ الصَّابِرِينَ</vt:lpstr>
      <vt:lpstr>يَا مَن يُّحِبُّ التَّوَّابِينَ يَا مَن يُّحِبُّ الْمُتَطَهِّرِينَ</vt:lpstr>
      <vt:lpstr>يَا مَن يُّحِبُّ الْمُحْسِنِينَ يَا مَنْ هُوَ أَعْلَمُ بِالْمُهْتَدِينَ</vt:lpstr>
      <vt:lpstr>سُبْحَانَكَ يَا لا إِلٰهَ إِلاّ أَنْتَ الغَوْثَ الغَوْثَ خَلِّصْنا مِنَ النّارِ يا رَبِّ</vt:lpstr>
      <vt:lpstr>اللَّهُمَّ إِنِّي أَسْألُكَ بِاسْمِكَ يَا شْفِيقُ يَا رَفِيقُ</vt:lpstr>
      <vt:lpstr>يَا حَفِيظُ يَا مُحِيطُ يَا مُقِيتُ يَا مُغِيثُ</vt:lpstr>
      <vt:lpstr>يَا مُعِزُّ يَا مُذِلُّ يَا مُبْدِئُ يَا مُعِيدُ</vt:lpstr>
      <vt:lpstr>سُبْحَانَكَ يَا لا إِلٰهَ إِلاّ أَنْتَ الغَوْثَ الغَوْثَ خَلِّصْنا مِنَ النّارِ يا رَبِّ</vt:lpstr>
      <vt:lpstr>يَا مَنْ هُوَ أَحَدٌ بِلاَ ضِدّ يَا مَنْ هُوَ فَرْدٌ بِلاَ نِدّ</vt:lpstr>
      <vt:lpstr>يَا مَنْ هُوَ صْمْدٌ بِلاَ عَيْب يَا مَنْ هُوَ وِتْرٌ بِلاَ كَيْف</vt:lpstr>
      <vt:lpstr>يَا مَنْ هُوَ قَاض بِلاَ حَيْف يَا مَنْ هُوَ رَبٌّ بِلاَ وَزِير</vt:lpstr>
      <vt:lpstr>يَّا مَنْ هُوَ عَزِيزٌ بِلاَ ذُلّ يَّا مَنْ هُوَ غَنِيٌّ بِلاَ فَقْر</vt:lpstr>
      <vt:lpstr>يَا مَنْ هُوَ مَلِكٌ بِلاَ عَزْل يَا مَنْ هُوَ مَوْصُوفٌ بِلاَ شَبِيه</vt:lpstr>
      <vt:lpstr>سُبْحَانَكَ يَا لا إِلٰهَ إِلاّ أَنْتَ الغَوْثَ الغَوْثَ خَلِّصْنا مِنَ النّارِ يا رَبِّ</vt:lpstr>
      <vt:lpstr>يَا مَن ذِكْرُهُ شَرَفٌ لِّلذَّاكِرِينَ يَا مَن شُكْرُهُ فَوْزٌ لِّلشَّاكِرِينَ</vt:lpstr>
      <vt:lpstr>يَا مَنْ حَمْدُهُ عِزٌّ لِّلْحَامِدِينَ يَا مَنْ طَاعَتُهُ نَجَاةً لِّلْمُطِيعِينَ</vt:lpstr>
      <vt:lpstr>يَا مَنْ بَابُهُ مَفْتُوحٌ لِّلطَّاِلبِينَ يَا مَنْ سَبِيلُهُ وَاضِحٌ لِّلْمُنِيبِينَ</vt:lpstr>
      <vt:lpstr>يَا مَنْ آيَاتُهُ بُرْهَانٌ لِّلنَّاظِرِينَ يَا مَنْ كِتَابُهُ تَذْكِرَةً لِّلْمُتَّقِينَ</vt:lpstr>
      <vt:lpstr>يَا مَن رِّزْقُهُ عُمُومٌ لِّلطَّائِعِينَ وَالْعَاصِينَ</vt:lpstr>
      <vt:lpstr> يَا مْن رَّحْمَتُهُ قَرِيبٌ مِّنَ الْمُحْسِنِينَ</vt:lpstr>
      <vt:lpstr>سُبْحَانَكَ يَا لا إِلٰهَ إِلاّ أَنْتَ الغَوْثَ الغَوْثَ خَلِّصْنا مِنَ النّارِ يا رَبِّ</vt:lpstr>
      <vt:lpstr>يَا مَن تَبَارَكَ اسْمُهُ يَا مَن تَعَالَى جَدُّهُ</vt:lpstr>
      <vt:lpstr>يَا مَن لا إِلَهَ غَيْرُهُ يَا مَن جَلَّ ثَنَاؤُهُ</vt:lpstr>
      <vt:lpstr>يَا مَن تَقَدَّسَتْ أَسْمَاؤُهُ يَا مَن يَّدُومُ بَقَاؤُهُ</vt:lpstr>
      <vt:lpstr>يَا مَنِ العَظَمَةُ بَهَاؤُهُ يَا مَنْ الْكِبْرِيَاءُ رِدَاؤُهُ</vt:lpstr>
      <vt:lpstr>يَا مَن لا تُحْصَى آلاؤُهُ يَا مَن لا تُعَدُّ نَعْمَاؤُهُ</vt:lpstr>
      <vt:lpstr>سُبْحَانَكَ يَا لا إِلٰهَ إِلاّ أَنْتَ الغَوْثَ الغَوْثَ خَلِّصْنا مِنَ النّارِ يا رَبِّ</vt:lpstr>
      <vt:lpstr>اللَّهُمَّ إِنِّي أَسْألُكَ بِاسْمِكَ يَا مُعِينُ يَا أَمِينُ</vt:lpstr>
      <vt:lpstr>يَا مُبِينُ يَا مَتِينُ يَا مَكِينُ يَا رَشِيدُ</vt:lpstr>
      <vt:lpstr>يَا حَمِيدُ يَا مَجِيدُ يَا شَدِيدُ يَا شَهِيدُ</vt:lpstr>
      <vt:lpstr>سُبْحَانَكَ يَا لا إِلٰهَ إِلاّ أَنْتَ الغَوْثَ الغَوْثَ خَلِّصْنا مِنَ النّارِ يا رَبِّ</vt:lpstr>
      <vt:lpstr>يَا ذْا الْعَرْشِ الْمَجِيدِ يَا ذْا الْقَوْلِ السَّدِيدِ</vt:lpstr>
      <vt:lpstr>يَا ذْا الْفِعْلِ الرَّشِيدِ يَا ذَا البَطْشِ الشَّدِيدِ</vt:lpstr>
      <vt:lpstr>يَا ذْا الوَعْدِ وَالوَعِيدِ يَا مَنْ هُوَ الْوَلِيُّ الحَمِيدُ</vt:lpstr>
      <vt:lpstr>يَا مَنْ هُوَ فْعَّالٌ لِّمَا يُرِيدُ يَا مَنْ هُوَ قْرِيبٌ غَيْرُ بَعِيد</vt:lpstr>
      <vt:lpstr>يَّا مَنْ هُوَ عَلَى كُلِّ شَيْء شَهِيدٌ يَا مَنْ هُوَ لَيْسَ بِظَلاَّم لِّلْعَبِيدِ</vt:lpstr>
      <vt:lpstr>سُبْحَانَكَ يَا لا إِلٰهَ إِلاّ أَنْتَ الغَوْثَ الغَوْثَ خَلِّصْنا مِنَ النّارِ يا رَبِّ</vt:lpstr>
      <vt:lpstr>يَا مَن لا شَرِيكَ لَهُ وَلا وَزَيرَ يَا مَن لا شَبِيهَ [شِبْهَ‏] لَهُ وَلا نَظِيرَ</vt:lpstr>
      <vt:lpstr>يَا خَاِلقَ الشَّمْسِ وَالْقَمَرِ الْمُنِيرِ يَا مُغْنِي الْبَائِسِ الْفَقِيرِ</vt:lpstr>
      <vt:lpstr>يَا رْازِقَ الطِّفْلِ الصَّغِيرِ يَا رْاحِمَ الشَّيْخِ الْكَبِيرِ</vt:lpstr>
      <vt:lpstr>يَا جَابِرَ العَظْمِ الكَسِيرِ يَا عِصْمَةَ الْخَائِفِ الْمُسْتَجِيرِ</vt:lpstr>
      <vt:lpstr>يَا مَنْ هُوَ بِعِبَادِهِ خَبَيِرٌ بَصِيرٌ يَّا مَنْ هُوَ عَلَى كُلِّ شَيْء قَدِيرٌ</vt:lpstr>
      <vt:lpstr>سُبْحَانَكَ يَا لا إِلٰهَ إِلاّ أَنْتَ الغَوْثَ الغَوْثَ خَلِّصْنا مِنَ النّارِ يا رَبِّ</vt:lpstr>
      <vt:lpstr>يَا ذَا الْجُودِ وَالنِّعَمِ يَا ذَا الْفَضْلِ وَالْكَرَمِ</vt:lpstr>
      <vt:lpstr>يَا خَاِلقَ اللَّوْحِ وَالْقَلَمِ يَا بَارِئَ الذَّرِّ و النَّسَمِ</vt:lpstr>
      <vt:lpstr>يَا ذَا الْبَأْسِ وَالنِّقَمِ يَا مُلْهِمَ الْعَرَبِ وَالْعَجَمِ</vt:lpstr>
      <vt:lpstr>يَا كَاشِفَ الضُرِّ وَالأَلَمِ يَا عَالِمَ السِّرِّ وَالهِمَمِ</vt:lpstr>
      <vt:lpstr>يَا رَبَّ الْبَيْتِ وَالْحَرَمِ يَا مَنْ خَلَقَ الأَشْيَاءَ مِنَ الْعَدَمِ</vt:lpstr>
      <vt:lpstr>سُبْحَانَكَ يَا لا إِلٰهَ إِلاّ أَنْتَ الغَوْثَ الغَوْثَ خَلِّصْنا مِنَ النّارِ يا رَبِّ</vt:lpstr>
      <vt:lpstr>اللَّهُمَّ إِنِّي أَسْألُكَ بِاسْمِكَ يَا فَاعِلُ يَا جَاعِلُ</vt:lpstr>
      <vt:lpstr>يَا قَابِلُ يَا كَامِلُ يَا فَاصِلُ يَا وَاصِلُ</vt:lpstr>
      <vt:lpstr>يَا عَادِلُ يَا غَاِلبُ يَا طَاِلبُ يَا وَاهِبُ</vt:lpstr>
      <vt:lpstr>سُبْحَانَكَ يَا لا إِلٰهَ إِلاّ أَنْتَ الغَوْثَ الغَوْثَ خَلِّصْنا مِنَ النّارِ يا رَبِّ</vt:lpstr>
      <vt:lpstr>يَا مَنْ أَنْعَمَ بِطَوْلِهِ يَا مَنْ أَكْرَمَ بِجُودِهِ</vt:lpstr>
      <vt:lpstr>يَا مَن جَادَ بِلُطْفِهِ يَا مَن تَعَزَّزَ بِقُدْرَتِهِ</vt:lpstr>
      <vt:lpstr>يَا مَن قَدَّرَ بِحِكْمَتِهِ يَا مَنْ حَكَمَ بِتَدْبِيرِهِ</vt:lpstr>
      <vt:lpstr>يَا مَن دَبَّرَ بِعِلْمِهِ يَا مَن تَجَاوَزَ بِحِلْمِهِ</vt:lpstr>
      <vt:lpstr>يَا مَن دَنَا فِي عُلُوِّهِ يَا مَنْ عَلاَ فِي دُنُوِّهِ</vt:lpstr>
      <vt:lpstr>سُبْحَانَكَ يَا لا إِلٰهَ إِلاّ أَنْتَ الغَوْثَ الغَوْثَ خَلِّصْنا مِنَ النّارِ يا رَبِّ</vt:lpstr>
      <vt:lpstr>يَا مَن يَّخْلُقُ مَا يَشَاءُ يَا مَن يَّفْعَلُ مَا يَشَاءُ</vt:lpstr>
      <vt:lpstr>يَا مَن يَّهْدِي مَن يَّشَاءُ يَا مَن يُّضِلُّ مَن يَّشَاءُ</vt:lpstr>
      <vt:lpstr>يَا مَن يُّعَذِّبُ مَن يَّشَاءُ يَا مَن يَّغْفِرُ لِمَن يَّشَاءُ</vt:lpstr>
      <vt:lpstr>يَا مَن يُّعِزُّ مَن يَّشَاءُ يَا مَن يُّذِلُّ مَن يَّشَاءُ</vt:lpstr>
      <vt:lpstr>يَا مَن يُّصَوِّرُ فِي الأَرْحَامِ مَا يَشَاءُ يَا مَن يَّخْتَصُّ بِرَحْمَتِهِ مَن يَّشَاءُ</vt:lpstr>
      <vt:lpstr>سُبْحَانَكَ يَا لا إِلٰهَ إِلاّ أَنْتَ الغَوْثَ الغَوْثَ خَلِّصْنا مِنَ النّارِ يا رَبِّ</vt:lpstr>
      <vt:lpstr>يَا مَن لَّمْ يَتَّخِذْ صَاحِبَةً وَّلا وَلَداً يَا مَن جَعَلَ لِكُلِّ شَيْء قَدْراً</vt:lpstr>
      <vt:lpstr>يَا مَن لا يُشْرِكُ فِي حُكْمِهِ أَحَداً يَا مَن جَعَلَ الْمَلائِكَةَ رُسُلاً</vt:lpstr>
      <vt:lpstr>يَا مَن جَعَلَ فِي السَّمَاءِ بُرُوجاً يَا مَن جَعَلَ الأَرْضَ قَرَاراً</vt:lpstr>
      <vt:lpstr>يَا مَنْ خَلَقَ مِنَ الْمَاءِ بَشَراً يَا مَن جَعَلَ لِكُلِّ شَيْء أَمَداً</vt:lpstr>
      <vt:lpstr>يَا مَنْ أَحَاطَ بِكُلِّ شَيْء عِلْماً يَا مَنْ أَحْصَى كُلَّ شَيْء عَدَداً</vt:lpstr>
      <vt:lpstr>سُبْحَانَكَ يَا لا إِلٰهَ إِلاّ أَنْتَ الغَوْثَ الغَوْثَ خَلِّصْنا مِنَ النّارِ يا رَبِّ</vt:lpstr>
      <vt:lpstr>اللَّهُمَّ إِنِّي أَسْألُكَ بِاسْمِكَ يَا أَوَّلُ يَا آخِرُ</vt:lpstr>
      <vt:lpstr>يَا ظَاهِرُ يَا بَاطِنُ يَا بَرُّ يَا حَقُّ</vt:lpstr>
      <vt:lpstr>يَا فَرْدُ يَا وِتْرُ يَا صَمَدُ يَا سَرْمَدُ</vt:lpstr>
      <vt:lpstr>سُبْحَانَكَ يَا لا إِلٰهَ إِلاّ أَنْتَ الغَوْثَ الغَوْثَ خَلِّصْنا مِنَ النّارِ يا رَبِّ</vt:lpstr>
      <vt:lpstr>يَا خَيْرَ مَعْرُوف عُرِفَ يَا أَفْضَلَ مَعْبُود عُبِدَ</vt:lpstr>
      <vt:lpstr>يَا أَجَلَّ مَشْكُور شُكِرَ يَا أَعَزَّ مَذْكُور ذُكِرَ</vt:lpstr>
      <vt:lpstr>يَا أَعْلَى مَحْمُود حُمِدَ يَا أَقْدَمَ مَوْجُود طُلِبَ</vt:lpstr>
      <vt:lpstr>يَا أَرْفَعَ مَوْصُوف وُصِفَ يَا أَكْبَرَ مَقْصُود قُصِدَ</vt:lpstr>
      <vt:lpstr>يَا أَكْرَمَ مَسْؤُول سُئِلَ يَا أَشْرَفَ مَحْبُوب عُلِمَ</vt:lpstr>
      <vt:lpstr>سُبْحَانَكَ يَا لا إِلٰهَ إِلاّ أَنْتَ الغَوْثَ الغَوْثَ خَلِّصْنا مِنَ النّارِ يا رَبِّ</vt:lpstr>
      <vt:lpstr>يَا حَبِيبَ الْبَاكِينَ يَا سَيِّدَ المُتَوَكِّلِينَ</vt:lpstr>
      <vt:lpstr>يَا هَادِي الْمُضِلِّينَ يَا وَلِيَّ الْمُؤْمِنِينَ</vt:lpstr>
      <vt:lpstr>يَا أَنِيسَ الذَّاكِرِينَ يَا مَفْزَعَ الْمَلْهُوفِينَ</vt:lpstr>
      <vt:lpstr>يَا مُنجِي الصَّادِقِينَ يَا أَقْدَرَ القَادِرِينَ</vt:lpstr>
      <vt:lpstr>يَا أَعْلَمَ العَالِمِينَ يَا إِلَهَ الْخَلْقِ أَجْمَعِينَ</vt:lpstr>
      <vt:lpstr>سُبْحَانَكَ يَا لا إِلٰهَ إِلاّ أَنْتَ الغَوْثَ الغَوْثَ خَلِّصْنا مِنَ النّارِ يا رَبِّ</vt:lpstr>
      <vt:lpstr>يَا مَنْ عَلاَ فَقَهَرَ يَا مَن مَّلَكَ فَقَدَرَ</vt:lpstr>
      <vt:lpstr>يَا مَنْ بَطَنَ فَخَبَرَ يَا مَنْ عُبِدَ فَشَكَرَ</vt:lpstr>
      <vt:lpstr>يَا مَنْ عُصِي فَغَفَرَ يَا مَن لا تَحْوِيهِ الْفِكَرُ</vt:lpstr>
      <vt:lpstr>يَا مَن لا يُدْرِكُهُ بَصَرٌ يَا مَن لا يَخْفَى عَلَيْهِ أثَرٌ</vt:lpstr>
      <vt:lpstr>يَا رَازِقَ الْبَشَرِ يَا مُقَدِّرَ كُلِّ قَدَر</vt:lpstr>
      <vt:lpstr>سُبْحَانَكَ يَا لا إِلٰهَ إِلاّ أَنْتَ الغَوْثَ الغَوْثَ خَلِّصْنا مِنَ النّارِ يا رَبِّ</vt:lpstr>
      <vt:lpstr>اللَّهُمَّ إِنِّي أَسْألُكَ بِاسْمِكَ يَا حَافِظُ يَا بَارِئُ</vt:lpstr>
      <vt:lpstr>يَا ذَارِئُ يَا بَاذِخُ يَا فَارِجُ يَا فَاتِحُ</vt:lpstr>
      <vt:lpstr>يَا كَاشِفُ يَا ضَامِنُ يَا آمِرُ يَا نَاهِي</vt:lpstr>
      <vt:lpstr>سُبْحَانَكَ يَا لا إِلٰهَ إِلاّ أَنْتَ الغَوْثَ الغَوْثَ خَلِّصْنا مِنَ النّارِ يا رَبِّ</vt:lpstr>
      <vt:lpstr>يَا مَن لا يَعْلَمُ الْغَيْبَ إِلاَّ هُوَ يَا مَن لا يَصْرِفُ السُّوءَ إِلاَّ هُوَ</vt:lpstr>
      <vt:lpstr>يَا مَن لا يَخْلُقُ الْخَلْقَ إِلاَّ هُوَ يَا مَن لا يَغْفِرُ الذَّنْبَ إِلاَّ هُوَ</vt:lpstr>
      <vt:lpstr>يَا مَن لا يُتِمُّ النِّعْمَةَ إِلاَّ هُوَ يَا مَن لا يُقَلِّبُ الْقُلُوبَ إِلاَّ هُوَ</vt:lpstr>
      <vt:lpstr>يَا مَن لا يُدَبِّرُ الأَمْرَ إِلاَّ هُو يَا مَن لا يُنَزِّلُ الْغَيْثَ إِلاَّ هُوَ</vt:lpstr>
      <vt:lpstr>يَا مَن لا يَبْسُطُ الرِّزْقَ إِلاَّ هُوَ يَا مَن لا يُحْيِي الْمَوْتَى إِلاَّ هُوَ</vt:lpstr>
      <vt:lpstr>سُبْحَانَكَ يَا لا إِلٰهَ إِلاّ أَنْتَ الغَوْثَ الغَوْثَ خَلِّصْنا مِنَ النّارِ يا رَبِّ</vt:lpstr>
      <vt:lpstr>يَا مُعِينَ الضُّعَفَاءِ يَا صَاحِبَ الْغُرَبَاءِ</vt:lpstr>
      <vt:lpstr>يَا نَاصِرَ الأَوْلِيَاءِ يَا قَاهِرَ الأَعْدَاءِ</vt:lpstr>
      <vt:lpstr>يَا رَافِعَ السَّمَاءِ يَا أَنِيسَ الأَصْفِيَاءِ</vt:lpstr>
      <vt:lpstr>يَا حَبِيبَ الأَتْقِيَاءِ يَا كَنزَ الْفُقَرَاءِ</vt:lpstr>
      <vt:lpstr>يَا إِلَهَ الأَغْنِيَاءِ يَا أَكْرَمَ الْكُرَمَاءِ</vt:lpstr>
      <vt:lpstr>سُبْحَانَكَ يَا لا إِلٰهَ إِلاّ أَنْتَ الغَوْثَ الغَوْثَ خَلِّصْنا مِنَ النّارِ يا رَبِّ</vt:lpstr>
      <vt:lpstr>يَا كَافِياً مِّن كُلِّ شَيْء يَّا قَائِماً عَلَى كُلِّ شَيْء</vt:lpstr>
      <vt:lpstr>يَّا مَن لا يُشْبِهُهُ شَيْءٌ يَّا مَن لا يَزِيدُ فِي مُلْكِهِ شَيْءٌ</vt:lpstr>
      <vt:lpstr>يَّا مَن لا يَخْفَى عَلَيْهِ شَيْءٌ يَّا مَن لا يَنقُصُ مِنْ خَزَائِنِهِ شَيْءٌ</vt:lpstr>
      <vt:lpstr>يَّا مَن لَّيْسَ كَمِثْلِهِ شَيْءٌ يَّا مَن لا يَعْزُبُ عَنْ عِلْمِهِ شَيْءٌ</vt:lpstr>
      <vt:lpstr>يَّا مَنْ هُوَ خَبِيرٌ بِكُلِّ شَيْء يَّا مَن وَّسِعَتْ رَحْمَتُهُ كُلَّ شَيْء</vt:lpstr>
      <vt:lpstr>سُبْحَانَكَ يَا لا إِلٰهَ إِلاّ أَنْتَ الغَوْثَ الغَوْثَ خَلِّصْنا مِنَ النّارِ يا رَبِّ</vt:lpstr>
      <vt:lpstr>اللَّهُمَّ إِنِّي أَسْألُكَ بِاسْمِكَ يَا مُكْرِمُ يَا مُطْعِمُ</vt:lpstr>
      <vt:lpstr>يَا مُنْعِمُ يَا مُعْطِي يَا مُغْنِي يَا مُقْنِي</vt:lpstr>
      <vt:lpstr>يَا مُفْنِي يَا مُحْيِي يَا مُرْضِي يَا مُنجِي</vt:lpstr>
      <vt:lpstr>سُبْحَانَكَ يَا لا إِلٰهَ إِلاّ أَنْتَ الغَوْثَ الغَوْثَ خَلِّصْنا مِنَ النّارِ يا رَبِّ</vt:lpstr>
      <vt:lpstr>يَا أَوَّلَ كُلِّ شَيْء وَّآخِرَهُ يَا إِلَهَ كُلِّ شَيْء وَّمَلِيكَهُ</vt:lpstr>
      <vt:lpstr>يَا رَبَّ كُلِّ شَيْء وَّصَانِعَهُ يَا بَارِئَ كُلِّ شَيْء وَّخَاِلقَهُ</vt:lpstr>
      <vt:lpstr>يَا قَابِضَ كُلِّ شَيْء وَّبَاسِطَهُ يَا مُبْدِئَ كُلِّ شَيْء وَّمُعِيدَهُ</vt:lpstr>
      <vt:lpstr>يَا مُنشِئَ كُلِّ شَيْء وَّمُقَدِّرَهُ يَا مُكَوِّنَ كُلِّ شَيْء وَّمُحَوِّلَهُ</vt:lpstr>
      <vt:lpstr>يَا مُحْيِي كُلِّ شَيْء وَّمُمِيتَهُ يَا خَاِلقَ كُلِّ شَيْء وَّوَارِثَهُ</vt:lpstr>
      <vt:lpstr>سُبْحَانَكَ يَا لا إِلٰهَ إِلاّ أَنْتَ الغَوْثَ الغَوْثَ خَلِّصْنا مِنَ النّارِ يا رَبِّ</vt:lpstr>
      <vt:lpstr>يَا خَيْرَ ذَاكِر وَّمَذْكُور يَا خَيْرَ شَاكِر وَّمَشْكُور</vt:lpstr>
      <vt:lpstr>يَا خَيْرَ حَامِد وَّمَحْمُود يَا خَيْرَ شَاهِد وَّمَشْهُود</vt:lpstr>
      <vt:lpstr>يَا خَيْرَ دَاع وَّمَدْعُوّ يَا خَيْرَ مُجِيب وَّمُجَاب</vt:lpstr>
      <vt:lpstr>يَا خَيْرَ مُؤْنِس وَّأَنِيس يَا خَيْرَ صَاحِب وَّجَلِيس</vt:lpstr>
      <vt:lpstr>يَا خَيْرَ مَقْصُود وَّمَطْلُوب يَا خَيْرَ حَبِيب وَّمَحْبُوب</vt:lpstr>
      <vt:lpstr>سُبْحَانَكَ يَا لا إِلٰهَ إِلاّ أَنْتَ الغَوْثَ الغَوْثَ خَلِّصْنا مِنَ النّارِ يا رَبِّ</vt:lpstr>
      <vt:lpstr>يَا مَنْ هُوَ لِمَن دَعَاهُ مُجِيبٌ يَا مَنْ هُوَ لِمَنْ أَطَاعَهُ حَبِيبٌ</vt:lpstr>
      <vt:lpstr>يَا مَنْ هُوَ إِلَى مَنْ أَحَبَّهُ قَرِيبٌ يَا مَنْ هُوَ بِمَنْ اسْتَحْفَظَهُ رَقِيبٌ</vt:lpstr>
      <vt:lpstr>يَا مَنْ هُوَ بِمَن رَّجَاهُ كَرِيمٌ يَا مَنْ هُوَ بِمَنْ عَصَاهُ حَلِيمٌ</vt:lpstr>
      <vt:lpstr>يَا مَنْ هُوَ فِي عَظَمَتِهِ رَحِيمٌ يَا مَنْ هُوَ فِي حِكْمَتِهِ عَظِيمٌ</vt:lpstr>
      <vt:lpstr>يَّا مَنْ هُوَ فِي إِحْسَانِهِ قَدِيمٌ يَّا مَنْ هُوَ بِمَنْ أَرَادَهُ عَلِيمٌ</vt:lpstr>
      <vt:lpstr>سُبْحَانَكَ يَا لا إِلٰهَ إِلاّ أَنْتَ الغَوْثَ الغَوْثَ خَلِّصْنا مِنَ النّارِ يا رَبِّ</vt:lpstr>
      <vt:lpstr>اللَّهُمَّ إِنِّي أَسْألُكَ بِاسْمِكَ يَا مُسَبِّبُ يَا مُرَغِّبُ</vt:lpstr>
      <vt:lpstr>يَا مُقَلِّبُ يَا مُعَقِّبُ يَا مُرَتِّبُ يَا مُخَوِّفُ يَا مُحَذِّرُ يَا مُذَكِّرُ</vt:lpstr>
      <vt:lpstr>يَا مُسَخِّرُ يَا مُغَيِّرُ</vt:lpstr>
      <vt:lpstr>سُبْحَانَكَ يَا لا إِلٰهَ إِلاّ أَنْتَ الغَوْثَ الغَوْثَ خَلِّصْنا مِنَ النّارِ يا رَبِّ</vt:lpstr>
      <vt:lpstr>يَا مَنْ عِلْمُهُ سَابِقٌ يَا مَن وَّعْدُهُ صَادِقٌ</vt:lpstr>
      <vt:lpstr>يَا مَن لُّطْفُهُ ظَاهِرٌ يَا مَنْ أَمْرُهُ غَاِلبٌ</vt:lpstr>
      <vt:lpstr>يَا مَن كِتَابُهُ مُحْكَمٌ يَا مَن قَضَاؤُه كَائِنٌ</vt:lpstr>
      <vt:lpstr>يَا مَن قُرْآنُهُ مَجِيدٌ يَا مَن مُّلْكُهُ قَدِيمٌ</vt:lpstr>
      <vt:lpstr>يَا مَن فَضْلُهُ عَمِيمٌ يَا مَن عَرْشُهُ عَظِيمٌ</vt:lpstr>
      <vt:lpstr>سُبْحَانَكَ يَا لا إِلٰهَ إِلاّ أَنْتَ الغَوْثَ الغَوْثَ خَلِّصْنا مِنَ النّارِ يا رَبِّ</vt:lpstr>
      <vt:lpstr>يَا مَن لا يَشْغَلُهُ سَمْعٌ عَن سَمْع</vt:lpstr>
      <vt:lpstr>يَّا مَن لا يَمْنَعُهُ فِعْلٌ عَن فِعْل</vt:lpstr>
      <vt:lpstr>يَّا مَن لا يُلْهِيهِ قَوْلٌ عَن قَوْل</vt:lpstr>
      <vt:lpstr>يَّا مَن لا يُغَلِّطُهُ سُؤَالٌ عَن سُؤَال</vt:lpstr>
      <vt:lpstr>يَّا مَن لا يَحْجُبُهُ شَيْءٌ عَن شَيْء</vt:lpstr>
      <vt:lpstr> يَّا مَن لا يُبْرِمُهُ إِلْحَاحُ الْمُلِحِّينَ</vt:lpstr>
      <vt:lpstr>يَا مَنْ هُوَ غَايَةُ مُرَادِ الْمُرِيدِينَ يَا مَنْ هُوَ مُنتَهَى هِمَمِ الْعَارِفِينَ</vt:lpstr>
      <vt:lpstr>يَا مَنْ هُوَ مُنتَهَى طَلَبِ الطَّاِلبِينَ يَا مَن لا يَخْفَى عَلَيْهِ ذَرَّةً فِي الْعَالَمِينَ</vt:lpstr>
      <vt:lpstr>سُبْحَانَكَ يَا لا إِلٰهَ إِلاّ أَنْتَ الغَوْثَ الغَوْثَ خَلِّصْنا مِنَ النّارِ يا رَبِّ</vt:lpstr>
      <vt:lpstr>يَا حَلِيماً لا يَعْجَلُ يَا جَوَاداً لا يَبْخَلُ</vt:lpstr>
      <vt:lpstr>يَا صَادِقاً لا يُخْلِفُ يَا وَهَّاباً لا يَمَلُّ</vt:lpstr>
      <vt:lpstr>يَا قَاهِراً لا يُغْلَبُ يَا عَظِيماً لا يُوصَفُ</vt:lpstr>
      <vt:lpstr>يَا عَدْلاً لا يَحِيفُ يَا غَنِيّاً لا يَفْتَقِرُ</vt:lpstr>
      <vt:lpstr>يَا كَبِيراً لا يَصْغُرُ يَا حَافِظاً لا يَغْفَلُ</vt:lpstr>
      <vt:lpstr>سُبْحَانَكَ يَا لا إِلٰهَ إِلاّ أَنْتَ الغَوْثَ الغَوْثَ خَلِّصْنا مِنَ النّارِ يا رَبِّ</vt:lpstr>
      <vt:lpstr>اَللّٰهُمَّ صَلِّ عَلٰى مُحَمَّدٍ وَآلِ مُحَمَّدٍ</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Muntazireen</cp:lastModifiedBy>
  <cp:revision>16</cp:revision>
  <cp:lastPrinted>2022-04-20T16:08:41Z</cp:lastPrinted>
  <dcterms:created xsi:type="dcterms:W3CDTF">1601-01-01T00:00:00Z</dcterms:created>
  <dcterms:modified xsi:type="dcterms:W3CDTF">2024-03-29T23:58:16Z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