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7" r:id="rId1"/>
  </p:sldMasterIdLst>
  <p:notesMasterIdLst>
    <p:notesMasterId r:id="rId255"/>
  </p:notesMasterIdLst>
  <p:sldIdLst>
    <p:sldId id="262" r:id="rId2"/>
    <p:sldId id="5462" r:id="rId3"/>
    <p:sldId id="5042" r:id="rId4"/>
    <p:sldId id="5442" r:id="rId5"/>
    <p:sldId id="5444" r:id="rId6"/>
    <p:sldId id="5448" r:id="rId7"/>
    <p:sldId id="5449" r:id="rId8"/>
    <p:sldId id="5450" r:id="rId9"/>
    <p:sldId id="5451" r:id="rId10"/>
    <p:sldId id="5452" r:id="rId11"/>
    <p:sldId id="5453" r:id="rId12"/>
    <p:sldId id="5454" r:id="rId13"/>
    <p:sldId id="5455" r:id="rId14"/>
    <p:sldId id="5456" r:id="rId15"/>
    <p:sldId id="5457" r:id="rId16"/>
    <p:sldId id="5458" r:id="rId17"/>
    <p:sldId id="5459" r:id="rId18"/>
    <p:sldId id="5460" r:id="rId19"/>
    <p:sldId id="5463" r:id="rId20"/>
    <p:sldId id="5464" r:id="rId21"/>
    <p:sldId id="5465" r:id="rId22"/>
    <p:sldId id="5466" r:id="rId23"/>
    <p:sldId id="5467" r:id="rId24"/>
    <p:sldId id="5468" r:id="rId25"/>
    <p:sldId id="5469" r:id="rId26"/>
    <p:sldId id="5470" r:id="rId27"/>
    <p:sldId id="5471" r:id="rId28"/>
    <p:sldId id="5472" r:id="rId29"/>
    <p:sldId id="5473" r:id="rId30"/>
    <p:sldId id="5474" r:id="rId31"/>
    <p:sldId id="5475" r:id="rId32"/>
    <p:sldId id="5476" r:id="rId33"/>
    <p:sldId id="5477" r:id="rId34"/>
    <p:sldId id="5478" r:id="rId35"/>
    <p:sldId id="5479" r:id="rId36"/>
    <p:sldId id="5480" r:id="rId37"/>
    <p:sldId id="5481" r:id="rId38"/>
    <p:sldId id="5482" r:id="rId39"/>
    <p:sldId id="5483" r:id="rId40"/>
    <p:sldId id="5484" r:id="rId41"/>
    <p:sldId id="5485" r:id="rId42"/>
    <p:sldId id="5486" r:id="rId43"/>
    <p:sldId id="5487" r:id="rId44"/>
    <p:sldId id="5488" r:id="rId45"/>
    <p:sldId id="5489" r:id="rId46"/>
    <p:sldId id="5490" r:id="rId47"/>
    <p:sldId id="5491" r:id="rId48"/>
    <p:sldId id="5492" r:id="rId49"/>
    <p:sldId id="5493" r:id="rId50"/>
    <p:sldId id="5494" r:id="rId51"/>
    <p:sldId id="5495" r:id="rId52"/>
    <p:sldId id="5496" r:id="rId53"/>
    <p:sldId id="5497" r:id="rId54"/>
    <p:sldId id="5498" r:id="rId55"/>
    <p:sldId id="5499" r:id="rId56"/>
    <p:sldId id="5500" r:id="rId57"/>
    <p:sldId id="5501" r:id="rId58"/>
    <p:sldId id="5502" r:id="rId59"/>
    <p:sldId id="5503" r:id="rId60"/>
    <p:sldId id="5504" r:id="rId61"/>
    <p:sldId id="5505" r:id="rId62"/>
    <p:sldId id="5506" r:id="rId63"/>
    <p:sldId id="5507" r:id="rId64"/>
    <p:sldId id="5508" r:id="rId65"/>
    <p:sldId id="5509" r:id="rId66"/>
    <p:sldId id="5510" r:id="rId67"/>
    <p:sldId id="5511" r:id="rId68"/>
    <p:sldId id="5512" r:id="rId69"/>
    <p:sldId id="5513" r:id="rId70"/>
    <p:sldId id="5514" r:id="rId71"/>
    <p:sldId id="5515" r:id="rId72"/>
    <p:sldId id="5516" r:id="rId73"/>
    <p:sldId id="5517" r:id="rId74"/>
    <p:sldId id="5518" r:id="rId75"/>
    <p:sldId id="5519" r:id="rId76"/>
    <p:sldId id="5520" r:id="rId77"/>
    <p:sldId id="5521" r:id="rId78"/>
    <p:sldId id="5522" r:id="rId79"/>
    <p:sldId id="5523" r:id="rId80"/>
    <p:sldId id="5524" r:id="rId81"/>
    <p:sldId id="5525" r:id="rId82"/>
    <p:sldId id="5526" r:id="rId83"/>
    <p:sldId id="5527" r:id="rId84"/>
    <p:sldId id="5528" r:id="rId85"/>
    <p:sldId id="5529" r:id="rId86"/>
    <p:sldId id="5530" r:id="rId87"/>
    <p:sldId id="5531" r:id="rId88"/>
    <p:sldId id="5532" r:id="rId89"/>
    <p:sldId id="5533" r:id="rId90"/>
    <p:sldId id="5534" r:id="rId91"/>
    <p:sldId id="5535" r:id="rId92"/>
    <p:sldId id="5536" r:id="rId93"/>
    <p:sldId id="5537" r:id="rId94"/>
    <p:sldId id="5538" r:id="rId95"/>
    <p:sldId id="5539" r:id="rId96"/>
    <p:sldId id="5540" r:id="rId97"/>
    <p:sldId id="5541" r:id="rId98"/>
    <p:sldId id="5542" r:id="rId99"/>
    <p:sldId id="5543" r:id="rId100"/>
    <p:sldId id="5544" r:id="rId101"/>
    <p:sldId id="5545" r:id="rId102"/>
    <p:sldId id="5546" r:id="rId103"/>
    <p:sldId id="5547" r:id="rId104"/>
    <p:sldId id="5548" r:id="rId105"/>
    <p:sldId id="5549" r:id="rId106"/>
    <p:sldId id="5550" r:id="rId107"/>
    <p:sldId id="5551" r:id="rId108"/>
    <p:sldId id="5552" r:id="rId109"/>
    <p:sldId id="5553" r:id="rId110"/>
    <p:sldId id="5554" r:id="rId111"/>
    <p:sldId id="5555" r:id="rId112"/>
    <p:sldId id="5556" r:id="rId113"/>
    <p:sldId id="5557" r:id="rId114"/>
    <p:sldId id="5558" r:id="rId115"/>
    <p:sldId id="5559" r:id="rId116"/>
    <p:sldId id="5560" r:id="rId117"/>
    <p:sldId id="5561" r:id="rId118"/>
    <p:sldId id="5562" r:id="rId119"/>
    <p:sldId id="5563" r:id="rId120"/>
    <p:sldId id="5564" r:id="rId121"/>
    <p:sldId id="5565" r:id="rId122"/>
    <p:sldId id="5566" r:id="rId123"/>
    <p:sldId id="5567" r:id="rId124"/>
    <p:sldId id="5568" r:id="rId125"/>
    <p:sldId id="5569" r:id="rId126"/>
    <p:sldId id="5570" r:id="rId127"/>
    <p:sldId id="5571" r:id="rId128"/>
    <p:sldId id="5572" r:id="rId129"/>
    <p:sldId id="5573" r:id="rId130"/>
    <p:sldId id="5574" r:id="rId131"/>
    <p:sldId id="5575" r:id="rId132"/>
    <p:sldId id="5576" r:id="rId133"/>
    <p:sldId id="5577" r:id="rId134"/>
    <p:sldId id="5578" r:id="rId135"/>
    <p:sldId id="5579" r:id="rId136"/>
    <p:sldId id="5580" r:id="rId137"/>
    <p:sldId id="5581" r:id="rId138"/>
    <p:sldId id="5582" r:id="rId139"/>
    <p:sldId id="5583" r:id="rId140"/>
    <p:sldId id="5584" r:id="rId141"/>
    <p:sldId id="5585" r:id="rId142"/>
    <p:sldId id="5586" r:id="rId143"/>
    <p:sldId id="5587" r:id="rId144"/>
    <p:sldId id="5588" r:id="rId145"/>
    <p:sldId id="5589" r:id="rId146"/>
    <p:sldId id="5590" r:id="rId147"/>
    <p:sldId id="5591" r:id="rId148"/>
    <p:sldId id="5592" r:id="rId149"/>
    <p:sldId id="5593" r:id="rId150"/>
    <p:sldId id="5594" r:id="rId151"/>
    <p:sldId id="5595" r:id="rId152"/>
    <p:sldId id="5596" r:id="rId153"/>
    <p:sldId id="5597" r:id="rId154"/>
    <p:sldId id="5598" r:id="rId155"/>
    <p:sldId id="5599" r:id="rId156"/>
    <p:sldId id="5600" r:id="rId157"/>
    <p:sldId id="5601" r:id="rId158"/>
    <p:sldId id="5602" r:id="rId159"/>
    <p:sldId id="5603" r:id="rId160"/>
    <p:sldId id="5604" r:id="rId161"/>
    <p:sldId id="5605" r:id="rId162"/>
    <p:sldId id="5606" r:id="rId163"/>
    <p:sldId id="5607" r:id="rId164"/>
    <p:sldId id="5608" r:id="rId165"/>
    <p:sldId id="5609" r:id="rId166"/>
    <p:sldId id="5610" r:id="rId167"/>
    <p:sldId id="5611" r:id="rId168"/>
    <p:sldId id="5612" r:id="rId169"/>
    <p:sldId id="5613" r:id="rId170"/>
    <p:sldId id="5614" r:id="rId171"/>
    <p:sldId id="5615" r:id="rId172"/>
    <p:sldId id="5616" r:id="rId173"/>
    <p:sldId id="5617" r:id="rId174"/>
    <p:sldId id="5618" r:id="rId175"/>
    <p:sldId id="5619" r:id="rId176"/>
    <p:sldId id="5620" r:id="rId177"/>
    <p:sldId id="5621" r:id="rId178"/>
    <p:sldId id="5622" r:id="rId179"/>
    <p:sldId id="5623" r:id="rId180"/>
    <p:sldId id="5624" r:id="rId181"/>
    <p:sldId id="5625" r:id="rId182"/>
    <p:sldId id="5626" r:id="rId183"/>
    <p:sldId id="5627" r:id="rId184"/>
    <p:sldId id="5628" r:id="rId185"/>
    <p:sldId id="5629" r:id="rId186"/>
    <p:sldId id="5630" r:id="rId187"/>
    <p:sldId id="5631" r:id="rId188"/>
    <p:sldId id="5632" r:id="rId189"/>
    <p:sldId id="5633" r:id="rId190"/>
    <p:sldId id="5634" r:id="rId191"/>
    <p:sldId id="5635" r:id="rId192"/>
    <p:sldId id="5636" r:id="rId193"/>
    <p:sldId id="5637" r:id="rId194"/>
    <p:sldId id="5638" r:id="rId195"/>
    <p:sldId id="5639" r:id="rId196"/>
    <p:sldId id="5640" r:id="rId197"/>
    <p:sldId id="5641" r:id="rId198"/>
    <p:sldId id="5642" r:id="rId199"/>
    <p:sldId id="5643" r:id="rId200"/>
    <p:sldId id="5644" r:id="rId201"/>
    <p:sldId id="5645" r:id="rId202"/>
    <p:sldId id="5646" r:id="rId203"/>
    <p:sldId id="5647" r:id="rId204"/>
    <p:sldId id="5648" r:id="rId205"/>
    <p:sldId id="5649" r:id="rId206"/>
    <p:sldId id="5650" r:id="rId207"/>
    <p:sldId id="5651" r:id="rId208"/>
    <p:sldId id="5652" r:id="rId209"/>
    <p:sldId id="5653" r:id="rId210"/>
    <p:sldId id="5654" r:id="rId211"/>
    <p:sldId id="5655" r:id="rId212"/>
    <p:sldId id="5656" r:id="rId213"/>
    <p:sldId id="5657" r:id="rId214"/>
    <p:sldId id="5658" r:id="rId215"/>
    <p:sldId id="5659" r:id="rId216"/>
    <p:sldId id="5660" r:id="rId217"/>
    <p:sldId id="5661" r:id="rId218"/>
    <p:sldId id="5662" r:id="rId219"/>
    <p:sldId id="5663" r:id="rId220"/>
    <p:sldId id="5664" r:id="rId221"/>
    <p:sldId id="5665" r:id="rId222"/>
    <p:sldId id="5666" r:id="rId223"/>
    <p:sldId id="5667" r:id="rId224"/>
    <p:sldId id="5668" r:id="rId225"/>
    <p:sldId id="5669" r:id="rId226"/>
    <p:sldId id="5670" r:id="rId227"/>
    <p:sldId id="5671" r:id="rId228"/>
    <p:sldId id="5672" r:id="rId229"/>
    <p:sldId id="5673" r:id="rId230"/>
    <p:sldId id="5674" r:id="rId231"/>
    <p:sldId id="5675" r:id="rId232"/>
    <p:sldId id="5676" r:id="rId233"/>
    <p:sldId id="5677" r:id="rId234"/>
    <p:sldId id="5678" r:id="rId235"/>
    <p:sldId id="5679" r:id="rId236"/>
    <p:sldId id="5680" r:id="rId237"/>
    <p:sldId id="5681" r:id="rId238"/>
    <p:sldId id="5682" r:id="rId239"/>
    <p:sldId id="5683" r:id="rId240"/>
    <p:sldId id="5684" r:id="rId241"/>
    <p:sldId id="5685" r:id="rId242"/>
    <p:sldId id="5686" r:id="rId243"/>
    <p:sldId id="5687" r:id="rId244"/>
    <p:sldId id="5688" r:id="rId245"/>
    <p:sldId id="5689" r:id="rId246"/>
    <p:sldId id="5690" r:id="rId247"/>
    <p:sldId id="5691" r:id="rId248"/>
    <p:sldId id="5692" r:id="rId249"/>
    <p:sldId id="5693" r:id="rId250"/>
    <p:sldId id="5694" r:id="rId251"/>
    <p:sldId id="5695" r:id="rId252"/>
    <p:sldId id="5461" r:id="rId253"/>
    <p:sldId id="5440" r:id="rId25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AEDE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726" autoAdjust="0"/>
    <p:restoredTop sz="94660"/>
  </p:normalViewPr>
  <p:slideViewPr>
    <p:cSldViewPr showGuides="1">
      <p:cViewPr varScale="1">
        <p:scale>
          <a:sx n="85" d="100"/>
          <a:sy n="85" d="100"/>
        </p:scale>
        <p:origin x="485" y="72"/>
      </p:cViewPr>
      <p:guideLst>
        <p:guide orient="horz" pos="2160"/>
        <p:guide pos="3840"/>
      </p:guideLst>
    </p:cSldViewPr>
  </p:slideViewPr>
  <p:notesTextViewPr>
    <p:cViewPr>
      <p:scale>
        <a:sx n="1" d="1"/>
        <a:sy n="1" d="1"/>
      </p:scale>
      <p:origin x="0" y="0"/>
    </p:cViewPr>
  </p:notesTextViewPr>
  <p:sorterViewPr>
    <p:cViewPr>
      <p:scale>
        <a:sx n="100" d="100"/>
        <a:sy n="100" d="100"/>
      </p:scale>
      <p:origin x="0" y="-37258"/>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slide" Target="slides/slide225.xml"/><Relationship Id="rId247" Type="http://schemas.openxmlformats.org/officeDocument/2006/relationships/slide" Target="slides/slide246.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37" Type="http://schemas.openxmlformats.org/officeDocument/2006/relationships/slide" Target="slides/slide236.xml"/><Relationship Id="rId258" Type="http://schemas.openxmlformats.org/officeDocument/2006/relationships/theme" Target="theme/theme1.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slide" Target="slides/slide226.xml"/><Relationship Id="rId248" Type="http://schemas.openxmlformats.org/officeDocument/2006/relationships/slide" Target="slides/slide247.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6" Type="http://schemas.openxmlformats.org/officeDocument/2006/relationships/slide" Target="slides/slide5.xml"/><Relationship Id="rId238" Type="http://schemas.openxmlformats.org/officeDocument/2006/relationships/slide" Target="slides/slide237.xml"/><Relationship Id="rId259" Type="http://schemas.openxmlformats.org/officeDocument/2006/relationships/tableStyles" Target="tableStyles.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228" Type="http://schemas.openxmlformats.org/officeDocument/2006/relationships/slide" Target="slides/slide227.xml"/><Relationship Id="rId249" Type="http://schemas.openxmlformats.org/officeDocument/2006/relationships/slide" Target="slides/slide248.xml"/><Relationship Id="rId13" Type="http://schemas.openxmlformats.org/officeDocument/2006/relationships/slide" Target="slides/slide12.xml"/><Relationship Id="rId109" Type="http://schemas.openxmlformats.org/officeDocument/2006/relationships/slide" Target="slides/slide108.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slide" Target="slides/slide217.xml"/><Relationship Id="rId239" Type="http://schemas.openxmlformats.org/officeDocument/2006/relationships/slide" Target="slides/slide238.xml"/><Relationship Id="rId250" Type="http://schemas.openxmlformats.org/officeDocument/2006/relationships/slide" Target="slides/slide249.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229" Type="http://schemas.openxmlformats.org/officeDocument/2006/relationships/slide" Target="slides/slide228.xml"/><Relationship Id="rId240" Type="http://schemas.openxmlformats.org/officeDocument/2006/relationships/slide" Target="slides/slide239.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8" Type="http://schemas.openxmlformats.org/officeDocument/2006/relationships/slide" Target="slides/slide7.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219" Type="http://schemas.openxmlformats.org/officeDocument/2006/relationships/slide" Target="slides/slide218.xml"/><Relationship Id="rId230" Type="http://schemas.openxmlformats.org/officeDocument/2006/relationships/slide" Target="slides/slide229.xml"/><Relationship Id="rId251" Type="http://schemas.openxmlformats.org/officeDocument/2006/relationships/slide" Target="slides/slide250.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95" Type="http://schemas.openxmlformats.org/officeDocument/2006/relationships/slide" Target="slides/slide194.xml"/><Relationship Id="rId209" Type="http://schemas.openxmlformats.org/officeDocument/2006/relationships/slide" Target="slides/slide208.xml"/><Relationship Id="rId220" Type="http://schemas.openxmlformats.org/officeDocument/2006/relationships/slide" Target="slides/slide219.xml"/><Relationship Id="rId241" Type="http://schemas.openxmlformats.org/officeDocument/2006/relationships/slide" Target="slides/slide24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78" Type="http://schemas.openxmlformats.org/officeDocument/2006/relationships/slide" Target="slides/slide77.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64" Type="http://schemas.openxmlformats.org/officeDocument/2006/relationships/slide" Target="slides/slide163.xml"/><Relationship Id="rId185" Type="http://schemas.openxmlformats.org/officeDocument/2006/relationships/slide" Target="slides/slide184.xml"/><Relationship Id="rId9" Type="http://schemas.openxmlformats.org/officeDocument/2006/relationships/slide" Target="slides/slide8.xml"/><Relationship Id="rId210" Type="http://schemas.openxmlformats.org/officeDocument/2006/relationships/slide" Target="slides/slide209.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18" Type="http://schemas.openxmlformats.org/officeDocument/2006/relationships/slide" Target="slides/slide17.xml"/><Relationship Id="rId39" Type="http://schemas.openxmlformats.org/officeDocument/2006/relationships/slide" Target="slides/slide38.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notesMaster" Target="notesMasters/notesMaster1.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presProps" Target="presProps.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92BFF6-EB1E-4216-AE1F-8531F2060E7A}" type="datetimeFigureOut">
              <a:rPr lang="en-CA" smtClean="0"/>
              <a:t>2024-07-04</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1AB0FA1-1FA1-4B1F-BDBB-945DC362A171}" type="slidenum">
              <a:rPr lang="en-CA" smtClean="0"/>
              <a:t>‹#›</a:t>
            </a:fld>
            <a:endParaRPr lang="en-CA"/>
          </a:p>
        </p:txBody>
      </p:sp>
    </p:spTree>
    <p:extLst>
      <p:ext uri="{BB962C8B-B14F-4D97-AF65-F5344CB8AC3E}">
        <p14:creationId xmlns:p14="http://schemas.microsoft.com/office/powerpoint/2010/main" val="35611950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lvl1pPr>
              <a:defRPr/>
            </a:lvl1pPr>
          </a:lstStyle>
          <a:p>
            <a:r>
              <a:rPr lang="en-US" dirty="0"/>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a:t>Click to edit Master subtitle style</a:t>
            </a:r>
          </a:p>
        </p:txBody>
      </p:sp>
    </p:spTree>
    <p:extLst>
      <p:ext uri="{BB962C8B-B14F-4D97-AF65-F5344CB8AC3E}">
        <p14:creationId xmlns:p14="http://schemas.microsoft.com/office/powerpoint/2010/main" val="3702311021"/>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Custom Layout">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DA0A2-AD51-881E-FFF7-C9FC09AB2BB4}"/>
              </a:ext>
            </a:extLst>
          </p:cNvPr>
          <p:cNvSpPr>
            <a:spLocks noGrp="1"/>
          </p:cNvSpPr>
          <p:nvPr>
            <p:ph type="title"/>
          </p:nvPr>
        </p:nvSpPr>
        <p:spPr>
          <a:xfrm>
            <a:off x="551384" y="538943"/>
            <a:ext cx="11089232" cy="5780114"/>
          </a:xfrm>
        </p:spPr>
        <p:txBody>
          <a:bodyPr/>
          <a:lstStyle>
            <a:lvl1pPr>
              <a:defRPr sz="8000">
                <a:latin typeface="Arabic Typesetting" panose="03020402040406030203" pitchFamily="66" charset="-78"/>
                <a:cs typeface="Arabic Typesetting" panose="03020402040406030203" pitchFamily="66" charset="-78"/>
              </a:defRPr>
            </a:lvl1pPr>
          </a:lstStyle>
          <a:p>
            <a:r>
              <a:rPr lang="en-US" dirty="0"/>
              <a:t>Click to edit Master title style</a:t>
            </a:r>
            <a:endParaRPr lang="en-CA" dirty="0"/>
          </a:p>
        </p:txBody>
      </p:sp>
    </p:spTree>
    <p:extLst>
      <p:ext uri="{BB962C8B-B14F-4D97-AF65-F5344CB8AC3E}">
        <p14:creationId xmlns:p14="http://schemas.microsoft.com/office/powerpoint/2010/main" val="2817461267"/>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2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DA0A2-AD51-881E-FFF7-C9FC09AB2BB4}"/>
              </a:ext>
            </a:extLst>
          </p:cNvPr>
          <p:cNvSpPr>
            <a:spLocks noGrp="1"/>
          </p:cNvSpPr>
          <p:nvPr>
            <p:ph type="title"/>
          </p:nvPr>
        </p:nvSpPr>
        <p:spPr>
          <a:xfrm>
            <a:off x="0" y="1219199"/>
            <a:ext cx="12192000" cy="1143000"/>
          </a:xfrm>
        </p:spPr>
        <p:txBody>
          <a:bodyPr/>
          <a:lstStyle>
            <a:lvl1pPr rtl="1">
              <a:lnSpc>
                <a:spcPct val="130000"/>
              </a:lnSpc>
              <a:defRPr sz="8000">
                <a:latin typeface="Arabic Typesetting" panose="03020402040406030203" pitchFamily="66" charset="-78"/>
                <a:cs typeface="Arabic Typesetting" panose="03020402040406030203" pitchFamily="66" charset="-78"/>
              </a:defRPr>
            </a:lvl1pPr>
          </a:lstStyle>
          <a:p>
            <a:r>
              <a:rPr lang="ar-SA" noProof="0" dirty="0"/>
              <a:t>Click </a:t>
            </a:r>
            <a:r>
              <a:rPr lang="ar-SA" noProof="0" dirty="0" err="1"/>
              <a:t>to</a:t>
            </a:r>
            <a:r>
              <a:rPr lang="ar-SA" noProof="0" dirty="0"/>
              <a:t> </a:t>
            </a:r>
            <a:r>
              <a:rPr lang="ar-SA" noProof="0" dirty="0" err="1"/>
              <a:t>edit</a:t>
            </a:r>
            <a:r>
              <a:rPr lang="ar-SA" noProof="0" dirty="0"/>
              <a:t> </a:t>
            </a:r>
            <a:r>
              <a:rPr lang="ar-SA" noProof="0" dirty="0" err="1"/>
              <a:t>Master</a:t>
            </a:r>
            <a:r>
              <a:rPr lang="ar-SA" noProof="0" dirty="0"/>
              <a:t> </a:t>
            </a:r>
            <a:r>
              <a:rPr lang="ar-SA" noProof="0" dirty="0" err="1"/>
              <a:t>title</a:t>
            </a:r>
            <a:r>
              <a:rPr lang="ar-SA" noProof="0" dirty="0"/>
              <a:t> </a:t>
            </a:r>
            <a:r>
              <a:rPr lang="ar-SA" noProof="0" dirty="0" err="1"/>
              <a:t>style</a:t>
            </a:r>
            <a:endParaRPr lang="ar-SA" noProof="0" dirty="0"/>
          </a:p>
        </p:txBody>
      </p:sp>
      <p:sp>
        <p:nvSpPr>
          <p:cNvPr id="9" name="Text Placeholder 8">
            <a:extLst>
              <a:ext uri="{FF2B5EF4-FFF2-40B4-BE49-F238E27FC236}">
                <a16:creationId xmlns:a16="http://schemas.microsoft.com/office/drawing/2014/main" id="{0D278284-CF32-85B2-B743-5591E8373852}"/>
              </a:ext>
            </a:extLst>
          </p:cNvPr>
          <p:cNvSpPr>
            <a:spLocks noGrp="1"/>
          </p:cNvSpPr>
          <p:nvPr>
            <p:ph type="body" sz="quarter" idx="10"/>
          </p:nvPr>
        </p:nvSpPr>
        <p:spPr>
          <a:xfrm>
            <a:off x="2171700" y="4495801"/>
            <a:ext cx="7848600" cy="1905000"/>
          </a:xfrm>
        </p:spPr>
        <p:txBody>
          <a:bodyPr/>
          <a:lstStyle>
            <a:lvl1pPr marL="0" indent="0" algn="ctr">
              <a:buNone/>
              <a:defRPr sz="3200">
                <a:latin typeface="Calibri Light" panose="020F0302020204030204" pitchFamily="34" charset="0"/>
                <a:ea typeface="Calibri Light" panose="020F0302020204030204" pitchFamily="34" charset="0"/>
                <a:cs typeface="Calibri Light" panose="020F0302020204030204" pitchFamily="34" charset="0"/>
              </a:defRPr>
            </a:lvl1pPr>
            <a:lvl2pPr marL="457200" indent="0">
              <a:buNone/>
              <a:defRPr sz="3200"/>
            </a:lvl2pPr>
            <a:lvl3pPr>
              <a:defRPr sz="3200"/>
            </a:lvl3pPr>
            <a:lvl4pPr>
              <a:defRPr sz="3200"/>
            </a:lvl4pPr>
            <a:lvl5pPr>
              <a:defRPr sz="3200"/>
            </a:lvl5pPr>
          </a:lstStyle>
          <a:p>
            <a:pPr lvl="0"/>
            <a:r>
              <a:rPr lang="en-US" dirty="0"/>
              <a:t>Click to edit Master text styles</a:t>
            </a:r>
          </a:p>
        </p:txBody>
      </p:sp>
    </p:spTree>
    <p:extLst>
      <p:ext uri="{BB962C8B-B14F-4D97-AF65-F5344CB8AC3E}">
        <p14:creationId xmlns:p14="http://schemas.microsoft.com/office/powerpoint/2010/main" val="3933494300"/>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92EBB38-B933-7DDE-DA09-A62254A84C20}"/>
              </a:ext>
            </a:extLst>
          </p:cNvPr>
          <p:cNvPicPr>
            <a:picLocks noChangeAspect="1"/>
          </p:cNvPicPr>
          <p:nvPr userDrawn="1"/>
        </p:nvPicPr>
        <p:blipFill rotWithShape="1">
          <a:blip r:embed="rId5">
            <a:alphaModFix amt="18000"/>
          </a:blip>
          <a:srcRect b="25000"/>
          <a:stretch/>
        </p:blipFill>
        <p:spPr>
          <a:xfrm>
            <a:off x="0" y="0"/>
            <a:ext cx="12192000" cy="6858000"/>
          </a:xfrm>
          <a:prstGeom prst="rect">
            <a:avLst/>
          </a:prstGeom>
        </p:spPr>
      </p:pic>
      <p:sp>
        <p:nvSpPr>
          <p:cNvPr id="1026" name="Rectangle 2">
            <a:extLst>
              <a:ext uri="{FF2B5EF4-FFF2-40B4-BE49-F238E27FC236}">
                <a16:creationId xmlns:a16="http://schemas.microsoft.com/office/drawing/2014/main" id="{D4405A52-8C2E-40A2-8620-AAFB51FB3057}"/>
              </a:ext>
            </a:extLst>
          </p:cNvPr>
          <p:cNvSpPr>
            <a:spLocks noGrp="1" noChangeArrowheads="1"/>
          </p:cNvSpPr>
          <p:nvPr>
            <p:ph type="title"/>
          </p:nvPr>
        </p:nvSpPr>
        <p:spPr bwMode="auto">
          <a:xfrm>
            <a:off x="609600" y="274638"/>
            <a:ext cx="10972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endParaRPr lang="en-US" altLang="en-US" dirty="0"/>
          </a:p>
        </p:txBody>
      </p:sp>
      <p:sp>
        <p:nvSpPr>
          <p:cNvPr id="1027" name="Rectangle 3">
            <a:extLst>
              <a:ext uri="{FF2B5EF4-FFF2-40B4-BE49-F238E27FC236}">
                <a16:creationId xmlns:a16="http://schemas.microsoft.com/office/drawing/2014/main" id="{5E1A9FA4-1C7D-46F2-8CF7-948B1921E71E}"/>
              </a:ext>
            </a:extLst>
          </p:cNvPr>
          <p:cNvSpPr>
            <a:spLocks noGrp="1" noChangeArrowheads="1"/>
          </p:cNvSpPr>
          <p:nvPr>
            <p:ph type="body" idx="1"/>
          </p:nvPr>
        </p:nvSpPr>
        <p:spPr bwMode="auto">
          <a:xfrm>
            <a:off x="609600" y="1600201"/>
            <a:ext cx="109728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Tree>
    <p:extLst>
      <p:ext uri="{BB962C8B-B14F-4D97-AF65-F5344CB8AC3E}">
        <p14:creationId xmlns:p14="http://schemas.microsoft.com/office/powerpoint/2010/main" val="1045154608"/>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Lst>
  <mc:AlternateContent xmlns:mc="http://schemas.openxmlformats.org/markup-compatibility/2006">
    <mc:Choice xmlns:p14="http://schemas.microsoft.com/office/powerpoint/2010/main" Requires="p14">
      <p:transition p14:dur="300">
        <p:fade/>
      </p:transition>
    </mc:Choice>
    <mc:Fallback>
      <p:transition>
        <p:fade/>
      </p:transition>
    </mc:Fallback>
  </mc:AlternateContent>
  <p:txStyles>
    <p:titleStyle>
      <a:lvl1pPr algn="ctr" rtl="0" eaLnBrk="1" fontAlgn="base" hangingPunct="1">
        <a:spcBef>
          <a:spcPct val="0"/>
        </a:spcBef>
        <a:spcAft>
          <a:spcPct val="0"/>
        </a:spcAft>
        <a:defRPr sz="6600">
          <a:solidFill>
            <a:schemeClr val="tx1">
              <a:lumMod val="85000"/>
            </a:schemeClr>
          </a:solidFill>
          <a:latin typeface="Arabic Typesetting" panose="03020402040406030203" pitchFamily="66" charset="-78"/>
          <a:ea typeface="+mj-ea"/>
          <a:cs typeface="Arabic Typesetting" panose="03020402040406030203" pitchFamily="66" charset="-78"/>
        </a:defRPr>
      </a:lvl1pPr>
      <a:lvl2pPr algn="ctr" rtl="0" eaLnBrk="1" fontAlgn="base" hangingPunct="1">
        <a:spcBef>
          <a:spcPct val="0"/>
        </a:spcBef>
        <a:spcAft>
          <a:spcPct val="0"/>
        </a:spcAft>
        <a:defRPr sz="4400">
          <a:solidFill>
            <a:srgbClr val="000066"/>
          </a:solidFill>
          <a:latin typeface="Arial" charset="0"/>
          <a:cs typeface="Arial" charset="0"/>
        </a:defRPr>
      </a:lvl2pPr>
      <a:lvl3pPr algn="ctr" rtl="0" eaLnBrk="1" fontAlgn="base" hangingPunct="1">
        <a:spcBef>
          <a:spcPct val="0"/>
        </a:spcBef>
        <a:spcAft>
          <a:spcPct val="0"/>
        </a:spcAft>
        <a:defRPr sz="4400">
          <a:solidFill>
            <a:srgbClr val="000066"/>
          </a:solidFill>
          <a:latin typeface="Arial" charset="0"/>
          <a:cs typeface="Arial" charset="0"/>
        </a:defRPr>
      </a:lvl3pPr>
      <a:lvl4pPr algn="ctr" rtl="0" eaLnBrk="1" fontAlgn="base" hangingPunct="1">
        <a:spcBef>
          <a:spcPct val="0"/>
        </a:spcBef>
        <a:spcAft>
          <a:spcPct val="0"/>
        </a:spcAft>
        <a:defRPr sz="4400">
          <a:solidFill>
            <a:srgbClr val="000066"/>
          </a:solidFill>
          <a:latin typeface="Arial" charset="0"/>
          <a:cs typeface="Arial" charset="0"/>
        </a:defRPr>
      </a:lvl4pPr>
      <a:lvl5pPr algn="ctr" rtl="0" eaLnBrk="1" fontAlgn="base" hangingPunct="1">
        <a:spcBef>
          <a:spcPct val="0"/>
        </a:spcBef>
        <a:spcAft>
          <a:spcPct val="0"/>
        </a:spcAft>
        <a:defRPr sz="4400">
          <a:solidFill>
            <a:srgbClr val="000066"/>
          </a:solidFill>
          <a:latin typeface="Arial" charset="0"/>
          <a:cs typeface="Arial" charset="0"/>
        </a:defRPr>
      </a:lvl5pPr>
      <a:lvl6pPr marL="457200" algn="ctr" rtl="0" eaLnBrk="1" fontAlgn="base" hangingPunct="1">
        <a:spcBef>
          <a:spcPct val="0"/>
        </a:spcBef>
        <a:spcAft>
          <a:spcPct val="0"/>
        </a:spcAft>
        <a:defRPr sz="4400">
          <a:solidFill>
            <a:srgbClr val="000066"/>
          </a:solidFill>
          <a:latin typeface="Arial" charset="0"/>
          <a:cs typeface="Arial" charset="0"/>
        </a:defRPr>
      </a:lvl6pPr>
      <a:lvl7pPr marL="914400" algn="ctr" rtl="0" eaLnBrk="1" fontAlgn="base" hangingPunct="1">
        <a:spcBef>
          <a:spcPct val="0"/>
        </a:spcBef>
        <a:spcAft>
          <a:spcPct val="0"/>
        </a:spcAft>
        <a:defRPr sz="4400">
          <a:solidFill>
            <a:srgbClr val="000066"/>
          </a:solidFill>
          <a:latin typeface="Arial" charset="0"/>
          <a:cs typeface="Arial" charset="0"/>
        </a:defRPr>
      </a:lvl7pPr>
      <a:lvl8pPr marL="1371600" algn="ctr" rtl="0" eaLnBrk="1" fontAlgn="base" hangingPunct="1">
        <a:spcBef>
          <a:spcPct val="0"/>
        </a:spcBef>
        <a:spcAft>
          <a:spcPct val="0"/>
        </a:spcAft>
        <a:defRPr sz="4400">
          <a:solidFill>
            <a:srgbClr val="000066"/>
          </a:solidFill>
          <a:latin typeface="Arial" charset="0"/>
          <a:cs typeface="Arial" charset="0"/>
        </a:defRPr>
      </a:lvl8pPr>
      <a:lvl9pPr marL="1828800" algn="ctr" rtl="0" eaLnBrk="1" fontAlgn="base" hangingPunct="1">
        <a:spcBef>
          <a:spcPct val="0"/>
        </a:spcBef>
        <a:spcAft>
          <a:spcPct val="0"/>
        </a:spcAft>
        <a:defRPr sz="4400">
          <a:solidFill>
            <a:srgbClr val="000066"/>
          </a:solidFill>
          <a:latin typeface="Arial" charset="0"/>
          <a:cs typeface="Arial" charset="0"/>
        </a:defRPr>
      </a:lvl9pPr>
    </p:titleStyle>
    <p:bodyStyle>
      <a:lvl1pPr marL="342900" indent="-342900" algn="l" rtl="0" eaLnBrk="1" fontAlgn="base" hangingPunct="1">
        <a:spcBef>
          <a:spcPct val="20000"/>
        </a:spcBef>
        <a:spcAft>
          <a:spcPct val="0"/>
        </a:spcAft>
        <a:buChar char="•"/>
        <a:defRPr sz="4800">
          <a:solidFill>
            <a:schemeClr val="tx1">
              <a:lumMod val="85000"/>
            </a:schemeClr>
          </a:solidFill>
          <a:latin typeface="Arabic Typesetting" panose="03020402040406030203" pitchFamily="66" charset="-78"/>
          <a:ea typeface="+mn-ea"/>
          <a:cs typeface="Arabic Typesetting" panose="03020402040406030203" pitchFamily="66" charset="-78"/>
        </a:defRPr>
      </a:lvl1pPr>
      <a:lvl2pPr marL="742950" indent="-285750" algn="l" rtl="0" eaLnBrk="1" fontAlgn="base" hangingPunct="1">
        <a:spcBef>
          <a:spcPct val="20000"/>
        </a:spcBef>
        <a:spcAft>
          <a:spcPct val="0"/>
        </a:spcAft>
        <a:buChar char="–"/>
        <a:defRPr sz="4400">
          <a:solidFill>
            <a:schemeClr val="tx1">
              <a:lumMod val="85000"/>
            </a:schemeClr>
          </a:solidFill>
          <a:latin typeface="Arabic Typesetting" panose="03020402040406030203" pitchFamily="66" charset="-78"/>
          <a:cs typeface="Arabic Typesetting" panose="03020402040406030203" pitchFamily="66" charset="-78"/>
        </a:defRPr>
      </a:lvl2pPr>
      <a:lvl3pPr marL="1143000" indent="-228600" algn="l" rtl="0" eaLnBrk="1" fontAlgn="base" hangingPunct="1">
        <a:spcBef>
          <a:spcPct val="20000"/>
        </a:spcBef>
        <a:spcAft>
          <a:spcPct val="0"/>
        </a:spcAft>
        <a:buChar char="•"/>
        <a:defRPr sz="4000">
          <a:solidFill>
            <a:schemeClr val="tx1">
              <a:lumMod val="85000"/>
            </a:schemeClr>
          </a:solidFill>
          <a:latin typeface="Arabic Typesetting" panose="03020402040406030203" pitchFamily="66" charset="-78"/>
          <a:cs typeface="Arabic Typesetting" panose="03020402040406030203" pitchFamily="66" charset="-78"/>
        </a:defRPr>
      </a:lvl3pPr>
      <a:lvl4pPr marL="1600200" indent="-228600" algn="l" rtl="0" eaLnBrk="1" fontAlgn="base" hangingPunct="1">
        <a:spcBef>
          <a:spcPct val="20000"/>
        </a:spcBef>
        <a:spcAft>
          <a:spcPct val="0"/>
        </a:spcAft>
        <a:buChar char="–"/>
        <a:defRPr sz="3600">
          <a:solidFill>
            <a:schemeClr val="tx1">
              <a:lumMod val="85000"/>
            </a:schemeClr>
          </a:solidFill>
          <a:latin typeface="Arabic Typesetting" panose="03020402040406030203" pitchFamily="66" charset="-78"/>
          <a:cs typeface="Arabic Typesetting" panose="03020402040406030203" pitchFamily="66" charset="-78"/>
        </a:defRPr>
      </a:lvl4pPr>
      <a:lvl5pPr marL="2057400" indent="-228600" algn="l" rtl="0" eaLnBrk="1" fontAlgn="base" hangingPunct="1">
        <a:spcBef>
          <a:spcPct val="20000"/>
        </a:spcBef>
        <a:spcAft>
          <a:spcPct val="0"/>
        </a:spcAft>
        <a:buChar char="»"/>
        <a:defRPr sz="3600">
          <a:solidFill>
            <a:schemeClr val="tx1">
              <a:lumMod val="85000"/>
            </a:schemeClr>
          </a:solidFill>
          <a:latin typeface="Arabic Typesetting" panose="03020402040406030203" pitchFamily="66" charset="-78"/>
          <a:cs typeface="Arabic Typesetting" panose="03020402040406030203" pitchFamily="66" charset="-78"/>
        </a:defRPr>
      </a:lvl5pPr>
      <a:lvl6pPr marL="2514600" indent="-228600" algn="l" rtl="0" eaLnBrk="1" fontAlgn="base" hangingPunct="1">
        <a:spcBef>
          <a:spcPct val="20000"/>
        </a:spcBef>
        <a:spcAft>
          <a:spcPct val="0"/>
        </a:spcAft>
        <a:buChar char="»"/>
        <a:defRPr sz="2000">
          <a:solidFill>
            <a:srgbClr val="000066"/>
          </a:solidFill>
          <a:latin typeface="+mn-lt"/>
          <a:cs typeface="+mn-cs"/>
        </a:defRPr>
      </a:lvl6pPr>
      <a:lvl7pPr marL="2971800" indent="-228600" algn="l" rtl="0" eaLnBrk="1" fontAlgn="base" hangingPunct="1">
        <a:spcBef>
          <a:spcPct val="20000"/>
        </a:spcBef>
        <a:spcAft>
          <a:spcPct val="0"/>
        </a:spcAft>
        <a:buChar char="»"/>
        <a:defRPr sz="2000">
          <a:solidFill>
            <a:srgbClr val="000066"/>
          </a:solidFill>
          <a:latin typeface="+mn-lt"/>
          <a:cs typeface="+mn-cs"/>
        </a:defRPr>
      </a:lvl7pPr>
      <a:lvl8pPr marL="3429000" indent="-228600" algn="l" rtl="0" eaLnBrk="1" fontAlgn="base" hangingPunct="1">
        <a:spcBef>
          <a:spcPct val="20000"/>
        </a:spcBef>
        <a:spcAft>
          <a:spcPct val="0"/>
        </a:spcAft>
        <a:buChar char="»"/>
        <a:defRPr sz="2000">
          <a:solidFill>
            <a:srgbClr val="000066"/>
          </a:solidFill>
          <a:latin typeface="+mn-lt"/>
          <a:cs typeface="+mn-cs"/>
        </a:defRPr>
      </a:lvl8pPr>
      <a:lvl9pPr marL="3886200" indent="-228600" algn="l" rtl="0" eaLnBrk="1" fontAlgn="base" hangingPunct="1">
        <a:spcBef>
          <a:spcPct val="20000"/>
        </a:spcBef>
        <a:spcAft>
          <a:spcPct val="0"/>
        </a:spcAft>
        <a:buChar char="»"/>
        <a:defRPr sz="2000">
          <a:solidFill>
            <a:srgbClr val="000066"/>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C4B2C2D-4E55-2147-8B88-60CCD5C48563}"/>
              </a:ext>
            </a:extLst>
          </p:cNvPr>
          <p:cNvPicPr>
            <a:picLocks noGrp="1" noRot="1" noChangeAspect="1" noMove="1" noResize="1" noEditPoints="1" noAdjustHandles="1" noChangeArrowheads="1" noChangeShapeType="1" noCrop="1"/>
          </p:cNvPicPr>
          <p:nvPr/>
        </p:nvPicPr>
        <p:blipFill rotWithShape="1">
          <a:blip r:embed="rId2"/>
          <a:srcRect l="24690" r="27248" b="16665"/>
          <a:stretch/>
        </p:blipFill>
        <p:spPr>
          <a:xfrm>
            <a:off x="7248128" y="-1"/>
            <a:ext cx="4943872" cy="6858001"/>
          </a:xfrm>
          <a:prstGeom prst="rect">
            <a:avLst/>
          </a:prstGeom>
        </p:spPr>
      </p:pic>
      <p:sp>
        <p:nvSpPr>
          <p:cNvPr id="4" name="TextBox 3">
            <a:extLst>
              <a:ext uri="{FF2B5EF4-FFF2-40B4-BE49-F238E27FC236}">
                <a16:creationId xmlns:a16="http://schemas.microsoft.com/office/drawing/2014/main" id="{AAC058F4-8092-7F8E-980E-595091FCF798}"/>
              </a:ext>
            </a:extLst>
          </p:cNvPr>
          <p:cNvSpPr txBox="1"/>
          <p:nvPr/>
        </p:nvSpPr>
        <p:spPr>
          <a:xfrm>
            <a:off x="2464211" y="44624"/>
            <a:ext cx="3193503" cy="338554"/>
          </a:xfrm>
          <a:prstGeom prst="rect">
            <a:avLst/>
          </a:prstGeom>
          <a:noFill/>
        </p:spPr>
        <p:txBody>
          <a:bodyPr wrap="none" rtlCol="0">
            <a:spAutoFit/>
          </a:bodyPr>
          <a:lstStyle>
            <a:defPPr>
              <a:defRPr lang="en-US"/>
            </a:defPPr>
            <a:lvl1pPr algn="ctr">
              <a:defRPr sz="7200">
                <a:solidFill>
                  <a:srgbClr val="000066"/>
                </a:solidFill>
                <a:latin typeface="Arabic Typesetting" panose="03020402040406030203" pitchFamily="66" charset="-78"/>
                <a:cs typeface="Arabic Typesetting" panose="03020402040406030203" pitchFamily="66" charset="-78"/>
              </a:defRPr>
            </a:lvl1p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EG" sz="1600" b="0" i="0" u="none" strike="noStrike" kern="1200" cap="none" spc="0" normalizeH="0" baseline="0" noProof="0" dirty="0">
                <a:ln>
                  <a:noFill/>
                </a:ln>
                <a:solidFill>
                  <a:srgbClr val="F4E1C4"/>
                </a:solidFill>
                <a:effectLst/>
                <a:uLnTx/>
                <a:uFillTx/>
                <a:latin typeface="Abbas" panose="02000000000000000000" pitchFamily="2" charset="-78"/>
                <a:ea typeface="+mn-ea"/>
                <a:cs typeface="Abbas" panose="02000000000000000000" pitchFamily="2" charset="-78"/>
              </a:rPr>
              <a:t>بسم الله الرحمن الرحيم</a:t>
            </a:r>
            <a:r>
              <a:rPr kumimoji="0" lang="en-CA" sz="1600" b="0" i="0" u="none" strike="noStrike" kern="1200" cap="none" spc="0" normalizeH="0" baseline="0" noProof="0" dirty="0">
                <a:ln>
                  <a:noFill/>
                </a:ln>
                <a:solidFill>
                  <a:srgbClr val="F4E1C4"/>
                </a:solidFill>
                <a:effectLst/>
                <a:uLnTx/>
                <a:uFillTx/>
                <a:latin typeface="Abbas" panose="02000000000000000000" pitchFamily="2" charset="-78"/>
                <a:ea typeface="+mn-ea"/>
                <a:cs typeface="Abbas" panose="02000000000000000000" pitchFamily="2" charset="-78"/>
              </a:rPr>
              <a:t>         	   </a:t>
            </a:r>
            <a:r>
              <a:rPr kumimoji="0" lang="ar-EG" sz="1600" b="0" i="0" u="none" strike="noStrike" kern="1200" cap="none" spc="0" normalizeH="0" baseline="0" noProof="0" dirty="0">
                <a:ln>
                  <a:noFill/>
                </a:ln>
                <a:solidFill>
                  <a:srgbClr val="F4E1C4"/>
                </a:solidFill>
                <a:effectLst/>
                <a:uLnTx/>
                <a:uFillTx/>
                <a:latin typeface="Abbas" panose="02000000000000000000" pitchFamily="2" charset="-78"/>
                <a:ea typeface="+mn-ea"/>
                <a:cs typeface="Abbas" panose="02000000000000000000" pitchFamily="2" charset="-78"/>
              </a:rPr>
              <a:t>اللهم عجل لوليك الفرج</a:t>
            </a:r>
            <a:endParaRPr kumimoji="0" lang="en-CA" sz="1600" b="0" i="0" u="none" strike="noStrike" kern="1200" cap="none" spc="0" normalizeH="0" baseline="0" noProof="0" dirty="0">
              <a:ln>
                <a:noFill/>
              </a:ln>
              <a:solidFill>
                <a:srgbClr val="F4E1C4"/>
              </a:solidFill>
              <a:effectLst/>
              <a:uLnTx/>
              <a:uFillTx/>
              <a:latin typeface="Abbas" panose="02000000000000000000" pitchFamily="2" charset="-78"/>
              <a:ea typeface="+mn-ea"/>
              <a:cs typeface="Abbas" panose="02000000000000000000" pitchFamily="2" charset="-78"/>
            </a:endParaRPr>
          </a:p>
        </p:txBody>
      </p:sp>
      <p:sp>
        <p:nvSpPr>
          <p:cNvPr id="9" name="TextBox 8">
            <a:extLst>
              <a:ext uri="{FF2B5EF4-FFF2-40B4-BE49-F238E27FC236}">
                <a16:creationId xmlns:a16="http://schemas.microsoft.com/office/drawing/2014/main" id="{E92170D6-7FFF-3281-75E9-55571870E894}"/>
              </a:ext>
            </a:extLst>
          </p:cNvPr>
          <p:cNvSpPr txBox="1"/>
          <p:nvPr/>
        </p:nvSpPr>
        <p:spPr>
          <a:xfrm>
            <a:off x="873797" y="1838434"/>
            <a:ext cx="6374332" cy="1446550"/>
          </a:xfrm>
          <a:prstGeom prst="rect">
            <a:avLst/>
          </a:prstGeom>
          <a:noFill/>
        </p:spPr>
        <p:txBody>
          <a:bodyPr wrap="square" rtlCol="0" anchor="ctr">
            <a:spAutoFit/>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EG" sz="8800" b="0" i="0" u="none" strike="noStrike" kern="1200" cap="none" spc="0" normalizeH="0" baseline="0" noProof="0" dirty="0">
                <a:ln>
                  <a:noFill/>
                </a:ln>
                <a:solidFill>
                  <a:srgbClr val="E6B976"/>
                </a:solidFill>
                <a:effectLst/>
                <a:uLnTx/>
                <a:uFillTx/>
                <a:latin typeface="Abbas" panose="02000000000000000000" pitchFamily="2" charset="-78"/>
                <a:ea typeface="+mn-ea"/>
                <a:cs typeface="Abbas" panose="02000000000000000000" pitchFamily="2" charset="-78"/>
              </a:rPr>
              <a:t>دعاء </a:t>
            </a:r>
            <a:r>
              <a:rPr kumimoji="0" lang="ar-EG" sz="8800" b="0" i="0" u="none" strike="noStrike" kern="1200" cap="none" spc="0" normalizeH="0" baseline="0" noProof="0" dirty="0" err="1">
                <a:ln>
                  <a:noFill/>
                </a:ln>
                <a:solidFill>
                  <a:srgbClr val="E6B976"/>
                </a:solidFill>
                <a:effectLst/>
                <a:uLnTx/>
                <a:uFillTx/>
                <a:latin typeface="Abbas" panose="02000000000000000000" pitchFamily="2" charset="-78"/>
                <a:ea typeface="+mn-ea"/>
                <a:cs typeface="Abbas" panose="02000000000000000000" pitchFamily="2" charset="-78"/>
              </a:rPr>
              <a:t>کمیل</a:t>
            </a:r>
            <a:endParaRPr kumimoji="0" lang="ar-EG" sz="8800" b="0" i="0" u="none" strike="noStrike" kern="1200" cap="none" spc="0" normalizeH="0" baseline="0" noProof="0" dirty="0">
              <a:ln>
                <a:noFill/>
              </a:ln>
              <a:solidFill>
                <a:srgbClr val="E6B976"/>
              </a:solidFill>
              <a:effectLst/>
              <a:uLnTx/>
              <a:uFillTx/>
              <a:latin typeface="Abbas" panose="02000000000000000000" pitchFamily="2" charset="-78"/>
              <a:ea typeface="+mn-ea"/>
              <a:cs typeface="Abbas" panose="02000000000000000000" pitchFamily="2" charset="-78"/>
            </a:endParaRPr>
          </a:p>
        </p:txBody>
      </p:sp>
      <p:sp>
        <p:nvSpPr>
          <p:cNvPr id="12" name="TextBox 11">
            <a:extLst>
              <a:ext uri="{FF2B5EF4-FFF2-40B4-BE49-F238E27FC236}">
                <a16:creationId xmlns:a16="http://schemas.microsoft.com/office/drawing/2014/main" id="{1BE29220-8368-0C85-B81C-FFC0AC094D33}"/>
              </a:ext>
            </a:extLst>
          </p:cNvPr>
          <p:cNvSpPr txBox="1"/>
          <p:nvPr/>
        </p:nvSpPr>
        <p:spPr>
          <a:xfrm>
            <a:off x="657772" y="4346268"/>
            <a:ext cx="6806380" cy="2322559"/>
          </a:xfrm>
          <a:prstGeom prst="rect">
            <a:avLst/>
          </a:prstGeom>
          <a:noFill/>
        </p:spPr>
        <p:txBody>
          <a:bodyPr wrap="square">
            <a:spAutoFit/>
          </a:bodyPr>
          <a:lstStyle/>
          <a:p>
            <a:pPr marL="0" marR="0" lvl="0" indent="0" algn="ctr" defTabSz="914400" rtl="0" eaLnBrk="1" fontAlgn="auto" latinLnBrk="0" hangingPunct="1">
              <a:lnSpc>
                <a:spcPct val="150000"/>
              </a:lnSpc>
              <a:spcBef>
                <a:spcPts val="0"/>
              </a:spcBef>
              <a:spcAft>
                <a:spcPts val="1200"/>
              </a:spcAft>
              <a:buClrTx/>
              <a:buSzTx/>
              <a:buFontTx/>
              <a:buNone/>
              <a:tabLst/>
              <a:defRPr/>
            </a:pPr>
            <a:r>
              <a:rPr kumimoji="0" lang="ur-PK" sz="2400" b="0" i="0" u="none" strike="noStrike" kern="1200" cap="none" spc="0" normalizeH="0" baseline="0" noProof="0" dirty="0">
                <a:ln>
                  <a:noFill/>
                </a:ln>
                <a:solidFill>
                  <a:srgbClr val="F4E1C4"/>
                </a:solidFill>
                <a:effectLst/>
                <a:uLnTx/>
                <a:uFillTx/>
                <a:latin typeface="Abbas" panose="02000000000000000000" pitchFamily="2" charset="-78"/>
                <a:ea typeface="+mn-ea"/>
                <a:cs typeface="Abbas" panose="02000000000000000000" pitchFamily="2" charset="-78"/>
              </a:rPr>
              <a:t>اللهُمَّ وَلا تَسْلُبْنَا اليَقِينَ لِطُولِ الأمَدِ فِي غَيْبَتِهِ وَانْقِطاعِ خَبَرِهِ عَنّا وَلا تُنْسِنا ذِكْرَهُ وَانْتِظارَهُ وَالإيمانَ بِهِ وَقُوَّةَ اليَقِينَ فِي ظُهُورِهِ وَالدُّعاءَ لَهُ وَالصَّلاةَ عَلَيْهِ </a:t>
            </a:r>
            <a:endParaRPr kumimoji="0" lang="en-CA" sz="2400" b="0" i="0" u="none" strike="noStrike" kern="1200" cap="none" spc="0" normalizeH="0" baseline="0" noProof="0" dirty="0">
              <a:ln>
                <a:noFill/>
              </a:ln>
              <a:solidFill>
                <a:srgbClr val="F4E1C4"/>
              </a:solidFill>
              <a:effectLst/>
              <a:uLnTx/>
              <a:uFillTx/>
              <a:latin typeface="Abbas" panose="02000000000000000000" pitchFamily="2" charset="-78"/>
              <a:ea typeface="+mn-ea"/>
              <a:cs typeface="Abbas" panose="02000000000000000000" pitchFamily="2" charset="-78"/>
            </a:endParaRPr>
          </a:p>
          <a:p>
            <a:pPr marL="0" marR="0" lvl="0" indent="0" algn="ctr" defTabSz="914400" rtl="0" eaLnBrk="1" fontAlgn="auto" latinLnBrk="0" hangingPunct="1">
              <a:lnSpc>
                <a:spcPct val="114000"/>
              </a:lnSpc>
              <a:spcBef>
                <a:spcPts val="0"/>
              </a:spcBef>
              <a:spcAft>
                <a:spcPts val="0"/>
              </a:spcAft>
              <a:buClrTx/>
              <a:buSzTx/>
              <a:buFontTx/>
              <a:buNone/>
              <a:tabLst/>
              <a:defRPr/>
            </a:pPr>
            <a:r>
              <a:rPr kumimoji="0" lang="en-US" sz="1400" b="0" i="1" u="none" strike="noStrike" kern="1200" cap="none" spc="0" normalizeH="0" baseline="0" noProof="0" dirty="0">
                <a:ln>
                  <a:noFill/>
                </a:ln>
                <a:solidFill>
                  <a:srgbClr val="F4E1C4"/>
                </a:solidFill>
                <a:effectLst/>
                <a:uLnTx/>
                <a:uFillTx/>
                <a:latin typeface="Calibri" panose="020F0502020204030204" pitchFamily="34" charset="0"/>
                <a:ea typeface="Calibri" panose="020F0502020204030204" pitchFamily="34" charset="0"/>
                <a:cs typeface="Calibri" panose="020F0502020204030204" pitchFamily="34" charset="0"/>
              </a:rPr>
              <a:t>“O Allah, do not deprive us of certainty due to the prolongation of his occultation and cessation of news of him from us, and do not let us forget his remembrance and his awaiting, and with it increase our belief in him, the strength of certainty in his reappearance, praying for him and invoking blessings on him”</a:t>
            </a:r>
            <a:endParaRPr kumimoji="0" lang="en-CA" sz="1200" b="0" i="1" u="none" strike="noStrike" kern="1200" cap="none" spc="0" normalizeH="0" baseline="0" noProof="0" dirty="0">
              <a:ln>
                <a:noFill/>
              </a:ln>
              <a:solidFill>
                <a:srgbClr val="F4E1C4"/>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18" name="TextBox 17">
            <a:extLst>
              <a:ext uri="{FF2B5EF4-FFF2-40B4-BE49-F238E27FC236}">
                <a16:creationId xmlns:a16="http://schemas.microsoft.com/office/drawing/2014/main" id="{0482CBF9-E447-FA79-0E81-D629672FEEB1}"/>
              </a:ext>
            </a:extLst>
          </p:cNvPr>
          <p:cNvSpPr txBox="1">
            <a:spLocks/>
          </p:cNvSpPr>
          <p:nvPr/>
        </p:nvSpPr>
        <p:spPr>
          <a:xfrm>
            <a:off x="8421468" y="5713181"/>
            <a:ext cx="3328784" cy="781689"/>
          </a:xfrm>
          <a:prstGeom prst="rect">
            <a:avLst/>
          </a:prstGeom>
          <a:noFill/>
        </p:spPr>
        <p:txBody>
          <a:bodyPr wrap="square">
            <a:sp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ur-PK" sz="2000" b="0" i="0" u="none" strike="noStrike" kern="1200" cap="none" spc="0" normalizeH="0" baseline="0" noProof="0" dirty="0">
                <a:ln>
                  <a:noFill/>
                </a:ln>
                <a:solidFill>
                  <a:srgbClr val="F4E1C4"/>
                </a:solidFill>
                <a:effectLst/>
                <a:uLnTx/>
                <a:uFillTx/>
                <a:latin typeface="Abbas" panose="02000000000000000000" pitchFamily="2" charset="-78"/>
                <a:ea typeface="+mn-ea"/>
                <a:cs typeface="Abbas" panose="02000000000000000000" pitchFamily="2" charset="-78"/>
              </a:rPr>
              <a:t>إِنَّهُمْ يَرَوْنَهُ بَعِيداً وَنَرَاهُ قَرِيباً</a:t>
            </a:r>
            <a:endParaRPr kumimoji="0" lang="en-CA" sz="2000" b="0" i="0" u="none" strike="noStrike" kern="1200" cap="none" spc="0" normalizeH="0" baseline="0" noProof="0" dirty="0">
              <a:ln>
                <a:noFill/>
              </a:ln>
              <a:solidFill>
                <a:srgbClr val="F4E1C4"/>
              </a:solidFill>
              <a:effectLst/>
              <a:uLnTx/>
              <a:uFillTx/>
              <a:latin typeface="Abbas" panose="02000000000000000000" pitchFamily="2" charset="-78"/>
              <a:ea typeface="+mn-ea"/>
              <a:cs typeface="Abbas" panose="02000000000000000000" pitchFamily="2" charset="-78"/>
            </a:endParaRPr>
          </a:p>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CA" sz="1100" b="0" i="1" u="none" strike="noStrike" kern="1200" cap="none" spc="0" normalizeH="0" baseline="0" noProof="0" dirty="0">
                <a:ln>
                  <a:noFill/>
                </a:ln>
                <a:solidFill>
                  <a:srgbClr val="F4E1C4"/>
                </a:solidFill>
                <a:effectLst/>
                <a:uLnTx/>
                <a:uFillTx/>
                <a:latin typeface="Calibri" panose="020F0502020204030204" pitchFamily="34" charset="0"/>
                <a:ea typeface="Calibri" panose="020F0502020204030204" pitchFamily="34" charset="0"/>
                <a:cs typeface="Calibri" panose="020F0502020204030204" pitchFamily="34" charset="0"/>
              </a:rPr>
              <a:t>“</a:t>
            </a:r>
            <a:r>
              <a:rPr kumimoji="0" lang="en-US" sz="1100" b="0" i="1" u="none" strike="noStrike" kern="1200" cap="none" spc="0" normalizeH="0" baseline="0" noProof="0" dirty="0">
                <a:ln>
                  <a:noFill/>
                </a:ln>
                <a:solidFill>
                  <a:srgbClr val="F4E1C4"/>
                </a:solidFill>
                <a:effectLst/>
                <a:uLnTx/>
                <a:uFillTx/>
                <a:latin typeface="Calibri" panose="020F0502020204030204" pitchFamily="34" charset="0"/>
                <a:ea typeface="Calibri" panose="020F0502020204030204" pitchFamily="34" charset="0"/>
                <a:cs typeface="Calibri" panose="020F0502020204030204" pitchFamily="34" charset="0"/>
              </a:rPr>
              <a:t>Surely, they see it to be far off, and We see it near”</a:t>
            </a:r>
            <a:endParaRPr kumimoji="0" lang="en-CA" sz="1200" b="0" i="1" u="none" strike="noStrike" kern="1200" cap="none" spc="0" normalizeH="0" baseline="0" noProof="0" dirty="0">
              <a:ln>
                <a:noFill/>
              </a:ln>
              <a:solidFill>
                <a:srgbClr val="F4E1C4"/>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33471537"/>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وَبِعَظَمَتِكَ </a:t>
            </a:r>
            <a:r>
              <a:rPr lang="ar-SA" dirty="0" err="1"/>
              <a:t>الَّتِی</a:t>
            </a:r>
            <a:r>
              <a:rPr lang="ar-SA" dirty="0"/>
              <a:t> مَلَأَتْ كُلَّ </a:t>
            </a:r>
            <a:r>
              <a:rPr lang="ar-SA" dirty="0" err="1"/>
              <a:t>شَىْءٍ</a:t>
            </a:r>
            <a:endParaRPr lang="ar-SA"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And by Your tremendousness, which has filled all things;</a:t>
            </a:r>
          </a:p>
        </p:txBody>
      </p:sp>
    </p:spTree>
    <p:extLst>
      <p:ext uri="{BB962C8B-B14F-4D97-AF65-F5344CB8AC3E}">
        <p14:creationId xmlns:p14="http://schemas.microsoft.com/office/powerpoint/2010/main" val="3357719856"/>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وَلَي</a:t>
            </a:r>
            <a:r>
              <a:rPr lang="ar-IQ" dirty="0"/>
              <a:t>ْ</a:t>
            </a:r>
            <a:r>
              <a:rPr lang="ar-SA" dirty="0"/>
              <a:t>تَ شِعْرِي </a:t>
            </a:r>
            <a:r>
              <a:rPr lang="ar-SA" dirty="0" err="1"/>
              <a:t>یَا</a:t>
            </a:r>
            <a:r>
              <a:rPr lang="ar-SA" dirty="0"/>
              <a:t> </a:t>
            </a:r>
            <a:r>
              <a:rPr lang="ar-SA" dirty="0" err="1"/>
              <a:t>سَیِّدِي</a:t>
            </a:r>
            <a:r>
              <a:rPr lang="ar-SA" dirty="0"/>
              <a:t> وَإِلٰهِي وَمَوْلَايَ</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Would that I knew, my Master, My God and my Protector,</a:t>
            </a:r>
          </a:p>
        </p:txBody>
      </p:sp>
    </p:spTree>
    <p:extLst>
      <p:ext uri="{BB962C8B-B14F-4D97-AF65-F5344CB8AC3E}">
        <p14:creationId xmlns:p14="http://schemas.microsoft.com/office/powerpoint/2010/main" val="2519834320"/>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أَتُسَلِّطُ النَّارَ </a:t>
            </a:r>
            <a:r>
              <a:rPr lang="ar-SA" dirty="0" err="1"/>
              <a:t>عَلٰی</a:t>
            </a:r>
            <a:r>
              <a:rPr lang="ar-SA" dirty="0"/>
              <a:t> وُجُوهٍ خَرَّتْ لِعَظَمَتِكَ سَاجِدَةً </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Whether You will give the Fire dominion over faces fallen down prostrate before Your Tremendousness,</a:t>
            </a:r>
          </a:p>
        </p:txBody>
      </p:sp>
    </p:spTree>
    <p:extLst>
      <p:ext uri="{BB962C8B-B14F-4D97-AF65-F5344CB8AC3E}">
        <p14:creationId xmlns:p14="http://schemas.microsoft.com/office/powerpoint/2010/main" val="4285491275"/>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err="1"/>
              <a:t>وَعَلٰی</a:t>
            </a:r>
            <a:r>
              <a:rPr lang="ar-SA" dirty="0"/>
              <a:t> أَلْسُنٍ نَطَقَتْ </a:t>
            </a:r>
            <a:r>
              <a:rPr lang="ar-SA" dirty="0" err="1"/>
              <a:t>بِتَوحِی</a:t>
            </a:r>
            <a:r>
              <a:rPr lang="ar-IQ" dirty="0"/>
              <a:t>ْ</a:t>
            </a:r>
            <a:r>
              <a:rPr lang="ar-SA" dirty="0"/>
              <a:t>دِكَ صَادِقَةً</a:t>
            </a:r>
            <a:br>
              <a:rPr lang="ar-SA" dirty="0"/>
            </a:br>
            <a:r>
              <a:rPr lang="ar-SA" dirty="0"/>
              <a:t>وَبِشُكْرِكَ مَادِحَةً</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And over tongues voicing sincerely the profession of Your Unity and giving thanks to You in praise,</a:t>
            </a:r>
          </a:p>
        </p:txBody>
      </p:sp>
    </p:spTree>
    <p:extLst>
      <p:ext uri="{BB962C8B-B14F-4D97-AF65-F5344CB8AC3E}">
        <p14:creationId xmlns:p14="http://schemas.microsoft.com/office/powerpoint/2010/main" val="2829636580"/>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err="1"/>
              <a:t>وَعَلٰی</a:t>
            </a:r>
            <a:r>
              <a:rPr lang="ar-SA" dirty="0"/>
              <a:t> قُلُوبِ</a:t>
            </a:r>
            <a:r>
              <a:rPr lang="ar-AE" dirty="0"/>
              <a:t>نِ</a:t>
            </a:r>
            <a:r>
              <a:rPr lang="ar-SA" dirty="0"/>
              <a:t> اعْتَرَفَتْ </a:t>
            </a:r>
            <a:r>
              <a:rPr lang="ar-SA" dirty="0" err="1"/>
              <a:t>بِـإِلٰهِیَّتِكَ</a:t>
            </a:r>
            <a:r>
              <a:rPr lang="ar-SA" dirty="0"/>
              <a:t> مُحَقِّقَةً</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And over hearts acknowledging Your Divinity through verification,</a:t>
            </a:r>
          </a:p>
        </p:txBody>
      </p:sp>
    </p:spTree>
    <p:extLst>
      <p:ext uri="{BB962C8B-B14F-4D97-AF65-F5344CB8AC3E}">
        <p14:creationId xmlns:p14="http://schemas.microsoft.com/office/powerpoint/2010/main" val="820680999"/>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err="1"/>
              <a:t>وَعَلٰی</a:t>
            </a:r>
            <a:r>
              <a:rPr lang="ar-SA" dirty="0"/>
              <a:t> ضَمَائِرَ حَوَتْ مِنَ الْعِلْمِ بِكَ</a:t>
            </a:r>
            <a:br>
              <a:rPr lang="ar-SA" dirty="0"/>
            </a:br>
            <a:r>
              <a:rPr lang="ar-SA" dirty="0" err="1"/>
              <a:t>حَتّٰی</a:t>
            </a:r>
            <a:r>
              <a:rPr lang="ar-SA" dirty="0"/>
              <a:t> صَارَتْ خَاشِعَةً</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And over minds encompassing knowledge of You until they have become humble</a:t>
            </a:r>
          </a:p>
        </p:txBody>
      </p:sp>
    </p:spTree>
    <p:extLst>
      <p:ext uri="{BB962C8B-B14F-4D97-AF65-F5344CB8AC3E}">
        <p14:creationId xmlns:p14="http://schemas.microsoft.com/office/powerpoint/2010/main" val="3473289463"/>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err="1"/>
              <a:t>وَعَلٰی</a:t>
            </a:r>
            <a:r>
              <a:rPr lang="ar-SA" dirty="0"/>
              <a:t> جَوَارِحَ سَعَتْ </a:t>
            </a:r>
            <a:r>
              <a:rPr lang="ar-SA" dirty="0" err="1"/>
              <a:t>إِلٰی</a:t>
            </a:r>
            <a:r>
              <a:rPr lang="ar-SA" dirty="0"/>
              <a:t> أَوْطَانِ تَعَبُّدِكَ طَائِعَةً</a:t>
            </a:r>
            <a:br>
              <a:rPr lang="ar-SA" dirty="0"/>
            </a:br>
            <a:r>
              <a:rPr lang="ar-SA" dirty="0"/>
              <a:t>وَأَشَارَتْ بِاسْتِغْفَارِكَ مُذْعِنَةً</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And over bodily members speeding to the places of Your worship in obedience and beckoning for Your forgiveness in submission.</a:t>
            </a:r>
          </a:p>
        </p:txBody>
      </p:sp>
    </p:spTree>
    <p:extLst>
      <p:ext uri="{BB962C8B-B14F-4D97-AF65-F5344CB8AC3E}">
        <p14:creationId xmlns:p14="http://schemas.microsoft.com/office/powerpoint/2010/main" val="909735976"/>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مَا هٰكَذَا الظَّنُّ بِكَ وَلَا أُخْبِرْنَا بِفَضْلِكَ عَنْكَ</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No such opinion is held of You! Nor has such been reported - thanks to Your bounty — concerning You,</a:t>
            </a:r>
          </a:p>
        </p:txBody>
      </p:sp>
    </p:spTree>
    <p:extLst>
      <p:ext uri="{BB962C8B-B14F-4D97-AF65-F5344CB8AC3E}">
        <p14:creationId xmlns:p14="http://schemas.microsoft.com/office/powerpoint/2010/main" val="3689873002"/>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err="1"/>
              <a:t>یَا</a:t>
            </a:r>
            <a:r>
              <a:rPr lang="ar-SA" dirty="0"/>
              <a:t> </a:t>
            </a:r>
            <a:r>
              <a:rPr lang="ar-SA" dirty="0" err="1"/>
              <a:t>كَرِیمُ</a:t>
            </a:r>
            <a:r>
              <a:rPr lang="ar-SA" dirty="0"/>
              <a:t> </a:t>
            </a:r>
            <a:r>
              <a:rPr lang="ar-SA" dirty="0" err="1"/>
              <a:t>یَا</a:t>
            </a:r>
            <a:r>
              <a:rPr lang="ar-SA" dirty="0"/>
              <a:t> رَبِّ</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O All-generous! My Lord,</a:t>
            </a:r>
          </a:p>
        </p:txBody>
      </p:sp>
    </p:spTree>
    <p:extLst>
      <p:ext uri="{BB962C8B-B14F-4D97-AF65-F5344CB8AC3E}">
        <p14:creationId xmlns:p14="http://schemas.microsoft.com/office/powerpoint/2010/main" val="3727433680"/>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وَأَنْتَ تَعْلَمُ </a:t>
            </a:r>
            <a:r>
              <a:rPr lang="ar-SA" dirty="0" err="1"/>
              <a:t>ضَعْفِى</a:t>
            </a:r>
            <a:r>
              <a:rPr lang="ar-SA" dirty="0"/>
              <a:t> عَنْ قَلِيلٍ</a:t>
            </a:r>
            <a:br>
              <a:rPr lang="ar-SA" dirty="0"/>
            </a:br>
            <a:r>
              <a:rPr lang="ar-SA" dirty="0"/>
              <a:t>مِّنْ بَلَاءِ </a:t>
            </a:r>
            <a:r>
              <a:rPr lang="ar-SA" dirty="0" err="1"/>
              <a:t>الدُّنْیَا</a:t>
            </a:r>
            <a:r>
              <a:rPr lang="ar-SA" dirty="0"/>
              <a:t> وَعُقُوبَاتِهَا</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And You know my weakness before a little of this world's tribulations and punishments,</a:t>
            </a:r>
          </a:p>
        </p:txBody>
      </p:sp>
    </p:spTree>
    <p:extLst>
      <p:ext uri="{BB962C8B-B14F-4D97-AF65-F5344CB8AC3E}">
        <p14:creationId xmlns:p14="http://schemas.microsoft.com/office/powerpoint/2010/main" val="1220795523"/>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وَمَا </a:t>
            </a:r>
            <a:r>
              <a:rPr lang="ar-SA" dirty="0" err="1"/>
              <a:t>یَجْرِي</a:t>
            </a:r>
            <a:r>
              <a:rPr lang="ar-SA" dirty="0"/>
              <a:t> </a:t>
            </a:r>
            <a:r>
              <a:rPr lang="ar-SA" dirty="0" err="1"/>
              <a:t>فِیهَا</a:t>
            </a:r>
            <a:r>
              <a:rPr lang="ar-SA" dirty="0"/>
              <a:t> مِنَ الْمَكَارِهِ </a:t>
            </a:r>
            <a:r>
              <a:rPr lang="ar-SA" dirty="0" err="1"/>
              <a:t>عَلٰی</a:t>
            </a:r>
            <a:r>
              <a:rPr lang="ar-SA" dirty="0"/>
              <a:t> أَهْلِهَا</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And before those ordeals which befall its inhabitants,</a:t>
            </a:r>
          </a:p>
        </p:txBody>
      </p:sp>
    </p:spTree>
    <p:extLst>
      <p:ext uri="{BB962C8B-B14F-4D97-AF65-F5344CB8AC3E}">
        <p14:creationId xmlns:p14="http://schemas.microsoft.com/office/powerpoint/2010/main" val="1810555882"/>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وَبِسُلْطَانِكَ الَّذِي عَلَا كُلَّ </a:t>
            </a:r>
            <a:r>
              <a:rPr lang="ar-SA" dirty="0" err="1"/>
              <a:t>شَىْءٍ</a:t>
            </a:r>
            <a:endParaRPr lang="ar-SA"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by Your force, which towers over all things;</a:t>
            </a:r>
          </a:p>
        </p:txBody>
      </p:sp>
    </p:spTree>
    <p:extLst>
      <p:ext uri="{BB962C8B-B14F-4D97-AF65-F5344CB8AC3E}">
        <p14:creationId xmlns:p14="http://schemas.microsoft.com/office/powerpoint/2010/main" val="1057184973"/>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err="1"/>
              <a:t>عَلٰی</a:t>
            </a:r>
            <a:r>
              <a:rPr lang="ar-SA" dirty="0"/>
              <a:t> أَنَّ ذَلِكَ بَلَاءٌ وَمَكرُوهٌ</a:t>
            </a:r>
            <a:br>
              <a:rPr lang="ar-SA" dirty="0"/>
            </a:br>
            <a:r>
              <a:rPr lang="ar-SA" dirty="0"/>
              <a:t>قَلِيلٌ مَكثُهُ </a:t>
            </a:r>
            <a:r>
              <a:rPr lang="ar-SA" dirty="0" err="1"/>
              <a:t>یَسِيرٌ</a:t>
            </a:r>
            <a:r>
              <a:rPr lang="ar-SA" dirty="0"/>
              <a:t> بَقَاؤُهُ </a:t>
            </a:r>
            <a:r>
              <a:rPr lang="ar-SA" dirty="0" err="1"/>
              <a:t>قَصِیرٌ</a:t>
            </a:r>
            <a:r>
              <a:rPr lang="ar-SA" dirty="0"/>
              <a:t> مُدَّتُهُ</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Even though it is a tribulation and ordeal whose stay is short, whose subsistence is but little and, whose period is but fleeting.</a:t>
            </a:r>
          </a:p>
        </p:txBody>
      </p:sp>
    </p:spTree>
    <p:extLst>
      <p:ext uri="{BB962C8B-B14F-4D97-AF65-F5344CB8AC3E}">
        <p14:creationId xmlns:p14="http://schemas.microsoft.com/office/powerpoint/2010/main" val="1672906522"/>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err="1"/>
              <a:t>فَكَیْفَ</a:t>
            </a:r>
            <a:r>
              <a:rPr lang="ar-SA" dirty="0"/>
              <a:t> احْتِمَالِي لِبَلَاءِ الْآخِرَةِ</a:t>
            </a:r>
            <a:br>
              <a:rPr lang="ar-SA" dirty="0"/>
            </a:br>
            <a:r>
              <a:rPr lang="ar-SA" dirty="0"/>
              <a:t>وَجَلِيلِ وُقُوعِ الْمَكَارِهِ </a:t>
            </a:r>
            <a:r>
              <a:rPr lang="ar-SA" dirty="0" err="1"/>
              <a:t>فِیهَا</a:t>
            </a:r>
            <a:endParaRPr lang="ar-SA"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So how can I endure the tribulations of the next world and the great ordeals that occur within it?</a:t>
            </a:r>
          </a:p>
        </p:txBody>
      </p:sp>
    </p:spTree>
    <p:extLst>
      <p:ext uri="{BB962C8B-B14F-4D97-AF65-F5344CB8AC3E}">
        <p14:creationId xmlns:p14="http://schemas.microsoft.com/office/powerpoint/2010/main" val="2413470085"/>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وَهُوَ بَلَاءٌ تَطُولُ مُدَّتُهُ </a:t>
            </a:r>
            <a:r>
              <a:rPr lang="ar-SA" dirty="0" err="1"/>
              <a:t>وَیَدُومُ</a:t>
            </a:r>
            <a:r>
              <a:rPr lang="ar-SA" dirty="0"/>
              <a:t> مَقَامُهُ</a:t>
            </a:r>
            <a:br>
              <a:rPr lang="ar-SA" dirty="0"/>
            </a:br>
            <a:r>
              <a:rPr lang="ar-SA" dirty="0" err="1"/>
              <a:t>وَلَایُخَفَّفُ</a:t>
            </a:r>
            <a:r>
              <a:rPr lang="ar-SA" dirty="0"/>
              <a:t> عَنْ أَهْلِهِ</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For it is a tribulation whose period is long, whose station endures and whose sufferers are given no respite,</a:t>
            </a:r>
          </a:p>
        </p:txBody>
      </p:sp>
    </p:spTree>
    <p:extLst>
      <p:ext uri="{BB962C8B-B14F-4D97-AF65-F5344CB8AC3E}">
        <p14:creationId xmlns:p14="http://schemas.microsoft.com/office/powerpoint/2010/main" val="1480038670"/>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لِأَنَّهُ </a:t>
            </a:r>
            <a:r>
              <a:rPr lang="ar-SA" dirty="0" err="1"/>
              <a:t>لَایَكُونُ</a:t>
            </a:r>
            <a:r>
              <a:rPr lang="ar-SA" dirty="0"/>
              <a:t> </a:t>
            </a:r>
            <a:r>
              <a:rPr lang="ar-SA" dirty="0" err="1"/>
              <a:t>اِلّا</a:t>
            </a:r>
            <a:r>
              <a:rPr lang="ar-SA" dirty="0"/>
              <a:t> عَنْ غَضَبِكَ وَانْتِقَامِكَ وَسَخَطِكَ</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Since it only occurs as a result of Your wrath, Your vengeance and Your anger,</a:t>
            </a:r>
          </a:p>
        </p:txBody>
      </p:sp>
    </p:spTree>
    <p:extLst>
      <p:ext uri="{BB962C8B-B14F-4D97-AF65-F5344CB8AC3E}">
        <p14:creationId xmlns:p14="http://schemas.microsoft.com/office/powerpoint/2010/main" val="4210645259"/>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 وَهٰذَا مَا لَا تَقُومُ لَهُ السَّمٰواتُ وَالْأَرْضُ</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And these cannot be withstood by the heavens and the earth.</a:t>
            </a:r>
          </a:p>
        </p:txBody>
      </p:sp>
    </p:spTree>
    <p:extLst>
      <p:ext uri="{BB962C8B-B14F-4D97-AF65-F5344CB8AC3E}">
        <p14:creationId xmlns:p14="http://schemas.microsoft.com/office/powerpoint/2010/main" val="3367958133"/>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err="1"/>
              <a:t>یَا</a:t>
            </a:r>
            <a:r>
              <a:rPr lang="ar-SA" dirty="0"/>
              <a:t> </a:t>
            </a:r>
            <a:r>
              <a:rPr lang="ar-SA" dirty="0" err="1"/>
              <a:t>سَیِّدِي</a:t>
            </a:r>
            <a:r>
              <a:rPr lang="ar-SA" dirty="0"/>
              <a:t> </a:t>
            </a:r>
            <a:r>
              <a:rPr lang="ar-SA" dirty="0" err="1"/>
              <a:t>فَكَیفَ</a:t>
            </a:r>
            <a:r>
              <a:rPr lang="ar-SA" dirty="0"/>
              <a:t> لِي</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O Master, so what about me?!</a:t>
            </a:r>
          </a:p>
        </p:txBody>
      </p:sp>
    </p:spTree>
    <p:extLst>
      <p:ext uri="{BB962C8B-B14F-4D97-AF65-F5344CB8AC3E}">
        <p14:creationId xmlns:p14="http://schemas.microsoft.com/office/powerpoint/2010/main" val="85985498"/>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وَأَنَا عَبْدُكَ </a:t>
            </a:r>
            <a:r>
              <a:rPr lang="ar-SA" dirty="0" err="1"/>
              <a:t>الضَّعِیفُ</a:t>
            </a:r>
            <a:r>
              <a:rPr lang="ar-SA" dirty="0"/>
              <a:t> الذَّلِيلُ</a:t>
            </a:r>
            <a:br>
              <a:rPr lang="ar-SA" dirty="0"/>
            </a:br>
            <a:r>
              <a:rPr lang="ar-SA" dirty="0" err="1"/>
              <a:t>الْحَقِیرُ</a:t>
            </a:r>
            <a:r>
              <a:rPr lang="ar-SA" dirty="0"/>
              <a:t> </a:t>
            </a:r>
            <a:r>
              <a:rPr lang="ar-SA" dirty="0" err="1"/>
              <a:t>الْمِسْكِینُ</a:t>
            </a:r>
            <a:r>
              <a:rPr lang="ar-SA" dirty="0"/>
              <a:t> </a:t>
            </a:r>
            <a:r>
              <a:rPr lang="ar-SA" dirty="0" err="1"/>
              <a:t>الْمُسْتَكِینُ</a:t>
            </a:r>
            <a:endParaRPr lang="ar-SA"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For I am Your weak, lowly, base, wretched and miserable slave.</a:t>
            </a:r>
          </a:p>
        </p:txBody>
      </p:sp>
    </p:spTree>
    <p:extLst>
      <p:ext uri="{BB962C8B-B14F-4D97-AF65-F5344CB8AC3E}">
        <p14:creationId xmlns:p14="http://schemas.microsoft.com/office/powerpoint/2010/main" val="1471686478"/>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err="1"/>
              <a:t>یَا</a:t>
            </a:r>
            <a:r>
              <a:rPr lang="ar-SA" dirty="0"/>
              <a:t> إِلٰهِي وَرَبِّي </a:t>
            </a:r>
            <a:r>
              <a:rPr lang="ar-SA" dirty="0" err="1"/>
              <a:t>وَسَیِّدِي</a:t>
            </a:r>
            <a:r>
              <a:rPr lang="ar-SA" dirty="0"/>
              <a:t> وَمَولَاي</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My God! My Lord! My Master! My Protector!</a:t>
            </a:r>
          </a:p>
        </p:txBody>
      </p:sp>
    </p:spTree>
    <p:extLst>
      <p:ext uri="{BB962C8B-B14F-4D97-AF65-F5344CB8AC3E}">
        <p14:creationId xmlns:p14="http://schemas.microsoft.com/office/powerpoint/2010/main" val="448466305"/>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لِأَيِّ الْأُمُورِ </a:t>
            </a:r>
            <a:r>
              <a:rPr lang="ar-SA" dirty="0" err="1"/>
              <a:t>إِلَیكَ</a:t>
            </a:r>
            <a:r>
              <a:rPr lang="ar-SA" dirty="0"/>
              <a:t> أَشْكُو</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For which things would I complain to You?</a:t>
            </a:r>
          </a:p>
        </p:txBody>
      </p:sp>
    </p:spTree>
    <p:extLst>
      <p:ext uri="{BB962C8B-B14F-4D97-AF65-F5344CB8AC3E}">
        <p14:creationId xmlns:p14="http://schemas.microsoft.com/office/powerpoint/2010/main" val="1902918932"/>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وَلِمَا مِنْهَا أَضِجُّ وَأَبْكِي</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And for which of them would I lament and weep?</a:t>
            </a:r>
          </a:p>
        </p:txBody>
      </p:sp>
    </p:spTree>
    <p:extLst>
      <p:ext uri="{BB962C8B-B14F-4D97-AF65-F5344CB8AC3E}">
        <p14:creationId xmlns:p14="http://schemas.microsoft.com/office/powerpoint/2010/main" val="4197417518"/>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وَبِوَجْهِكَ الْبَاقِي بَعْدَ فَنَاءِ كُلِّ </a:t>
            </a:r>
            <a:r>
              <a:rPr lang="ar-SA" dirty="0" err="1"/>
              <a:t>شَىْءٍ</a:t>
            </a:r>
            <a:endParaRPr lang="ar-SA"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And by Your face, which subsists after the annihilation of all things,</a:t>
            </a:r>
          </a:p>
        </p:txBody>
      </p:sp>
    </p:spTree>
    <p:extLst>
      <p:ext uri="{BB962C8B-B14F-4D97-AF65-F5344CB8AC3E}">
        <p14:creationId xmlns:p14="http://schemas.microsoft.com/office/powerpoint/2010/main" val="3055446363"/>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لِأَلِيمِ الْعَذَابِ وَشِدَّتِهِ</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For the pain and severity of </a:t>
            </a:r>
            <a:r>
              <a:rPr lang="en-US" dirty="0" err="1"/>
              <a:t>chaveisement</a:t>
            </a:r>
            <a:r>
              <a:rPr lang="en-US" dirty="0"/>
              <a:t>?</a:t>
            </a:r>
          </a:p>
        </p:txBody>
      </p:sp>
    </p:spTree>
    <p:extLst>
      <p:ext uri="{BB962C8B-B14F-4D97-AF65-F5344CB8AC3E}">
        <p14:creationId xmlns:p14="http://schemas.microsoft.com/office/powerpoint/2010/main" val="1307890418"/>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أَمْ لِطُولِ الْبَلَاءِ وَمُدَّتِهِ</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Or for the length and period of tribulation?</a:t>
            </a:r>
          </a:p>
        </p:txBody>
      </p:sp>
    </p:spTree>
    <p:extLst>
      <p:ext uri="{BB962C8B-B14F-4D97-AF65-F5344CB8AC3E}">
        <p14:creationId xmlns:p14="http://schemas.microsoft.com/office/powerpoint/2010/main" val="33632232"/>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فَلَئِنْ </a:t>
            </a:r>
            <a:r>
              <a:rPr lang="ar-SA" dirty="0" err="1"/>
              <a:t>صَیَّرْتَنِي</a:t>
            </a:r>
            <a:r>
              <a:rPr lang="ar-SA" dirty="0"/>
              <a:t> لِلْعُقُوبَاتِ مَعَ أَعْدَائِكَ</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So if You take me to the punishments with Your enemies,</a:t>
            </a:r>
          </a:p>
        </p:txBody>
      </p:sp>
    </p:spTree>
    <p:extLst>
      <p:ext uri="{BB962C8B-B14F-4D97-AF65-F5344CB8AC3E}">
        <p14:creationId xmlns:p14="http://schemas.microsoft.com/office/powerpoint/2010/main" val="1012176784"/>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وَجَمَعْتَ </a:t>
            </a:r>
            <a:r>
              <a:rPr lang="ar-SA" dirty="0" err="1"/>
              <a:t>بَینِي</a:t>
            </a:r>
            <a:r>
              <a:rPr lang="ar-SA" dirty="0"/>
              <a:t> </a:t>
            </a:r>
            <a:r>
              <a:rPr lang="ar-SA" dirty="0" err="1"/>
              <a:t>وَبَینَ</a:t>
            </a:r>
            <a:r>
              <a:rPr lang="ar-SA" dirty="0"/>
              <a:t> أَهْلِ بَلَائِكَ</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And gather me with the people of Your tribulation</a:t>
            </a:r>
          </a:p>
        </p:txBody>
      </p:sp>
    </p:spTree>
    <p:extLst>
      <p:ext uri="{BB962C8B-B14F-4D97-AF65-F5344CB8AC3E}">
        <p14:creationId xmlns:p14="http://schemas.microsoft.com/office/powerpoint/2010/main" val="3195956278"/>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وَفَرَّقْتَ </a:t>
            </a:r>
            <a:r>
              <a:rPr lang="ar-SA" dirty="0" err="1"/>
              <a:t>بَینِي</a:t>
            </a:r>
            <a:r>
              <a:rPr lang="ar-SA" dirty="0"/>
              <a:t> </a:t>
            </a:r>
            <a:r>
              <a:rPr lang="ar-SA" dirty="0" err="1"/>
              <a:t>وَبَینَ</a:t>
            </a:r>
            <a:r>
              <a:rPr lang="ar-SA" dirty="0"/>
              <a:t> أَحِبَّائِكَ وَأَوْلِيائِكَ</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And separate me from Your friends and saints,</a:t>
            </a:r>
          </a:p>
        </p:txBody>
      </p:sp>
    </p:spTree>
    <p:extLst>
      <p:ext uri="{BB962C8B-B14F-4D97-AF65-F5344CB8AC3E}">
        <p14:creationId xmlns:p14="http://schemas.microsoft.com/office/powerpoint/2010/main" val="828820648"/>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فَهَبْنِي </a:t>
            </a:r>
            <a:r>
              <a:rPr lang="ar-SA" dirty="0" err="1"/>
              <a:t>یَا</a:t>
            </a:r>
            <a:r>
              <a:rPr lang="ar-SA" dirty="0"/>
              <a:t> إِلٰهِي </a:t>
            </a:r>
            <a:r>
              <a:rPr lang="ar-SA" dirty="0" err="1"/>
              <a:t>وَسَیِّدِي</a:t>
            </a:r>
            <a:r>
              <a:rPr lang="ar-SA" dirty="0"/>
              <a:t> وَمَولَايَ وَرَبِّي</a:t>
            </a:r>
            <a:br>
              <a:rPr lang="ar-SA" dirty="0"/>
            </a:br>
            <a:r>
              <a:rPr lang="ar-SA" dirty="0"/>
              <a:t>صَبَرْتُ </a:t>
            </a:r>
            <a:r>
              <a:rPr lang="ar-SA" dirty="0" err="1"/>
              <a:t>عَلٰی</a:t>
            </a:r>
            <a:r>
              <a:rPr lang="ar-SA" dirty="0"/>
              <a:t> عَذَابِكَ</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Then suppose, My God, my Master, my Protector, and my Lord, that I am able to endure Your </a:t>
            </a:r>
            <a:r>
              <a:rPr lang="en-US" dirty="0" err="1"/>
              <a:t>chaveisement</a:t>
            </a:r>
            <a:r>
              <a:rPr lang="en-US" dirty="0"/>
              <a:t>,</a:t>
            </a:r>
          </a:p>
        </p:txBody>
      </p:sp>
    </p:spTree>
    <p:extLst>
      <p:ext uri="{BB962C8B-B14F-4D97-AF65-F5344CB8AC3E}">
        <p14:creationId xmlns:p14="http://schemas.microsoft.com/office/powerpoint/2010/main" val="2214710473"/>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err="1"/>
              <a:t>فَكَیْفَ</a:t>
            </a:r>
            <a:r>
              <a:rPr lang="ar-SA" dirty="0"/>
              <a:t> أَصْبِرُ </a:t>
            </a:r>
            <a:r>
              <a:rPr lang="ar-SA" dirty="0" err="1"/>
              <a:t>عَلَی</a:t>
            </a:r>
            <a:r>
              <a:rPr lang="ar-SA" dirty="0"/>
              <a:t> فِرَاقِكَ</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But how can I endure separation from You?</a:t>
            </a:r>
          </a:p>
        </p:txBody>
      </p:sp>
    </p:spTree>
    <p:extLst>
      <p:ext uri="{BB962C8B-B14F-4D97-AF65-F5344CB8AC3E}">
        <p14:creationId xmlns:p14="http://schemas.microsoft.com/office/powerpoint/2010/main" val="1869010419"/>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وَهَبْنِي صَبَرْتُ </a:t>
            </a:r>
            <a:r>
              <a:rPr lang="ar-SA" dirty="0" err="1"/>
              <a:t>عَلٰی</a:t>
            </a:r>
            <a:r>
              <a:rPr lang="ar-SA" dirty="0"/>
              <a:t> حَرِّ نَارِكَ</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And suppose that I am able to endure the heat of Your fire,</a:t>
            </a:r>
          </a:p>
        </p:txBody>
      </p:sp>
    </p:spTree>
    <p:extLst>
      <p:ext uri="{BB962C8B-B14F-4D97-AF65-F5344CB8AC3E}">
        <p14:creationId xmlns:p14="http://schemas.microsoft.com/office/powerpoint/2010/main" val="1445315566"/>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err="1"/>
              <a:t>فَكَیْفَ</a:t>
            </a:r>
            <a:r>
              <a:rPr lang="ar-SA" dirty="0"/>
              <a:t> أَصْبِرُ عَنِ النَّظَرِ </a:t>
            </a:r>
            <a:r>
              <a:rPr lang="ar-SA" dirty="0" err="1"/>
              <a:t>إِلٰی</a:t>
            </a:r>
            <a:r>
              <a:rPr lang="ar-SA" dirty="0"/>
              <a:t> كَرَامَتِكَ</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But how can I endure not gazing upon Your generosity?</a:t>
            </a:r>
          </a:p>
        </p:txBody>
      </p:sp>
    </p:spTree>
    <p:extLst>
      <p:ext uri="{BB962C8B-B14F-4D97-AF65-F5344CB8AC3E}">
        <p14:creationId xmlns:p14="http://schemas.microsoft.com/office/powerpoint/2010/main" val="4195008492"/>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أَمْ </a:t>
            </a:r>
            <a:r>
              <a:rPr lang="ar-SA" dirty="0" err="1"/>
              <a:t>كَیْفَ</a:t>
            </a:r>
            <a:r>
              <a:rPr lang="ar-SA" dirty="0"/>
              <a:t> أَسْكُنُ </a:t>
            </a:r>
            <a:r>
              <a:rPr lang="ar-SA" dirty="0" err="1"/>
              <a:t>فِی</a:t>
            </a:r>
            <a:r>
              <a:rPr lang="ar-SA" dirty="0"/>
              <a:t> النَّارِ وَرَجَائِي عَفْوُكَ</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Or how can I dwell in the Fire while my hope is Your pardon?</a:t>
            </a:r>
          </a:p>
        </p:txBody>
      </p:sp>
    </p:spTree>
    <p:extLst>
      <p:ext uri="{BB962C8B-B14F-4D97-AF65-F5344CB8AC3E}">
        <p14:creationId xmlns:p14="http://schemas.microsoft.com/office/powerpoint/2010/main" val="3187547124"/>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وَبِأَسْمَائِكَ </a:t>
            </a:r>
            <a:r>
              <a:rPr lang="ar-SA" dirty="0" err="1"/>
              <a:t>الَّتِی</a:t>
            </a:r>
            <a:r>
              <a:rPr lang="ar-SA" dirty="0"/>
              <a:t> مَلَأَتْ أَرْكَانَ كُلِّ </a:t>
            </a:r>
            <a:r>
              <a:rPr lang="ar-SA" dirty="0" err="1"/>
              <a:t>شَىْءٍ</a:t>
            </a:r>
            <a:endParaRPr lang="ar-SA"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And by Your Names, which have filled the foundations of all things;</a:t>
            </a:r>
          </a:p>
        </p:txBody>
      </p:sp>
    </p:spTree>
    <p:extLst>
      <p:ext uri="{BB962C8B-B14F-4D97-AF65-F5344CB8AC3E}">
        <p14:creationId xmlns:p14="http://schemas.microsoft.com/office/powerpoint/2010/main" val="416363339"/>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فَبِعِزَّتِكَ </a:t>
            </a:r>
            <a:r>
              <a:rPr lang="ar-SA" dirty="0" err="1"/>
              <a:t>یَا</a:t>
            </a:r>
            <a:r>
              <a:rPr lang="ar-SA" dirty="0"/>
              <a:t> </a:t>
            </a:r>
            <a:r>
              <a:rPr lang="ar-SA" dirty="0" err="1"/>
              <a:t>سَیِّدِي</a:t>
            </a:r>
            <a:r>
              <a:rPr lang="ar-SA" dirty="0"/>
              <a:t> وَمَولَايَ</a:t>
            </a:r>
            <a:br>
              <a:rPr lang="ar-SA" dirty="0"/>
            </a:br>
            <a:r>
              <a:rPr lang="ar-SA" dirty="0"/>
              <a:t>أُقْسِمُ صَادِقاً لَئِنْ تَرَكتَنِي نَاطِقاً</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So by </a:t>
            </a:r>
            <a:r>
              <a:rPr lang="en-US" dirty="0" err="1"/>
              <a:t>Your</a:t>
            </a:r>
            <a:r>
              <a:rPr lang="en-US" dirty="0"/>
              <a:t> might, my Master and my protector, I swear sincerely, if You leave me with speech,</a:t>
            </a:r>
          </a:p>
        </p:txBody>
      </p:sp>
    </p:spTree>
    <p:extLst>
      <p:ext uri="{BB962C8B-B14F-4D97-AF65-F5344CB8AC3E}">
        <p14:creationId xmlns:p14="http://schemas.microsoft.com/office/powerpoint/2010/main" val="1896790697"/>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err="1"/>
              <a:t>لَأَضِجَّنَّ</a:t>
            </a:r>
            <a:r>
              <a:rPr lang="ar-SA" dirty="0"/>
              <a:t> </a:t>
            </a:r>
            <a:r>
              <a:rPr lang="ar-SA" dirty="0" err="1"/>
              <a:t>إِلَیْكَ</a:t>
            </a:r>
            <a:r>
              <a:rPr lang="ar-SA" dirty="0"/>
              <a:t> </a:t>
            </a:r>
            <a:r>
              <a:rPr lang="ar-SA" dirty="0" err="1"/>
              <a:t>بَیْنَ</a:t>
            </a:r>
            <a:r>
              <a:rPr lang="ar-SA" dirty="0"/>
              <a:t> أَهْلِهَا </a:t>
            </a:r>
            <a:r>
              <a:rPr lang="ar-SA" dirty="0" err="1"/>
              <a:t>ضَجِیجَ</a:t>
            </a:r>
            <a:r>
              <a:rPr lang="ar-SA" dirty="0"/>
              <a:t> الْآمِلِينَ</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I will lament to You from the midst of the Fire's inhabitants with lamentation of the hopeful;</a:t>
            </a:r>
          </a:p>
        </p:txBody>
      </p:sp>
    </p:spTree>
    <p:extLst>
      <p:ext uri="{BB962C8B-B14F-4D97-AF65-F5344CB8AC3E}">
        <p14:creationId xmlns:p14="http://schemas.microsoft.com/office/powerpoint/2010/main" val="4287822139"/>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err="1"/>
              <a:t>وَلَأَصْرُخَنَّ</a:t>
            </a:r>
            <a:r>
              <a:rPr lang="ar-SA" dirty="0"/>
              <a:t> </a:t>
            </a:r>
            <a:r>
              <a:rPr lang="ar-SA" dirty="0" err="1"/>
              <a:t>إِلَیْكَ</a:t>
            </a:r>
            <a:r>
              <a:rPr lang="ar-SA" dirty="0"/>
              <a:t> صُرَاخَ </a:t>
            </a:r>
            <a:r>
              <a:rPr lang="ar-SA" dirty="0" err="1"/>
              <a:t>الْمُسْتَصْرِخِینَ</a:t>
            </a:r>
            <a:endParaRPr lang="ar-SA"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I will cry to You with the cry of those crying for help;</a:t>
            </a:r>
          </a:p>
        </p:txBody>
      </p:sp>
    </p:spTree>
    <p:extLst>
      <p:ext uri="{BB962C8B-B14F-4D97-AF65-F5344CB8AC3E}">
        <p14:creationId xmlns:p14="http://schemas.microsoft.com/office/powerpoint/2010/main" val="1520969564"/>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err="1"/>
              <a:t>وَلَأَبْكِیَنَّ</a:t>
            </a:r>
            <a:r>
              <a:rPr lang="ar-SA" dirty="0"/>
              <a:t> </a:t>
            </a:r>
            <a:r>
              <a:rPr lang="ar-SA" dirty="0" err="1"/>
              <a:t>عَلَیْكَ</a:t>
            </a:r>
            <a:r>
              <a:rPr lang="ar-SA" dirty="0"/>
              <a:t> بُكَاءَ </a:t>
            </a:r>
            <a:r>
              <a:rPr lang="ar-SA" dirty="0" err="1"/>
              <a:t>الْفَاقِدِینَ</a:t>
            </a:r>
            <a:endParaRPr lang="ar-SA"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I will weep to You with the weeping of the bereft;</a:t>
            </a:r>
          </a:p>
        </p:txBody>
      </p:sp>
    </p:spTree>
    <p:extLst>
      <p:ext uri="{BB962C8B-B14F-4D97-AF65-F5344CB8AC3E}">
        <p14:creationId xmlns:p14="http://schemas.microsoft.com/office/powerpoint/2010/main" val="3018686099"/>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err="1"/>
              <a:t>وَلَأُنَادِيَنَّكَ</a:t>
            </a:r>
            <a:r>
              <a:rPr lang="ar-SA" dirty="0"/>
              <a:t> </a:t>
            </a:r>
            <a:r>
              <a:rPr lang="ar-SA" dirty="0" err="1"/>
              <a:t>أَینَ</a:t>
            </a:r>
            <a:r>
              <a:rPr lang="ar-SA" dirty="0"/>
              <a:t> كُنْتَ </a:t>
            </a:r>
            <a:r>
              <a:rPr lang="ar-SA" dirty="0" err="1"/>
              <a:t>یَا</a:t>
            </a:r>
            <a:r>
              <a:rPr lang="ar-SA" dirty="0"/>
              <a:t> وَلِيَّ الْمُؤْمِنِينَ</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And I will call to You, Where art You, O Sponsor of the believers,</a:t>
            </a:r>
          </a:p>
        </p:txBody>
      </p:sp>
    </p:spTree>
    <p:extLst>
      <p:ext uri="{BB962C8B-B14F-4D97-AF65-F5344CB8AC3E}">
        <p14:creationId xmlns:p14="http://schemas.microsoft.com/office/powerpoint/2010/main" val="2586174567"/>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err="1"/>
              <a:t>یَا</a:t>
            </a:r>
            <a:r>
              <a:rPr lang="ar-SA" dirty="0"/>
              <a:t> </a:t>
            </a:r>
            <a:r>
              <a:rPr lang="ar-SA" dirty="0" err="1"/>
              <a:t>غَایَةَ</a:t>
            </a:r>
            <a:r>
              <a:rPr lang="ar-SA" dirty="0"/>
              <a:t> آمَالِ </a:t>
            </a:r>
            <a:r>
              <a:rPr lang="ar-SA" dirty="0" err="1"/>
              <a:t>الْعَارِفِینَ</a:t>
            </a:r>
            <a:endParaRPr lang="ar-SA"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O Goal of the hopes of Your knowers,</a:t>
            </a:r>
          </a:p>
        </p:txBody>
      </p:sp>
    </p:spTree>
    <p:extLst>
      <p:ext uri="{BB962C8B-B14F-4D97-AF65-F5344CB8AC3E}">
        <p14:creationId xmlns:p14="http://schemas.microsoft.com/office/powerpoint/2010/main" val="2637926884"/>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err="1"/>
              <a:t>یَا</a:t>
            </a:r>
            <a:r>
              <a:rPr lang="ar-SA" dirty="0"/>
              <a:t> </a:t>
            </a:r>
            <a:r>
              <a:rPr lang="ar-SA" dirty="0" err="1"/>
              <a:t>غِیَاثَ</a:t>
            </a:r>
            <a:r>
              <a:rPr lang="ar-SA" dirty="0"/>
              <a:t> </a:t>
            </a:r>
            <a:r>
              <a:rPr lang="ar-SA" dirty="0" err="1"/>
              <a:t>الْمُسْتَغِیثِینَ</a:t>
            </a:r>
            <a:endParaRPr lang="ar-SA"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O Aid of those who seek assistance,</a:t>
            </a:r>
          </a:p>
        </p:txBody>
      </p:sp>
    </p:spTree>
    <p:extLst>
      <p:ext uri="{BB962C8B-B14F-4D97-AF65-F5344CB8AC3E}">
        <p14:creationId xmlns:p14="http://schemas.microsoft.com/office/powerpoint/2010/main" val="1435960870"/>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err="1"/>
              <a:t>یَا</a:t>
            </a:r>
            <a:r>
              <a:rPr lang="ar-SA" dirty="0"/>
              <a:t> </a:t>
            </a:r>
            <a:r>
              <a:rPr lang="ar-SA" dirty="0" err="1"/>
              <a:t>حَبِیبَ</a:t>
            </a:r>
            <a:r>
              <a:rPr lang="ar-SA" dirty="0"/>
              <a:t> قُلُوبِ </a:t>
            </a:r>
            <a:r>
              <a:rPr lang="ar-SA" dirty="0" err="1"/>
              <a:t>الصَّادِقِینَ</a:t>
            </a:r>
            <a:endParaRPr lang="ar-SA"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O Friend of the hearts of the sincere</a:t>
            </a:r>
          </a:p>
        </p:txBody>
      </p:sp>
    </p:spTree>
    <p:extLst>
      <p:ext uri="{BB962C8B-B14F-4D97-AF65-F5344CB8AC3E}">
        <p14:creationId xmlns:p14="http://schemas.microsoft.com/office/powerpoint/2010/main" val="360902308"/>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err="1"/>
              <a:t>وَیَا</a:t>
            </a:r>
            <a:r>
              <a:rPr lang="ar-SA" dirty="0"/>
              <a:t> إِلٰهَ </a:t>
            </a:r>
            <a:r>
              <a:rPr lang="ar-SA" dirty="0" err="1"/>
              <a:t>الْعَالَمِینَ</a:t>
            </a:r>
            <a:endParaRPr lang="ar-SA"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And O God of all the world's inhabitants!</a:t>
            </a:r>
          </a:p>
        </p:txBody>
      </p:sp>
    </p:spTree>
    <p:extLst>
      <p:ext uri="{BB962C8B-B14F-4D97-AF65-F5344CB8AC3E}">
        <p14:creationId xmlns:p14="http://schemas.microsoft.com/office/powerpoint/2010/main" val="1751017065"/>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أَفَتُرَاكَ سُبْحَانَكَ </a:t>
            </a:r>
            <a:r>
              <a:rPr lang="ar-SA" dirty="0" err="1"/>
              <a:t>یَا</a:t>
            </a:r>
            <a:r>
              <a:rPr lang="ar-SA" dirty="0"/>
              <a:t> إِلٰهِي وَبِحَمْدِكَ</a:t>
            </a:r>
            <a:br>
              <a:rPr lang="ar-SA" dirty="0"/>
            </a:br>
            <a:r>
              <a:rPr lang="ar-SA" dirty="0"/>
              <a:t>تَسْمَعُ </a:t>
            </a:r>
            <a:r>
              <a:rPr lang="ar-SA" dirty="0" err="1"/>
              <a:t>فِیهَا</a:t>
            </a:r>
            <a:r>
              <a:rPr lang="ar-SA" dirty="0"/>
              <a:t> صَوْتَ عَبْدٍ مُسْلِمٍ</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Can You see Yourself — Glory be to You My God, and Thine is the praise — hearing within the Fire the voice of a slave surrendered to You,</a:t>
            </a:r>
          </a:p>
        </p:txBody>
      </p:sp>
    </p:spTree>
    <p:extLst>
      <p:ext uri="{BB962C8B-B14F-4D97-AF65-F5344CB8AC3E}">
        <p14:creationId xmlns:p14="http://schemas.microsoft.com/office/powerpoint/2010/main" val="4182178722"/>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وَبِعِلْمِكَ الَّذِي أَحَاطَ بِكُلِّ </a:t>
            </a:r>
            <a:r>
              <a:rPr lang="ar-SA" dirty="0" err="1"/>
              <a:t>شَىْءٍ</a:t>
            </a:r>
            <a:endParaRPr lang="ar-SA"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And by Your knowledge, which encompasses all things;</a:t>
            </a:r>
          </a:p>
        </p:txBody>
      </p:sp>
    </p:spTree>
    <p:extLst>
      <p:ext uri="{BB962C8B-B14F-4D97-AF65-F5344CB8AC3E}">
        <p14:creationId xmlns:p14="http://schemas.microsoft.com/office/powerpoint/2010/main" val="2237438864"/>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سُجِنَ </a:t>
            </a:r>
            <a:r>
              <a:rPr lang="ar-SA" dirty="0" err="1"/>
              <a:t>فِیهَا</a:t>
            </a:r>
            <a:r>
              <a:rPr lang="ar-SA" dirty="0"/>
              <a:t> بِمُخَالَفَتِهِ</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Imprisoned there because of his violations,</a:t>
            </a:r>
          </a:p>
        </p:txBody>
      </p:sp>
    </p:spTree>
    <p:extLst>
      <p:ext uri="{BB962C8B-B14F-4D97-AF65-F5344CB8AC3E}">
        <p14:creationId xmlns:p14="http://schemas.microsoft.com/office/powerpoint/2010/main" val="675354399"/>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وَذَاقَ طَعْمَ عَذَابِهَا </a:t>
            </a:r>
            <a:r>
              <a:rPr lang="ar-SA" dirty="0" err="1"/>
              <a:t>بِمَعْصِیَتِهِ</a:t>
            </a:r>
            <a:endParaRPr lang="ar-SA"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Tasting the favor of its torment because of his disobedience,</a:t>
            </a:r>
          </a:p>
        </p:txBody>
      </p:sp>
    </p:spTree>
    <p:extLst>
      <p:ext uri="{BB962C8B-B14F-4D97-AF65-F5344CB8AC3E}">
        <p14:creationId xmlns:p14="http://schemas.microsoft.com/office/powerpoint/2010/main" val="3243591573"/>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وَحُبِسَ </a:t>
            </a:r>
            <a:r>
              <a:rPr lang="ar-SA" dirty="0" err="1"/>
              <a:t>بَینَ</a:t>
            </a:r>
            <a:r>
              <a:rPr lang="ar-SA" dirty="0"/>
              <a:t> أَطْبَاقِهَا بِجُرْمِهِ </a:t>
            </a:r>
            <a:r>
              <a:rPr lang="ar-SA" dirty="0" err="1"/>
              <a:t>وَجَرِیرَتِهِ</a:t>
            </a:r>
            <a:endParaRPr lang="ar-SA"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And confined within its levels because of his sin and crime,</a:t>
            </a:r>
          </a:p>
        </p:txBody>
      </p:sp>
    </p:spTree>
    <p:extLst>
      <p:ext uri="{BB962C8B-B14F-4D97-AF65-F5344CB8AC3E}">
        <p14:creationId xmlns:p14="http://schemas.microsoft.com/office/powerpoint/2010/main" val="3400944239"/>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وَهُوَ </a:t>
            </a:r>
            <a:r>
              <a:rPr lang="ar-SA" dirty="0" err="1"/>
              <a:t>یَضِجُّ</a:t>
            </a:r>
            <a:r>
              <a:rPr lang="ar-SA" dirty="0"/>
              <a:t> </a:t>
            </a:r>
            <a:r>
              <a:rPr lang="ar-SA" dirty="0" err="1"/>
              <a:t>إِلَیْكَ</a:t>
            </a:r>
            <a:r>
              <a:rPr lang="ar-SA" dirty="0"/>
              <a:t> </a:t>
            </a:r>
            <a:r>
              <a:rPr lang="ar-SA" dirty="0" err="1"/>
              <a:t>ضَجِیجَ</a:t>
            </a:r>
            <a:r>
              <a:rPr lang="ar-SA" dirty="0"/>
              <a:t> مُؤَمِّلٍ لِرَحْمَتِكَ</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While he laments to You with the lament of one hopeful for Your mercy,</a:t>
            </a:r>
          </a:p>
        </p:txBody>
      </p:sp>
    </p:spTree>
    <p:extLst>
      <p:ext uri="{BB962C8B-B14F-4D97-AF65-F5344CB8AC3E}">
        <p14:creationId xmlns:p14="http://schemas.microsoft.com/office/powerpoint/2010/main" val="3778098361"/>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err="1"/>
              <a:t>وَیُنَادِیكَ</a:t>
            </a:r>
            <a:r>
              <a:rPr lang="ar-SA" dirty="0"/>
              <a:t> بِلِسَانِ أَهْلِ </a:t>
            </a:r>
            <a:r>
              <a:rPr lang="ar-SA" dirty="0" err="1"/>
              <a:t>تَوحِیدِكَ</a:t>
            </a:r>
            <a:endParaRPr lang="ar-SA"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And calls to You with the tongue of those who profess Your Unity</a:t>
            </a:r>
          </a:p>
        </p:txBody>
      </p:sp>
    </p:spTree>
    <p:extLst>
      <p:ext uri="{BB962C8B-B14F-4D97-AF65-F5344CB8AC3E}">
        <p14:creationId xmlns:p14="http://schemas.microsoft.com/office/powerpoint/2010/main" val="1152926614"/>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err="1"/>
              <a:t>وَیَتَوَسَّلُ</a:t>
            </a:r>
            <a:r>
              <a:rPr lang="ar-SA" dirty="0"/>
              <a:t> </a:t>
            </a:r>
            <a:r>
              <a:rPr lang="ar-SA" dirty="0" err="1"/>
              <a:t>إِلَیْكَ</a:t>
            </a:r>
            <a:r>
              <a:rPr lang="ar-SA" dirty="0"/>
              <a:t> بِرُبُوبِيَّتِكَ</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And entreats You by Your lordship!</a:t>
            </a:r>
          </a:p>
        </p:txBody>
      </p:sp>
    </p:spTree>
    <p:extLst>
      <p:ext uri="{BB962C8B-B14F-4D97-AF65-F5344CB8AC3E}">
        <p14:creationId xmlns:p14="http://schemas.microsoft.com/office/powerpoint/2010/main" val="1550052057"/>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err="1"/>
              <a:t>یَا</a:t>
            </a:r>
            <a:r>
              <a:rPr lang="ar-SA" dirty="0"/>
              <a:t> مَولَايَ </a:t>
            </a:r>
            <a:r>
              <a:rPr lang="ar-SA" dirty="0" err="1"/>
              <a:t>فَكَیفَ</a:t>
            </a:r>
            <a:r>
              <a:rPr lang="ar-SA" dirty="0"/>
              <a:t> </a:t>
            </a:r>
            <a:r>
              <a:rPr lang="ar-SA" dirty="0" err="1"/>
              <a:t>یَبْقَی</a:t>
            </a:r>
            <a:r>
              <a:rPr lang="ar-SA" dirty="0"/>
              <a:t> </a:t>
            </a:r>
            <a:r>
              <a:rPr lang="ar-SA" dirty="0" err="1"/>
              <a:t>فِی</a:t>
            </a:r>
            <a:r>
              <a:rPr lang="ar-SA" dirty="0"/>
              <a:t> الْعَذَابِ</a:t>
            </a:r>
            <a:br>
              <a:rPr lang="ar-SA" dirty="0"/>
            </a:br>
            <a:r>
              <a:rPr lang="ar-SA" dirty="0"/>
              <a:t>وَهُوَ يَرْجُوا مَا سَلَفَ مِنْ حِلْمِكَ </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My Protector, so how should he remain in the </a:t>
            </a:r>
            <a:r>
              <a:rPr lang="en-US" dirty="0" err="1"/>
              <a:t>chaveisement</a:t>
            </a:r>
            <a:r>
              <a:rPr lang="en-US" dirty="0"/>
              <a:t>, while he has hope for Your previous clemency?</a:t>
            </a:r>
          </a:p>
        </p:txBody>
      </p:sp>
    </p:spTree>
    <p:extLst>
      <p:ext uri="{BB962C8B-B14F-4D97-AF65-F5344CB8AC3E}">
        <p14:creationId xmlns:p14="http://schemas.microsoft.com/office/powerpoint/2010/main" val="2541783513"/>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أَمْ </a:t>
            </a:r>
            <a:r>
              <a:rPr lang="ar-SA" dirty="0" err="1"/>
              <a:t>كَیْفَ</a:t>
            </a:r>
            <a:r>
              <a:rPr lang="ar-SA" dirty="0"/>
              <a:t> تُؤْلِمُهُ النَّارُ وَهُوَ يَأمُلُ فَضْلَكَ وَرَحْمَتَكَ</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Or how should the Fire cause him pain while he expects Your bounty and mercy?</a:t>
            </a:r>
          </a:p>
        </p:txBody>
      </p:sp>
    </p:spTree>
    <p:extLst>
      <p:ext uri="{BB962C8B-B14F-4D97-AF65-F5344CB8AC3E}">
        <p14:creationId xmlns:p14="http://schemas.microsoft.com/office/powerpoint/2010/main" val="3339210968"/>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أَمْ </a:t>
            </a:r>
            <a:r>
              <a:rPr lang="ar-SA" dirty="0" err="1"/>
              <a:t>كَیْفَ</a:t>
            </a:r>
            <a:r>
              <a:rPr lang="ar-SA" dirty="0"/>
              <a:t> يُحْرِقُهُ </a:t>
            </a:r>
            <a:r>
              <a:rPr lang="ar-SA" dirty="0" err="1"/>
              <a:t>لَهِیبُهَا</a:t>
            </a:r>
            <a:r>
              <a:rPr lang="ar-SA" dirty="0"/>
              <a:t> وَأَنْتَ تَسْمَعُ صَوْتَهُ </a:t>
            </a:r>
            <a:r>
              <a:rPr lang="ar-SA" dirty="0" err="1"/>
              <a:t>وَتَرٰی</a:t>
            </a:r>
            <a:r>
              <a:rPr lang="ar-SA" dirty="0"/>
              <a:t> مَكَانَهُ</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Or how should its flames burn him, while You hear his voice and see his place?</a:t>
            </a:r>
          </a:p>
        </p:txBody>
      </p:sp>
    </p:spTree>
    <p:extLst>
      <p:ext uri="{BB962C8B-B14F-4D97-AF65-F5344CB8AC3E}">
        <p14:creationId xmlns:p14="http://schemas.microsoft.com/office/powerpoint/2010/main" val="1408708155"/>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أَمْ </a:t>
            </a:r>
            <a:r>
              <a:rPr lang="ar-SA" dirty="0" err="1"/>
              <a:t>كَیْفَ</a:t>
            </a:r>
            <a:r>
              <a:rPr lang="ar-SA" dirty="0"/>
              <a:t> </a:t>
            </a:r>
            <a:r>
              <a:rPr lang="ar-SA" dirty="0" err="1"/>
              <a:t>یَشْتَمِلُ</a:t>
            </a:r>
            <a:r>
              <a:rPr lang="ar-SA" dirty="0"/>
              <a:t> </a:t>
            </a:r>
            <a:r>
              <a:rPr lang="ar-SA" dirty="0" err="1"/>
              <a:t>عَلَیهِ</a:t>
            </a:r>
            <a:r>
              <a:rPr lang="ar-SA" dirty="0"/>
              <a:t> </a:t>
            </a:r>
            <a:r>
              <a:rPr lang="ar-SA" dirty="0" err="1"/>
              <a:t>زَفِیرُهَا</a:t>
            </a:r>
            <a:r>
              <a:rPr lang="ar-SA" dirty="0"/>
              <a:t> وَأَنْتَ تَعْلَمُ ضَعْفَهُ</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Or how should its groaning encompass him, while You know his weakness?</a:t>
            </a:r>
          </a:p>
        </p:txBody>
      </p:sp>
    </p:spTree>
    <p:extLst>
      <p:ext uri="{BB962C8B-B14F-4D97-AF65-F5344CB8AC3E}">
        <p14:creationId xmlns:p14="http://schemas.microsoft.com/office/powerpoint/2010/main" val="2438970233"/>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وَبِنُورِ وَجْهِكَ الَّذِي أَضَاءَ لَهُ كُلُّ </a:t>
            </a:r>
            <a:r>
              <a:rPr lang="ar-SA" dirty="0" err="1"/>
              <a:t>شَىْءٍ</a:t>
            </a:r>
            <a:endParaRPr lang="ar-SA"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And by the light of Your face, through which all things are illumined!</a:t>
            </a:r>
          </a:p>
        </p:txBody>
      </p:sp>
    </p:spTree>
    <p:extLst>
      <p:ext uri="{BB962C8B-B14F-4D97-AF65-F5344CB8AC3E}">
        <p14:creationId xmlns:p14="http://schemas.microsoft.com/office/powerpoint/2010/main" val="2664766113"/>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أَمْ </a:t>
            </a:r>
            <a:r>
              <a:rPr lang="ar-SA" dirty="0" err="1"/>
              <a:t>كَیْفَ</a:t>
            </a:r>
            <a:r>
              <a:rPr lang="ar-SA" dirty="0"/>
              <a:t> </a:t>
            </a:r>
            <a:r>
              <a:rPr lang="ar-SA" dirty="0" err="1"/>
              <a:t>یَتَقَلْقَلُ</a:t>
            </a:r>
            <a:r>
              <a:rPr lang="ar-SA" dirty="0"/>
              <a:t> </a:t>
            </a:r>
            <a:r>
              <a:rPr lang="ar-SA" dirty="0" err="1"/>
              <a:t>بَیْنَ</a:t>
            </a:r>
            <a:r>
              <a:rPr lang="ar-SA" dirty="0"/>
              <a:t> أَطْبَاقِهَا وَأَنْتَ تَعْلَمُ صِدْقَهُ</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Or how should he be convulsed among its levels, while You know his sincerity?</a:t>
            </a:r>
          </a:p>
        </p:txBody>
      </p:sp>
    </p:spTree>
    <p:extLst>
      <p:ext uri="{BB962C8B-B14F-4D97-AF65-F5344CB8AC3E}">
        <p14:creationId xmlns:p14="http://schemas.microsoft.com/office/powerpoint/2010/main" val="3884529167"/>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أَمْ </a:t>
            </a:r>
            <a:r>
              <a:rPr lang="ar-SA" dirty="0" err="1"/>
              <a:t>كَیْفَ</a:t>
            </a:r>
            <a:r>
              <a:rPr lang="ar-SA" dirty="0"/>
              <a:t> تَزْجُرُهُ زَبَانِيَتُهَا وَهُوَ </a:t>
            </a:r>
            <a:r>
              <a:rPr lang="ar-SA" dirty="0" err="1"/>
              <a:t>یُنَادِیكَ</a:t>
            </a:r>
            <a:r>
              <a:rPr lang="ar-SA" dirty="0"/>
              <a:t> </a:t>
            </a:r>
            <a:r>
              <a:rPr lang="ar-SA" dirty="0" err="1"/>
              <a:t>یَا</a:t>
            </a:r>
            <a:r>
              <a:rPr lang="ar-SA" dirty="0"/>
              <a:t> رَبَّهُ</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Or how should its keepers torture him while he calls out to You, O Lord?</a:t>
            </a:r>
          </a:p>
        </p:txBody>
      </p:sp>
    </p:spTree>
    <p:extLst>
      <p:ext uri="{BB962C8B-B14F-4D97-AF65-F5344CB8AC3E}">
        <p14:creationId xmlns:p14="http://schemas.microsoft.com/office/powerpoint/2010/main" val="2983018313"/>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أَمْ </a:t>
            </a:r>
            <a:r>
              <a:rPr lang="ar-SA" dirty="0" err="1"/>
              <a:t>كَیْفَ</a:t>
            </a:r>
            <a:r>
              <a:rPr lang="ar-SA" dirty="0"/>
              <a:t> </a:t>
            </a:r>
            <a:r>
              <a:rPr lang="ar-SA" dirty="0" err="1"/>
              <a:t>یَرْجُو</a:t>
            </a:r>
            <a:r>
              <a:rPr lang="ar-SA" dirty="0"/>
              <a:t> فَضْلَكَ </a:t>
            </a:r>
            <a:r>
              <a:rPr lang="ar-SA" dirty="0" err="1"/>
              <a:t>فِی</a:t>
            </a:r>
            <a:r>
              <a:rPr lang="ar-SA" dirty="0"/>
              <a:t> عِتْقِهِ مِنْهَا فَتَتْرُكُهُ </a:t>
            </a:r>
            <a:r>
              <a:rPr lang="ar-SA" dirty="0" err="1"/>
              <a:t>فِیهَا</a:t>
            </a:r>
            <a:endParaRPr lang="ar-SA"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Or how should he have hope of Your bounty in freeing him from it, while You abandon him within it?</a:t>
            </a:r>
          </a:p>
        </p:txBody>
      </p:sp>
    </p:spTree>
    <p:extLst>
      <p:ext uri="{BB962C8B-B14F-4D97-AF65-F5344CB8AC3E}">
        <p14:creationId xmlns:p14="http://schemas.microsoft.com/office/powerpoint/2010/main" val="15738040"/>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err="1"/>
              <a:t>هَیْهَاتَ</a:t>
            </a:r>
            <a:r>
              <a:rPr lang="ar-SA" dirty="0"/>
              <a:t> مَا ذٰلِكَ الظَّنُّ بِكَ</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Far be it from You! That is not what is expected of You,</a:t>
            </a:r>
          </a:p>
        </p:txBody>
      </p:sp>
    </p:spTree>
    <p:extLst>
      <p:ext uri="{BB962C8B-B14F-4D97-AF65-F5344CB8AC3E}">
        <p14:creationId xmlns:p14="http://schemas.microsoft.com/office/powerpoint/2010/main" val="3418035883"/>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وَلَا الْمَعْرُوفُ مِنْ فَضْلِكَ</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Nor what is well-known of Your bounty,</a:t>
            </a:r>
          </a:p>
        </p:txBody>
      </p:sp>
    </p:spTree>
    <p:extLst>
      <p:ext uri="{BB962C8B-B14F-4D97-AF65-F5344CB8AC3E}">
        <p14:creationId xmlns:p14="http://schemas.microsoft.com/office/powerpoint/2010/main" val="1806912966"/>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وَلَا مُشْبِهٌ لِمَا عَامَلْتَ بِهِ </a:t>
            </a:r>
            <a:r>
              <a:rPr lang="ar-SA" dirty="0" err="1"/>
              <a:t>الْمُوَحِّدِینَ</a:t>
            </a:r>
            <a:br>
              <a:rPr lang="ar-SA" dirty="0"/>
            </a:br>
            <a:r>
              <a:rPr lang="ar-SA" dirty="0"/>
              <a:t>مِنْ بِرِّكَ وَإِحْسَانِكَ</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Nor it is like the goodness and kindness You have shown to those who profess Your Unity.</a:t>
            </a:r>
          </a:p>
        </p:txBody>
      </p:sp>
    </p:spTree>
    <p:extLst>
      <p:ext uri="{BB962C8B-B14F-4D97-AF65-F5344CB8AC3E}">
        <p14:creationId xmlns:p14="http://schemas.microsoft.com/office/powerpoint/2010/main" val="934914990"/>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err="1"/>
              <a:t>فَبِالْیقِینِ</a:t>
            </a:r>
            <a:r>
              <a:rPr lang="ar-SA" dirty="0"/>
              <a:t> أَقْطَعُ لَوْ لَا مَا حَكَمْتَ بِهِ</a:t>
            </a:r>
            <a:br>
              <a:rPr lang="ar-SA" dirty="0"/>
            </a:br>
            <a:r>
              <a:rPr lang="ar-SA" dirty="0"/>
              <a:t>مِنْ </a:t>
            </a:r>
            <a:r>
              <a:rPr lang="ar-SA" dirty="0" err="1"/>
              <a:t>تَعْذِیبِ</a:t>
            </a:r>
            <a:r>
              <a:rPr lang="ar-SA" dirty="0"/>
              <a:t> </a:t>
            </a:r>
            <a:r>
              <a:rPr lang="ar-SA" dirty="0" err="1"/>
              <a:t>جَاحِدِیكَ</a:t>
            </a:r>
            <a:endParaRPr lang="ar-SA"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So I declare with certainty that were it not for what You have decreed concerning the </a:t>
            </a:r>
            <a:r>
              <a:rPr lang="en-US" dirty="0" err="1"/>
              <a:t>chaveisement</a:t>
            </a:r>
            <a:r>
              <a:rPr lang="en-US" dirty="0"/>
              <a:t> of Your deniers</a:t>
            </a:r>
          </a:p>
        </p:txBody>
      </p:sp>
    </p:spTree>
    <p:extLst>
      <p:ext uri="{BB962C8B-B14F-4D97-AF65-F5344CB8AC3E}">
        <p14:creationId xmlns:p14="http://schemas.microsoft.com/office/powerpoint/2010/main" val="2172633762"/>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err="1"/>
              <a:t>وَقَضَیْتَ</a:t>
            </a:r>
            <a:r>
              <a:rPr lang="ar-SA" dirty="0"/>
              <a:t> بِهِ مِنْ إِخْلَادِ </a:t>
            </a:r>
            <a:r>
              <a:rPr lang="ar-SA" dirty="0" err="1"/>
              <a:t>مُعَانِدِیكَ</a:t>
            </a:r>
            <a:endParaRPr lang="ar-SA"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And what You have foreordained concerning the everlasting home of those who stubbornly resist,</a:t>
            </a:r>
          </a:p>
        </p:txBody>
      </p:sp>
    </p:spTree>
    <p:extLst>
      <p:ext uri="{BB962C8B-B14F-4D97-AF65-F5344CB8AC3E}">
        <p14:creationId xmlns:p14="http://schemas.microsoft.com/office/powerpoint/2010/main" val="3547487889"/>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لَجَعَلْتَ النَّارَ كُلَّهَا بَرْدًا وَسَلَاماً</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You would make the Fire, all of it, coolness and safety,</a:t>
            </a:r>
          </a:p>
        </p:txBody>
      </p:sp>
    </p:spTree>
    <p:extLst>
      <p:ext uri="{BB962C8B-B14F-4D97-AF65-F5344CB8AC3E}">
        <p14:creationId xmlns:p14="http://schemas.microsoft.com/office/powerpoint/2010/main" val="2423383921"/>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وَمَا كَانَ لِأَحَدٍ </a:t>
            </a:r>
            <a:r>
              <a:rPr lang="ar-SA" dirty="0" err="1"/>
              <a:t>فیهَا</a:t>
            </a:r>
            <a:r>
              <a:rPr lang="ar-SA" dirty="0"/>
              <a:t> مَقَرًّا وَلَا مُقَاماً</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And no one would have a place of rest or abode within it.</a:t>
            </a:r>
          </a:p>
        </p:txBody>
      </p:sp>
    </p:spTree>
    <p:extLst>
      <p:ext uri="{BB962C8B-B14F-4D97-AF65-F5344CB8AC3E}">
        <p14:creationId xmlns:p14="http://schemas.microsoft.com/office/powerpoint/2010/main" val="4151872997"/>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err="1"/>
              <a:t>یَا</a:t>
            </a:r>
            <a:r>
              <a:rPr lang="ar-SA" dirty="0"/>
              <a:t> نُورُ </a:t>
            </a:r>
            <a:r>
              <a:rPr lang="ar-SA" dirty="0" err="1"/>
              <a:t>یَا</a:t>
            </a:r>
            <a:r>
              <a:rPr lang="ar-SA" dirty="0"/>
              <a:t> قُدُّوسُ</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O Light! O All-holy!</a:t>
            </a:r>
          </a:p>
        </p:txBody>
      </p:sp>
    </p:spTree>
    <p:extLst>
      <p:ext uri="{BB962C8B-B14F-4D97-AF65-F5344CB8AC3E}">
        <p14:creationId xmlns:p14="http://schemas.microsoft.com/office/powerpoint/2010/main" val="3072159991"/>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لٰكِنَّكَ تَقَدَّسَتْ أَسْمَاؤُكَ</a:t>
            </a:r>
            <a:br>
              <a:rPr lang="ar-SA" dirty="0"/>
            </a:br>
            <a:r>
              <a:rPr lang="ar-SA" dirty="0"/>
              <a:t>أَقْسَمْتَ أَنْ تَمْلَأَهَا مِنَ </a:t>
            </a:r>
            <a:r>
              <a:rPr lang="ar-SA" dirty="0" err="1"/>
              <a:t>الْكَافِرِینَ</a:t>
            </a:r>
            <a:endParaRPr lang="ar-SA"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But You—holy are Your Names—have sworn that You will fill it with the unbelievers,</a:t>
            </a:r>
          </a:p>
        </p:txBody>
      </p:sp>
    </p:spTree>
    <p:extLst>
      <p:ext uri="{BB962C8B-B14F-4D97-AF65-F5344CB8AC3E}">
        <p14:creationId xmlns:p14="http://schemas.microsoft.com/office/powerpoint/2010/main" val="3737348503"/>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مِنَ الْجِنَّةِ وَالنَّاسِ </a:t>
            </a:r>
            <a:r>
              <a:rPr lang="ar-SA" dirty="0" err="1"/>
              <a:t>أَجْمَعِینَ</a:t>
            </a:r>
            <a:endParaRPr lang="ar-SA"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Both Jinn and men together,</a:t>
            </a:r>
          </a:p>
        </p:txBody>
      </p:sp>
    </p:spTree>
    <p:extLst>
      <p:ext uri="{BB962C8B-B14F-4D97-AF65-F5344CB8AC3E}">
        <p14:creationId xmlns:p14="http://schemas.microsoft.com/office/powerpoint/2010/main" val="2515593815"/>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وَأَنْ تُخَلِّدَ </a:t>
            </a:r>
            <a:r>
              <a:rPr lang="ar-SA" dirty="0" err="1"/>
              <a:t>فِیهَا</a:t>
            </a:r>
            <a:r>
              <a:rPr lang="ar-SA" dirty="0"/>
              <a:t> </a:t>
            </a:r>
            <a:r>
              <a:rPr lang="ar-SA" dirty="0" err="1"/>
              <a:t>الْمُعَانِدِینَ</a:t>
            </a:r>
            <a:endParaRPr lang="ar-SA"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And that You wilt place those who stubbornly resist therein forever.</a:t>
            </a:r>
          </a:p>
        </p:txBody>
      </p:sp>
    </p:spTree>
    <p:extLst>
      <p:ext uri="{BB962C8B-B14F-4D97-AF65-F5344CB8AC3E}">
        <p14:creationId xmlns:p14="http://schemas.microsoft.com/office/powerpoint/2010/main" val="1055830028"/>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وَأَنْتَ جَلَّ ثَنَاؤُكَ قُلْتَ مُبْتَدِئاً</a:t>
            </a:r>
            <a:br>
              <a:rPr lang="ar-SA" dirty="0"/>
            </a:br>
            <a:r>
              <a:rPr lang="ar-SA" dirty="0"/>
              <a:t>وَتَطَوَّلْتَ بِالْإِنْعَامِ مُتَكَرِّماً:</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And You— majestic is Your eulogy— said at the beginning and were gracious through kindness as a favor,</a:t>
            </a:r>
          </a:p>
        </p:txBody>
      </p:sp>
    </p:spTree>
    <p:extLst>
      <p:ext uri="{BB962C8B-B14F-4D97-AF65-F5344CB8AC3E}">
        <p14:creationId xmlns:p14="http://schemas.microsoft.com/office/powerpoint/2010/main" val="825505602"/>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err="1"/>
              <a:t>اَفَمَنْ</a:t>
            </a:r>
            <a:r>
              <a:rPr lang="ar-SA" dirty="0"/>
              <a:t> كَانَ مُؤْمِناً كَمَنْ كَانَ فَاسِقاً </a:t>
            </a:r>
            <a:r>
              <a:rPr lang="ar-SA" dirty="0" err="1"/>
              <a:t>لَایَسْتَوُونَ</a:t>
            </a:r>
            <a:endParaRPr lang="ar-SA"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What? Is he who has been believer like unto him who has been ungodly? They are not equal [Holy Quran 32:18]</a:t>
            </a:r>
          </a:p>
        </p:txBody>
      </p:sp>
    </p:spTree>
    <p:extLst>
      <p:ext uri="{BB962C8B-B14F-4D97-AF65-F5344CB8AC3E}">
        <p14:creationId xmlns:p14="http://schemas.microsoft.com/office/powerpoint/2010/main" val="3381335167"/>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إِلٰهِي </a:t>
            </a:r>
            <a:r>
              <a:rPr lang="ar-SA" dirty="0" err="1"/>
              <a:t>وَسَیِّدِي</a:t>
            </a:r>
            <a:r>
              <a:rPr lang="ar-SA" dirty="0"/>
              <a:t> </a:t>
            </a:r>
            <a:r>
              <a:rPr lang="ar-SA" dirty="0" err="1"/>
              <a:t>فَأَسْئَلُكَ</a:t>
            </a:r>
            <a:r>
              <a:rPr lang="ar-SA" dirty="0"/>
              <a:t> بِالْقُدْرَةِ </a:t>
            </a:r>
            <a:r>
              <a:rPr lang="ar-SA" dirty="0" err="1"/>
              <a:t>الَّتِی</a:t>
            </a:r>
            <a:r>
              <a:rPr lang="ar-SA" dirty="0"/>
              <a:t> قَدَّرْتَهَا</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My God and my Master! So I ask You by the power You have apportioned</a:t>
            </a:r>
          </a:p>
        </p:txBody>
      </p:sp>
    </p:spTree>
    <p:extLst>
      <p:ext uri="{BB962C8B-B14F-4D97-AF65-F5344CB8AC3E}">
        <p14:creationId xmlns:p14="http://schemas.microsoft.com/office/powerpoint/2010/main" val="3856137539"/>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وَبِالْقَضِيَّةِ </a:t>
            </a:r>
            <a:r>
              <a:rPr lang="ar-SA" dirty="0" err="1"/>
              <a:t>الَّتِی</a:t>
            </a:r>
            <a:r>
              <a:rPr lang="ar-SA" dirty="0"/>
              <a:t> حَتَمْتَها وَحَكَمْتَها</a:t>
            </a:r>
            <a:br>
              <a:rPr lang="ar-SA" dirty="0"/>
            </a:br>
            <a:r>
              <a:rPr lang="ar-SA" dirty="0"/>
              <a:t>وَغَلَبْتَ مَنْ </a:t>
            </a:r>
            <a:r>
              <a:rPr lang="ar-SA" dirty="0" err="1"/>
              <a:t>عَلَیْهِ</a:t>
            </a:r>
            <a:r>
              <a:rPr lang="ar-SA" dirty="0"/>
              <a:t> </a:t>
            </a:r>
            <a:r>
              <a:rPr lang="ar-SA" dirty="0" err="1"/>
              <a:t>اَجْرَيْتَها</a:t>
            </a:r>
            <a:r>
              <a:rPr lang="ar-SA" dirty="0"/>
              <a:t> </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And by the decision which You have determined and imposed and through which You have overcome him toward whom it has been put into effect,</a:t>
            </a:r>
          </a:p>
        </p:txBody>
      </p:sp>
    </p:spTree>
    <p:extLst>
      <p:ext uri="{BB962C8B-B14F-4D97-AF65-F5344CB8AC3E}">
        <p14:creationId xmlns:p14="http://schemas.microsoft.com/office/powerpoint/2010/main" val="1348979952"/>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أَنْ تَهَبَ لِي </a:t>
            </a:r>
            <a:r>
              <a:rPr lang="ar-SA" dirty="0" err="1"/>
              <a:t>فِی</a:t>
            </a:r>
            <a:r>
              <a:rPr lang="ar-SA" dirty="0"/>
              <a:t> هٰذِهِ </a:t>
            </a:r>
            <a:r>
              <a:rPr lang="ar-SA" dirty="0" err="1"/>
              <a:t>اللَّیلَةِ</a:t>
            </a:r>
            <a:r>
              <a:rPr lang="ar-SA" dirty="0"/>
              <a:t> </a:t>
            </a:r>
            <a:r>
              <a:rPr lang="ar-SA" dirty="0" err="1"/>
              <a:t>وَفِی</a:t>
            </a:r>
            <a:r>
              <a:rPr lang="ar-SA" dirty="0"/>
              <a:t> هٰذِهِ السّاعَةِ</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That You forgive me in this night and at this hour</a:t>
            </a:r>
          </a:p>
        </p:txBody>
      </p:sp>
    </p:spTree>
    <p:extLst>
      <p:ext uri="{BB962C8B-B14F-4D97-AF65-F5344CB8AC3E}">
        <p14:creationId xmlns:p14="http://schemas.microsoft.com/office/powerpoint/2010/main" val="3939133634"/>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كُلَّ جُرْمٍ أَجْرَمْتُهُ</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Every offence I have committed,</a:t>
            </a:r>
          </a:p>
        </p:txBody>
      </p:sp>
    </p:spTree>
    <p:extLst>
      <p:ext uri="{BB962C8B-B14F-4D97-AF65-F5344CB8AC3E}">
        <p14:creationId xmlns:p14="http://schemas.microsoft.com/office/powerpoint/2010/main" val="1288102812"/>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وَكُلَّ ذَنْبٍ أَذْنَبْتُهُ </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And every sin I have performed,</a:t>
            </a:r>
          </a:p>
        </p:txBody>
      </p:sp>
    </p:spTree>
    <p:extLst>
      <p:ext uri="{BB962C8B-B14F-4D97-AF65-F5344CB8AC3E}">
        <p14:creationId xmlns:p14="http://schemas.microsoft.com/office/powerpoint/2010/main" val="1764891793"/>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err="1"/>
              <a:t>یَا</a:t>
            </a:r>
            <a:r>
              <a:rPr lang="ar-SA" dirty="0"/>
              <a:t> أَوَّلَ الْأَوَّلِينَ</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O First of those who are first</a:t>
            </a:r>
          </a:p>
        </p:txBody>
      </p:sp>
    </p:spTree>
    <p:extLst>
      <p:ext uri="{BB962C8B-B14F-4D97-AF65-F5344CB8AC3E}">
        <p14:creationId xmlns:p14="http://schemas.microsoft.com/office/powerpoint/2010/main" val="864077229"/>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وَكُلَّ قَبِيحٍ أَسْرَرْتُهُ</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And every ugly thing I have concealed</a:t>
            </a:r>
          </a:p>
        </p:txBody>
      </p:sp>
    </p:spTree>
    <p:extLst>
      <p:ext uri="{BB962C8B-B14F-4D97-AF65-F5344CB8AC3E}">
        <p14:creationId xmlns:p14="http://schemas.microsoft.com/office/powerpoint/2010/main" val="3110904639"/>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وَكُلَّ جَهْلٍ عَمِلْتُهُ</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And every folly I have enacted</a:t>
            </a:r>
          </a:p>
        </p:txBody>
      </p:sp>
    </p:spTree>
    <p:extLst>
      <p:ext uri="{BB962C8B-B14F-4D97-AF65-F5344CB8AC3E}">
        <p14:creationId xmlns:p14="http://schemas.microsoft.com/office/powerpoint/2010/main" val="786013277"/>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كَتَمْتُهُ أَوْ أَعْلَنْتُهُ</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Whether I have hidden or announced it,</a:t>
            </a:r>
          </a:p>
        </p:txBody>
      </p:sp>
    </p:spTree>
    <p:extLst>
      <p:ext uri="{BB962C8B-B14F-4D97-AF65-F5344CB8AC3E}">
        <p14:creationId xmlns:p14="http://schemas.microsoft.com/office/powerpoint/2010/main" val="422302589"/>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err="1"/>
              <a:t>أَخْفَیتُهُ</a:t>
            </a:r>
            <a:r>
              <a:rPr lang="ar-SA" dirty="0"/>
              <a:t> أَوْ أَظْهَرْتُهُ</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Or I have concealed it or manifested it</a:t>
            </a:r>
          </a:p>
        </p:txBody>
      </p:sp>
    </p:spTree>
    <p:extLst>
      <p:ext uri="{BB962C8B-B14F-4D97-AF65-F5344CB8AC3E}">
        <p14:creationId xmlns:p14="http://schemas.microsoft.com/office/powerpoint/2010/main" val="3957991842"/>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وَكُلَّ </a:t>
            </a:r>
            <a:r>
              <a:rPr lang="ar-SA" dirty="0" err="1"/>
              <a:t>سَیِّئَةٍ</a:t>
            </a:r>
            <a:r>
              <a:rPr lang="ar-SA" dirty="0"/>
              <a:t> أَمَرْتَ بِإِثْباتِهَا الْكِرَامَ </a:t>
            </a:r>
            <a:r>
              <a:rPr lang="ar-SA" dirty="0" err="1"/>
              <a:t>الْكَاتِبِینَ</a:t>
            </a:r>
            <a:endParaRPr lang="ar-SA"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And every evil act which You have commanded the Noble Writers to record,</a:t>
            </a:r>
          </a:p>
        </p:txBody>
      </p:sp>
    </p:spTree>
    <p:extLst>
      <p:ext uri="{BB962C8B-B14F-4D97-AF65-F5344CB8AC3E}">
        <p14:creationId xmlns:p14="http://schemas.microsoft.com/office/powerpoint/2010/main" val="2110059524"/>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err="1"/>
              <a:t>اَلَّذِینَ</a:t>
            </a:r>
            <a:r>
              <a:rPr lang="ar-SA" dirty="0"/>
              <a:t> وَكَّلْتَهُمْ بِحِفْظِ ما </a:t>
            </a:r>
            <a:r>
              <a:rPr lang="ar-SA" dirty="0" err="1"/>
              <a:t>یَكُونُ</a:t>
            </a:r>
            <a:r>
              <a:rPr lang="ar-SA" dirty="0"/>
              <a:t> مِنِّي</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Those whom You have appointed to watch over what appears from me</a:t>
            </a:r>
          </a:p>
        </p:txBody>
      </p:sp>
    </p:spTree>
    <p:extLst>
      <p:ext uri="{BB962C8B-B14F-4D97-AF65-F5344CB8AC3E}">
        <p14:creationId xmlns:p14="http://schemas.microsoft.com/office/powerpoint/2010/main" val="857997517"/>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وَجَعَلْتَهُمْ شُهُوداً عَلَيَّ مَعَ جَوارِحِي</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And whom You have made, along with my bodily members, witness against me.</a:t>
            </a:r>
          </a:p>
        </p:txBody>
      </p:sp>
    </p:spTree>
    <p:extLst>
      <p:ext uri="{BB962C8B-B14F-4D97-AF65-F5344CB8AC3E}">
        <p14:creationId xmlns:p14="http://schemas.microsoft.com/office/powerpoint/2010/main" val="1646045828"/>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وَكُنْتَ أَنْتَ </a:t>
            </a:r>
            <a:r>
              <a:rPr lang="ar-SA" dirty="0" err="1"/>
              <a:t>الرَّقِیبَ</a:t>
            </a:r>
            <a:r>
              <a:rPr lang="ar-SA" dirty="0"/>
              <a:t> عَلَيَّ مِنْ وَرَائِهِمْ</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And You were Yourself the Watcher over me from behind them,</a:t>
            </a:r>
          </a:p>
        </p:txBody>
      </p:sp>
    </p:spTree>
    <p:extLst>
      <p:ext uri="{BB962C8B-B14F-4D97-AF65-F5344CB8AC3E}">
        <p14:creationId xmlns:p14="http://schemas.microsoft.com/office/powerpoint/2010/main" val="3090544855"/>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وَالشَّاهِدَ لِمَا خَفِيَ عَنْهُمْ</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And the Witness of what is hidden from them</a:t>
            </a:r>
          </a:p>
        </p:txBody>
      </p:sp>
    </p:spTree>
    <p:extLst>
      <p:ext uri="{BB962C8B-B14F-4D97-AF65-F5344CB8AC3E}">
        <p14:creationId xmlns:p14="http://schemas.microsoft.com/office/powerpoint/2010/main" val="2686271077"/>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وَبِرَحْمَتِكَ </a:t>
            </a:r>
            <a:r>
              <a:rPr lang="ar-SA" dirty="0" err="1"/>
              <a:t>أَخْفَیْتَهُ</a:t>
            </a:r>
            <a:endParaRPr lang="ar-SA"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But through Your mercy You concealed it</a:t>
            </a:r>
          </a:p>
        </p:txBody>
      </p:sp>
    </p:spTree>
    <p:extLst>
      <p:ext uri="{BB962C8B-B14F-4D97-AF65-F5344CB8AC3E}">
        <p14:creationId xmlns:p14="http://schemas.microsoft.com/office/powerpoint/2010/main" val="397003626"/>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err="1"/>
              <a:t>وَیَا</a:t>
            </a:r>
            <a:r>
              <a:rPr lang="ar-SA" dirty="0"/>
              <a:t> آخِرَ </a:t>
            </a:r>
            <a:r>
              <a:rPr lang="ar-SA" dirty="0" err="1"/>
              <a:t>الْآخِرِینَ</a:t>
            </a:r>
            <a:endParaRPr lang="ar-SA"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And O Last of those who are last!</a:t>
            </a:r>
          </a:p>
        </p:txBody>
      </p:sp>
    </p:spTree>
    <p:extLst>
      <p:ext uri="{BB962C8B-B14F-4D97-AF65-F5344CB8AC3E}">
        <p14:creationId xmlns:p14="http://schemas.microsoft.com/office/powerpoint/2010/main" val="2502556148"/>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وَبِفَضْلِكَ سَتَرْتَهُ</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And through Your bounty You veiled it.</a:t>
            </a:r>
          </a:p>
        </p:txBody>
      </p:sp>
    </p:spTree>
    <p:extLst>
      <p:ext uri="{BB962C8B-B14F-4D97-AF65-F5344CB8AC3E}">
        <p14:creationId xmlns:p14="http://schemas.microsoft.com/office/powerpoint/2010/main" val="3418158110"/>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وَأَنْ تُوَفِّرَ حَظِّي مِنْ كُلِّ </a:t>
            </a:r>
            <a:r>
              <a:rPr lang="ar-SA" dirty="0" err="1"/>
              <a:t>خَیْرٍ</a:t>
            </a:r>
            <a:r>
              <a:rPr lang="ar-SA" dirty="0"/>
              <a:t> </a:t>
            </a:r>
            <a:r>
              <a:rPr lang="ar-SA" dirty="0" err="1"/>
              <a:t>اَنْزَلْتَهُ</a:t>
            </a:r>
            <a:endParaRPr lang="ar-SA"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[And I ask You] that You bestow upon me an abundant share of every good You send down,</a:t>
            </a:r>
          </a:p>
        </p:txBody>
      </p:sp>
    </p:spTree>
    <p:extLst>
      <p:ext uri="{BB962C8B-B14F-4D97-AF65-F5344CB8AC3E}">
        <p14:creationId xmlns:p14="http://schemas.microsoft.com/office/powerpoint/2010/main" val="3265362844"/>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أَوْ إِحْسانٍ فَضَّلْتَهُ</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Or kindness You confer,</a:t>
            </a:r>
          </a:p>
        </p:txBody>
      </p:sp>
    </p:spTree>
    <p:extLst>
      <p:ext uri="{BB962C8B-B14F-4D97-AF65-F5344CB8AC3E}">
        <p14:creationId xmlns:p14="http://schemas.microsoft.com/office/powerpoint/2010/main" val="1411774155"/>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err="1"/>
              <a:t>اَوْ</a:t>
            </a:r>
            <a:r>
              <a:rPr lang="ar-SA" dirty="0"/>
              <a:t> بِرٍّ نَشَرْتَهُ</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Or goodness You unfold,</a:t>
            </a:r>
          </a:p>
        </p:txBody>
      </p:sp>
    </p:spTree>
    <p:extLst>
      <p:ext uri="{BB962C8B-B14F-4D97-AF65-F5344CB8AC3E}">
        <p14:creationId xmlns:p14="http://schemas.microsoft.com/office/powerpoint/2010/main" val="1969477243"/>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err="1"/>
              <a:t>اَوْ</a:t>
            </a:r>
            <a:r>
              <a:rPr lang="ar-SA" dirty="0"/>
              <a:t> رِزْقٍ بَسَطْتَهُ</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Or provision You spread out,</a:t>
            </a:r>
          </a:p>
        </p:txBody>
      </p:sp>
    </p:spTree>
    <p:extLst>
      <p:ext uri="{BB962C8B-B14F-4D97-AF65-F5344CB8AC3E}">
        <p14:creationId xmlns:p14="http://schemas.microsoft.com/office/powerpoint/2010/main" val="3357190574"/>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err="1"/>
              <a:t>اَوْ</a:t>
            </a:r>
            <a:r>
              <a:rPr lang="ar-SA" dirty="0"/>
              <a:t> ذَنْبٍ تَغْفِرُهُ</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Or sin You forgive,</a:t>
            </a:r>
          </a:p>
        </p:txBody>
      </p:sp>
    </p:spTree>
    <p:extLst>
      <p:ext uri="{BB962C8B-B14F-4D97-AF65-F5344CB8AC3E}">
        <p14:creationId xmlns:p14="http://schemas.microsoft.com/office/powerpoint/2010/main" val="1634350735"/>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أَوْ </a:t>
            </a:r>
            <a:r>
              <a:rPr lang="ar-SA" dirty="0" err="1"/>
              <a:t>خَطَإٍ</a:t>
            </a:r>
            <a:r>
              <a:rPr lang="ar-SA" dirty="0"/>
              <a:t> تَسْتُرُهُ</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Or error You cover.</a:t>
            </a:r>
          </a:p>
        </p:txBody>
      </p:sp>
    </p:spTree>
    <p:extLst>
      <p:ext uri="{BB962C8B-B14F-4D97-AF65-F5344CB8AC3E}">
        <p14:creationId xmlns:p14="http://schemas.microsoft.com/office/powerpoint/2010/main" val="494265593"/>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err="1"/>
              <a:t>یَا</a:t>
            </a:r>
            <a:r>
              <a:rPr lang="ar-SA" dirty="0"/>
              <a:t> رَبِّ </a:t>
            </a:r>
            <a:r>
              <a:rPr lang="ar-SA" dirty="0" err="1"/>
              <a:t>یَا</a:t>
            </a:r>
            <a:r>
              <a:rPr lang="ar-SA" dirty="0"/>
              <a:t> رَبِّ </a:t>
            </a:r>
            <a:r>
              <a:rPr lang="ar-SA" dirty="0" err="1"/>
              <a:t>یَا</a:t>
            </a:r>
            <a:r>
              <a:rPr lang="ar-SA" dirty="0"/>
              <a:t> رَبِّ</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My Lord! My Lord! My Lord!</a:t>
            </a:r>
          </a:p>
        </p:txBody>
      </p:sp>
    </p:spTree>
    <p:extLst>
      <p:ext uri="{BB962C8B-B14F-4D97-AF65-F5344CB8AC3E}">
        <p14:creationId xmlns:p14="http://schemas.microsoft.com/office/powerpoint/2010/main" val="498377301"/>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err="1"/>
              <a:t>یَا</a:t>
            </a:r>
            <a:r>
              <a:rPr lang="ar-SA" dirty="0"/>
              <a:t> إِلٰهِي </a:t>
            </a:r>
            <a:r>
              <a:rPr lang="ar-SA" dirty="0" err="1"/>
              <a:t>وَسَیِّدِي</a:t>
            </a:r>
            <a:r>
              <a:rPr lang="ar-SA" dirty="0"/>
              <a:t> وَمَولَايَ وَمالِكَ رِقِّي</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My God! My Master! My Protector! Owner of my bondage!</a:t>
            </a:r>
          </a:p>
        </p:txBody>
      </p:sp>
    </p:spTree>
    <p:extLst>
      <p:ext uri="{BB962C8B-B14F-4D97-AF65-F5344CB8AC3E}">
        <p14:creationId xmlns:p14="http://schemas.microsoft.com/office/powerpoint/2010/main" val="3685868107"/>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err="1"/>
              <a:t>یَا</a:t>
            </a:r>
            <a:r>
              <a:rPr lang="ar-SA" dirty="0"/>
              <a:t> مَنْ </a:t>
            </a:r>
            <a:r>
              <a:rPr lang="ar-SA" dirty="0" err="1"/>
              <a:t>بِیَدِهِ</a:t>
            </a:r>
            <a:r>
              <a:rPr lang="ar-SA" dirty="0"/>
              <a:t> </a:t>
            </a:r>
            <a:r>
              <a:rPr lang="ar-SA" dirty="0" err="1"/>
              <a:t>ناصِیَتِی</a:t>
            </a:r>
            <a:endParaRPr lang="ar-SA"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O He in whose hand is my forelock!</a:t>
            </a:r>
          </a:p>
        </p:txBody>
      </p:sp>
    </p:spTree>
    <p:extLst>
      <p:ext uri="{BB962C8B-B14F-4D97-AF65-F5344CB8AC3E}">
        <p14:creationId xmlns:p14="http://schemas.microsoft.com/office/powerpoint/2010/main" val="3599153739"/>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اَللّٰهُمَّ اغْفِرْ لِيَ الذُّنُوبَ </a:t>
            </a:r>
            <a:r>
              <a:rPr lang="ar-SA" dirty="0" err="1"/>
              <a:t>الَّتِی</a:t>
            </a:r>
            <a:r>
              <a:rPr lang="ar-SA" dirty="0"/>
              <a:t> تَهْتِكُ الْعِصَمَ</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O Allah, forgive me those sins which tear apart safeguards!</a:t>
            </a:r>
          </a:p>
        </p:txBody>
      </p:sp>
    </p:spTree>
    <p:extLst>
      <p:ext uri="{BB962C8B-B14F-4D97-AF65-F5344CB8AC3E}">
        <p14:creationId xmlns:p14="http://schemas.microsoft.com/office/powerpoint/2010/main" val="2643325889"/>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err="1"/>
              <a:t>یَا</a:t>
            </a:r>
            <a:r>
              <a:rPr lang="ar-SA" dirty="0"/>
              <a:t> عَلِيمًا بِضُرِّي </a:t>
            </a:r>
            <a:r>
              <a:rPr lang="ar-SA" dirty="0" err="1"/>
              <a:t>وَمَسْكَنَتِی</a:t>
            </a:r>
            <a:endParaRPr lang="ar-SA"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O He who knows my affliction and my misery!</a:t>
            </a:r>
          </a:p>
        </p:txBody>
      </p:sp>
    </p:spTree>
    <p:extLst>
      <p:ext uri="{BB962C8B-B14F-4D97-AF65-F5344CB8AC3E}">
        <p14:creationId xmlns:p14="http://schemas.microsoft.com/office/powerpoint/2010/main" val="440447885"/>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err="1"/>
              <a:t>یَا</a:t>
            </a:r>
            <a:r>
              <a:rPr lang="ar-SA" dirty="0"/>
              <a:t> </a:t>
            </a:r>
            <a:r>
              <a:rPr lang="ar-SA" dirty="0" err="1"/>
              <a:t>خَبِیراً</a:t>
            </a:r>
            <a:r>
              <a:rPr lang="ar-SA" dirty="0"/>
              <a:t> بِفَقْرِي </a:t>
            </a:r>
            <a:r>
              <a:rPr lang="ar-SA" dirty="0" err="1"/>
              <a:t>وَفاقَتِی</a:t>
            </a:r>
            <a:endParaRPr lang="ar-SA"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O He who is aware of my poverty and indigence!</a:t>
            </a:r>
          </a:p>
        </p:txBody>
      </p:sp>
    </p:spTree>
    <p:extLst>
      <p:ext uri="{BB962C8B-B14F-4D97-AF65-F5344CB8AC3E}">
        <p14:creationId xmlns:p14="http://schemas.microsoft.com/office/powerpoint/2010/main" val="1945336627"/>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err="1"/>
              <a:t>یَا</a:t>
            </a:r>
            <a:r>
              <a:rPr lang="ar-SA" dirty="0"/>
              <a:t> رَبِّ </a:t>
            </a:r>
            <a:r>
              <a:rPr lang="ar-SA" dirty="0" err="1"/>
              <a:t>یَا</a:t>
            </a:r>
            <a:r>
              <a:rPr lang="ar-SA" dirty="0"/>
              <a:t> رَبِّ </a:t>
            </a:r>
            <a:r>
              <a:rPr lang="ar-SA" dirty="0" err="1"/>
              <a:t>یَا</a:t>
            </a:r>
            <a:r>
              <a:rPr lang="ar-SA" dirty="0"/>
              <a:t> رَبِّ</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My Lord! My Lord! My Lord!</a:t>
            </a:r>
          </a:p>
        </p:txBody>
      </p:sp>
    </p:spTree>
    <p:extLst>
      <p:ext uri="{BB962C8B-B14F-4D97-AF65-F5344CB8AC3E}">
        <p14:creationId xmlns:p14="http://schemas.microsoft.com/office/powerpoint/2010/main" val="721588359"/>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أَسْئَلُكَ بِحَقِّكَ وَقُدْسِكَ</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I ask You by Your Truth and Your Holiness</a:t>
            </a:r>
          </a:p>
        </p:txBody>
      </p:sp>
    </p:spTree>
    <p:extLst>
      <p:ext uri="{BB962C8B-B14F-4D97-AF65-F5344CB8AC3E}">
        <p14:creationId xmlns:p14="http://schemas.microsoft.com/office/powerpoint/2010/main" val="930276231"/>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وَأَعْظَمِ صِفاتِكَ وَأَسْماَئِكَ</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And the greatest of Your Attributes and Names,</a:t>
            </a:r>
          </a:p>
        </p:txBody>
      </p:sp>
    </p:spTree>
    <p:extLst>
      <p:ext uri="{BB962C8B-B14F-4D97-AF65-F5344CB8AC3E}">
        <p14:creationId xmlns:p14="http://schemas.microsoft.com/office/powerpoint/2010/main" val="63547694"/>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أَنْ تَجْعَلَ أَوْقاتِي مِنَ </a:t>
            </a:r>
            <a:r>
              <a:rPr lang="ar-SA" dirty="0" err="1"/>
              <a:t>اللَّیلِ</a:t>
            </a:r>
            <a:r>
              <a:rPr lang="ar-SA" dirty="0"/>
              <a:t> وَالنَّهارِ بِذِكْرِكَ مَعْمُورَةً</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That You make my times in the night and the day inhabited by Your remembrance,</a:t>
            </a:r>
          </a:p>
        </p:txBody>
      </p:sp>
    </p:spTree>
    <p:extLst>
      <p:ext uri="{BB962C8B-B14F-4D97-AF65-F5344CB8AC3E}">
        <p14:creationId xmlns:p14="http://schemas.microsoft.com/office/powerpoint/2010/main" val="3838532224"/>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وَبِخِدْمَتِكَ مَوْصُولَةً</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And joined to Your service</a:t>
            </a:r>
          </a:p>
        </p:txBody>
      </p:sp>
    </p:spTree>
    <p:extLst>
      <p:ext uri="{BB962C8B-B14F-4D97-AF65-F5344CB8AC3E}">
        <p14:creationId xmlns:p14="http://schemas.microsoft.com/office/powerpoint/2010/main" val="4107256131"/>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وَأَعْمالِي عِنْدَكَ مَقْبُولَةً</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And my works acceptable to You,</a:t>
            </a:r>
          </a:p>
        </p:txBody>
      </p:sp>
    </p:spTree>
    <p:extLst>
      <p:ext uri="{BB962C8B-B14F-4D97-AF65-F5344CB8AC3E}">
        <p14:creationId xmlns:p14="http://schemas.microsoft.com/office/powerpoint/2010/main" val="1017246325"/>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err="1"/>
              <a:t>حَتّٰی</a:t>
            </a:r>
            <a:r>
              <a:rPr lang="ar-SA" dirty="0"/>
              <a:t> تَكُونَ أَعْمالِي وَأَوْرادِي كُلُّها وِرْداً وَاحِداً</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So that my works and my litanies may all be a single litany</a:t>
            </a:r>
          </a:p>
        </p:txBody>
      </p:sp>
    </p:spTree>
    <p:extLst>
      <p:ext uri="{BB962C8B-B14F-4D97-AF65-F5344CB8AC3E}">
        <p14:creationId xmlns:p14="http://schemas.microsoft.com/office/powerpoint/2010/main" val="3984001774"/>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وَحَالِي </a:t>
            </a:r>
            <a:r>
              <a:rPr lang="ar-SA" dirty="0" err="1"/>
              <a:t>فِی</a:t>
            </a:r>
            <a:r>
              <a:rPr lang="ar-SA" dirty="0"/>
              <a:t> خِدْمَتِكَ سَرْمَداً</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And my occupation with Your service everlasting.</a:t>
            </a:r>
          </a:p>
        </p:txBody>
      </p:sp>
    </p:spTree>
    <p:extLst>
      <p:ext uri="{BB962C8B-B14F-4D97-AF65-F5344CB8AC3E}">
        <p14:creationId xmlns:p14="http://schemas.microsoft.com/office/powerpoint/2010/main" val="2057722491"/>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أَللّٰهُمَّ صَلِّ عَلٰى مُحَمَّدٍ وَآلِ مُحَمَّدٍ</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O Allah send Your blessings on Muhammad</a:t>
            </a:r>
          </a:p>
          <a:p>
            <a:r>
              <a:rPr lang="en-US" dirty="0"/>
              <a:t>and the family of Muhammad.</a:t>
            </a:r>
          </a:p>
        </p:txBody>
      </p:sp>
    </p:spTree>
    <p:extLst>
      <p:ext uri="{BB962C8B-B14F-4D97-AF65-F5344CB8AC3E}">
        <p14:creationId xmlns:p14="http://schemas.microsoft.com/office/powerpoint/2010/main" val="3573451054"/>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اَللّٰهُمَّ اغْفِرْ لِيَ الذُّنُوبَ </a:t>
            </a:r>
            <a:r>
              <a:rPr lang="ar-SA" dirty="0" err="1"/>
              <a:t>الَّتِی</a:t>
            </a:r>
            <a:r>
              <a:rPr lang="ar-SA" dirty="0"/>
              <a:t> تُنْزِلُ النِّقَمَ</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O Allah, forgive me those sins which draw down adversities!</a:t>
            </a:r>
          </a:p>
        </p:txBody>
      </p:sp>
    </p:spTree>
    <p:extLst>
      <p:ext uri="{BB962C8B-B14F-4D97-AF65-F5344CB8AC3E}">
        <p14:creationId xmlns:p14="http://schemas.microsoft.com/office/powerpoint/2010/main" val="1358806055"/>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err="1"/>
              <a:t>یَا</a:t>
            </a:r>
            <a:r>
              <a:rPr lang="ar-SA" dirty="0"/>
              <a:t> </a:t>
            </a:r>
            <a:r>
              <a:rPr lang="ar-SA" dirty="0" err="1"/>
              <a:t>سَیِّدِي</a:t>
            </a:r>
            <a:r>
              <a:rPr lang="ar-SA" dirty="0"/>
              <a:t> </a:t>
            </a:r>
            <a:r>
              <a:rPr lang="ar-SA" dirty="0" err="1"/>
              <a:t>یَا</a:t>
            </a:r>
            <a:r>
              <a:rPr lang="ar-SA" dirty="0"/>
              <a:t> مَنْ </a:t>
            </a:r>
            <a:r>
              <a:rPr lang="ar-SA" dirty="0" err="1"/>
              <a:t>عَلَیهِ</a:t>
            </a:r>
            <a:r>
              <a:rPr lang="ar-SA" dirty="0"/>
              <a:t> مُعَوَّلِي</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My Master! O He upon whom I depend!</a:t>
            </a:r>
          </a:p>
        </p:txBody>
      </p:sp>
    </p:spTree>
    <p:extLst>
      <p:ext uri="{BB962C8B-B14F-4D97-AF65-F5344CB8AC3E}">
        <p14:creationId xmlns:p14="http://schemas.microsoft.com/office/powerpoint/2010/main" val="1086398621"/>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err="1"/>
              <a:t>یَا</a:t>
            </a:r>
            <a:r>
              <a:rPr lang="ar-SA" dirty="0"/>
              <a:t> مَنْ </a:t>
            </a:r>
            <a:r>
              <a:rPr lang="ar-SA" dirty="0" err="1"/>
              <a:t>إِلَیْهِ</a:t>
            </a:r>
            <a:r>
              <a:rPr lang="ar-SA" dirty="0"/>
              <a:t> شَكَوْتُ أَحْوالِي</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O He to whom I complain about my states!</a:t>
            </a:r>
          </a:p>
        </p:txBody>
      </p:sp>
    </p:spTree>
    <p:extLst>
      <p:ext uri="{BB962C8B-B14F-4D97-AF65-F5344CB8AC3E}">
        <p14:creationId xmlns:p14="http://schemas.microsoft.com/office/powerpoint/2010/main" val="3382300524"/>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err="1"/>
              <a:t>یَا</a:t>
            </a:r>
            <a:r>
              <a:rPr lang="ar-SA" dirty="0"/>
              <a:t> رَبِّ </a:t>
            </a:r>
            <a:r>
              <a:rPr lang="ar-SA" dirty="0" err="1"/>
              <a:t>یَا</a:t>
            </a:r>
            <a:r>
              <a:rPr lang="ar-SA" dirty="0"/>
              <a:t> رَبِّ </a:t>
            </a:r>
            <a:r>
              <a:rPr lang="ar-SA" dirty="0" err="1"/>
              <a:t>یَا</a:t>
            </a:r>
            <a:r>
              <a:rPr lang="ar-SA" dirty="0"/>
              <a:t> رَبِّ</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My Lord! My Lord! My Lord!</a:t>
            </a:r>
          </a:p>
        </p:txBody>
      </p:sp>
    </p:spTree>
    <p:extLst>
      <p:ext uri="{BB962C8B-B14F-4D97-AF65-F5344CB8AC3E}">
        <p14:creationId xmlns:p14="http://schemas.microsoft.com/office/powerpoint/2010/main" val="925204112"/>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قَوِّ </a:t>
            </a:r>
            <a:r>
              <a:rPr lang="ar-SA" dirty="0" err="1"/>
              <a:t>عَلٰی</a:t>
            </a:r>
            <a:r>
              <a:rPr lang="ar-SA" dirty="0"/>
              <a:t> خِدْمَتِكَ جَوَارِحِي</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Strengthen my bodily members in Your service,</a:t>
            </a:r>
          </a:p>
        </p:txBody>
      </p:sp>
    </p:spTree>
    <p:extLst>
      <p:ext uri="{BB962C8B-B14F-4D97-AF65-F5344CB8AC3E}">
        <p14:creationId xmlns:p14="http://schemas.microsoft.com/office/powerpoint/2010/main" val="2852612492"/>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err="1"/>
              <a:t>وَاشْدُدْ</a:t>
            </a:r>
            <a:r>
              <a:rPr lang="ar-SA" dirty="0"/>
              <a:t> </a:t>
            </a:r>
            <a:r>
              <a:rPr lang="ar-SA" dirty="0" err="1"/>
              <a:t>عَلَی</a:t>
            </a:r>
            <a:r>
              <a:rPr lang="ar-SA" dirty="0"/>
              <a:t> </a:t>
            </a:r>
            <a:r>
              <a:rPr lang="ar-SA" dirty="0" err="1"/>
              <a:t>الْعَزِیمَةِ</a:t>
            </a:r>
            <a:r>
              <a:rPr lang="ar-SA" dirty="0"/>
              <a:t> جَوَانِحِي</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And fortify my ribs in determination</a:t>
            </a:r>
          </a:p>
        </p:txBody>
      </p:sp>
    </p:spTree>
    <p:extLst>
      <p:ext uri="{BB962C8B-B14F-4D97-AF65-F5344CB8AC3E}">
        <p14:creationId xmlns:p14="http://schemas.microsoft.com/office/powerpoint/2010/main" val="3515735807"/>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وَهَبْ لِيَ الْجِدَّ </a:t>
            </a:r>
            <a:r>
              <a:rPr lang="ar-SA" dirty="0" err="1"/>
              <a:t>فِی</a:t>
            </a:r>
            <a:r>
              <a:rPr lang="ar-SA" dirty="0"/>
              <a:t> </a:t>
            </a:r>
            <a:r>
              <a:rPr lang="ar-SA" dirty="0" err="1"/>
              <a:t>خَشْیَتِكَ</a:t>
            </a:r>
            <a:endParaRPr lang="ar-SA"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And bestow upon me earnestness in my fear of You</a:t>
            </a:r>
          </a:p>
        </p:txBody>
      </p:sp>
    </p:spTree>
    <p:extLst>
      <p:ext uri="{BB962C8B-B14F-4D97-AF65-F5344CB8AC3E}">
        <p14:creationId xmlns:p14="http://schemas.microsoft.com/office/powerpoint/2010/main" val="1488699997"/>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وَالدَّوَامَ </a:t>
            </a:r>
            <a:r>
              <a:rPr lang="ar-SA" dirty="0" err="1"/>
              <a:t>فِی</a:t>
            </a:r>
            <a:r>
              <a:rPr lang="ar-SA" dirty="0"/>
              <a:t> </a:t>
            </a:r>
            <a:r>
              <a:rPr lang="ar-SA" dirty="0" err="1"/>
              <a:t>الإِتِّصَالِ</a:t>
            </a:r>
            <a:r>
              <a:rPr lang="ar-SA" dirty="0"/>
              <a:t> بِخِدْمَتِكَ</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And continuity in my being joined to Your service</a:t>
            </a:r>
            <a:endParaRPr lang="ar-SA" dirty="0"/>
          </a:p>
        </p:txBody>
      </p:sp>
    </p:spTree>
    <p:extLst>
      <p:ext uri="{BB962C8B-B14F-4D97-AF65-F5344CB8AC3E}">
        <p14:creationId xmlns:p14="http://schemas.microsoft.com/office/powerpoint/2010/main" val="1293229024"/>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err="1"/>
              <a:t>حَتّٰی</a:t>
            </a:r>
            <a:r>
              <a:rPr lang="ar-SA" dirty="0"/>
              <a:t> أَسْرَحَ </a:t>
            </a:r>
            <a:r>
              <a:rPr lang="ar-SA" dirty="0" err="1"/>
              <a:t>إِلَیْكَ</a:t>
            </a:r>
            <a:r>
              <a:rPr lang="ar-SA" dirty="0"/>
              <a:t> </a:t>
            </a:r>
            <a:r>
              <a:rPr lang="ar-SA" dirty="0" err="1"/>
              <a:t>فِی</a:t>
            </a:r>
            <a:r>
              <a:rPr lang="ar-SA" dirty="0"/>
              <a:t> </a:t>
            </a:r>
            <a:r>
              <a:rPr lang="ar-SA" dirty="0" err="1"/>
              <a:t>مَیَادِینِ</a:t>
            </a:r>
            <a:r>
              <a:rPr lang="ar-SA" dirty="0"/>
              <a:t> </a:t>
            </a:r>
            <a:r>
              <a:rPr lang="ar-SA" dirty="0" err="1"/>
              <a:t>السَّابِقِینَ</a:t>
            </a:r>
            <a:endParaRPr lang="ar-SA"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So that I may move easily toward You in the battlefields of the foremost</a:t>
            </a:r>
          </a:p>
        </p:txBody>
      </p:sp>
    </p:spTree>
    <p:extLst>
      <p:ext uri="{BB962C8B-B14F-4D97-AF65-F5344CB8AC3E}">
        <p14:creationId xmlns:p14="http://schemas.microsoft.com/office/powerpoint/2010/main" val="662216201"/>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وَأُسْرِعَ </a:t>
            </a:r>
            <a:r>
              <a:rPr lang="ar-SA" dirty="0" err="1"/>
              <a:t>إِلَیْكَ</a:t>
            </a:r>
            <a:r>
              <a:rPr lang="ar-SA" dirty="0"/>
              <a:t> </a:t>
            </a:r>
            <a:r>
              <a:rPr lang="ar-SA" dirty="0" err="1"/>
              <a:t>فِی</a:t>
            </a:r>
            <a:r>
              <a:rPr lang="ar-SA" dirty="0"/>
              <a:t> الْبارِزينَ</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And hurry to You among the prominent</a:t>
            </a:r>
          </a:p>
        </p:txBody>
      </p:sp>
    </p:spTree>
    <p:extLst>
      <p:ext uri="{BB962C8B-B14F-4D97-AF65-F5344CB8AC3E}">
        <p14:creationId xmlns:p14="http://schemas.microsoft.com/office/powerpoint/2010/main" val="4200354853"/>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وَأَشْتاقَ </a:t>
            </a:r>
            <a:r>
              <a:rPr lang="ar-SA" dirty="0" err="1"/>
              <a:t>إِلٰی</a:t>
            </a:r>
            <a:r>
              <a:rPr lang="ar-SA" dirty="0"/>
              <a:t> قُرْبِكَ </a:t>
            </a:r>
            <a:r>
              <a:rPr lang="ar-SA" dirty="0" err="1"/>
              <a:t>فِی</a:t>
            </a:r>
            <a:r>
              <a:rPr lang="ar-SA" dirty="0"/>
              <a:t> </a:t>
            </a:r>
            <a:r>
              <a:rPr lang="ar-SA" dirty="0" err="1"/>
              <a:t>الْمُشْتاقِینَ</a:t>
            </a:r>
            <a:endParaRPr lang="ar-SA"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And desire fervently Your proximity among the</a:t>
            </a:r>
          </a:p>
          <a:p>
            <a:r>
              <a:rPr lang="en-US" dirty="0"/>
              <a:t>fervently desirous</a:t>
            </a:r>
          </a:p>
        </p:txBody>
      </p:sp>
    </p:spTree>
    <p:extLst>
      <p:ext uri="{BB962C8B-B14F-4D97-AF65-F5344CB8AC3E}">
        <p14:creationId xmlns:p14="http://schemas.microsoft.com/office/powerpoint/2010/main" val="3020430591"/>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اَللّٰهُمَّ اغْفِرْ لِيَ الذُّنُوبَ </a:t>
            </a:r>
            <a:r>
              <a:rPr lang="ar-SA" dirty="0" err="1"/>
              <a:t>الَّتِی</a:t>
            </a:r>
            <a:r>
              <a:rPr lang="ar-SA" dirty="0"/>
              <a:t> </a:t>
            </a:r>
            <a:r>
              <a:rPr lang="ar-SA" dirty="0" err="1"/>
              <a:t>تُغَیِّرُ</a:t>
            </a:r>
            <a:r>
              <a:rPr lang="ar-SA" dirty="0"/>
              <a:t> النِّعَمَ</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O Allah, forgive me those sins which alter blessings!</a:t>
            </a:r>
          </a:p>
        </p:txBody>
      </p:sp>
    </p:spTree>
    <p:extLst>
      <p:ext uri="{BB962C8B-B14F-4D97-AF65-F5344CB8AC3E}">
        <p14:creationId xmlns:p14="http://schemas.microsoft.com/office/powerpoint/2010/main" val="1705457503"/>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وَأَدْنُوَ مِنْكَ دُنُوَّ </a:t>
            </a:r>
            <a:r>
              <a:rPr lang="ar-SA" dirty="0" err="1"/>
              <a:t>الْمُخْلِصِینَ</a:t>
            </a:r>
            <a:endParaRPr lang="ar-SA"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And move nearer to You with the nearness of the sincere</a:t>
            </a:r>
          </a:p>
        </p:txBody>
      </p:sp>
    </p:spTree>
    <p:extLst>
      <p:ext uri="{BB962C8B-B14F-4D97-AF65-F5344CB8AC3E}">
        <p14:creationId xmlns:p14="http://schemas.microsoft.com/office/powerpoint/2010/main" val="46075492"/>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وَأَخَافَكَ مَخَافَةَ الْمُوقِنِينَ</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And fear You with the fear of those who have certitude</a:t>
            </a:r>
          </a:p>
        </p:txBody>
      </p:sp>
    </p:spTree>
    <p:extLst>
      <p:ext uri="{BB962C8B-B14F-4D97-AF65-F5344CB8AC3E}">
        <p14:creationId xmlns:p14="http://schemas.microsoft.com/office/powerpoint/2010/main" val="1032698964"/>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وَاَجْتَمِعَ </a:t>
            </a:r>
            <a:r>
              <a:rPr lang="ar-SA" dirty="0" err="1"/>
              <a:t>فِی</a:t>
            </a:r>
            <a:r>
              <a:rPr lang="ar-SA" dirty="0"/>
              <a:t> جِوَارِكَ مَعَ الْمُؤْمِنِينَ</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And gather with the believers in Your vicinity.</a:t>
            </a:r>
          </a:p>
        </p:txBody>
      </p:sp>
    </p:spTree>
    <p:extLst>
      <p:ext uri="{BB962C8B-B14F-4D97-AF65-F5344CB8AC3E}">
        <p14:creationId xmlns:p14="http://schemas.microsoft.com/office/powerpoint/2010/main" val="3499389358"/>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اَللّٰهُمَّ وَمَنْ أَرَادَنِي بِسُوءٍ فَأَرِدْهُ</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O Allah, whoever desires evil for me, desire [it] for him!</a:t>
            </a:r>
          </a:p>
        </p:txBody>
      </p:sp>
    </p:spTree>
    <p:extLst>
      <p:ext uri="{BB962C8B-B14F-4D97-AF65-F5344CB8AC3E}">
        <p14:creationId xmlns:p14="http://schemas.microsoft.com/office/powerpoint/2010/main" val="1019500249"/>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وَمَنْ </a:t>
            </a:r>
            <a:r>
              <a:rPr lang="ar-SA" dirty="0" err="1"/>
              <a:t>كَادَنِي</a:t>
            </a:r>
            <a:r>
              <a:rPr lang="ar-SA" dirty="0"/>
              <a:t> فَكِدْهُ</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whoever deceives me, deceive him!</a:t>
            </a:r>
          </a:p>
        </p:txBody>
      </p:sp>
    </p:spTree>
    <p:extLst>
      <p:ext uri="{BB962C8B-B14F-4D97-AF65-F5344CB8AC3E}">
        <p14:creationId xmlns:p14="http://schemas.microsoft.com/office/powerpoint/2010/main" val="3126406237"/>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وَاجْعَلْنِي مِنْ أَحْسَنِ </a:t>
            </a:r>
            <a:r>
              <a:rPr lang="ar-SA" dirty="0" err="1"/>
              <a:t>عَبِیْدِكَ</a:t>
            </a:r>
            <a:r>
              <a:rPr lang="ar-SA" dirty="0"/>
              <a:t> </a:t>
            </a:r>
            <a:r>
              <a:rPr lang="ar-SA" dirty="0" err="1"/>
              <a:t>نَصِیباً</a:t>
            </a:r>
            <a:r>
              <a:rPr lang="ar-SA" dirty="0"/>
              <a:t> عِنْدَكَ</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And make me one of the most excellent of Your slaves in Portion from You,</a:t>
            </a:r>
          </a:p>
        </p:txBody>
      </p:sp>
    </p:spTree>
    <p:extLst>
      <p:ext uri="{BB962C8B-B14F-4D97-AF65-F5344CB8AC3E}">
        <p14:creationId xmlns:p14="http://schemas.microsoft.com/office/powerpoint/2010/main" val="3058242395"/>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وَأَقْرَبِهِمْ مَنْزِلَةً مِنْكَ</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And the nearest of them in station to You</a:t>
            </a:r>
          </a:p>
        </p:txBody>
      </p:sp>
    </p:spTree>
    <p:extLst>
      <p:ext uri="{BB962C8B-B14F-4D97-AF65-F5344CB8AC3E}">
        <p14:creationId xmlns:p14="http://schemas.microsoft.com/office/powerpoint/2010/main" val="1670249051"/>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وَأَخَصِّهِمْ زُلْفَةً </a:t>
            </a:r>
            <a:r>
              <a:rPr lang="ar-SA" dirty="0" err="1"/>
              <a:t>لَّدَیْكَ</a:t>
            </a:r>
            <a:endParaRPr lang="ar-SA"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And the most elected of them in proximity to You.</a:t>
            </a:r>
          </a:p>
        </p:txBody>
      </p:sp>
    </p:spTree>
    <p:extLst>
      <p:ext uri="{BB962C8B-B14F-4D97-AF65-F5344CB8AC3E}">
        <p14:creationId xmlns:p14="http://schemas.microsoft.com/office/powerpoint/2010/main" val="2691345955"/>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فَأِنَّهُ لَا </a:t>
            </a:r>
            <a:r>
              <a:rPr lang="ar-SA" dirty="0" err="1"/>
              <a:t>یُنَالُ</a:t>
            </a:r>
            <a:r>
              <a:rPr lang="ar-SA" dirty="0"/>
              <a:t> ذٰلِكَ </a:t>
            </a:r>
            <a:r>
              <a:rPr lang="ar-SA" dirty="0" err="1"/>
              <a:t>اِلّا</a:t>
            </a:r>
            <a:r>
              <a:rPr lang="ar-SA" dirty="0"/>
              <a:t> بِفَضْلِكَ</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For that cannot be attained except by Your bounty.</a:t>
            </a:r>
          </a:p>
        </p:txBody>
      </p:sp>
    </p:spTree>
    <p:extLst>
      <p:ext uri="{BB962C8B-B14F-4D97-AF65-F5344CB8AC3E}">
        <p14:creationId xmlns:p14="http://schemas.microsoft.com/office/powerpoint/2010/main" val="1782879564"/>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وَجُدْ لِي بِجُودِكَ</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And grant generously to me through Your munificence,</a:t>
            </a:r>
          </a:p>
        </p:txBody>
      </p:sp>
    </p:spTree>
    <p:extLst>
      <p:ext uri="{BB962C8B-B14F-4D97-AF65-F5344CB8AC3E}">
        <p14:creationId xmlns:p14="http://schemas.microsoft.com/office/powerpoint/2010/main" val="1302236975"/>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اَللّٰهُمَّ اغْفِرْ لِيَ الذُّنُوبَ </a:t>
            </a:r>
            <a:r>
              <a:rPr lang="ar-SA" dirty="0" err="1"/>
              <a:t>الَّتِی</a:t>
            </a:r>
            <a:r>
              <a:rPr lang="ar-SA" dirty="0"/>
              <a:t> تَحْبِسُ الدُّعَاءَ</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O Allah forgive me those sins which hold back supplication!</a:t>
            </a:r>
          </a:p>
        </p:txBody>
      </p:sp>
    </p:spTree>
    <p:extLst>
      <p:ext uri="{BB962C8B-B14F-4D97-AF65-F5344CB8AC3E}">
        <p14:creationId xmlns:p14="http://schemas.microsoft.com/office/powerpoint/2010/main" val="200295348"/>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وَاعْطِفْ عَلَيَّ بِمَجْدِكَ</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And incline toward me with Your splendor</a:t>
            </a:r>
          </a:p>
        </p:txBody>
      </p:sp>
    </p:spTree>
    <p:extLst>
      <p:ext uri="{BB962C8B-B14F-4D97-AF65-F5344CB8AC3E}">
        <p14:creationId xmlns:p14="http://schemas.microsoft.com/office/powerpoint/2010/main" val="2032429645"/>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err="1"/>
              <a:t>وَاحْفَظْنِي</a:t>
            </a:r>
            <a:r>
              <a:rPr lang="ar-SA" dirty="0"/>
              <a:t> بِرَحْمَتِكَ</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And protect me with Your mercy!</a:t>
            </a:r>
          </a:p>
        </p:txBody>
      </p:sp>
    </p:spTree>
    <p:extLst>
      <p:ext uri="{BB962C8B-B14F-4D97-AF65-F5344CB8AC3E}">
        <p14:creationId xmlns:p14="http://schemas.microsoft.com/office/powerpoint/2010/main" val="1930678950"/>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وَاجْعَلْ لِسانِي بِذِكْرِكَ لَهِجاً</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And make my tongue remember You without ceasing</a:t>
            </a:r>
          </a:p>
        </p:txBody>
      </p:sp>
    </p:spTree>
    <p:extLst>
      <p:ext uri="{BB962C8B-B14F-4D97-AF65-F5344CB8AC3E}">
        <p14:creationId xmlns:p14="http://schemas.microsoft.com/office/powerpoint/2010/main" val="3169572174"/>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وَقَلْبِي بِحُبِّكَ مُتَيَّماً</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And my heart enthralled by Your love!</a:t>
            </a:r>
          </a:p>
        </p:txBody>
      </p:sp>
    </p:spTree>
    <p:extLst>
      <p:ext uri="{BB962C8B-B14F-4D97-AF65-F5344CB8AC3E}">
        <p14:creationId xmlns:p14="http://schemas.microsoft.com/office/powerpoint/2010/main" val="2114383283"/>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وَمُنَّ عَلَيَّ بِحُسْنِ إِجَابَتِكَ</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And be gracious to me by answering me favorably,</a:t>
            </a:r>
          </a:p>
        </p:txBody>
      </p:sp>
    </p:spTree>
    <p:extLst>
      <p:ext uri="{BB962C8B-B14F-4D97-AF65-F5344CB8AC3E}">
        <p14:creationId xmlns:p14="http://schemas.microsoft.com/office/powerpoint/2010/main" val="1543449636"/>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وَأَقِلْنِي عَثْرَتِي</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And nullify my slips</a:t>
            </a:r>
          </a:p>
        </p:txBody>
      </p:sp>
    </p:spTree>
    <p:extLst>
      <p:ext uri="{BB962C8B-B14F-4D97-AF65-F5344CB8AC3E}">
        <p14:creationId xmlns:p14="http://schemas.microsoft.com/office/powerpoint/2010/main" val="2109068741"/>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وَاغْفِرْ </a:t>
            </a:r>
            <a:r>
              <a:rPr lang="ar-SA" dirty="0" err="1"/>
              <a:t>زَلَّتِی</a:t>
            </a:r>
            <a:endParaRPr lang="ar-SA"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And forgive my lapses!</a:t>
            </a:r>
          </a:p>
        </p:txBody>
      </p:sp>
    </p:spTree>
    <p:extLst>
      <p:ext uri="{BB962C8B-B14F-4D97-AF65-F5344CB8AC3E}">
        <p14:creationId xmlns:p14="http://schemas.microsoft.com/office/powerpoint/2010/main" val="1767036184"/>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فَإِنَّكَ </a:t>
            </a:r>
            <a:r>
              <a:rPr lang="ar-SA" dirty="0" err="1"/>
              <a:t>قَضَیْتَ</a:t>
            </a:r>
            <a:r>
              <a:rPr lang="ar-SA" dirty="0"/>
              <a:t> </a:t>
            </a:r>
            <a:r>
              <a:rPr lang="ar-SA" dirty="0" err="1"/>
              <a:t>عَلٰی</a:t>
            </a:r>
            <a:r>
              <a:rPr lang="ar-SA" dirty="0"/>
              <a:t> عِبَادِكَ بِعِبَادَتِكَ</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For You have decreed Your worship for Your servants</a:t>
            </a:r>
          </a:p>
        </p:txBody>
      </p:sp>
    </p:spTree>
    <p:extLst>
      <p:ext uri="{BB962C8B-B14F-4D97-AF65-F5344CB8AC3E}">
        <p14:creationId xmlns:p14="http://schemas.microsoft.com/office/powerpoint/2010/main" val="4244401171"/>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وَأَمَرْتَهُمْ بِدُعَائِكَ</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And commanded them to supplicate You</a:t>
            </a:r>
          </a:p>
        </p:txBody>
      </p:sp>
    </p:spTree>
    <p:extLst>
      <p:ext uri="{BB962C8B-B14F-4D97-AF65-F5344CB8AC3E}">
        <p14:creationId xmlns:p14="http://schemas.microsoft.com/office/powerpoint/2010/main" val="331250255"/>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وَضَمِنْتَ لَهُمُ الْإِجَابَةَ</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And assured them that they would be answered.</a:t>
            </a:r>
          </a:p>
        </p:txBody>
      </p:sp>
    </p:spTree>
    <p:extLst>
      <p:ext uri="{BB962C8B-B14F-4D97-AF65-F5344CB8AC3E}">
        <p14:creationId xmlns:p14="http://schemas.microsoft.com/office/powerpoint/2010/main" val="948889339"/>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اَللّٰهُمَّ اغْفِرْ لِيَ الذُّنُوبَ </a:t>
            </a:r>
            <a:r>
              <a:rPr lang="ar-SA" dirty="0" err="1"/>
              <a:t>الَّتِی</a:t>
            </a:r>
            <a:r>
              <a:rPr lang="ar-SA" dirty="0"/>
              <a:t> تُنْزِلُ الْبَلَاءَ</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O Allah, forgive me those sins which draw down tribulation!</a:t>
            </a:r>
          </a:p>
        </p:txBody>
      </p:sp>
    </p:spTree>
    <p:extLst>
      <p:ext uri="{BB962C8B-B14F-4D97-AF65-F5344CB8AC3E}">
        <p14:creationId xmlns:p14="http://schemas.microsoft.com/office/powerpoint/2010/main" val="669424076"/>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err="1"/>
              <a:t>فَإِلَیْكَ</a:t>
            </a:r>
            <a:r>
              <a:rPr lang="ar-SA" dirty="0"/>
              <a:t> </a:t>
            </a:r>
            <a:r>
              <a:rPr lang="ar-SA" dirty="0" err="1"/>
              <a:t>یَا</a:t>
            </a:r>
            <a:r>
              <a:rPr lang="ar-SA" dirty="0"/>
              <a:t> رَبِّ نَصَبْتُ وَجْهِي</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So toward You, my Lord, I have turned my face</a:t>
            </a:r>
          </a:p>
        </p:txBody>
      </p:sp>
    </p:spTree>
    <p:extLst>
      <p:ext uri="{BB962C8B-B14F-4D97-AF65-F5344CB8AC3E}">
        <p14:creationId xmlns:p14="http://schemas.microsoft.com/office/powerpoint/2010/main" val="4207837281"/>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err="1"/>
              <a:t>وَإِلَیْكَ</a:t>
            </a:r>
            <a:r>
              <a:rPr lang="ar-SA" dirty="0"/>
              <a:t> </a:t>
            </a:r>
            <a:r>
              <a:rPr lang="ar-SA" dirty="0" err="1"/>
              <a:t>یَا</a:t>
            </a:r>
            <a:r>
              <a:rPr lang="ar-SA" dirty="0"/>
              <a:t> رَبِّ مَدَدْتُ </a:t>
            </a:r>
            <a:r>
              <a:rPr lang="ar-SA" dirty="0" err="1"/>
              <a:t>یَدِي</a:t>
            </a:r>
            <a:endParaRPr lang="ar-SA"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And toward You, my Lord, I have extended my hand.</a:t>
            </a:r>
          </a:p>
        </p:txBody>
      </p:sp>
    </p:spTree>
    <p:extLst>
      <p:ext uri="{BB962C8B-B14F-4D97-AF65-F5344CB8AC3E}">
        <p14:creationId xmlns:p14="http://schemas.microsoft.com/office/powerpoint/2010/main" val="3552456542"/>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فَبِعِزَّتِكَ اسْتَجِبْ لِي دُعَائِي</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So by </a:t>
            </a:r>
            <a:r>
              <a:rPr lang="en-US" dirty="0" err="1"/>
              <a:t>Your</a:t>
            </a:r>
            <a:r>
              <a:rPr lang="en-US" dirty="0"/>
              <a:t> might, comply with my supplication</a:t>
            </a:r>
          </a:p>
        </p:txBody>
      </p:sp>
    </p:spTree>
    <p:extLst>
      <p:ext uri="{BB962C8B-B14F-4D97-AF65-F5344CB8AC3E}">
        <p14:creationId xmlns:p14="http://schemas.microsoft.com/office/powerpoint/2010/main" val="3169255456"/>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وَبَلِّغْنِي مُنَاي</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And make me attain my desires!</a:t>
            </a:r>
          </a:p>
        </p:txBody>
      </p:sp>
    </p:spTree>
    <p:extLst>
      <p:ext uri="{BB962C8B-B14F-4D97-AF65-F5344CB8AC3E}">
        <p14:creationId xmlns:p14="http://schemas.microsoft.com/office/powerpoint/2010/main" val="2263746474"/>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وَلَا تَقْطَعْ مِنْ فَضْلِكَ رَجَائِي</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Do not severe my hoping for Your favors</a:t>
            </a:r>
          </a:p>
        </p:txBody>
      </p:sp>
    </p:spTree>
    <p:extLst>
      <p:ext uri="{BB962C8B-B14F-4D97-AF65-F5344CB8AC3E}">
        <p14:creationId xmlns:p14="http://schemas.microsoft.com/office/powerpoint/2010/main" val="937934815"/>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وَاكْفِنِي شَرَّ الْجِنِّ وَ الْإِنْسِ مِنْ </a:t>
            </a:r>
            <a:r>
              <a:rPr lang="ar-SA" dirty="0" err="1"/>
              <a:t>اَعْدَائِي</a:t>
            </a:r>
            <a:r>
              <a:rPr lang="ar-SA" dirty="0"/>
              <a:t>،</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And spare me the evil of my enemies from among the jinn and men!</a:t>
            </a:r>
          </a:p>
        </p:txBody>
      </p:sp>
    </p:spTree>
    <p:extLst>
      <p:ext uri="{BB962C8B-B14F-4D97-AF65-F5344CB8AC3E}">
        <p14:creationId xmlns:p14="http://schemas.microsoft.com/office/powerpoint/2010/main" val="1861258317"/>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err="1"/>
              <a:t>یَا</a:t>
            </a:r>
            <a:r>
              <a:rPr lang="ar-SA" dirty="0"/>
              <a:t> </a:t>
            </a:r>
            <a:r>
              <a:rPr lang="ar-SA" dirty="0" err="1"/>
              <a:t>سَرِیعَ</a:t>
            </a:r>
            <a:r>
              <a:rPr lang="ar-SA" dirty="0"/>
              <a:t> الرِّضَا</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O He, whose pleasure is quickly achieved!</a:t>
            </a:r>
          </a:p>
        </p:txBody>
      </p:sp>
    </p:spTree>
    <p:extLst>
      <p:ext uri="{BB962C8B-B14F-4D97-AF65-F5344CB8AC3E}">
        <p14:creationId xmlns:p14="http://schemas.microsoft.com/office/powerpoint/2010/main" val="3075082835"/>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اِغْفِرْ لِمَنْ لَا </a:t>
            </a:r>
            <a:r>
              <a:rPr lang="ar-SA" dirty="0" err="1"/>
              <a:t>یَمْلِكُ</a:t>
            </a:r>
            <a:r>
              <a:rPr lang="ar-SA" dirty="0"/>
              <a:t> إِلَّا الدُّعَاءَ</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Forgive him who owns nothing but supplication</a:t>
            </a:r>
          </a:p>
        </p:txBody>
      </p:sp>
    </p:spTree>
    <p:extLst>
      <p:ext uri="{BB962C8B-B14F-4D97-AF65-F5344CB8AC3E}">
        <p14:creationId xmlns:p14="http://schemas.microsoft.com/office/powerpoint/2010/main" val="2329557412"/>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فَإِنَّكَ فَعَّالٌ لِمَا تَشَاءُ</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For You do what You will.</a:t>
            </a:r>
          </a:p>
        </p:txBody>
      </p:sp>
    </p:spTree>
    <p:extLst>
      <p:ext uri="{BB962C8B-B14F-4D97-AF65-F5344CB8AC3E}">
        <p14:creationId xmlns:p14="http://schemas.microsoft.com/office/powerpoint/2010/main" val="4062197862"/>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err="1"/>
              <a:t>یَا</a:t>
            </a:r>
            <a:r>
              <a:rPr lang="ar-SA" dirty="0"/>
              <a:t> مَنِ اسْمُهُ دَوَاءٌ</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O He whose Name is a remedy,</a:t>
            </a:r>
          </a:p>
        </p:txBody>
      </p:sp>
    </p:spTree>
    <p:extLst>
      <p:ext uri="{BB962C8B-B14F-4D97-AF65-F5344CB8AC3E}">
        <p14:creationId xmlns:p14="http://schemas.microsoft.com/office/powerpoint/2010/main" val="3570073466"/>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اَللّٰهُمَّ اغْفِرْ لِي كُلَّ ذَنْبٍ أَذْنَبْتُهُ وَكُلَّ </a:t>
            </a:r>
            <a:r>
              <a:rPr lang="ar-SA" dirty="0" err="1"/>
              <a:t>خَطِیئَةٍ</a:t>
            </a:r>
            <a:r>
              <a:rPr lang="ar-SA" dirty="0"/>
              <a:t> أَخْطَأْتُهَا</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O Allah, forgive me every sin I have committed and every mistake I have made!</a:t>
            </a:r>
          </a:p>
        </p:txBody>
      </p:sp>
    </p:spTree>
    <p:extLst>
      <p:ext uri="{BB962C8B-B14F-4D97-AF65-F5344CB8AC3E}">
        <p14:creationId xmlns:p14="http://schemas.microsoft.com/office/powerpoint/2010/main" val="3684439420"/>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 ذِكْرُهُ شِفَاءٌ</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O Allah, I ask You by Your mercy, which embraces all things;</a:t>
            </a:r>
          </a:p>
        </p:txBody>
      </p:sp>
    </p:spTree>
    <p:extLst>
      <p:ext uri="{BB962C8B-B14F-4D97-AF65-F5344CB8AC3E}">
        <p14:creationId xmlns:p14="http://schemas.microsoft.com/office/powerpoint/2010/main" val="128188214"/>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 طَاعَتُهُ </a:t>
            </a:r>
            <a:r>
              <a:rPr lang="ar-SA" dirty="0" err="1"/>
              <a:t>غِنًی</a:t>
            </a:r>
            <a:endParaRPr lang="ar-SA"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And whose obedience is wealth!</a:t>
            </a:r>
          </a:p>
        </p:txBody>
      </p:sp>
    </p:spTree>
    <p:extLst>
      <p:ext uri="{BB962C8B-B14F-4D97-AF65-F5344CB8AC3E}">
        <p14:creationId xmlns:p14="http://schemas.microsoft.com/office/powerpoint/2010/main" val="3697881734"/>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اِرْحَمْ مَنْ رَأْسُ مَالِهِ الرَّجَاءُ</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Have mercy upon him whose capital is hope</a:t>
            </a:r>
          </a:p>
        </p:txBody>
      </p:sp>
    </p:spTree>
    <p:extLst>
      <p:ext uri="{BB962C8B-B14F-4D97-AF65-F5344CB8AC3E}">
        <p14:creationId xmlns:p14="http://schemas.microsoft.com/office/powerpoint/2010/main" val="3145115422"/>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وَسِلَاحُهُ الْبُكَاءُ</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And whose weapon is tears!</a:t>
            </a:r>
          </a:p>
        </p:txBody>
      </p:sp>
    </p:spTree>
    <p:extLst>
      <p:ext uri="{BB962C8B-B14F-4D97-AF65-F5344CB8AC3E}">
        <p14:creationId xmlns:p14="http://schemas.microsoft.com/office/powerpoint/2010/main" val="3859902459"/>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err="1"/>
              <a:t>یَا</a:t>
            </a:r>
            <a:r>
              <a:rPr lang="ar-SA" dirty="0"/>
              <a:t> سَابِغَ النِّعَمِ</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O Ample in blessings!</a:t>
            </a:r>
          </a:p>
        </p:txBody>
      </p:sp>
    </p:spTree>
    <p:extLst>
      <p:ext uri="{BB962C8B-B14F-4D97-AF65-F5344CB8AC3E}">
        <p14:creationId xmlns:p14="http://schemas.microsoft.com/office/powerpoint/2010/main" val="1885702865"/>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err="1"/>
              <a:t>یَا</a:t>
            </a:r>
            <a:r>
              <a:rPr lang="ar-SA" dirty="0"/>
              <a:t> دَافِعَ النِّقَمِ</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O Repeller of adversities!</a:t>
            </a:r>
          </a:p>
        </p:txBody>
      </p:sp>
    </p:spTree>
    <p:extLst>
      <p:ext uri="{BB962C8B-B14F-4D97-AF65-F5344CB8AC3E}">
        <p14:creationId xmlns:p14="http://schemas.microsoft.com/office/powerpoint/2010/main" val="1060993711"/>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err="1"/>
              <a:t>یَا</a:t>
            </a:r>
            <a:r>
              <a:rPr lang="ar-SA" dirty="0"/>
              <a:t> نُورَ </a:t>
            </a:r>
            <a:r>
              <a:rPr lang="ar-SA" dirty="0" err="1"/>
              <a:t>الْمُسْتَوْحِشِینَ</a:t>
            </a:r>
            <a:r>
              <a:rPr lang="ar-SA" dirty="0"/>
              <a:t> </a:t>
            </a:r>
            <a:r>
              <a:rPr lang="ar-SA" dirty="0" err="1"/>
              <a:t>فِی</a:t>
            </a:r>
            <a:r>
              <a:rPr lang="ar-SA" dirty="0"/>
              <a:t> الظُّلَمِ</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O Light of those who are lonely in the darkness!</a:t>
            </a:r>
          </a:p>
        </p:txBody>
      </p:sp>
    </p:spTree>
    <p:extLst>
      <p:ext uri="{BB962C8B-B14F-4D97-AF65-F5344CB8AC3E}">
        <p14:creationId xmlns:p14="http://schemas.microsoft.com/office/powerpoint/2010/main" val="81884558"/>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err="1"/>
              <a:t>یَا</a:t>
            </a:r>
            <a:r>
              <a:rPr lang="ar-SA" dirty="0"/>
              <a:t> عَالِماً لَا </a:t>
            </a:r>
            <a:r>
              <a:rPr lang="ar-SA" dirty="0" err="1"/>
              <a:t>یُعَلَّمُ</a:t>
            </a:r>
            <a:endParaRPr lang="ar-SA"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O Knower who was never taught!</a:t>
            </a:r>
          </a:p>
        </p:txBody>
      </p:sp>
    </p:spTree>
    <p:extLst>
      <p:ext uri="{BB962C8B-B14F-4D97-AF65-F5344CB8AC3E}">
        <p14:creationId xmlns:p14="http://schemas.microsoft.com/office/powerpoint/2010/main" val="1617408039"/>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صَلِّ </a:t>
            </a:r>
            <a:r>
              <a:rPr lang="ar-SA" dirty="0" err="1"/>
              <a:t>عَلٰی</a:t>
            </a:r>
            <a:r>
              <a:rPr lang="ar-SA" dirty="0"/>
              <a:t> مُحَمَّدٍ وَ آلِ مُحَمَّدٍ</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Bless Muhammad and Muhammad's household!</a:t>
            </a:r>
          </a:p>
        </p:txBody>
      </p:sp>
    </p:spTree>
    <p:extLst>
      <p:ext uri="{BB962C8B-B14F-4D97-AF65-F5344CB8AC3E}">
        <p14:creationId xmlns:p14="http://schemas.microsoft.com/office/powerpoint/2010/main" val="1402545483"/>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وَافْعَلْ بِي مَا أَنْتَ أَهْلُهُ</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And do with me what is worthy of You!</a:t>
            </a:r>
          </a:p>
        </p:txBody>
      </p:sp>
    </p:spTree>
    <p:extLst>
      <p:ext uri="{BB962C8B-B14F-4D97-AF65-F5344CB8AC3E}">
        <p14:creationId xmlns:p14="http://schemas.microsoft.com/office/powerpoint/2010/main" val="694678700"/>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اَللّٰهُمَّ  إِنِّي أَتَقَرَّبُ </a:t>
            </a:r>
            <a:r>
              <a:rPr lang="ar-SA" dirty="0" err="1"/>
              <a:t>إِلَیْكَ</a:t>
            </a:r>
            <a:r>
              <a:rPr lang="ar-SA" dirty="0"/>
              <a:t> بِذِكْرِكَ</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O Allah, verily I seek nearness to You through remembrance of You,</a:t>
            </a:r>
          </a:p>
        </p:txBody>
      </p:sp>
    </p:spTree>
    <p:extLst>
      <p:ext uri="{BB962C8B-B14F-4D97-AF65-F5344CB8AC3E}">
        <p14:creationId xmlns:p14="http://schemas.microsoft.com/office/powerpoint/2010/main" val="1315888659"/>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err="1"/>
              <a:t>وَصَلَّی</a:t>
            </a:r>
            <a:r>
              <a:rPr lang="ar-SA" dirty="0"/>
              <a:t> اللهُ </a:t>
            </a:r>
            <a:r>
              <a:rPr lang="ar-SA" dirty="0" err="1"/>
              <a:t>عَلٰی</a:t>
            </a:r>
            <a:r>
              <a:rPr lang="ar-SA" dirty="0"/>
              <a:t> رَسُولِهِ وَالْأَئِمَّةِ </a:t>
            </a:r>
            <a:r>
              <a:rPr lang="ar-SA" dirty="0" err="1"/>
              <a:t>الْمَیَامِینَ</a:t>
            </a:r>
            <a:r>
              <a:rPr lang="ar-SA" dirty="0"/>
              <a:t> مِنْ </a:t>
            </a:r>
            <a:r>
              <a:rPr lang="ar-SA" dirty="0" err="1"/>
              <a:t>آلِهِ</a:t>
            </a:r>
            <a:endParaRPr lang="ar-SA"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And Allah bless His messenger and the holy Imams of his household</a:t>
            </a:r>
          </a:p>
        </p:txBody>
      </p:sp>
    </p:spTree>
    <p:extLst>
      <p:ext uri="{BB962C8B-B14F-4D97-AF65-F5344CB8AC3E}">
        <p14:creationId xmlns:p14="http://schemas.microsoft.com/office/powerpoint/2010/main" val="1344658463"/>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وَسَلَّمَ تَسْلِيماً </a:t>
            </a:r>
            <a:r>
              <a:rPr lang="ar-SA" dirty="0" err="1"/>
              <a:t>كَثِیراً</a:t>
            </a:r>
            <a:endParaRPr lang="ar-SA"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And give them abundant peace!</a:t>
            </a:r>
          </a:p>
        </p:txBody>
      </p:sp>
    </p:spTree>
    <p:extLst>
      <p:ext uri="{BB962C8B-B14F-4D97-AF65-F5344CB8AC3E}">
        <p14:creationId xmlns:p14="http://schemas.microsoft.com/office/powerpoint/2010/main" val="573197155"/>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a:t>أَللّٰهُمَّ </a:t>
            </a:r>
            <a:r>
              <a:rPr lang="ar-SA" dirty="0"/>
              <a:t>صَلِّ عَلٰى مُحَمَّدٍ وَآلِ مُحَمَّدٍ</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O Allah send Your blessings on Muhammad</a:t>
            </a:r>
          </a:p>
          <a:p>
            <a:r>
              <a:rPr lang="en-US" dirty="0"/>
              <a:t>and the family of Muhammad.</a:t>
            </a:r>
          </a:p>
        </p:txBody>
      </p:sp>
    </p:spTree>
    <p:extLst>
      <p:ext uri="{BB962C8B-B14F-4D97-AF65-F5344CB8AC3E}">
        <p14:creationId xmlns:p14="http://schemas.microsoft.com/office/powerpoint/2010/main" val="4202985038"/>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
          <p:cNvSpPr>
            <a:spLocks noGrp="1" noChangeArrowheads="1"/>
          </p:cNvSpPr>
          <p:nvPr>
            <p:ph type="title"/>
          </p:nvPr>
        </p:nvSpPr>
        <p:spPr>
          <a:xfrm>
            <a:off x="551384" y="538943"/>
            <a:ext cx="11089232" cy="5780114"/>
          </a:xfrm>
          <a:noFill/>
        </p:spPr>
        <p:txBody>
          <a:bodyPr wrap="square">
            <a:spAutoFit/>
          </a:bodyPr>
          <a:lstStyle/>
          <a:p>
            <a:r>
              <a:rPr lang="en-US" altLang="en-US" dirty="0"/>
              <a:t>Please recite a </a:t>
            </a:r>
            <a:br>
              <a:rPr lang="en-US" altLang="en-US" dirty="0"/>
            </a:br>
            <a:r>
              <a:rPr lang="en-US" altLang="en-US" dirty="0"/>
              <a:t>Surah </a:t>
            </a:r>
            <a:r>
              <a:rPr lang="en-CA" altLang="en-US" dirty="0"/>
              <a:t>a</a:t>
            </a:r>
            <a:r>
              <a:rPr lang="en-US" altLang="en-US" dirty="0"/>
              <a:t>l-</a:t>
            </a:r>
            <a:r>
              <a:rPr lang="en-US" altLang="en-US" dirty="0" err="1"/>
              <a:t>Fatiha</a:t>
            </a:r>
            <a:br>
              <a:rPr lang="en-US" altLang="en-US" dirty="0"/>
            </a:br>
            <a:r>
              <a:rPr lang="en-US" altLang="en-US" dirty="0"/>
              <a:t>for</a:t>
            </a:r>
            <a:br>
              <a:rPr lang="en-US" altLang="en-US" dirty="0"/>
            </a:br>
            <a:r>
              <a:rPr lang="en-US" altLang="en-US" dirty="0"/>
              <a:t>all </a:t>
            </a:r>
            <a:r>
              <a:rPr lang="en-US" altLang="en-US" dirty="0" err="1"/>
              <a:t>marhumeen</a:t>
            </a:r>
            <a:endParaRPr lang="en-GB" altLang="en-US" dirty="0"/>
          </a:p>
        </p:txBody>
      </p:sp>
    </p:spTree>
    <p:extLst>
      <p:ext uri="{BB962C8B-B14F-4D97-AF65-F5344CB8AC3E}">
        <p14:creationId xmlns:p14="http://schemas.microsoft.com/office/powerpoint/2010/main" val="3285116520"/>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وَاَسْتَشْفِعُ بِكَ </a:t>
            </a:r>
            <a:r>
              <a:rPr lang="ar-SA" dirty="0" err="1"/>
              <a:t>إِلَی</a:t>
            </a:r>
            <a:r>
              <a:rPr lang="ar-SA" dirty="0"/>
              <a:t> نَفْسِكَ</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And I seek intercession from You with Yourself,</a:t>
            </a:r>
          </a:p>
        </p:txBody>
      </p:sp>
    </p:spTree>
    <p:extLst>
      <p:ext uri="{BB962C8B-B14F-4D97-AF65-F5344CB8AC3E}">
        <p14:creationId xmlns:p14="http://schemas.microsoft.com/office/powerpoint/2010/main" val="1360568490"/>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وَأَسْأَلُكَ بِجُودِكَ أَنْ </a:t>
            </a:r>
            <a:r>
              <a:rPr lang="ar-SA" dirty="0" err="1"/>
              <a:t>تُدْنِيَنى</a:t>
            </a:r>
            <a:r>
              <a:rPr lang="ar-SA" dirty="0"/>
              <a:t> مِنْ قُرْبِكَ</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And I ask You through Your munificence to bring me near to Your proximity,</a:t>
            </a:r>
          </a:p>
        </p:txBody>
      </p:sp>
    </p:spTree>
    <p:extLst>
      <p:ext uri="{BB962C8B-B14F-4D97-AF65-F5344CB8AC3E}">
        <p14:creationId xmlns:p14="http://schemas.microsoft.com/office/powerpoint/2010/main" val="79017560"/>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وَأَنْ تُوزِعَنِي شُكْرَكَ</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And to provide me with gratitude toward You</a:t>
            </a:r>
          </a:p>
        </p:txBody>
      </p:sp>
    </p:spTree>
    <p:extLst>
      <p:ext uri="{BB962C8B-B14F-4D97-AF65-F5344CB8AC3E}">
        <p14:creationId xmlns:p14="http://schemas.microsoft.com/office/powerpoint/2010/main" val="3526088313"/>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وَأَنْ تُلْهِمَنِي ذِكْرَكَ</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And to inspire me with Your remembrance.</a:t>
            </a:r>
          </a:p>
        </p:txBody>
      </p:sp>
    </p:spTree>
    <p:extLst>
      <p:ext uri="{BB962C8B-B14F-4D97-AF65-F5344CB8AC3E}">
        <p14:creationId xmlns:p14="http://schemas.microsoft.com/office/powerpoint/2010/main" val="943671390"/>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بِسْمِ اللَّهِ الرَّحْمٰنِ الرَّحِيمِ</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In the Name of Allah, </a:t>
            </a:r>
          </a:p>
          <a:p>
            <a:r>
              <a:rPr lang="en-US" dirty="0"/>
              <a:t>the All-beneficent, the All-merciful. </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اَللّٰهُمَّ  إِنِّي أَسْأَلُكَ سُؤَالَ خَاضِعٍ مُّتَذَلِّلٍ خَاشِعٍ</a:t>
            </a:r>
            <a:br>
              <a:rPr lang="ar-SA" dirty="0"/>
            </a:br>
            <a:r>
              <a:rPr lang="ar-SA" dirty="0"/>
              <a:t>أَنْ تُسَامِحَنِي وَتَرْحَمَنِي</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O Allah, verily I ask You with the asking of a submissive, abased and lowly man to show me forbearance, to have mercy on me</a:t>
            </a:r>
          </a:p>
        </p:txBody>
      </p:sp>
    </p:spTree>
    <p:extLst>
      <p:ext uri="{BB962C8B-B14F-4D97-AF65-F5344CB8AC3E}">
        <p14:creationId xmlns:p14="http://schemas.microsoft.com/office/powerpoint/2010/main" val="3508526535"/>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وَتَجْعَلَنِي بِقِسْمِكَ </a:t>
            </a:r>
            <a:r>
              <a:rPr lang="ar-SA" dirty="0" err="1"/>
              <a:t>رَاضِیاً</a:t>
            </a:r>
            <a:r>
              <a:rPr lang="ar-SA" dirty="0"/>
              <a:t> قَانِعاً</a:t>
            </a:r>
            <a:br>
              <a:rPr lang="ar-SA" dirty="0"/>
            </a:br>
            <a:r>
              <a:rPr lang="ar-SA" dirty="0" err="1"/>
              <a:t>وَفِی</a:t>
            </a:r>
            <a:r>
              <a:rPr lang="ar-SA" dirty="0"/>
              <a:t> </a:t>
            </a:r>
            <a:r>
              <a:rPr lang="ar-SA" dirty="0" err="1"/>
              <a:t>جَمِیعِ</a:t>
            </a:r>
            <a:r>
              <a:rPr lang="ar-SA" dirty="0"/>
              <a:t> الْأَحْوَالِ مُتَوَاضِعاً</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And to make me satisfied and content with Your appointment and [make me] humble in every state.</a:t>
            </a:r>
          </a:p>
        </p:txBody>
      </p:sp>
    </p:spTree>
    <p:extLst>
      <p:ext uri="{BB962C8B-B14F-4D97-AF65-F5344CB8AC3E}">
        <p14:creationId xmlns:p14="http://schemas.microsoft.com/office/powerpoint/2010/main" val="482009070"/>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اَللّٰهُمَّ وَأَسْأَلُكَ سُؤَالَ مَنِ اشْتَدَّتْ فَاقَتُهُ</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O Allah, I ask You the question of one whose indigence is extreme,</a:t>
            </a:r>
          </a:p>
        </p:txBody>
      </p:sp>
    </p:spTree>
    <p:extLst>
      <p:ext uri="{BB962C8B-B14F-4D97-AF65-F5344CB8AC3E}">
        <p14:creationId xmlns:p14="http://schemas.microsoft.com/office/powerpoint/2010/main" val="1270134365"/>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وَأَنْزَلَ بِكَ عِنْدَ الشَّدَائِدِ حَاجَتَهُ</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And who has stated to You in difficulties his need</a:t>
            </a:r>
          </a:p>
        </p:txBody>
      </p:sp>
    </p:spTree>
    <p:extLst>
      <p:ext uri="{BB962C8B-B14F-4D97-AF65-F5344CB8AC3E}">
        <p14:creationId xmlns:p14="http://schemas.microsoft.com/office/powerpoint/2010/main" val="2355301402"/>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وَعَظُمَ </a:t>
            </a:r>
            <a:r>
              <a:rPr lang="ar-SA" dirty="0" err="1"/>
              <a:t>فِیمَا</a:t>
            </a:r>
            <a:r>
              <a:rPr lang="ar-SA" dirty="0"/>
              <a:t> عِنْدَكَ رَغْبَتُهُ</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And whose desire for what is with You has become great.</a:t>
            </a:r>
          </a:p>
        </p:txBody>
      </p:sp>
    </p:spTree>
    <p:extLst>
      <p:ext uri="{BB962C8B-B14F-4D97-AF65-F5344CB8AC3E}">
        <p14:creationId xmlns:p14="http://schemas.microsoft.com/office/powerpoint/2010/main" val="3925136295"/>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اَللّٰهُمَّ عَظُمَ سُلْطَانُكَ وَعَلَا مَكَانُكَ</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O Allah, Your force is tremendous, Your place is lofty,</a:t>
            </a:r>
          </a:p>
        </p:txBody>
      </p:sp>
    </p:spTree>
    <p:extLst>
      <p:ext uri="{BB962C8B-B14F-4D97-AF65-F5344CB8AC3E}">
        <p14:creationId xmlns:p14="http://schemas.microsoft.com/office/powerpoint/2010/main" val="742685870"/>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وَخَفِـيَ مَكْرُكَ وَظَهَرَ أَمْرُكَ</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And Your deception is hidden, Your command is manifest,</a:t>
            </a:r>
          </a:p>
        </p:txBody>
      </p:sp>
    </p:spTree>
    <p:extLst>
      <p:ext uri="{BB962C8B-B14F-4D97-AF65-F5344CB8AC3E}">
        <p14:creationId xmlns:p14="http://schemas.microsoft.com/office/powerpoint/2010/main" val="1489609642"/>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وَغَلَبَ قَهْرُكَ وَجَرَتْ قُدْرَتُكَ</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And Your domination is overwhelming, Your power is unhindered</a:t>
            </a:r>
          </a:p>
        </p:txBody>
      </p:sp>
    </p:spTree>
    <p:extLst>
      <p:ext uri="{BB962C8B-B14F-4D97-AF65-F5344CB8AC3E}">
        <p14:creationId xmlns:p14="http://schemas.microsoft.com/office/powerpoint/2010/main" val="1167670874"/>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وَلَا </a:t>
            </a:r>
            <a:r>
              <a:rPr lang="ar-SA" dirty="0" err="1"/>
              <a:t>یُمْكِنُ</a:t>
            </a:r>
            <a:r>
              <a:rPr lang="ar-SA" dirty="0"/>
              <a:t> الْفِرَارُ مِنْ حُكُومَتِكَ</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And escape from Your governance is impossible.</a:t>
            </a:r>
          </a:p>
        </p:txBody>
      </p:sp>
    </p:spTree>
    <p:extLst>
      <p:ext uri="{BB962C8B-B14F-4D97-AF65-F5344CB8AC3E}">
        <p14:creationId xmlns:p14="http://schemas.microsoft.com/office/powerpoint/2010/main" val="474868596"/>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اَللّٰهُمَّ لَا أَجِدُ لِذُنُوبِي غَافِراً</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O Allah, I find no forgiver of my sins,</a:t>
            </a:r>
          </a:p>
        </p:txBody>
      </p:sp>
    </p:spTree>
    <p:extLst>
      <p:ext uri="{BB962C8B-B14F-4D97-AF65-F5344CB8AC3E}">
        <p14:creationId xmlns:p14="http://schemas.microsoft.com/office/powerpoint/2010/main" val="1729914466"/>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اَللّٰهُمَّ إِنِّي أَسْأَلُكَ بِرَحْمَتِكَ الَّتِي وَسِعَتْ كُلَّ </a:t>
            </a:r>
            <a:r>
              <a:rPr lang="ar-SA" dirty="0" err="1"/>
              <a:t>شَىْءٍ</a:t>
            </a:r>
            <a:endParaRPr lang="ar-SA"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O Allah, I ask You by Your mercy, which embraces all things;</a:t>
            </a:r>
          </a:p>
        </p:txBody>
      </p:sp>
    </p:spTree>
    <p:extLst>
      <p:ext uri="{BB962C8B-B14F-4D97-AF65-F5344CB8AC3E}">
        <p14:creationId xmlns:p14="http://schemas.microsoft.com/office/powerpoint/2010/main" val="1506599899"/>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وَلَا لِقَبَائِحِي سَاتِراً</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Nor concealer of my ugly acts</a:t>
            </a:r>
          </a:p>
        </p:txBody>
      </p:sp>
    </p:spTree>
    <p:extLst>
      <p:ext uri="{BB962C8B-B14F-4D97-AF65-F5344CB8AC3E}">
        <p14:creationId xmlns:p14="http://schemas.microsoft.com/office/powerpoint/2010/main" val="2621690702"/>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وَلَا لِشَيءٍ مِنْ عَمَلِيَ </a:t>
            </a:r>
            <a:r>
              <a:rPr lang="ar-SA" dirty="0" err="1"/>
              <a:t>الْقَبِیحِ</a:t>
            </a:r>
            <a:r>
              <a:rPr lang="ar-SA" dirty="0"/>
              <a:t> بِالْحَسَنِ مُبَدِّلاً </a:t>
            </a:r>
            <a:r>
              <a:rPr lang="ar-SA" dirty="0" err="1"/>
              <a:t>غَیرَكَ</a:t>
            </a:r>
            <a:endParaRPr lang="ar-SA"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Nor transformer of any of my ugly acts into good acts but You</a:t>
            </a:r>
          </a:p>
        </p:txBody>
      </p:sp>
    </p:spTree>
    <p:extLst>
      <p:ext uri="{BB962C8B-B14F-4D97-AF65-F5344CB8AC3E}">
        <p14:creationId xmlns:p14="http://schemas.microsoft.com/office/powerpoint/2010/main" val="1415792215"/>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لَا إِلٰهَ </a:t>
            </a:r>
            <a:r>
              <a:rPr lang="ar-SA" dirty="0" err="1"/>
              <a:t>اِلَّا</a:t>
            </a:r>
            <a:r>
              <a:rPr lang="ar-SA" dirty="0"/>
              <a:t> أَنْتَ</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There is no god but You!</a:t>
            </a:r>
          </a:p>
        </p:txBody>
      </p:sp>
    </p:spTree>
    <p:extLst>
      <p:ext uri="{BB962C8B-B14F-4D97-AF65-F5344CB8AC3E}">
        <p14:creationId xmlns:p14="http://schemas.microsoft.com/office/powerpoint/2010/main" val="3958778549"/>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سُبْحَانَكَ وَبِحَمْدِكَ</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Glory be to You, and Thine is the praise!</a:t>
            </a:r>
          </a:p>
        </p:txBody>
      </p:sp>
    </p:spTree>
    <p:extLst>
      <p:ext uri="{BB962C8B-B14F-4D97-AF65-F5344CB8AC3E}">
        <p14:creationId xmlns:p14="http://schemas.microsoft.com/office/powerpoint/2010/main" val="3033122507"/>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ظَلَمْتُ نَفْسِي</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I have wronged myself,</a:t>
            </a:r>
          </a:p>
        </p:txBody>
      </p:sp>
    </p:spTree>
    <p:extLst>
      <p:ext uri="{BB962C8B-B14F-4D97-AF65-F5344CB8AC3E}">
        <p14:creationId xmlns:p14="http://schemas.microsoft.com/office/powerpoint/2010/main" val="2722299345"/>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وَتَجَرَّأْتُ بِجَهْلِي</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And I have been audacious in my ignorance</a:t>
            </a:r>
          </a:p>
        </p:txBody>
      </p:sp>
    </p:spTree>
    <p:extLst>
      <p:ext uri="{BB962C8B-B14F-4D97-AF65-F5344CB8AC3E}">
        <p14:creationId xmlns:p14="http://schemas.microsoft.com/office/powerpoint/2010/main" val="2133120408"/>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وَسَكَنْتُ إِلَي </a:t>
            </a:r>
            <a:r>
              <a:rPr lang="ar-SA" dirty="0" err="1"/>
              <a:t>قَدِیمِ</a:t>
            </a:r>
            <a:r>
              <a:rPr lang="ar-SA" dirty="0"/>
              <a:t> ذِكْرِكَ لِي وَمَنِّكَ عَلَيَّ</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And I have depended upon Your ancient remembrance of me and Your favor toward me.</a:t>
            </a:r>
          </a:p>
        </p:txBody>
      </p:sp>
    </p:spTree>
    <p:extLst>
      <p:ext uri="{BB962C8B-B14F-4D97-AF65-F5344CB8AC3E}">
        <p14:creationId xmlns:p14="http://schemas.microsoft.com/office/powerpoint/2010/main" val="3829774449"/>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اَللّٰهُمَّ مَولَايَ</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O Allah! O my Protector!</a:t>
            </a:r>
          </a:p>
        </p:txBody>
      </p:sp>
    </p:spTree>
    <p:extLst>
      <p:ext uri="{BB962C8B-B14F-4D97-AF65-F5344CB8AC3E}">
        <p14:creationId xmlns:p14="http://schemas.microsoft.com/office/powerpoint/2010/main" val="3430009537"/>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كَمْ مِّنْ </a:t>
            </a:r>
            <a:r>
              <a:rPr lang="ar-SA" dirty="0" err="1"/>
              <a:t>قَبِیحٍ</a:t>
            </a:r>
            <a:r>
              <a:rPr lang="ar-SA" dirty="0"/>
              <a:t> سَتَرْتَهُ</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How many ugly things You have concealed!</a:t>
            </a:r>
          </a:p>
        </p:txBody>
      </p:sp>
    </p:spTree>
    <p:extLst>
      <p:ext uri="{BB962C8B-B14F-4D97-AF65-F5344CB8AC3E}">
        <p14:creationId xmlns:p14="http://schemas.microsoft.com/office/powerpoint/2010/main" val="2778494922"/>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وَكَمْ مِّنْ فَادِحٍ مِّنَ الْبَلَاءِ أَقَلْتَهُ</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How many burdensome tribulations You have abolished!</a:t>
            </a:r>
          </a:p>
        </p:txBody>
      </p:sp>
    </p:spTree>
    <p:extLst>
      <p:ext uri="{BB962C8B-B14F-4D97-AF65-F5344CB8AC3E}">
        <p14:creationId xmlns:p14="http://schemas.microsoft.com/office/powerpoint/2010/main" val="3021452954"/>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وَبِقُوَّتِكَ </a:t>
            </a:r>
            <a:r>
              <a:rPr lang="ar-SA" dirty="0" err="1"/>
              <a:t>الَّتِی</a:t>
            </a:r>
            <a:r>
              <a:rPr lang="ar-SA" dirty="0"/>
              <a:t> قَهَرْتَ بِهَا كُلَّ </a:t>
            </a:r>
            <a:r>
              <a:rPr lang="ar-SA" dirty="0" err="1"/>
              <a:t>شَىْءٍ</a:t>
            </a:r>
            <a:endParaRPr lang="ar-SA"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And by Your strength, through which You dominate all things,</a:t>
            </a:r>
          </a:p>
        </p:txBody>
      </p:sp>
    </p:spTree>
    <p:extLst>
      <p:ext uri="{BB962C8B-B14F-4D97-AF65-F5344CB8AC3E}">
        <p14:creationId xmlns:p14="http://schemas.microsoft.com/office/powerpoint/2010/main" val="1798588124"/>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وَكَمْ مِّنْ عِثَارٍ وَقَيْتَهُ</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And how many stumbles You have prevented!</a:t>
            </a:r>
          </a:p>
        </p:txBody>
      </p:sp>
    </p:spTree>
    <p:extLst>
      <p:ext uri="{BB962C8B-B14F-4D97-AF65-F5344CB8AC3E}">
        <p14:creationId xmlns:p14="http://schemas.microsoft.com/office/powerpoint/2010/main" val="3032686480"/>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وَكَمْ مِّن مَّكْرُوهٍ دَفَعْتَهُ</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And how many ordeals You have repelled!</a:t>
            </a:r>
          </a:p>
        </p:txBody>
      </p:sp>
    </p:spTree>
    <p:extLst>
      <p:ext uri="{BB962C8B-B14F-4D97-AF65-F5344CB8AC3E}">
        <p14:creationId xmlns:p14="http://schemas.microsoft.com/office/powerpoint/2010/main" val="718177301"/>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وَكَمْ مِّنْ ثَنَاءٍ </a:t>
            </a:r>
            <a:r>
              <a:rPr lang="ar-SA" dirty="0" err="1"/>
              <a:t>جَمِیلٍ</a:t>
            </a:r>
            <a:r>
              <a:rPr lang="ar-SA" dirty="0"/>
              <a:t> لَسْتُ أَهْلاً لَهُ نَشَرْتَهُ</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And how much beautiful praise, for which I was unworthy, You have spread abroad!</a:t>
            </a:r>
          </a:p>
        </p:txBody>
      </p:sp>
    </p:spTree>
    <p:extLst>
      <p:ext uri="{BB962C8B-B14F-4D97-AF65-F5344CB8AC3E}">
        <p14:creationId xmlns:p14="http://schemas.microsoft.com/office/powerpoint/2010/main" val="418600054"/>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اَللّٰهُمَّ عَظُمَ بَلَائِي</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O Allah, my tribulation is tremendous,</a:t>
            </a:r>
          </a:p>
        </p:txBody>
      </p:sp>
    </p:spTree>
    <p:extLst>
      <p:ext uri="{BB962C8B-B14F-4D97-AF65-F5344CB8AC3E}">
        <p14:creationId xmlns:p14="http://schemas.microsoft.com/office/powerpoint/2010/main" val="1736455623"/>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وَأَفْرَطَ بِي سُوءُ حَالِي</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And my bad state is excessive,</a:t>
            </a:r>
          </a:p>
        </p:txBody>
      </p:sp>
    </p:spTree>
    <p:extLst>
      <p:ext uri="{BB962C8B-B14F-4D97-AF65-F5344CB8AC3E}">
        <p14:creationId xmlns:p14="http://schemas.microsoft.com/office/powerpoint/2010/main" val="385330271"/>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وَقَصُرَتْ بِي أَعْمَالِي</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And my acts are inadequate,</a:t>
            </a:r>
          </a:p>
        </p:txBody>
      </p:sp>
    </p:spTree>
    <p:extLst>
      <p:ext uri="{BB962C8B-B14F-4D97-AF65-F5344CB8AC3E}">
        <p14:creationId xmlns:p14="http://schemas.microsoft.com/office/powerpoint/2010/main" val="3815536960"/>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وَقَعَدَتْ بِي أَغْلَالِي</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And my fetters have tied me down,</a:t>
            </a:r>
          </a:p>
        </p:txBody>
      </p:sp>
    </p:spTree>
    <p:extLst>
      <p:ext uri="{BB962C8B-B14F-4D97-AF65-F5344CB8AC3E}">
        <p14:creationId xmlns:p14="http://schemas.microsoft.com/office/powerpoint/2010/main" val="400764896"/>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وَحَبَسَنِي عَنْ نَفْعِي بُعْدُ أَمَلِي</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And my far-fetched hopes have held me back from my gain</a:t>
            </a:r>
          </a:p>
        </p:txBody>
      </p:sp>
    </p:spTree>
    <p:extLst>
      <p:ext uri="{BB962C8B-B14F-4D97-AF65-F5344CB8AC3E}">
        <p14:creationId xmlns:p14="http://schemas.microsoft.com/office/powerpoint/2010/main" val="3633338661"/>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وَخَدَعَتْنِي </a:t>
            </a:r>
            <a:r>
              <a:rPr lang="ar-SA" dirty="0" err="1"/>
              <a:t>الدُّنْیَا</a:t>
            </a:r>
            <a:r>
              <a:rPr lang="ar-SA" dirty="0"/>
              <a:t> بِغُرُورِهَا وَنَفْسِي </a:t>
            </a:r>
            <a:r>
              <a:rPr lang="ar-SA" dirty="0" err="1"/>
              <a:t>بِجِنَایَتِهَا</a:t>
            </a:r>
            <a:r>
              <a:rPr lang="ar-SA" dirty="0"/>
              <a:t> وَمِطَالِي</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And this world with its delusions, my own soul with its offences and my delay have deceived me.</a:t>
            </a:r>
          </a:p>
        </p:txBody>
      </p:sp>
    </p:spTree>
    <p:extLst>
      <p:ext uri="{BB962C8B-B14F-4D97-AF65-F5344CB8AC3E}">
        <p14:creationId xmlns:p14="http://schemas.microsoft.com/office/powerpoint/2010/main" val="3182128870"/>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err="1"/>
              <a:t>یَا</a:t>
            </a:r>
            <a:r>
              <a:rPr lang="ar-SA" dirty="0"/>
              <a:t> </a:t>
            </a:r>
            <a:r>
              <a:rPr lang="ar-SA" dirty="0" err="1"/>
              <a:t>سَیِّدِي</a:t>
            </a:r>
            <a:r>
              <a:rPr lang="ar-SA" dirty="0"/>
              <a:t> فَأَسْأَلُكَ بِعِزَّتِكَ</a:t>
            </a:r>
            <a:br>
              <a:rPr lang="ar-SA" dirty="0"/>
            </a:br>
            <a:r>
              <a:rPr lang="ar-SA" dirty="0"/>
              <a:t>أَنْ </a:t>
            </a:r>
            <a:r>
              <a:rPr lang="ar-SA" dirty="0" err="1"/>
              <a:t>لَّایَحْجُبَ</a:t>
            </a:r>
            <a:r>
              <a:rPr lang="ar-SA" dirty="0"/>
              <a:t> عَنْكَ دُعَائِي سُوءُ عَمَلِي وَفِعَالِي</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O my Master! So I ask You by </a:t>
            </a:r>
            <a:r>
              <a:rPr lang="en-US" dirty="0" err="1"/>
              <a:t>Your</a:t>
            </a:r>
            <a:r>
              <a:rPr lang="en-US" dirty="0"/>
              <a:t> might not to let my evil works and acts veil my supplication from You,</a:t>
            </a:r>
          </a:p>
        </p:txBody>
      </p:sp>
    </p:spTree>
    <p:extLst>
      <p:ext uri="{BB962C8B-B14F-4D97-AF65-F5344CB8AC3E}">
        <p14:creationId xmlns:p14="http://schemas.microsoft.com/office/powerpoint/2010/main" val="120106744"/>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وَخَضَعَ لَهَا كُلُّ </a:t>
            </a:r>
            <a:r>
              <a:rPr lang="ar-SA" dirty="0" err="1"/>
              <a:t>شَىْءٍ</a:t>
            </a:r>
            <a:endParaRPr lang="ar-SA"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And toward which all things are humble</a:t>
            </a:r>
          </a:p>
        </p:txBody>
      </p:sp>
    </p:spTree>
    <p:extLst>
      <p:ext uri="{BB962C8B-B14F-4D97-AF65-F5344CB8AC3E}">
        <p14:creationId xmlns:p14="http://schemas.microsoft.com/office/powerpoint/2010/main" val="3294414721"/>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وَلَا تَفْضَحْنِي بِخَفِـيِّ مَا اطَّلَعْتَ عَلَيهِ مِنْ سِرِّي</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And not to disgrace me through the hidden things You know of my secrets</a:t>
            </a:r>
          </a:p>
        </p:txBody>
      </p:sp>
    </p:spTree>
    <p:extLst>
      <p:ext uri="{BB962C8B-B14F-4D97-AF65-F5344CB8AC3E}">
        <p14:creationId xmlns:p14="http://schemas.microsoft.com/office/powerpoint/2010/main" val="714115544"/>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وَلَا تُعَاجِلْنِي بِالْعُقُوبَةِ </a:t>
            </a:r>
            <a:r>
              <a:rPr lang="ar-SA" dirty="0" err="1"/>
              <a:t>عَلَی</a:t>
            </a:r>
            <a:r>
              <a:rPr lang="ar-SA" dirty="0"/>
              <a:t> مَا عَمِلْتُهُ </a:t>
            </a:r>
            <a:r>
              <a:rPr lang="ar-SA" dirty="0" err="1"/>
              <a:t>فِی</a:t>
            </a:r>
            <a:r>
              <a:rPr lang="ar-SA" dirty="0"/>
              <a:t> خَلَوَاتِي</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And not to </a:t>
            </a:r>
            <a:r>
              <a:rPr lang="en-US" dirty="0" err="1"/>
              <a:t>haveen</a:t>
            </a:r>
            <a:r>
              <a:rPr lang="en-US" dirty="0"/>
              <a:t> me to punishment for what I have done in private:</a:t>
            </a:r>
          </a:p>
        </p:txBody>
      </p:sp>
    </p:spTree>
    <p:extLst>
      <p:ext uri="{BB962C8B-B14F-4D97-AF65-F5344CB8AC3E}">
        <p14:creationId xmlns:p14="http://schemas.microsoft.com/office/powerpoint/2010/main" val="2885649103"/>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مِنْ سُوءِ فِعْلِي وَإِسَاءَتِي</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My evil acts in secrecy and my misdeeds</a:t>
            </a:r>
          </a:p>
        </p:txBody>
      </p:sp>
    </p:spTree>
    <p:extLst>
      <p:ext uri="{BB962C8B-B14F-4D97-AF65-F5344CB8AC3E}">
        <p14:creationId xmlns:p14="http://schemas.microsoft.com/office/powerpoint/2010/main" val="2780893242"/>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وَدَوَامِ تَفْرِيطِي وَجَهَالَتِي</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And my continuous negligence and my ignorance</a:t>
            </a:r>
          </a:p>
        </p:txBody>
      </p:sp>
    </p:spTree>
    <p:extLst>
      <p:ext uri="{BB962C8B-B14F-4D97-AF65-F5344CB8AC3E}">
        <p14:creationId xmlns:p14="http://schemas.microsoft.com/office/powerpoint/2010/main" val="2250143498"/>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وَكَثْرَةِ شَهَوَاتِي وَغَفْلَتِي</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And my manifold passions and my forgetfulness.</a:t>
            </a:r>
          </a:p>
        </p:txBody>
      </p:sp>
    </p:spTree>
    <p:extLst>
      <p:ext uri="{BB962C8B-B14F-4D97-AF65-F5344CB8AC3E}">
        <p14:creationId xmlns:p14="http://schemas.microsoft.com/office/powerpoint/2010/main" val="1962438271"/>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وَكُنِ اللّٰهُمَّ بِعِزَّتِكَ لِي فِي كُلِّ الْأَحْوَالِ </a:t>
            </a:r>
            <a:r>
              <a:rPr lang="ar-SA" dirty="0" err="1"/>
              <a:t>رَءُوفاً</a:t>
            </a:r>
            <a:endParaRPr lang="ar-SA"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And by </a:t>
            </a:r>
            <a:r>
              <a:rPr lang="en-US" dirty="0" err="1"/>
              <a:t>Your</a:t>
            </a:r>
            <a:r>
              <a:rPr lang="en-US" dirty="0"/>
              <a:t> might, O Allah, be kind to me in all states</a:t>
            </a:r>
          </a:p>
        </p:txBody>
      </p:sp>
    </p:spTree>
    <p:extLst>
      <p:ext uri="{BB962C8B-B14F-4D97-AF65-F5344CB8AC3E}">
        <p14:creationId xmlns:p14="http://schemas.microsoft.com/office/powerpoint/2010/main" val="3406089552"/>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وَعَلَيَّ فِي جَمِيعِ الْأُمُورِ عَطُوفاً</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And be gracious to me in all affairs!</a:t>
            </a:r>
          </a:p>
        </p:txBody>
      </p:sp>
    </p:spTree>
    <p:extLst>
      <p:ext uri="{BB962C8B-B14F-4D97-AF65-F5344CB8AC3E}">
        <p14:creationId xmlns:p14="http://schemas.microsoft.com/office/powerpoint/2010/main" val="3617856787"/>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إِلٰهِي وَرَبِّي</a:t>
            </a:r>
            <a:br>
              <a:rPr lang="ar-SA" dirty="0"/>
            </a:br>
            <a:r>
              <a:rPr lang="ar-SA" dirty="0"/>
              <a:t>مَنْ لِي </a:t>
            </a:r>
            <a:r>
              <a:rPr lang="ar-SA" dirty="0" err="1"/>
              <a:t>غَیرُكَ</a:t>
            </a:r>
            <a:r>
              <a:rPr lang="ar-SA" dirty="0"/>
              <a:t> أَسْأَلُهُ كَشْفَ ضُرِّي </a:t>
            </a:r>
            <a:r>
              <a:rPr lang="ar-SA" dirty="0" err="1"/>
              <a:t>وَٱلنَّظَرَ</a:t>
            </a:r>
            <a:r>
              <a:rPr lang="ar-SA" dirty="0"/>
              <a:t> </a:t>
            </a:r>
            <a:r>
              <a:rPr lang="ar-SA" dirty="0" err="1"/>
              <a:t>فِی</a:t>
            </a:r>
            <a:r>
              <a:rPr lang="ar-SA" dirty="0"/>
              <a:t> أَمْرِي</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My God and my Lord! Have I any but You from whom to ask removal of my affliction and regard for my affairs!</a:t>
            </a:r>
          </a:p>
        </p:txBody>
      </p:sp>
    </p:spTree>
    <p:extLst>
      <p:ext uri="{BB962C8B-B14F-4D97-AF65-F5344CB8AC3E}">
        <p14:creationId xmlns:p14="http://schemas.microsoft.com/office/powerpoint/2010/main" val="3262214160"/>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إِلٰهِي وَمَولَايَ</a:t>
            </a:r>
            <a:br>
              <a:rPr lang="ar-SA" dirty="0"/>
            </a:br>
            <a:r>
              <a:rPr lang="ar-SA" dirty="0" err="1"/>
              <a:t>أَجْرَیتَ</a:t>
            </a:r>
            <a:r>
              <a:rPr lang="ar-SA" dirty="0"/>
              <a:t> </a:t>
            </a:r>
            <a:r>
              <a:rPr lang="ar-SA" dirty="0" err="1"/>
              <a:t>عَلَیَّ</a:t>
            </a:r>
            <a:r>
              <a:rPr lang="ar-SA" dirty="0"/>
              <a:t> حُكْماَ</a:t>
            </a:r>
            <a:r>
              <a:rPr lang="ar-AE" dirty="0"/>
              <a:t>نِ</a:t>
            </a:r>
            <a:r>
              <a:rPr lang="ar-SA" dirty="0"/>
              <a:t> اتَّبَعْتُ فِيهِ </a:t>
            </a:r>
            <a:r>
              <a:rPr lang="ar-SA" dirty="0" err="1"/>
              <a:t>هَوٰی</a:t>
            </a:r>
            <a:r>
              <a:rPr lang="ar-SA" dirty="0"/>
              <a:t> نَفْسِي</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My God and my Protector! You put into effect through me a decree in which I followed the caprice of my own soul</a:t>
            </a:r>
          </a:p>
        </p:txBody>
      </p:sp>
    </p:spTree>
    <p:extLst>
      <p:ext uri="{BB962C8B-B14F-4D97-AF65-F5344CB8AC3E}">
        <p14:creationId xmlns:p14="http://schemas.microsoft.com/office/powerpoint/2010/main" val="1367030054"/>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وَلَمْ أَحْتَرِسْ فِيهِ مِنْ </a:t>
            </a:r>
            <a:r>
              <a:rPr lang="ar-SA" dirty="0" err="1"/>
              <a:t>تَزْیِینِ</a:t>
            </a:r>
            <a:r>
              <a:rPr lang="ar-SA" dirty="0"/>
              <a:t> عَدُوِّي</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And [I] did not remain wary of adorning my enemy.</a:t>
            </a:r>
          </a:p>
        </p:txBody>
      </p:sp>
    </p:spTree>
    <p:extLst>
      <p:ext uri="{BB962C8B-B14F-4D97-AF65-F5344CB8AC3E}">
        <p14:creationId xmlns:p14="http://schemas.microsoft.com/office/powerpoint/2010/main" val="3497190857"/>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وَذَلَّ لَهَا كُلُّ </a:t>
            </a:r>
            <a:r>
              <a:rPr lang="ar-SA" dirty="0" err="1"/>
              <a:t>شَىْءٍ</a:t>
            </a:r>
            <a:endParaRPr lang="ar-SA"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And before which all things are lowly;</a:t>
            </a:r>
          </a:p>
        </p:txBody>
      </p:sp>
    </p:spTree>
    <p:extLst>
      <p:ext uri="{BB962C8B-B14F-4D97-AF65-F5344CB8AC3E}">
        <p14:creationId xmlns:p14="http://schemas.microsoft.com/office/powerpoint/2010/main" val="2396937569"/>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فَغَرَّنِي بِمَا </a:t>
            </a:r>
            <a:r>
              <a:rPr lang="ar-SA" dirty="0" err="1"/>
              <a:t>أَهْوَی</a:t>
            </a:r>
            <a:r>
              <a:rPr lang="ar-SA" dirty="0"/>
              <a:t> وَأَسْعَدَهُ </a:t>
            </a:r>
            <a:r>
              <a:rPr lang="ar-SA" dirty="0" err="1"/>
              <a:t>عَلَی</a:t>
            </a:r>
            <a:r>
              <a:rPr lang="ar-SA" dirty="0"/>
              <a:t> ذَلِكَ الْقَضَاءُ</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So he deluded me through my soul's caprice and therein destiny favored him</a:t>
            </a:r>
          </a:p>
        </p:txBody>
      </p:sp>
    </p:spTree>
    <p:extLst>
      <p:ext uri="{BB962C8B-B14F-4D97-AF65-F5344CB8AC3E}">
        <p14:creationId xmlns:p14="http://schemas.microsoft.com/office/powerpoint/2010/main" val="293392665"/>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فَتَجَاوَزْتُ بِمَا </a:t>
            </a:r>
            <a:r>
              <a:rPr lang="ar-SA" dirty="0" err="1"/>
              <a:t>جَرٰی</a:t>
            </a:r>
            <a:r>
              <a:rPr lang="ar-SA" dirty="0"/>
              <a:t> عَلَيَّ مِنْ ذَلِكَ بَعْضَ حُدُودِكَ</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So, in what was put into effect through me in that situation, I transgressed some of Your statutes</a:t>
            </a:r>
          </a:p>
        </p:txBody>
      </p:sp>
    </p:spTree>
    <p:extLst>
      <p:ext uri="{BB962C8B-B14F-4D97-AF65-F5344CB8AC3E}">
        <p14:creationId xmlns:p14="http://schemas.microsoft.com/office/powerpoint/2010/main" val="3672333467"/>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وَخَالَفْتُ بَعْضَ أَوَامِرِكَ</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And disobeyed some of Your commands.</a:t>
            </a:r>
          </a:p>
        </p:txBody>
      </p:sp>
    </p:spTree>
    <p:extLst>
      <p:ext uri="{BB962C8B-B14F-4D97-AF65-F5344CB8AC3E}">
        <p14:creationId xmlns:p14="http://schemas.microsoft.com/office/powerpoint/2010/main" val="3599696291"/>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فَلَكَ الْحَمْدُ عَلَيَّ </a:t>
            </a:r>
            <a:r>
              <a:rPr lang="ar-SA" dirty="0" err="1"/>
              <a:t>فِی</a:t>
            </a:r>
            <a:r>
              <a:rPr lang="ar-SA" dirty="0"/>
              <a:t> </a:t>
            </a:r>
            <a:r>
              <a:rPr lang="ar-SA" dirty="0" err="1"/>
              <a:t>جَمِیعِ</a:t>
            </a:r>
            <a:r>
              <a:rPr lang="ar-SA" dirty="0"/>
              <a:t> ذَلِكَ</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So Thine is the argument against me in all of that</a:t>
            </a:r>
          </a:p>
        </p:txBody>
      </p:sp>
    </p:spTree>
    <p:extLst>
      <p:ext uri="{BB962C8B-B14F-4D97-AF65-F5344CB8AC3E}">
        <p14:creationId xmlns:p14="http://schemas.microsoft.com/office/powerpoint/2010/main" val="826300950"/>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وَلَا حُجَّةَ لِي </a:t>
            </a:r>
            <a:r>
              <a:rPr lang="ar-SA" dirty="0" err="1"/>
              <a:t>فِیمَا</a:t>
            </a:r>
            <a:r>
              <a:rPr lang="ar-SA" dirty="0"/>
              <a:t> </a:t>
            </a:r>
            <a:r>
              <a:rPr lang="ar-SA" dirty="0" err="1"/>
              <a:t>جَرٰی</a:t>
            </a:r>
            <a:r>
              <a:rPr lang="ar-SA" dirty="0"/>
              <a:t> عَلَيَّ </a:t>
            </a:r>
            <a:r>
              <a:rPr lang="ar-SA" dirty="0" err="1"/>
              <a:t>فِیهِ</a:t>
            </a:r>
            <a:r>
              <a:rPr lang="ar-SA" dirty="0"/>
              <a:t> قَضَاؤُكَ</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I have no argument in what Your destiny put into effect through me therein</a:t>
            </a:r>
          </a:p>
        </p:txBody>
      </p:sp>
    </p:spTree>
    <p:extLst>
      <p:ext uri="{BB962C8B-B14F-4D97-AF65-F5344CB8AC3E}">
        <p14:creationId xmlns:p14="http://schemas.microsoft.com/office/powerpoint/2010/main" val="899838608"/>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وَأَلْزَمَنِي حُكْمُكَ وَبَلَاؤُكَ</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nor in what Your decree and Your tribulation imposed upon me.</a:t>
            </a:r>
          </a:p>
        </p:txBody>
      </p:sp>
    </p:spTree>
    <p:extLst>
      <p:ext uri="{BB962C8B-B14F-4D97-AF65-F5344CB8AC3E}">
        <p14:creationId xmlns:p14="http://schemas.microsoft.com/office/powerpoint/2010/main" val="858834521"/>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وَقَدْ </a:t>
            </a:r>
            <a:r>
              <a:rPr lang="ar-SA" dirty="0" err="1"/>
              <a:t>أَتَیتُكَ</a:t>
            </a:r>
            <a:r>
              <a:rPr lang="ar-SA" dirty="0"/>
              <a:t> </a:t>
            </a:r>
            <a:r>
              <a:rPr lang="ar-SA" dirty="0" err="1"/>
              <a:t>یَاإِلٰهِي</a:t>
            </a:r>
            <a:r>
              <a:rPr lang="ar-SA" dirty="0"/>
              <a:t> بَعْدَ تَقْصِيرِي </a:t>
            </a:r>
            <a:r>
              <a:rPr lang="ar-SA" dirty="0" err="1"/>
              <a:t>وَإِسْرَافِی</a:t>
            </a:r>
            <a:r>
              <a:rPr lang="ar-SA" dirty="0"/>
              <a:t> </a:t>
            </a:r>
            <a:r>
              <a:rPr lang="ar-SA" dirty="0" err="1"/>
              <a:t>عَلٰی</a:t>
            </a:r>
            <a:r>
              <a:rPr lang="ar-SA" dirty="0"/>
              <a:t> نَفْسِي</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Now I have come to You, My God, after my shortcoming and my immoderation toward myself,</a:t>
            </a:r>
          </a:p>
        </p:txBody>
      </p:sp>
    </p:spTree>
    <p:extLst>
      <p:ext uri="{BB962C8B-B14F-4D97-AF65-F5344CB8AC3E}">
        <p14:creationId xmlns:p14="http://schemas.microsoft.com/office/powerpoint/2010/main" val="1554175307"/>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مُعْتَذِراً نَّادِماً</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Proffering my excuse, regretful,</a:t>
            </a:r>
          </a:p>
        </p:txBody>
      </p:sp>
    </p:spTree>
    <p:extLst>
      <p:ext uri="{BB962C8B-B14F-4D97-AF65-F5344CB8AC3E}">
        <p14:creationId xmlns:p14="http://schemas.microsoft.com/office/powerpoint/2010/main" val="444454129"/>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مُنْكَسِراً </a:t>
            </a:r>
            <a:r>
              <a:rPr lang="ar-SA" dirty="0" err="1"/>
              <a:t>مُّسْتَقِیلاً</a:t>
            </a:r>
            <a:endParaRPr lang="ar-SA"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Broken, apologizing,</a:t>
            </a:r>
          </a:p>
        </p:txBody>
      </p:sp>
    </p:spTree>
    <p:extLst>
      <p:ext uri="{BB962C8B-B14F-4D97-AF65-F5344CB8AC3E}">
        <p14:creationId xmlns:p14="http://schemas.microsoft.com/office/powerpoint/2010/main" val="225902269"/>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مُسْتَغْفِراً مُّنِيباً</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Asking forgiveness, repenting,</a:t>
            </a:r>
          </a:p>
        </p:txBody>
      </p:sp>
    </p:spTree>
    <p:extLst>
      <p:ext uri="{BB962C8B-B14F-4D97-AF65-F5344CB8AC3E}">
        <p14:creationId xmlns:p14="http://schemas.microsoft.com/office/powerpoint/2010/main" val="2507556886"/>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وَبِجَبَرُوتِكَ </a:t>
            </a:r>
            <a:r>
              <a:rPr lang="ar-SA" dirty="0" err="1"/>
              <a:t>الَّتِی</a:t>
            </a:r>
            <a:r>
              <a:rPr lang="ar-SA" dirty="0"/>
              <a:t> غَلَبْتَ بِهَا كُلَّ </a:t>
            </a:r>
            <a:r>
              <a:rPr lang="ar-SA" dirty="0" err="1"/>
              <a:t>شَىْءٍ</a:t>
            </a:r>
            <a:endParaRPr lang="ar-SA"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And by Your invincibility through which You overwhelm all things,</a:t>
            </a:r>
          </a:p>
        </p:txBody>
      </p:sp>
    </p:spTree>
    <p:extLst>
      <p:ext uri="{BB962C8B-B14F-4D97-AF65-F5344CB8AC3E}">
        <p14:creationId xmlns:p14="http://schemas.microsoft.com/office/powerpoint/2010/main" val="2881091127"/>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مُقِرّاً مُذْعِناً مُعْتَرِفاً</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Acknowledging, submissive, confessing.</a:t>
            </a:r>
          </a:p>
        </p:txBody>
      </p:sp>
    </p:spTree>
    <p:extLst>
      <p:ext uri="{BB962C8B-B14F-4D97-AF65-F5344CB8AC3E}">
        <p14:creationId xmlns:p14="http://schemas.microsoft.com/office/powerpoint/2010/main" val="863418163"/>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لَا أَجِدُ مَفَرّاً مِمَّا كَانَ مِنِّي</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I find no place to flee from what occurred through me,</a:t>
            </a:r>
          </a:p>
        </p:txBody>
      </p:sp>
    </p:spTree>
    <p:extLst>
      <p:ext uri="{BB962C8B-B14F-4D97-AF65-F5344CB8AC3E}">
        <p14:creationId xmlns:p14="http://schemas.microsoft.com/office/powerpoint/2010/main" val="667256840"/>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وَلَا مَفْزَعاً أَتَوَجَّهُ إِلَيهِ </a:t>
            </a:r>
            <a:r>
              <a:rPr lang="ar-SA" dirty="0" err="1"/>
              <a:t>فِی</a:t>
            </a:r>
            <a:r>
              <a:rPr lang="ar-SA" dirty="0"/>
              <a:t> أَمْرِي</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Nor any place of escape to which I may turn in my affairs,</a:t>
            </a:r>
          </a:p>
        </p:txBody>
      </p:sp>
    </p:spTree>
    <p:extLst>
      <p:ext uri="{BB962C8B-B14F-4D97-AF65-F5344CB8AC3E}">
        <p14:creationId xmlns:p14="http://schemas.microsoft.com/office/powerpoint/2010/main" val="3970571680"/>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err="1"/>
              <a:t>غَیرَ</a:t>
            </a:r>
            <a:r>
              <a:rPr lang="ar-SA" dirty="0"/>
              <a:t> قَبُولِكَ عُذْرِي</a:t>
            </a:r>
            <a:br>
              <a:rPr lang="ar-SA" dirty="0"/>
            </a:br>
            <a:r>
              <a:rPr lang="ar-SA" dirty="0"/>
              <a:t>وَإِدْخَالِكَ </a:t>
            </a:r>
            <a:r>
              <a:rPr lang="ar-SA" dirty="0" err="1"/>
              <a:t>اِيَّاىَ</a:t>
            </a:r>
            <a:r>
              <a:rPr lang="ar-SA" dirty="0"/>
              <a:t> </a:t>
            </a:r>
            <a:r>
              <a:rPr lang="ar-SA" dirty="0" err="1"/>
              <a:t>فِی</a:t>
            </a:r>
            <a:r>
              <a:rPr lang="ar-SA" dirty="0"/>
              <a:t> سَعَةِ رَحْمَتِكَ</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Other than Your acceptance of my excuse and Your entering me into the compass of Your mercy.</a:t>
            </a:r>
          </a:p>
        </p:txBody>
      </p:sp>
    </p:spTree>
    <p:extLst>
      <p:ext uri="{BB962C8B-B14F-4D97-AF65-F5344CB8AC3E}">
        <p14:creationId xmlns:p14="http://schemas.microsoft.com/office/powerpoint/2010/main" val="139942909"/>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اَللّٰهُمَّ فَاقْبَلْ عُذْرِي</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O Allah, so accept my excuse,</a:t>
            </a:r>
          </a:p>
        </p:txBody>
      </p:sp>
    </p:spTree>
    <p:extLst>
      <p:ext uri="{BB962C8B-B14F-4D97-AF65-F5344CB8AC3E}">
        <p14:creationId xmlns:p14="http://schemas.microsoft.com/office/powerpoint/2010/main" val="2205942968"/>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وَارْحَمْ شِدَّةَ ضُرِّي</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Have mercy upon the severity of my affliction</a:t>
            </a:r>
          </a:p>
        </p:txBody>
      </p:sp>
    </p:spTree>
    <p:extLst>
      <p:ext uri="{BB962C8B-B14F-4D97-AF65-F5344CB8AC3E}">
        <p14:creationId xmlns:p14="http://schemas.microsoft.com/office/powerpoint/2010/main" val="4021104496"/>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وَفُكَّنِي مِنْ شَدِّ وَثَاقِي</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And release me from the tightness of my fetters,</a:t>
            </a:r>
          </a:p>
        </p:txBody>
      </p:sp>
    </p:spTree>
    <p:extLst>
      <p:ext uri="{BB962C8B-B14F-4D97-AF65-F5344CB8AC3E}">
        <p14:creationId xmlns:p14="http://schemas.microsoft.com/office/powerpoint/2010/main" val="1265594685"/>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err="1"/>
              <a:t>یَا</a:t>
            </a:r>
            <a:r>
              <a:rPr lang="ar-SA" dirty="0"/>
              <a:t> رَبِّ ارْحَمْ ضَعْفَ بَدَنِي</a:t>
            </a:r>
            <a:br>
              <a:rPr lang="ar-SA" dirty="0"/>
            </a:br>
            <a:r>
              <a:rPr lang="ar-SA" dirty="0"/>
              <a:t>وَرِقَّةَ جِلْدِي وَدِقَّةَ عَظْمِي</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My Lord, have mercy upon the weakness of my body, the thinness of my skin and the frailty of my bones.</a:t>
            </a:r>
          </a:p>
        </p:txBody>
      </p:sp>
    </p:spTree>
    <p:extLst>
      <p:ext uri="{BB962C8B-B14F-4D97-AF65-F5344CB8AC3E}">
        <p14:creationId xmlns:p14="http://schemas.microsoft.com/office/powerpoint/2010/main" val="527942670"/>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err="1"/>
              <a:t>یَا</a:t>
            </a:r>
            <a:r>
              <a:rPr lang="ar-SA" dirty="0"/>
              <a:t> مَنْ بَدَأَ خَلْقِي وَذِكرِي</a:t>
            </a:r>
            <a:br>
              <a:rPr lang="ar-SA" dirty="0"/>
            </a:br>
            <a:r>
              <a:rPr lang="ar-SA" dirty="0" err="1"/>
              <a:t>وَتَرْبِيَتِی</a:t>
            </a:r>
            <a:r>
              <a:rPr lang="ar-SA" dirty="0"/>
              <a:t> وَبِرِّي </a:t>
            </a:r>
            <a:r>
              <a:rPr lang="ar-SA" dirty="0" err="1"/>
              <a:t>وَتَغْذِیَتِی</a:t>
            </a:r>
            <a:endParaRPr lang="ar-SA"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O You who gave rise to my creation, to the remembrance of me, to the nurture of me, to goodness toward me and to nourishment on me,</a:t>
            </a:r>
          </a:p>
        </p:txBody>
      </p:sp>
    </p:spTree>
    <p:extLst>
      <p:ext uri="{BB962C8B-B14F-4D97-AF65-F5344CB8AC3E}">
        <p14:creationId xmlns:p14="http://schemas.microsoft.com/office/powerpoint/2010/main" val="905510038"/>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هَبْنِي لِابْتِدَاءِ كَرَمِكَ وَسَالِفِ بِرِّكَ بِي</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Bestow upon me for the sake of Your having given rise [to me] with generosity and Your previous goodness to me!</a:t>
            </a:r>
          </a:p>
        </p:txBody>
      </p:sp>
    </p:spTree>
    <p:extLst>
      <p:ext uri="{BB962C8B-B14F-4D97-AF65-F5344CB8AC3E}">
        <p14:creationId xmlns:p14="http://schemas.microsoft.com/office/powerpoint/2010/main" val="1124426844"/>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وَبِعِزَّتِكَ </a:t>
            </a:r>
            <a:r>
              <a:rPr lang="ar-SA" dirty="0" err="1"/>
              <a:t>الَّتِی</a:t>
            </a:r>
            <a:r>
              <a:rPr lang="ar-SA" dirty="0"/>
              <a:t> لَا </a:t>
            </a:r>
            <a:r>
              <a:rPr lang="ar-SA" dirty="0" err="1"/>
              <a:t>یَقُومُ</a:t>
            </a:r>
            <a:r>
              <a:rPr lang="ar-SA" dirty="0"/>
              <a:t> لَهَا </a:t>
            </a:r>
            <a:r>
              <a:rPr lang="ar-SA" dirty="0" err="1"/>
              <a:t>شَىْءٌ</a:t>
            </a:r>
            <a:endParaRPr lang="ar-SA"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And by </a:t>
            </a:r>
            <a:r>
              <a:rPr lang="en-US" dirty="0" err="1"/>
              <a:t>Your</a:t>
            </a:r>
            <a:r>
              <a:rPr lang="en-US" dirty="0"/>
              <a:t> might, which nothing can resist;</a:t>
            </a:r>
          </a:p>
        </p:txBody>
      </p:sp>
    </p:spTree>
    <p:extLst>
      <p:ext uri="{BB962C8B-B14F-4D97-AF65-F5344CB8AC3E}">
        <p14:creationId xmlns:p14="http://schemas.microsoft.com/office/powerpoint/2010/main" val="2774942231"/>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err="1"/>
              <a:t>یَا</a:t>
            </a:r>
            <a:r>
              <a:rPr lang="ar-SA" dirty="0"/>
              <a:t> إِلٰهِي </a:t>
            </a:r>
            <a:r>
              <a:rPr lang="ar-SA" dirty="0" err="1"/>
              <a:t>وَسَیِّدِي</a:t>
            </a:r>
            <a:r>
              <a:rPr lang="ar-SA" dirty="0"/>
              <a:t> وَرَبِّي</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O Allah, my Master and my Lord!</a:t>
            </a:r>
          </a:p>
        </p:txBody>
      </p:sp>
    </p:spTree>
    <p:extLst>
      <p:ext uri="{BB962C8B-B14F-4D97-AF65-F5344CB8AC3E}">
        <p14:creationId xmlns:p14="http://schemas.microsoft.com/office/powerpoint/2010/main" val="3297055768"/>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a:t>أَتُرَاكَ </a:t>
            </a:r>
            <a:r>
              <a:rPr lang="ar-SA" dirty="0"/>
              <a:t>مُعَذِّبِي بِنَارِكَ بَعْدَ </a:t>
            </a:r>
            <a:r>
              <a:rPr lang="ar-SA" dirty="0" err="1"/>
              <a:t>تَوْحِیدِكَ</a:t>
            </a:r>
            <a:endParaRPr lang="ar-SA"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Can You see Yourself tormenting me with Your fire after I have professed Your Unity</a:t>
            </a:r>
          </a:p>
        </p:txBody>
      </p:sp>
    </p:spTree>
    <p:extLst>
      <p:ext uri="{BB962C8B-B14F-4D97-AF65-F5344CB8AC3E}">
        <p14:creationId xmlns:p14="http://schemas.microsoft.com/office/powerpoint/2010/main" val="2832597760"/>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وَبَعْدَ مَا </a:t>
            </a:r>
            <a:r>
              <a:rPr lang="ar-SA" dirty="0" err="1"/>
              <a:t>انْطَوٰی</a:t>
            </a:r>
            <a:r>
              <a:rPr lang="ar-SA" dirty="0"/>
              <a:t> عَلَيهِ قَلْبِي مِنْ مَّعْرِفَتِكَ</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And after the knowledge of You my heart has embraced,</a:t>
            </a:r>
          </a:p>
        </p:txBody>
      </p:sp>
    </p:spTree>
    <p:extLst>
      <p:ext uri="{BB962C8B-B14F-4D97-AF65-F5344CB8AC3E}">
        <p14:creationId xmlns:p14="http://schemas.microsoft.com/office/powerpoint/2010/main" val="3626678690"/>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وَلَهِجَ بِهِ لِسَانِي مِنْ ذِكْرِكَ</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And the remembrance of You my tongue has constantly mentioned</a:t>
            </a:r>
          </a:p>
        </p:txBody>
      </p:sp>
    </p:spTree>
    <p:extLst>
      <p:ext uri="{BB962C8B-B14F-4D97-AF65-F5344CB8AC3E}">
        <p14:creationId xmlns:p14="http://schemas.microsoft.com/office/powerpoint/2010/main" val="2905439205"/>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وَاعْتَقَدَهُ </a:t>
            </a:r>
            <a:r>
              <a:rPr lang="ar-SA" dirty="0" err="1"/>
              <a:t>ضَمِیرِي</a:t>
            </a:r>
            <a:r>
              <a:rPr lang="ar-SA" dirty="0"/>
              <a:t> مِنْ حُبِّكَ</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And the love of You to which my mind has clung,</a:t>
            </a:r>
          </a:p>
        </p:txBody>
      </p:sp>
    </p:spTree>
    <p:extLst>
      <p:ext uri="{BB962C8B-B14F-4D97-AF65-F5344CB8AC3E}">
        <p14:creationId xmlns:p14="http://schemas.microsoft.com/office/powerpoint/2010/main" val="1950314734"/>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وَبَعْدَ صِدْقِ </a:t>
            </a:r>
            <a:r>
              <a:rPr lang="ar-SA" dirty="0" err="1"/>
              <a:t>اعْتِرَافِی</a:t>
            </a:r>
            <a:r>
              <a:rPr lang="ar-SA" dirty="0"/>
              <a:t> وَدُعَائِي</a:t>
            </a:r>
            <a:br>
              <a:rPr lang="ar-SA" dirty="0"/>
            </a:br>
            <a:r>
              <a:rPr lang="ar-SA" dirty="0"/>
              <a:t>خَاضِع</a:t>
            </a:r>
            <a:r>
              <a:rPr lang="ar-IQ" dirty="0"/>
              <a:t>َ</a:t>
            </a:r>
            <a:r>
              <a:rPr lang="ar-SA" dirty="0"/>
              <a:t>ا ل</a:t>
            </a:r>
            <a:r>
              <a:rPr lang="ar-IQ" dirty="0"/>
              <a:t>ِّ</a:t>
            </a:r>
            <a:r>
              <a:rPr lang="ar-SA" dirty="0" err="1"/>
              <a:t>رُبُوبِیَّتِكَ</a:t>
            </a:r>
            <a:endParaRPr lang="ar-SA"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And after the sincerity of my confession and my supplication, humble before Your lordship?</a:t>
            </a:r>
          </a:p>
        </p:txBody>
      </p:sp>
    </p:spTree>
    <p:extLst>
      <p:ext uri="{BB962C8B-B14F-4D97-AF65-F5344CB8AC3E}">
        <p14:creationId xmlns:p14="http://schemas.microsoft.com/office/powerpoint/2010/main" val="62492223"/>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هَيْهاتَ أَنْتَ أَكْرَمُ مِنْ أَنْ </a:t>
            </a:r>
            <a:r>
              <a:rPr lang="ar-SA" dirty="0" err="1"/>
              <a:t>تُضَیِّعَ</a:t>
            </a:r>
            <a:r>
              <a:rPr lang="ar-SA" dirty="0"/>
              <a:t> مَنْ ر</a:t>
            </a:r>
            <a:r>
              <a:rPr lang="ar-IQ" dirty="0"/>
              <a:t>َّ</a:t>
            </a:r>
            <a:r>
              <a:rPr lang="ar-SA" dirty="0"/>
              <a:t>بَّيْتَهُ</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Far be it from You! You are more generous than that You should squander him whom You have nurtured,</a:t>
            </a:r>
          </a:p>
        </p:txBody>
      </p:sp>
    </p:spTree>
    <p:extLst>
      <p:ext uri="{BB962C8B-B14F-4D97-AF65-F5344CB8AC3E}">
        <p14:creationId xmlns:p14="http://schemas.microsoft.com/office/powerpoint/2010/main" val="3994951485"/>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أَوْ تُبْعِدَ مَنْ </a:t>
            </a:r>
            <a:r>
              <a:rPr lang="ar-SA" dirty="0" err="1"/>
              <a:t>أَدْنَی</a:t>
            </a:r>
            <a:r>
              <a:rPr lang="ar-IQ" dirty="0"/>
              <a:t>ْ</a:t>
            </a:r>
            <a:r>
              <a:rPr lang="ar-SA" dirty="0"/>
              <a:t>تَهُ</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Or banish him whom You have brought nigh,</a:t>
            </a:r>
          </a:p>
        </p:txBody>
      </p:sp>
    </p:spTree>
    <p:extLst>
      <p:ext uri="{BB962C8B-B14F-4D97-AF65-F5344CB8AC3E}">
        <p14:creationId xmlns:p14="http://schemas.microsoft.com/office/powerpoint/2010/main" val="1106637074"/>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أَوْ تُشَرِّدَ مَنْ </a:t>
            </a:r>
            <a:r>
              <a:rPr lang="ar-SA" dirty="0" err="1"/>
              <a:t>آوَی</a:t>
            </a:r>
            <a:r>
              <a:rPr lang="ar-IQ" dirty="0"/>
              <a:t>ْ</a:t>
            </a:r>
            <a:r>
              <a:rPr lang="ar-SA" dirty="0"/>
              <a:t>تَهُ</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Or drive away him whom You have given an abode</a:t>
            </a:r>
          </a:p>
        </p:txBody>
      </p:sp>
    </p:spTree>
    <p:extLst>
      <p:ext uri="{BB962C8B-B14F-4D97-AF65-F5344CB8AC3E}">
        <p14:creationId xmlns:p14="http://schemas.microsoft.com/office/powerpoint/2010/main" val="3943882869"/>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أَوْ تُسَلِّمَ إِلَي الْبَلَاءِ مَنْ </a:t>
            </a:r>
            <a:r>
              <a:rPr lang="ar-SA" dirty="0" err="1"/>
              <a:t>كَفَیْتَهُ</a:t>
            </a:r>
            <a:r>
              <a:rPr lang="ar-SA" dirty="0"/>
              <a:t> وَرَحِمْتَهُ</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Or submit to tribulation him whom You have spared and shown mercy.</a:t>
            </a:r>
          </a:p>
        </p:txBody>
      </p:sp>
    </p:spTree>
    <p:extLst>
      <p:ext uri="{BB962C8B-B14F-4D97-AF65-F5344CB8AC3E}">
        <p14:creationId xmlns:p14="http://schemas.microsoft.com/office/powerpoint/2010/main" val="2261339370"/>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theme/theme1.xml><?xml version="1.0" encoding="utf-8"?>
<a:theme xmlns:a="http://schemas.openxmlformats.org/drawingml/2006/main" name="AZ Duas">
  <a:themeElements>
    <a:clrScheme name="Default Design 14">
      <a:dk1>
        <a:srgbClr val="FFFFFF"/>
      </a:dk1>
      <a:lt1>
        <a:srgbClr val="FFFFFF"/>
      </a:lt1>
      <a:dk2>
        <a:srgbClr val="FFFFFF"/>
      </a:dk2>
      <a:lt2>
        <a:srgbClr val="808080"/>
      </a:lt2>
      <a:accent1>
        <a:srgbClr val="BBE0E3"/>
      </a:accent1>
      <a:accent2>
        <a:srgbClr val="333399"/>
      </a:accent2>
      <a:accent3>
        <a:srgbClr val="FFFFFF"/>
      </a:accent3>
      <a:accent4>
        <a:srgbClr val="DADADA"/>
      </a:accent4>
      <a:accent5>
        <a:srgbClr val="DAEDEF"/>
      </a:accent5>
      <a:accent6>
        <a:srgbClr val="2D2D8A"/>
      </a:accent6>
      <a:hlink>
        <a:srgbClr val="009999"/>
      </a:hlink>
      <a:folHlink>
        <a:srgbClr val="99CC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a:spAutoFit/>
      </a:bodyPr>
      <a:lstStyle>
        <a:defPPr algn="ctr">
          <a:defRPr sz="4800" dirty="0" smtClean="0">
            <a:solidFill>
              <a:srgbClr val="000066"/>
            </a:solidFill>
            <a:latin typeface="Urdu Typesetting" panose="03020402040406030203" pitchFamily="66" charset="-78"/>
            <a:cs typeface="Urdu Typesetting" panose="03020402040406030203" pitchFamily="66" charset="-78"/>
          </a:defRPr>
        </a:defPPr>
      </a:lstStyle>
    </a:tx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efault Design 13">
        <a:dk1>
          <a:srgbClr val="FFFFFF"/>
        </a:dk1>
        <a:lt1>
          <a:srgbClr val="FFFFFF"/>
        </a:lt1>
        <a:dk2>
          <a:srgbClr val="000000"/>
        </a:dk2>
        <a:lt2>
          <a:srgbClr val="808080"/>
        </a:lt2>
        <a:accent1>
          <a:srgbClr val="BBE0E3"/>
        </a:accent1>
        <a:accent2>
          <a:srgbClr val="333399"/>
        </a:accent2>
        <a:accent3>
          <a:srgbClr val="FFFFFF"/>
        </a:accent3>
        <a:accent4>
          <a:srgbClr val="DADADA"/>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14">
        <a:dk1>
          <a:srgbClr val="FFFFFF"/>
        </a:dk1>
        <a:lt1>
          <a:srgbClr val="FFFFFF"/>
        </a:lt1>
        <a:dk2>
          <a:srgbClr val="FFFFFF"/>
        </a:dk2>
        <a:lt2>
          <a:srgbClr val="808080"/>
        </a:lt2>
        <a:accent1>
          <a:srgbClr val="BBE0E3"/>
        </a:accent1>
        <a:accent2>
          <a:srgbClr val="333399"/>
        </a:accent2>
        <a:accent3>
          <a:srgbClr val="FFFFFF"/>
        </a:accent3>
        <a:accent4>
          <a:srgbClr val="DADADA"/>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AZ Duas" id="{00ED2A9C-A777-4D59-AD91-8212C269AA0C}" vid="{C65E4D70-CDE6-4339-846F-90D7F099DF0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Sajjad1</Template>
  <TotalTime>382</TotalTime>
  <Words>4440</Words>
  <Application>Microsoft Office PowerPoint</Application>
  <PresentationFormat>Widescreen</PresentationFormat>
  <Paragraphs>513</Paragraphs>
  <Slides>253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253</vt:i4>
      </vt:variant>
    </vt:vector>
  </HeadingPairs>
  <TitlesOfParts>
    <vt:vector size="259" baseType="lpstr">
      <vt:lpstr>Abbas</vt:lpstr>
      <vt:lpstr>Arabic Typesetting</vt:lpstr>
      <vt:lpstr>Arial</vt:lpstr>
      <vt:lpstr>Calibri</vt:lpstr>
      <vt:lpstr>Calibri Light</vt:lpstr>
      <vt:lpstr>AZ Duas</vt:lpstr>
      <vt:lpstr>PowerPoint Presentation</vt:lpstr>
      <vt:lpstr>أَللّٰهُمَّ صَلِّ عَلٰى مُحَمَّدٍ وَآلِ مُحَمَّدٍ</vt:lpstr>
      <vt:lpstr>بِسْمِ اللَّهِ الرَّحْمٰنِ الرَّحِيمِ</vt:lpstr>
      <vt:lpstr>اَللّٰهُمَّ إِنِّي أَسْأَلُكَ بِرَحْمَتِكَ الَّتِي وَسِعَتْ كُلَّ شَىْءٍ</vt:lpstr>
      <vt:lpstr>وَبِقُوَّتِكَ الَّتِی قَهَرْتَ بِهَا كُلَّ شَىْءٍ</vt:lpstr>
      <vt:lpstr>وَخَضَعَ لَهَا كُلُّ شَىْءٍ</vt:lpstr>
      <vt:lpstr>وَذَلَّ لَهَا كُلُّ شَىْءٍ</vt:lpstr>
      <vt:lpstr>وَبِجَبَرُوتِكَ الَّتِی غَلَبْتَ بِهَا كُلَّ شَىْءٍ</vt:lpstr>
      <vt:lpstr>وَبِعِزَّتِكَ الَّتِی لَا یَقُومُ لَهَا شَىْءٌ</vt:lpstr>
      <vt:lpstr>وَبِعَظَمَتِكَ الَّتِی مَلَأَتْ كُلَّ شَىْءٍ</vt:lpstr>
      <vt:lpstr>وَبِسُلْطَانِكَ الَّذِي عَلَا كُلَّ شَىْءٍ</vt:lpstr>
      <vt:lpstr>وَبِوَجْهِكَ الْبَاقِي بَعْدَ فَنَاءِ كُلِّ شَىْءٍ</vt:lpstr>
      <vt:lpstr>وَبِأَسْمَائِكَ الَّتِی مَلَأَتْ أَرْكَانَ كُلِّ شَىْءٍ</vt:lpstr>
      <vt:lpstr>وَبِعِلْمِكَ الَّذِي أَحَاطَ بِكُلِّ شَىْءٍ</vt:lpstr>
      <vt:lpstr>وَبِنُورِ وَجْهِكَ الَّذِي أَضَاءَ لَهُ كُلُّ شَىْءٍ</vt:lpstr>
      <vt:lpstr>یَا نُورُ یَا قُدُّوسُ</vt:lpstr>
      <vt:lpstr>یَا أَوَّلَ الْأَوَّلِينَ</vt:lpstr>
      <vt:lpstr>وَیَا آخِرَ الْآخِرِینَ</vt:lpstr>
      <vt:lpstr>اَللّٰهُمَّ اغْفِرْ لِيَ الذُّنُوبَ الَّتِی تَهْتِكُ الْعِصَمَ</vt:lpstr>
      <vt:lpstr>اَللّٰهُمَّ اغْفِرْ لِيَ الذُّنُوبَ الَّتِی تُنْزِلُ النِّقَمَ</vt:lpstr>
      <vt:lpstr>اَللّٰهُمَّ اغْفِرْ لِيَ الذُّنُوبَ الَّتِی تُغَیِّرُ النِّعَمَ</vt:lpstr>
      <vt:lpstr>اَللّٰهُمَّ اغْفِرْ لِيَ الذُّنُوبَ الَّتِی تَحْبِسُ الدُّعَاءَ</vt:lpstr>
      <vt:lpstr>اَللّٰهُمَّ اغْفِرْ لِيَ الذُّنُوبَ الَّتِی تُنْزِلُ الْبَلَاءَ</vt:lpstr>
      <vt:lpstr>اَللّٰهُمَّ اغْفِرْ لِي كُلَّ ذَنْبٍ أَذْنَبْتُهُ وَكُلَّ خَطِیئَةٍ أَخْطَأْتُهَا</vt:lpstr>
      <vt:lpstr>اَللّٰهُمَّ  إِنِّي أَتَقَرَّبُ إِلَیْكَ بِذِكْرِكَ</vt:lpstr>
      <vt:lpstr>وَاَسْتَشْفِعُ بِكَ إِلَی نَفْسِكَ</vt:lpstr>
      <vt:lpstr>وَأَسْأَلُكَ بِجُودِكَ أَنْ تُدْنِيَنى مِنْ قُرْبِكَ</vt:lpstr>
      <vt:lpstr>وَأَنْ تُوزِعَنِي شُكْرَكَ</vt:lpstr>
      <vt:lpstr>وَأَنْ تُلْهِمَنِي ذِكْرَكَ</vt:lpstr>
      <vt:lpstr>اَللّٰهُمَّ  إِنِّي أَسْأَلُكَ سُؤَالَ خَاضِعٍ مُّتَذَلِّلٍ خَاشِعٍ أَنْ تُسَامِحَنِي وَتَرْحَمَنِي</vt:lpstr>
      <vt:lpstr>وَتَجْعَلَنِي بِقِسْمِكَ رَاضِیاً قَانِعاً وَفِی جَمِیعِ الْأَحْوَالِ مُتَوَاضِعاً</vt:lpstr>
      <vt:lpstr>اَللّٰهُمَّ وَأَسْأَلُكَ سُؤَالَ مَنِ اشْتَدَّتْ فَاقَتُهُ</vt:lpstr>
      <vt:lpstr>وَأَنْزَلَ بِكَ عِنْدَ الشَّدَائِدِ حَاجَتَهُ</vt:lpstr>
      <vt:lpstr>وَعَظُمَ فِیمَا عِنْدَكَ رَغْبَتُهُ</vt:lpstr>
      <vt:lpstr>اَللّٰهُمَّ عَظُمَ سُلْطَانُكَ وَعَلَا مَكَانُكَ</vt:lpstr>
      <vt:lpstr>وَخَفِـيَ مَكْرُكَ وَظَهَرَ أَمْرُكَ</vt:lpstr>
      <vt:lpstr>وَغَلَبَ قَهْرُكَ وَجَرَتْ قُدْرَتُكَ</vt:lpstr>
      <vt:lpstr>وَلَا یُمْكِنُ الْفِرَارُ مِنْ حُكُومَتِكَ</vt:lpstr>
      <vt:lpstr>اَللّٰهُمَّ لَا أَجِدُ لِذُنُوبِي غَافِراً</vt:lpstr>
      <vt:lpstr>وَلَا لِقَبَائِحِي سَاتِراً</vt:lpstr>
      <vt:lpstr>وَلَا لِشَيءٍ مِنْ عَمَلِيَ الْقَبِیحِ بِالْحَسَنِ مُبَدِّلاً غَیرَكَ</vt:lpstr>
      <vt:lpstr>لَا إِلٰهَ اِلَّا أَنْتَ</vt:lpstr>
      <vt:lpstr>سُبْحَانَكَ وَبِحَمْدِكَ</vt:lpstr>
      <vt:lpstr>ظَلَمْتُ نَفْسِي</vt:lpstr>
      <vt:lpstr>وَتَجَرَّأْتُ بِجَهْلِي</vt:lpstr>
      <vt:lpstr>وَسَكَنْتُ إِلَي قَدِیمِ ذِكْرِكَ لِي وَمَنِّكَ عَلَيَّ</vt:lpstr>
      <vt:lpstr>اَللّٰهُمَّ مَولَايَ</vt:lpstr>
      <vt:lpstr>كَمْ مِّنْ قَبِیحٍ سَتَرْتَهُ</vt:lpstr>
      <vt:lpstr>وَكَمْ مِّنْ فَادِحٍ مِّنَ الْبَلَاءِ أَقَلْتَهُ</vt:lpstr>
      <vt:lpstr>وَكَمْ مِّنْ عِثَارٍ وَقَيْتَهُ</vt:lpstr>
      <vt:lpstr>وَكَمْ مِّن مَّكْرُوهٍ دَفَعْتَهُ</vt:lpstr>
      <vt:lpstr>وَكَمْ مِّنْ ثَنَاءٍ جَمِیلٍ لَسْتُ أَهْلاً لَهُ نَشَرْتَهُ</vt:lpstr>
      <vt:lpstr>اَللّٰهُمَّ عَظُمَ بَلَائِي</vt:lpstr>
      <vt:lpstr>وَأَفْرَطَ بِي سُوءُ حَالِي</vt:lpstr>
      <vt:lpstr>وَقَصُرَتْ بِي أَعْمَالِي</vt:lpstr>
      <vt:lpstr>وَقَعَدَتْ بِي أَغْلَالِي</vt:lpstr>
      <vt:lpstr>وَحَبَسَنِي عَنْ نَفْعِي بُعْدُ أَمَلِي</vt:lpstr>
      <vt:lpstr>وَخَدَعَتْنِي الدُّنْیَا بِغُرُورِهَا وَنَفْسِي بِجِنَایَتِهَا وَمِطَالِي</vt:lpstr>
      <vt:lpstr>یَا سَیِّدِي فَأَسْأَلُكَ بِعِزَّتِكَ أَنْ لَّایَحْجُبَ عَنْكَ دُعَائِي سُوءُ عَمَلِي وَفِعَالِي</vt:lpstr>
      <vt:lpstr>وَلَا تَفْضَحْنِي بِخَفِـيِّ مَا اطَّلَعْتَ عَلَيهِ مِنْ سِرِّي</vt:lpstr>
      <vt:lpstr>وَلَا تُعَاجِلْنِي بِالْعُقُوبَةِ عَلَی مَا عَمِلْتُهُ فِی خَلَوَاتِي</vt:lpstr>
      <vt:lpstr>مِنْ سُوءِ فِعْلِي وَإِسَاءَتِي</vt:lpstr>
      <vt:lpstr>وَدَوَامِ تَفْرِيطِي وَجَهَالَتِي</vt:lpstr>
      <vt:lpstr>وَكَثْرَةِ شَهَوَاتِي وَغَفْلَتِي</vt:lpstr>
      <vt:lpstr>وَكُنِ اللّٰهُمَّ بِعِزَّتِكَ لِي فِي كُلِّ الْأَحْوَالِ رَءُوفاً</vt:lpstr>
      <vt:lpstr>وَعَلَيَّ فِي جَمِيعِ الْأُمُورِ عَطُوفاً</vt:lpstr>
      <vt:lpstr>إِلٰهِي وَرَبِّي مَنْ لِي غَیرُكَ أَسْأَلُهُ كَشْفَ ضُرِّي وَٱلنَّظَرَ فِی أَمْرِي</vt:lpstr>
      <vt:lpstr>إِلٰهِي وَمَولَايَ أَجْرَیتَ عَلَیَّ حُكْماَنِ اتَّبَعْتُ فِيهِ هَوٰی نَفْسِي</vt:lpstr>
      <vt:lpstr>وَلَمْ أَحْتَرِسْ فِيهِ مِنْ تَزْیِینِ عَدُوِّي</vt:lpstr>
      <vt:lpstr>فَغَرَّنِي بِمَا أَهْوَی وَأَسْعَدَهُ عَلَی ذَلِكَ الْقَضَاءُ</vt:lpstr>
      <vt:lpstr>فَتَجَاوَزْتُ بِمَا جَرٰی عَلَيَّ مِنْ ذَلِكَ بَعْضَ حُدُودِكَ</vt:lpstr>
      <vt:lpstr>وَخَالَفْتُ بَعْضَ أَوَامِرِكَ</vt:lpstr>
      <vt:lpstr>فَلَكَ الْحَمْدُ عَلَيَّ فِی جَمِیعِ ذَلِكَ</vt:lpstr>
      <vt:lpstr>وَلَا حُجَّةَ لِي فِیمَا جَرٰی عَلَيَّ فِیهِ قَضَاؤُكَ</vt:lpstr>
      <vt:lpstr>وَأَلْزَمَنِي حُكْمُكَ وَبَلَاؤُكَ</vt:lpstr>
      <vt:lpstr>وَقَدْ أَتَیتُكَ یَاإِلٰهِي بَعْدَ تَقْصِيرِي وَإِسْرَافِی عَلٰی نَفْسِي</vt:lpstr>
      <vt:lpstr>مُعْتَذِراً نَّادِماً</vt:lpstr>
      <vt:lpstr>مُنْكَسِراً مُّسْتَقِیلاً</vt:lpstr>
      <vt:lpstr>مُسْتَغْفِراً مُّنِيباً</vt:lpstr>
      <vt:lpstr>مُقِرّاً مُذْعِناً مُعْتَرِفاً</vt:lpstr>
      <vt:lpstr>لَا أَجِدُ مَفَرّاً مِمَّا كَانَ مِنِّي</vt:lpstr>
      <vt:lpstr>وَلَا مَفْزَعاً أَتَوَجَّهُ إِلَيهِ فِی أَمْرِي</vt:lpstr>
      <vt:lpstr>غَیرَ قَبُولِكَ عُذْرِي وَإِدْخَالِكَ اِيَّاىَ فِی سَعَةِ رَحْمَتِكَ</vt:lpstr>
      <vt:lpstr>اَللّٰهُمَّ فَاقْبَلْ عُذْرِي</vt:lpstr>
      <vt:lpstr>وَارْحَمْ شِدَّةَ ضُرِّي</vt:lpstr>
      <vt:lpstr>وَفُكَّنِي مِنْ شَدِّ وَثَاقِي</vt:lpstr>
      <vt:lpstr>یَا رَبِّ ارْحَمْ ضَعْفَ بَدَنِي وَرِقَّةَ جِلْدِي وَدِقَّةَ عَظْمِي</vt:lpstr>
      <vt:lpstr>یَا مَنْ بَدَأَ خَلْقِي وَذِكرِي وَتَرْبِيَتِی وَبِرِّي وَتَغْذِیَتِی</vt:lpstr>
      <vt:lpstr>هَبْنِي لِابْتِدَاءِ كَرَمِكَ وَسَالِفِ بِرِّكَ بِي</vt:lpstr>
      <vt:lpstr>یَا إِلٰهِي وَسَیِّدِي وَرَبِّي</vt:lpstr>
      <vt:lpstr>أَتُرَاكَ مُعَذِّبِي بِنَارِكَ بَعْدَ تَوْحِیدِكَ</vt:lpstr>
      <vt:lpstr>وَبَعْدَ مَا انْطَوٰی عَلَيهِ قَلْبِي مِنْ مَّعْرِفَتِكَ</vt:lpstr>
      <vt:lpstr>وَلَهِجَ بِهِ لِسَانِي مِنْ ذِكْرِكَ</vt:lpstr>
      <vt:lpstr>وَاعْتَقَدَهُ ضَمِیرِي مِنْ حُبِّكَ</vt:lpstr>
      <vt:lpstr>وَبَعْدَ صِدْقِ اعْتِرَافِی وَدُعَائِي خَاضِعَا لِّرُبُوبِیَّتِكَ</vt:lpstr>
      <vt:lpstr>هَيْهاتَ أَنْتَ أَكْرَمُ مِنْ أَنْ تُضَیِّعَ مَنْ رَّبَّيْتَهُ</vt:lpstr>
      <vt:lpstr>أَوْ تُبْعِدَ مَنْ أَدْنَیْتَهُ</vt:lpstr>
      <vt:lpstr>أَوْ تُشَرِّدَ مَنْ آوَیْتَهُ</vt:lpstr>
      <vt:lpstr>أَوْ تُسَلِّمَ إِلَي الْبَلَاءِ مَنْ كَفَیْتَهُ وَرَحِمْتَهُ</vt:lpstr>
      <vt:lpstr>وَلَيْتَ شِعْرِي یَا سَیِّدِي وَإِلٰهِي وَمَوْلَايَ</vt:lpstr>
      <vt:lpstr>أَتُسَلِّطُ النَّارَ عَلٰی وُجُوهٍ خَرَّتْ لِعَظَمَتِكَ سَاجِدَةً </vt:lpstr>
      <vt:lpstr>وَعَلٰی أَلْسُنٍ نَطَقَتْ بِتَوحِیْدِكَ صَادِقَةً وَبِشُكْرِكَ مَادِحَةً</vt:lpstr>
      <vt:lpstr>وَعَلٰی قُلُوبِنِ اعْتَرَفَتْ بِـإِلٰهِیَّتِكَ مُحَقِّقَةً</vt:lpstr>
      <vt:lpstr>وَعَلٰی ضَمَائِرَ حَوَتْ مِنَ الْعِلْمِ بِكَ حَتّٰی صَارَتْ خَاشِعَةً</vt:lpstr>
      <vt:lpstr>وَعَلٰی جَوَارِحَ سَعَتْ إِلٰی أَوْطَانِ تَعَبُّدِكَ طَائِعَةً وَأَشَارَتْ بِاسْتِغْفَارِكَ مُذْعِنَةً</vt:lpstr>
      <vt:lpstr>مَا هٰكَذَا الظَّنُّ بِكَ وَلَا أُخْبِرْنَا بِفَضْلِكَ عَنْكَ</vt:lpstr>
      <vt:lpstr>یَا كَرِیمُ یَا رَبِّ</vt:lpstr>
      <vt:lpstr>وَأَنْتَ تَعْلَمُ ضَعْفِى عَنْ قَلِيلٍ مِّنْ بَلَاءِ الدُّنْیَا وَعُقُوبَاتِهَا</vt:lpstr>
      <vt:lpstr>وَمَا یَجْرِي فِیهَا مِنَ الْمَكَارِهِ عَلٰی أَهْلِهَا</vt:lpstr>
      <vt:lpstr>عَلٰی أَنَّ ذَلِكَ بَلَاءٌ وَمَكرُوهٌ قَلِيلٌ مَكثُهُ یَسِيرٌ بَقَاؤُهُ قَصِیرٌ مُدَّتُهُ</vt:lpstr>
      <vt:lpstr>فَكَیْفَ احْتِمَالِي لِبَلَاءِ الْآخِرَةِ وَجَلِيلِ وُقُوعِ الْمَكَارِهِ فِیهَا</vt:lpstr>
      <vt:lpstr>وَهُوَ بَلَاءٌ تَطُولُ مُدَّتُهُ وَیَدُومُ مَقَامُهُ وَلَایُخَفَّفُ عَنْ أَهْلِهِ</vt:lpstr>
      <vt:lpstr>لِأَنَّهُ لَایَكُونُ اِلّا عَنْ غَضَبِكَ وَانْتِقَامِكَ وَسَخَطِكَ</vt:lpstr>
      <vt:lpstr> وَهٰذَا مَا لَا تَقُومُ لَهُ السَّمٰواتُ وَالْأَرْضُ</vt:lpstr>
      <vt:lpstr>یَا سَیِّدِي فَكَیفَ لِي</vt:lpstr>
      <vt:lpstr>وَأَنَا عَبْدُكَ الضَّعِیفُ الذَّلِيلُ الْحَقِیرُ الْمِسْكِینُ الْمُسْتَكِینُ</vt:lpstr>
      <vt:lpstr>یَا إِلٰهِي وَرَبِّي وَسَیِّدِي وَمَولَاي</vt:lpstr>
      <vt:lpstr>لِأَيِّ الْأُمُورِ إِلَیكَ أَشْكُو</vt:lpstr>
      <vt:lpstr>وَلِمَا مِنْهَا أَضِجُّ وَأَبْكِي</vt:lpstr>
      <vt:lpstr>لِأَلِيمِ الْعَذَابِ وَشِدَّتِهِ</vt:lpstr>
      <vt:lpstr>أَمْ لِطُولِ الْبَلَاءِ وَمُدَّتِهِ</vt:lpstr>
      <vt:lpstr>فَلَئِنْ صَیَّرْتَنِي لِلْعُقُوبَاتِ مَعَ أَعْدَائِكَ</vt:lpstr>
      <vt:lpstr>وَجَمَعْتَ بَینِي وَبَینَ أَهْلِ بَلَائِكَ</vt:lpstr>
      <vt:lpstr>وَفَرَّقْتَ بَینِي وَبَینَ أَحِبَّائِكَ وَأَوْلِيائِكَ</vt:lpstr>
      <vt:lpstr>فَهَبْنِي یَا إِلٰهِي وَسَیِّدِي وَمَولَايَ وَرَبِّي صَبَرْتُ عَلٰی عَذَابِكَ</vt:lpstr>
      <vt:lpstr>فَكَیْفَ أَصْبِرُ عَلَی فِرَاقِكَ</vt:lpstr>
      <vt:lpstr>وَهَبْنِي صَبَرْتُ عَلٰی حَرِّ نَارِكَ</vt:lpstr>
      <vt:lpstr>فَكَیْفَ أَصْبِرُ عَنِ النَّظَرِ إِلٰی كَرَامَتِكَ</vt:lpstr>
      <vt:lpstr>أَمْ كَیْفَ أَسْكُنُ فِی النَّارِ وَرَجَائِي عَفْوُكَ</vt:lpstr>
      <vt:lpstr>فَبِعِزَّتِكَ یَا سَیِّدِي وَمَولَايَ أُقْسِمُ صَادِقاً لَئِنْ تَرَكتَنِي نَاطِقاً</vt:lpstr>
      <vt:lpstr>لَأَضِجَّنَّ إِلَیْكَ بَیْنَ أَهْلِهَا ضَجِیجَ الْآمِلِينَ</vt:lpstr>
      <vt:lpstr>وَلَأَصْرُخَنَّ إِلَیْكَ صُرَاخَ الْمُسْتَصْرِخِینَ</vt:lpstr>
      <vt:lpstr>وَلَأَبْكِیَنَّ عَلَیْكَ بُكَاءَ الْفَاقِدِینَ</vt:lpstr>
      <vt:lpstr>وَلَأُنَادِيَنَّكَ أَینَ كُنْتَ یَا وَلِيَّ الْمُؤْمِنِينَ</vt:lpstr>
      <vt:lpstr>یَا غَایَةَ آمَالِ الْعَارِفِینَ</vt:lpstr>
      <vt:lpstr>یَا غِیَاثَ الْمُسْتَغِیثِینَ</vt:lpstr>
      <vt:lpstr>یَا حَبِیبَ قُلُوبِ الصَّادِقِینَ</vt:lpstr>
      <vt:lpstr>وَیَا إِلٰهَ الْعَالَمِینَ</vt:lpstr>
      <vt:lpstr>أَفَتُرَاكَ سُبْحَانَكَ یَا إِلٰهِي وَبِحَمْدِكَ تَسْمَعُ فِیهَا صَوْتَ عَبْدٍ مُسْلِمٍ</vt:lpstr>
      <vt:lpstr>سُجِنَ فِیهَا بِمُخَالَفَتِهِ</vt:lpstr>
      <vt:lpstr>وَذَاقَ طَعْمَ عَذَابِهَا بِمَعْصِیَتِهِ</vt:lpstr>
      <vt:lpstr>وَحُبِسَ بَینَ أَطْبَاقِهَا بِجُرْمِهِ وَجَرِیرَتِهِ</vt:lpstr>
      <vt:lpstr>وَهُوَ یَضِجُّ إِلَیْكَ ضَجِیجَ مُؤَمِّلٍ لِرَحْمَتِكَ</vt:lpstr>
      <vt:lpstr>وَیُنَادِیكَ بِلِسَانِ أَهْلِ تَوحِیدِكَ</vt:lpstr>
      <vt:lpstr>وَیَتَوَسَّلُ إِلَیْكَ بِرُبُوبِيَّتِكَ</vt:lpstr>
      <vt:lpstr>یَا مَولَايَ فَكَیفَ یَبْقَی فِی الْعَذَابِ وَهُوَ يَرْجُوا مَا سَلَفَ مِنْ حِلْمِكَ </vt:lpstr>
      <vt:lpstr>أَمْ كَیْفَ تُؤْلِمُهُ النَّارُ وَهُوَ يَأمُلُ فَضْلَكَ وَرَحْمَتَكَ</vt:lpstr>
      <vt:lpstr>أَمْ كَیْفَ يُحْرِقُهُ لَهِیبُهَا وَأَنْتَ تَسْمَعُ صَوْتَهُ وَتَرٰی مَكَانَهُ</vt:lpstr>
      <vt:lpstr>أَمْ كَیْفَ یَشْتَمِلُ عَلَیهِ زَفِیرُهَا وَأَنْتَ تَعْلَمُ ضَعْفَهُ</vt:lpstr>
      <vt:lpstr>أَمْ كَیْفَ یَتَقَلْقَلُ بَیْنَ أَطْبَاقِهَا وَأَنْتَ تَعْلَمُ صِدْقَهُ</vt:lpstr>
      <vt:lpstr>أَمْ كَیْفَ تَزْجُرُهُ زَبَانِيَتُهَا وَهُوَ یُنَادِیكَ یَا رَبَّهُ</vt:lpstr>
      <vt:lpstr>أَمْ كَیْفَ یَرْجُو فَضْلَكَ فِی عِتْقِهِ مِنْهَا فَتَتْرُكُهُ فِیهَا</vt:lpstr>
      <vt:lpstr>هَیْهَاتَ مَا ذٰلِكَ الظَّنُّ بِكَ</vt:lpstr>
      <vt:lpstr>وَلَا الْمَعْرُوفُ مِنْ فَضْلِكَ</vt:lpstr>
      <vt:lpstr>وَلَا مُشْبِهٌ لِمَا عَامَلْتَ بِهِ الْمُوَحِّدِینَ مِنْ بِرِّكَ وَإِحْسَانِكَ</vt:lpstr>
      <vt:lpstr>فَبِالْیقِینِ أَقْطَعُ لَوْ لَا مَا حَكَمْتَ بِهِ مِنْ تَعْذِیبِ جَاحِدِیكَ</vt:lpstr>
      <vt:lpstr>وَقَضَیْتَ بِهِ مِنْ إِخْلَادِ مُعَانِدِیكَ</vt:lpstr>
      <vt:lpstr>لَجَعَلْتَ النَّارَ كُلَّهَا بَرْدًا وَسَلَاماً</vt:lpstr>
      <vt:lpstr>وَمَا كَانَ لِأَحَدٍ فیهَا مَقَرًّا وَلَا مُقَاماً</vt:lpstr>
      <vt:lpstr>لٰكِنَّكَ تَقَدَّسَتْ أَسْمَاؤُكَ أَقْسَمْتَ أَنْ تَمْلَأَهَا مِنَ الْكَافِرِینَ</vt:lpstr>
      <vt:lpstr>مِنَ الْجِنَّةِ وَالنَّاسِ أَجْمَعِینَ</vt:lpstr>
      <vt:lpstr>وَأَنْ تُخَلِّدَ فِیهَا الْمُعَانِدِینَ</vt:lpstr>
      <vt:lpstr>وَأَنْتَ جَلَّ ثَنَاؤُكَ قُلْتَ مُبْتَدِئاً وَتَطَوَّلْتَ بِالْإِنْعَامِ مُتَكَرِّماً:</vt:lpstr>
      <vt:lpstr>اَفَمَنْ كَانَ مُؤْمِناً كَمَنْ كَانَ فَاسِقاً لَایَسْتَوُونَ</vt:lpstr>
      <vt:lpstr>إِلٰهِي وَسَیِّدِي فَأَسْئَلُكَ بِالْقُدْرَةِ الَّتِی قَدَّرْتَهَا</vt:lpstr>
      <vt:lpstr>وَبِالْقَضِيَّةِ الَّتِی حَتَمْتَها وَحَكَمْتَها وَغَلَبْتَ مَنْ عَلَیْهِ اَجْرَيْتَها </vt:lpstr>
      <vt:lpstr>أَنْ تَهَبَ لِي فِی هٰذِهِ اللَّیلَةِ وَفِی هٰذِهِ السّاعَةِ</vt:lpstr>
      <vt:lpstr>كُلَّ جُرْمٍ أَجْرَمْتُهُ</vt:lpstr>
      <vt:lpstr>وَكُلَّ ذَنْبٍ أَذْنَبْتُهُ </vt:lpstr>
      <vt:lpstr>وَكُلَّ قَبِيحٍ أَسْرَرْتُهُ</vt:lpstr>
      <vt:lpstr>وَكُلَّ جَهْلٍ عَمِلْتُهُ</vt:lpstr>
      <vt:lpstr>كَتَمْتُهُ أَوْ أَعْلَنْتُهُ</vt:lpstr>
      <vt:lpstr>أَخْفَیتُهُ أَوْ أَظْهَرْتُهُ</vt:lpstr>
      <vt:lpstr>وَكُلَّ سَیِّئَةٍ أَمَرْتَ بِإِثْباتِهَا الْكِرَامَ الْكَاتِبِینَ</vt:lpstr>
      <vt:lpstr>اَلَّذِینَ وَكَّلْتَهُمْ بِحِفْظِ ما یَكُونُ مِنِّي</vt:lpstr>
      <vt:lpstr>وَجَعَلْتَهُمْ شُهُوداً عَلَيَّ مَعَ جَوارِحِي</vt:lpstr>
      <vt:lpstr>وَكُنْتَ أَنْتَ الرَّقِیبَ عَلَيَّ مِنْ وَرَائِهِمْ</vt:lpstr>
      <vt:lpstr>وَالشَّاهِدَ لِمَا خَفِيَ عَنْهُمْ</vt:lpstr>
      <vt:lpstr>وَبِرَحْمَتِكَ أَخْفَیْتَهُ</vt:lpstr>
      <vt:lpstr>وَبِفَضْلِكَ سَتَرْتَهُ</vt:lpstr>
      <vt:lpstr>وَأَنْ تُوَفِّرَ حَظِّي مِنْ كُلِّ خَیْرٍ اَنْزَلْتَهُ</vt:lpstr>
      <vt:lpstr>أَوْ إِحْسانٍ فَضَّلْتَهُ</vt:lpstr>
      <vt:lpstr>اَوْ بِرٍّ نَشَرْتَهُ</vt:lpstr>
      <vt:lpstr>اَوْ رِزْقٍ بَسَطْتَهُ</vt:lpstr>
      <vt:lpstr>اَوْ ذَنْبٍ تَغْفِرُهُ</vt:lpstr>
      <vt:lpstr>أَوْ خَطَإٍ تَسْتُرُهُ</vt:lpstr>
      <vt:lpstr>یَا رَبِّ یَا رَبِّ یَا رَبِّ</vt:lpstr>
      <vt:lpstr>یَا إِلٰهِي وَسَیِّدِي وَمَولَايَ وَمالِكَ رِقِّي</vt:lpstr>
      <vt:lpstr>یَا مَنْ بِیَدِهِ ناصِیَتِی</vt:lpstr>
      <vt:lpstr>یَا عَلِيمًا بِضُرِّي وَمَسْكَنَتِی</vt:lpstr>
      <vt:lpstr>یَا خَبِیراً بِفَقْرِي وَفاقَتِی</vt:lpstr>
      <vt:lpstr>یَا رَبِّ یَا رَبِّ یَا رَبِّ</vt:lpstr>
      <vt:lpstr>أَسْئَلُكَ بِحَقِّكَ وَقُدْسِكَ</vt:lpstr>
      <vt:lpstr>وَأَعْظَمِ صِفاتِكَ وَأَسْماَئِكَ</vt:lpstr>
      <vt:lpstr>أَنْ تَجْعَلَ أَوْقاتِي مِنَ اللَّیلِ وَالنَّهارِ بِذِكْرِكَ مَعْمُورَةً</vt:lpstr>
      <vt:lpstr>وَبِخِدْمَتِكَ مَوْصُولَةً</vt:lpstr>
      <vt:lpstr>وَأَعْمالِي عِنْدَكَ مَقْبُولَةً</vt:lpstr>
      <vt:lpstr>حَتّٰی تَكُونَ أَعْمالِي وَأَوْرادِي كُلُّها وِرْداً وَاحِداً</vt:lpstr>
      <vt:lpstr>وَحَالِي فِی خِدْمَتِكَ سَرْمَداً</vt:lpstr>
      <vt:lpstr>یَا سَیِّدِي یَا مَنْ عَلَیهِ مُعَوَّلِي</vt:lpstr>
      <vt:lpstr>یَا مَنْ إِلَیْهِ شَكَوْتُ أَحْوالِي</vt:lpstr>
      <vt:lpstr>یَا رَبِّ یَا رَبِّ یَا رَبِّ</vt:lpstr>
      <vt:lpstr>قَوِّ عَلٰی خِدْمَتِكَ جَوَارِحِي</vt:lpstr>
      <vt:lpstr>وَاشْدُدْ عَلَی الْعَزِیمَةِ جَوَانِحِي</vt:lpstr>
      <vt:lpstr>وَهَبْ لِيَ الْجِدَّ فِی خَشْیَتِكَ</vt:lpstr>
      <vt:lpstr>وَالدَّوَامَ فِی الإِتِّصَالِ بِخِدْمَتِكَ</vt:lpstr>
      <vt:lpstr>حَتّٰی أَسْرَحَ إِلَیْكَ فِی مَیَادِینِ السَّابِقِینَ</vt:lpstr>
      <vt:lpstr>وَأُسْرِعَ إِلَیْكَ فِی الْبارِزينَ</vt:lpstr>
      <vt:lpstr>وَأَشْتاقَ إِلٰی قُرْبِكَ فِی الْمُشْتاقِینَ</vt:lpstr>
      <vt:lpstr>وَأَدْنُوَ مِنْكَ دُنُوَّ الْمُخْلِصِینَ</vt:lpstr>
      <vt:lpstr>وَأَخَافَكَ مَخَافَةَ الْمُوقِنِينَ</vt:lpstr>
      <vt:lpstr>وَاَجْتَمِعَ فِی جِوَارِكَ مَعَ الْمُؤْمِنِينَ</vt:lpstr>
      <vt:lpstr>اَللّٰهُمَّ وَمَنْ أَرَادَنِي بِسُوءٍ فَأَرِدْهُ</vt:lpstr>
      <vt:lpstr>وَمَنْ كَادَنِي فَكِدْهُ</vt:lpstr>
      <vt:lpstr>وَاجْعَلْنِي مِنْ أَحْسَنِ عَبِیْدِكَ نَصِیباً عِنْدَكَ</vt:lpstr>
      <vt:lpstr>وَأَقْرَبِهِمْ مَنْزِلَةً مِنْكَ</vt:lpstr>
      <vt:lpstr>وَأَخَصِّهِمْ زُلْفَةً لَّدَیْكَ</vt:lpstr>
      <vt:lpstr>فَأِنَّهُ لَا یُنَالُ ذٰلِكَ اِلّا بِفَضْلِكَ</vt:lpstr>
      <vt:lpstr>وَجُدْ لِي بِجُودِكَ</vt:lpstr>
      <vt:lpstr>وَاعْطِفْ عَلَيَّ بِمَجْدِكَ</vt:lpstr>
      <vt:lpstr>وَاحْفَظْنِي بِرَحْمَتِكَ</vt:lpstr>
      <vt:lpstr>وَاجْعَلْ لِسانِي بِذِكْرِكَ لَهِجاً</vt:lpstr>
      <vt:lpstr>وَقَلْبِي بِحُبِّكَ مُتَيَّماً</vt:lpstr>
      <vt:lpstr>وَمُنَّ عَلَيَّ بِحُسْنِ إِجَابَتِكَ</vt:lpstr>
      <vt:lpstr>وَأَقِلْنِي عَثْرَتِي</vt:lpstr>
      <vt:lpstr>وَاغْفِرْ زَلَّتِی</vt:lpstr>
      <vt:lpstr>فَإِنَّكَ قَضَیْتَ عَلٰی عِبَادِكَ بِعِبَادَتِكَ</vt:lpstr>
      <vt:lpstr>وَأَمَرْتَهُمْ بِدُعَائِكَ</vt:lpstr>
      <vt:lpstr>وَضَمِنْتَ لَهُمُ الْإِجَابَةَ</vt:lpstr>
      <vt:lpstr>فَإِلَیْكَ یَا رَبِّ نَصَبْتُ وَجْهِي</vt:lpstr>
      <vt:lpstr>وَإِلَیْكَ یَا رَبِّ مَدَدْتُ یَدِي</vt:lpstr>
      <vt:lpstr>فَبِعِزَّتِكَ اسْتَجِبْ لِي دُعَائِي</vt:lpstr>
      <vt:lpstr>وَبَلِّغْنِي مُنَاي</vt:lpstr>
      <vt:lpstr>وَلَا تَقْطَعْ مِنْ فَضْلِكَ رَجَائِي</vt:lpstr>
      <vt:lpstr>وَاكْفِنِي شَرَّ الْجِنِّ وَ الْإِنْسِ مِنْ اَعْدَائِي،</vt:lpstr>
      <vt:lpstr>یَا سَرِیعَ الرِّضَا</vt:lpstr>
      <vt:lpstr>اِغْفِرْ لِمَنْ لَا یَمْلِكُ إِلَّا الدُّعَاءَ</vt:lpstr>
      <vt:lpstr>فَإِنَّكَ فَعَّالٌ لِمَا تَشَاءُ</vt:lpstr>
      <vt:lpstr>یَا مَنِ اسْمُهُ دَوَاءٌ</vt:lpstr>
      <vt:lpstr>وَ ذِكْرُهُ شِفَاءٌ</vt:lpstr>
      <vt:lpstr>وَ طَاعَتُهُ غِنًی</vt:lpstr>
      <vt:lpstr>اِرْحَمْ مَنْ رَأْسُ مَالِهِ الرَّجَاءُ</vt:lpstr>
      <vt:lpstr>وَسِلَاحُهُ الْبُكَاءُ</vt:lpstr>
      <vt:lpstr>یَا سَابِغَ النِّعَمِ</vt:lpstr>
      <vt:lpstr>یَا دَافِعَ النِّقَمِ</vt:lpstr>
      <vt:lpstr>یَا نُورَ الْمُسْتَوْحِشِینَ فِی الظُّلَمِ</vt:lpstr>
      <vt:lpstr>یَا عَالِماً لَا یُعَلَّمُ</vt:lpstr>
      <vt:lpstr>صَلِّ عَلٰی مُحَمَّدٍ وَ آلِ مُحَمَّدٍ</vt:lpstr>
      <vt:lpstr>وَافْعَلْ بِي مَا أَنْتَ أَهْلُهُ</vt:lpstr>
      <vt:lpstr>وَصَلَّی اللهُ عَلٰی رَسُولِهِ وَالْأَئِمَّةِ الْمَیَامِینَ مِنْ آلِهِ</vt:lpstr>
      <vt:lpstr>وَسَلَّمَ تَسْلِيماً كَثِیراً</vt:lpstr>
      <vt:lpstr>أَللّٰهُمَّ صَلِّ عَلٰى مُحَمَّدٍ وَآلِ مُحَمَّدٍ</vt:lpstr>
      <vt:lpstr>Please recite a  Surah al-Fatiha for all marhumeen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Ghayur Haider</cp:lastModifiedBy>
  <cp:revision>3</cp:revision>
  <dcterms:created xsi:type="dcterms:W3CDTF">2023-03-10T15:14:08Z</dcterms:created>
  <dcterms:modified xsi:type="dcterms:W3CDTF">2024-07-04T07:28:05Z</dcterms:modified>
</cp:coreProperties>
</file>