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5595" r:id="rId2"/>
    <p:sldId id="5597" r:id="rId3"/>
    <p:sldId id="1090" r:id="rId4"/>
    <p:sldId id="3394" r:id="rId5"/>
    <p:sldId id="3395" r:id="rId6"/>
    <p:sldId id="3396" r:id="rId7"/>
    <p:sldId id="3397" r:id="rId8"/>
    <p:sldId id="3398" r:id="rId9"/>
    <p:sldId id="3399" r:id="rId10"/>
    <p:sldId id="3400" r:id="rId11"/>
    <p:sldId id="3401" r:id="rId12"/>
    <p:sldId id="3402" r:id="rId13"/>
    <p:sldId id="3403" r:id="rId14"/>
    <p:sldId id="3404" r:id="rId15"/>
    <p:sldId id="5579" r:id="rId16"/>
    <p:sldId id="3405" r:id="rId17"/>
    <p:sldId id="3494" r:id="rId18"/>
    <p:sldId id="3495" r:id="rId19"/>
    <p:sldId id="3496" r:id="rId20"/>
    <p:sldId id="5593" r:id="rId21"/>
    <p:sldId id="3408" r:id="rId22"/>
    <p:sldId id="3409" r:id="rId23"/>
    <p:sldId id="5581" r:id="rId24"/>
    <p:sldId id="3410" r:id="rId25"/>
    <p:sldId id="3411" r:id="rId26"/>
    <p:sldId id="3412" r:id="rId27"/>
    <p:sldId id="3413" r:id="rId28"/>
    <p:sldId id="3414" r:id="rId29"/>
    <p:sldId id="3415" r:id="rId30"/>
    <p:sldId id="5514" r:id="rId31"/>
    <p:sldId id="5515" r:id="rId32"/>
    <p:sldId id="5516" r:id="rId33"/>
    <p:sldId id="5517" r:id="rId34"/>
    <p:sldId id="5594" r:id="rId35"/>
    <p:sldId id="3419" r:id="rId36"/>
    <p:sldId id="3420" r:id="rId37"/>
    <p:sldId id="5519" r:id="rId38"/>
    <p:sldId id="5520" r:id="rId39"/>
    <p:sldId id="5521" r:id="rId40"/>
    <p:sldId id="5522" r:id="rId41"/>
    <p:sldId id="5523" r:id="rId42"/>
    <p:sldId id="5583" r:id="rId43"/>
    <p:sldId id="3425" r:id="rId44"/>
    <p:sldId id="3426" r:id="rId45"/>
    <p:sldId id="5525" r:id="rId46"/>
    <p:sldId id="5526" r:id="rId47"/>
    <p:sldId id="5527" r:id="rId48"/>
    <p:sldId id="5528" r:id="rId49"/>
    <p:sldId id="5529" r:id="rId50"/>
    <p:sldId id="5584" r:id="rId51"/>
    <p:sldId id="3431" r:id="rId52"/>
    <p:sldId id="3432" r:id="rId53"/>
    <p:sldId id="5531" r:id="rId54"/>
    <p:sldId id="5532" r:id="rId55"/>
    <p:sldId id="5533" r:id="rId56"/>
    <p:sldId id="5534" r:id="rId57"/>
    <p:sldId id="5535" r:id="rId58"/>
    <p:sldId id="5585" r:id="rId59"/>
    <p:sldId id="3437" r:id="rId60"/>
    <p:sldId id="3438" r:id="rId61"/>
    <p:sldId id="5537" r:id="rId62"/>
    <p:sldId id="5538" r:id="rId63"/>
    <p:sldId id="5539" r:id="rId64"/>
    <p:sldId id="5540" r:id="rId65"/>
    <p:sldId id="5541" r:id="rId66"/>
    <p:sldId id="5586" r:id="rId67"/>
    <p:sldId id="3443" r:id="rId68"/>
    <p:sldId id="3444" r:id="rId69"/>
    <p:sldId id="5543" r:id="rId70"/>
    <p:sldId id="5544" r:id="rId71"/>
    <p:sldId id="5545" r:id="rId72"/>
    <p:sldId id="5546" r:id="rId73"/>
    <p:sldId id="5547" r:id="rId74"/>
    <p:sldId id="5587" r:id="rId75"/>
    <p:sldId id="3449" r:id="rId76"/>
    <p:sldId id="3450" r:id="rId77"/>
    <p:sldId id="5549" r:id="rId78"/>
    <p:sldId id="5550" r:id="rId79"/>
    <p:sldId id="5551" r:id="rId80"/>
    <p:sldId id="5552" r:id="rId81"/>
    <p:sldId id="5553" r:id="rId82"/>
    <p:sldId id="5588" r:id="rId83"/>
    <p:sldId id="3455" r:id="rId84"/>
    <p:sldId id="3456" r:id="rId85"/>
    <p:sldId id="5555" r:id="rId86"/>
    <p:sldId id="5556" r:id="rId87"/>
    <p:sldId id="5557" r:id="rId88"/>
    <p:sldId id="5558" r:id="rId89"/>
    <p:sldId id="5559" r:id="rId90"/>
    <p:sldId id="5589" r:id="rId91"/>
    <p:sldId id="3461" r:id="rId92"/>
    <p:sldId id="3462" r:id="rId93"/>
    <p:sldId id="5561" r:id="rId94"/>
    <p:sldId id="5562" r:id="rId95"/>
    <p:sldId id="5563" r:id="rId96"/>
    <p:sldId id="5564" r:id="rId97"/>
    <p:sldId id="5565" r:id="rId98"/>
    <p:sldId id="5590" r:id="rId99"/>
    <p:sldId id="3467" r:id="rId100"/>
    <p:sldId id="3468" r:id="rId101"/>
    <p:sldId id="5567" r:id="rId102"/>
    <p:sldId id="5568" r:id="rId103"/>
    <p:sldId id="5569" r:id="rId104"/>
    <p:sldId id="5570" r:id="rId105"/>
    <p:sldId id="5571" r:id="rId106"/>
    <p:sldId id="5591" r:id="rId107"/>
    <p:sldId id="3473" r:id="rId108"/>
    <p:sldId id="3474" r:id="rId109"/>
    <p:sldId id="5573" r:id="rId110"/>
    <p:sldId id="5574" r:id="rId111"/>
    <p:sldId id="5575" r:id="rId112"/>
    <p:sldId id="5576" r:id="rId113"/>
    <p:sldId id="5577" r:id="rId114"/>
    <p:sldId id="5592" r:id="rId115"/>
    <p:sldId id="5513" r:id="rId116"/>
    <p:sldId id="3479" r:id="rId117"/>
    <p:sldId id="3481" r:id="rId118"/>
    <p:sldId id="3482" r:id="rId119"/>
    <p:sldId id="3483" r:id="rId120"/>
    <p:sldId id="3484" r:id="rId121"/>
    <p:sldId id="3485" r:id="rId122"/>
    <p:sldId id="3486" r:id="rId123"/>
    <p:sldId id="3487" r:id="rId124"/>
    <p:sldId id="3488" r:id="rId125"/>
    <p:sldId id="5598" r:id="rId126"/>
    <p:sldId id="5440" r:id="rId127"/>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800000"/>
    <a:srgbClr val="000099"/>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94660"/>
  </p:normalViewPr>
  <p:slideViewPr>
    <p:cSldViewPr showGuides="1">
      <p:cViewPr varScale="1">
        <p:scale>
          <a:sx n="81" d="100"/>
          <a:sy n="81" d="100"/>
        </p:scale>
        <p:origin x="370" y="53"/>
      </p:cViewPr>
      <p:guideLst/>
    </p:cSldViewPr>
  </p:slideViewPr>
  <p:notesTextViewPr>
    <p:cViewPr>
      <p:scale>
        <a:sx n="100" d="100"/>
        <a:sy n="100" d="100"/>
      </p:scale>
      <p:origin x="0" y="0"/>
    </p:cViewPr>
  </p:notesTextViewPr>
  <p:sorterViewPr>
    <p:cViewPr>
      <p:scale>
        <a:sx n="66" d="100"/>
        <a:sy n="66" d="100"/>
      </p:scale>
      <p:origin x="0" y="-131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065950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555951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6753197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516048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التوسل</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1699344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ٱلزَّكِيُّ</a:t>
            </a:r>
            <a:r>
              <a:rPr lang="ar-SA" altLang="en-US" dirty="0"/>
              <a:t> </a:t>
            </a:r>
            <a:r>
              <a:rPr lang="ar-SA" altLang="en-US" dirty="0" err="1"/>
              <a:t>ٱلْعَسْكَرِيُّ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Wise one and warrior!</a:t>
            </a:r>
          </a:p>
          <a:p>
            <a:r>
              <a:rPr lang="en-US" altLang="en-US" dirty="0"/>
              <a:t>O son of Allah’s Messenger!</a:t>
            </a:r>
          </a:p>
        </p:txBody>
      </p:sp>
    </p:spTree>
    <p:extLst>
      <p:ext uri="{BB962C8B-B14F-4D97-AF65-F5344CB8AC3E}">
        <p14:creationId xmlns:p14="http://schemas.microsoft.com/office/powerpoint/2010/main" val="41034700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5447155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5849871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074656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981639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6517263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3129941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وَصِيَّ </a:t>
            </a:r>
            <a:r>
              <a:rPr lang="ar-SA" altLang="en-US" dirty="0" err="1"/>
              <a:t>ٱلْحَسَنِ</a:t>
            </a:r>
            <a:br>
              <a:rPr lang="en-US" altLang="en-US" dirty="0"/>
            </a:br>
            <a:r>
              <a:rPr lang="ar-SA" altLang="en-US" dirty="0" err="1"/>
              <a:t>وَٱلْخَلَفَ</a:t>
            </a:r>
            <a:r>
              <a:rPr lang="ar-SA" altLang="en-US" dirty="0"/>
              <a:t> </a:t>
            </a:r>
            <a:r>
              <a:rPr lang="ar-SA" altLang="en-US" dirty="0" err="1"/>
              <a:t>ٱلْحُجَّةَ</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successor of al-Hasan!</a:t>
            </a:r>
          </a:p>
          <a:p>
            <a:r>
              <a:rPr lang="en-US" altLang="en-US" dirty="0"/>
              <a:t>O descendant of the [</a:t>
            </a:r>
            <a:r>
              <a:rPr lang="en-US" altLang="en-US" dirty="0" err="1"/>
              <a:t>Infallibles</a:t>
            </a:r>
            <a:r>
              <a:rPr lang="en-US" altLang="en-US" dirty="0"/>
              <a:t> and] Argument [of Allah]!</a:t>
            </a:r>
          </a:p>
        </p:txBody>
      </p:sp>
    </p:spTree>
    <p:extLst>
      <p:ext uri="{BB962C8B-B14F-4D97-AF65-F5344CB8AC3E}">
        <p14:creationId xmlns:p14="http://schemas.microsoft.com/office/powerpoint/2010/main" val="58772736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ٱلْقَائِمُ </a:t>
            </a:r>
            <a:r>
              <a:rPr lang="ar-SA" altLang="en-US" dirty="0" err="1"/>
              <a:t>ٱلْمُنْتَظَرُ</a:t>
            </a:r>
            <a:r>
              <a:rPr lang="ar-SA" altLang="en-US" dirty="0"/>
              <a:t> </a:t>
            </a:r>
            <a:r>
              <a:rPr lang="ar-SA" altLang="en-US" dirty="0" err="1"/>
              <a:t>ٱلْمَهْدِيُّ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Riser, Awaited, and Well-guided!</a:t>
            </a:r>
          </a:p>
          <a:p>
            <a:r>
              <a:rPr lang="en-US" altLang="en-US" dirty="0"/>
              <a:t>O son of Allah’s Messenger!</a:t>
            </a:r>
          </a:p>
        </p:txBody>
      </p:sp>
    </p:spTree>
    <p:extLst>
      <p:ext uri="{BB962C8B-B14F-4D97-AF65-F5344CB8AC3E}">
        <p14:creationId xmlns:p14="http://schemas.microsoft.com/office/powerpoint/2010/main" val="24659783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4725161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143049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7492505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8076192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1054137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0934406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5126070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AE3F82-7D8B-3B6C-A4A9-B97D96522A9B}"/>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0956B25A-BDD8-029A-0656-D97510E6F0C1}"/>
              </a:ext>
            </a:extLst>
          </p:cNvPr>
          <p:cNvSpPr>
            <a:spLocks noGrp="1"/>
          </p:cNvSpPr>
          <p:nvPr>
            <p:ph type="body" sz="quarter" idx="10"/>
          </p:nvPr>
        </p:nvSpPr>
        <p:spPr>
          <a:xfrm>
            <a:off x="2171700" y="4495801"/>
            <a:ext cx="7848600" cy="1905000"/>
          </a:xfrm>
        </p:spPr>
        <p:txBody>
          <a:bodyPr/>
          <a:lstStyle/>
          <a:p>
            <a:r>
              <a:rPr lang="en-US" dirty="0"/>
              <a:t>You may now beseech Almighty Allah to grant your needs, and they will be settled, if Allah permits.</a:t>
            </a:r>
            <a:endParaRPr lang="en-CA" dirty="0"/>
          </a:p>
        </p:txBody>
      </p:sp>
    </p:spTree>
    <p:extLst>
      <p:ext uri="{BB962C8B-B14F-4D97-AF65-F5344CB8AC3E}">
        <p14:creationId xmlns:p14="http://schemas.microsoft.com/office/powerpoint/2010/main" val="42609989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سَادَتِي وَمَوَالِيَّ</a:t>
            </a:r>
            <a:r>
              <a:rPr lang="en-US" altLang="en-US" dirty="0"/>
              <a:t> </a:t>
            </a:r>
            <a:r>
              <a:rPr lang="ar-SA" altLang="en-US" dirty="0"/>
              <a:t>إِنِّي تَوَجَّهْتُ بِكُمْ</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my chiefs and masters!</a:t>
            </a:r>
          </a:p>
          <a:p>
            <a:r>
              <a:rPr lang="en-US" altLang="en-US" dirty="0"/>
              <a:t>I am turning my face toward Allah in the names of you [all],</a:t>
            </a:r>
          </a:p>
        </p:txBody>
      </p:sp>
    </p:spTree>
    <p:extLst>
      <p:ext uri="{BB962C8B-B14F-4D97-AF65-F5344CB8AC3E}">
        <p14:creationId xmlns:p14="http://schemas.microsoft.com/office/powerpoint/2010/main" val="4950201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أَئِمَّتِي وَعُدَّتِي</a:t>
            </a:r>
            <a:r>
              <a:rPr lang="en-US" altLang="en-US" dirty="0"/>
              <a:t> </a:t>
            </a:r>
            <a:r>
              <a:rPr lang="ar-SA" altLang="en-US" dirty="0"/>
              <a:t>لِيَوْمِ فَقْرِي وَحَاجَتِي</a:t>
            </a:r>
            <a:r>
              <a:rPr lang="en-US" altLang="en-US" dirty="0"/>
              <a:t> </a:t>
            </a:r>
            <a:r>
              <a:rPr lang="ar-SA" altLang="en-US" dirty="0"/>
              <a:t>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leaders and my supporters</a:t>
            </a:r>
          </a:p>
          <a:p>
            <a:r>
              <a:rPr lang="en-US" altLang="en-US" dirty="0"/>
              <a:t>on the day of my destitution and neediness</a:t>
            </a:r>
          </a:p>
          <a:p>
            <a:r>
              <a:rPr lang="en-US" altLang="en-US" dirty="0"/>
              <a:t>before Allah.</a:t>
            </a:r>
          </a:p>
        </p:txBody>
      </p:sp>
    </p:spTree>
    <p:extLst>
      <p:ext uri="{BB962C8B-B14F-4D97-AF65-F5344CB8AC3E}">
        <p14:creationId xmlns:p14="http://schemas.microsoft.com/office/powerpoint/2010/main" val="37630256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وَتَوَسَّلْتُ بِكُمْ إِلَى </a:t>
            </a:r>
            <a:r>
              <a:rPr lang="ar-SA" altLang="en-US" dirty="0" err="1"/>
              <a:t>ٱللَّهِ</a:t>
            </a:r>
            <a:br>
              <a:rPr lang="en-US" altLang="en-US" dirty="0"/>
            </a:br>
            <a:r>
              <a:rPr lang="ar-SA" altLang="en-US" dirty="0" err="1"/>
              <a:t>وَٱسْتَشْفَعْتُ</a:t>
            </a:r>
            <a:r>
              <a:rPr lang="ar-SA" altLang="en-US" dirty="0"/>
              <a:t> بِكُمْ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 am seeking your advocacy for me before Allah</a:t>
            </a:r>
          </a:p>
          <a:p>
            <a:r>
              <a:rPr lang="en-US" altLang="en-US" dirty="0"/>
              <a:t>and seeking your intercession for me before Allah;</a:t>
            </a:r>
          </a:p>
        </p:txBody>
      </p:sp>
    </p:spTree>
    <p:extLst>
      <p:ext uri="{BB962C8B-B14F-4D97-AF65-F5344CB8AC3E}">
        <p14:creationId xmlns:p14="http://schemas.microsoft.com/office/powerpoint/2010/main" val="28119551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فَٱشْفَعُوا لِي عِنْدَ </a:t>
            </a:r>
            <a:r>
              <a:rPr lang="ar-SA" altLang="en-US" dirty="0" err="1"/>
              <a:t>ٱللَّهِ</a:t>
            </a:r>
            <a:br>
              <a:rPr lang="en-US" altLang="en-US" dirty="0"/>
            </a:br>
            <a:r>
              <a:rPr lang="ar-SA" altLang="en-US" dirty="0" err="1"/>
              <a:t>وَٱسْتَنْقِذُونِي</a:t>
            </a:r>
            <a:r>
              <a:rPr lang="ar-SA" altLang="en-US" dirty="0"/>
              <a:t> مِنْ ذُنُوبِي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(please) intercede for me before Allah</a:t>
            </a:r>
          </a:p>
          <a:p>
            <a:r>
              <a:rPr lang="en-US" altLang="en-US" dirty="0"/>
              <a:t>and save me from my sins before Allah,</a:t>
            </a:r>
          </a:p>
        </p:txBody>
      </p:sp>
    </p:spTree>
    <p:extLst>
      <p:ext uri="{BB962C8B-B14F-4D97-AF65-F5344CB8AC3E}">
        <p14:creationId xmlns:p14="http://schemas.microsoft.com/office/powerpoint/2010/main" val="38890080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912784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فَإِنَّكُمْ وَسِيلَتِي إِلَى </a:t>
            </a:r>
            <a:r>
              <a:rPr lang="ar-SA" altLang="en-US" dirty="0" err="1"/>
              <a:t>ٱللَّهِ</a:t>
            </a:r>
            <a:br>
              <a:rPr lang="en-US" altLang="en-US" dirty="0"/>
            </a:br>
            <a:r>
              <a:rPr lang="ar-SA" altLang="en-US" dirty="0"/>
              <a:t>وَبِحُبِّكُمْ وَبِقُرْبِكُمْ أَرْجُو نَجَاةً مِنَ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means to Allah and through my love for you and my seeking nearness to you do I hope for salvation from Allah.</a:t>
            </a:r>
          </a:p>
        </p:txBody>
      </p:sp>
    </p:spTree>
    <p:extLst>
      <p:ext uri="{BB962C8B-B14F-4D97-AF65-F5344CB8AC3E}">
        <p14:creationId xmlns:p14="http://schemas.microsoft.com/office/powerpoint/2010/main" val="29484705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فَكُونُوا عِنْدَ </a:t>
            </a:r>
            <a:r>
              <a:rPr lang="ar-SA" altLang="en-US" dirty="0" err="1"/>
              <a:t>ٱللَّهِ</a:t>
            </a:r>
            <a:r>
              <a:rPr lang="ar-SA" altLang="en-US" dirty="0"/>
              <a:t> رَجَائِي</a:t>
            </a:r>
            <a:br>
              <a:rPr lang="en-US" altLang="en-US" dirty="0"/>
            </a:br>
            <a:r>
              <a:rPr lang="ar-SA" altLang="en-US" dirty="0"/>
              <a:t>يَا سَادَتِي يَا أَوْلِيَاءَ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be my hope before Allah.</a:t>
            </a:r>
          </a:p>
          <a:p>
            <a:r>
              <a:rPr lang="en-US" altLang="en-US" dirty="0"/>
              <a:t>O my masters! O Allah’s intimate servants!</a:t>
            </a:r>
          </a:p>
        </p:txBody>
      </p:sp>
    </p:spTree>
    <p:extLst>
      <p:ext uri="{BB962C8B-B14F-4D97-AF65-F5344CB8AC3E}">
        <p14:creationId xmlns:p14="http://schemas.microsoft.com/office/powerpoint/2010/main" val="28993049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صَلَّى ٱللَّهُ عَلَيْهِمْ أَجْمَعينَ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May Allah bless you all</a:t>
            </a:r>
          </a:p>
        </p:txBody>
      </p:sp>
    </p:spTree>
    <p:extLst>
      <p:ext uri="{BB962C8B-B14F-4D97-AF65-F5344CB8AC3E}">
        <p14:creationId xmlns:p14="http://schemas.microsoft.com/office/powerpoint/2010/main" val="20632516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وَلَعَنَ </a:t>
            </a:r>
            <a:r>
              <a:rPr lang="ar-SA" altLang="en-US" dirty="0" err="1"/>
              <a:t>ٱللَّهُ</a:t>
            </a:r>
            <a:r>
              <a:rPr lang="ar-SA" altLang="en-US" dirty="0"/>
              <a:t> أَعْدَاءَ ٱللَّهِ ظَالِمِيهِمْ</a:t>
            </a:r>
            <a:r>
              <a:rPr lang="en-US" altLang="en-US" dirty="0"/>
              <a:t> </a:t>
            </a:r>
            <a:r>
              <a:rPr lang="ar-SA" altLang="en-US" dirty="0"/>
              <a:t>مِنَ </a:t>
            </a:r>
            <a:r>
              <a:rPr lang="ar-SA" altLang="en-US" dirty="0" err="1"/>
              <a:t>ٱلأَوَّلِينَ</a:t>
            </a:r>
            <a:r>
              <a:rPr lang="ar-SA" altLang="en-US" dirty="0"/>
              <a:t> </a:t>
            </a:r>
            <a:r>
              <a:rPr lang="ar-SA" altLang="en-US" dirty="0" err="1"/>
              <a:t>وَٱلآخِرِينَ</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may Allah remove the blessings from the enemies of Allah; those who wronged you,</a:t>
            </a:r>
          </a:p>
          <a:p>
            <a:r>
              <a:rPr lang="en-US" altLang="en-US" dirty="0"/>
              <a:t>from the past and the last generations.</a:t>
            </a:r>
          </a:p>
        </p:txBody>
      </p:sp>
    </p:spTree>
    <p:extLst>
      <p:ext uri="{BB962C8B-B14F-4D97-AF65-F5344CB8AC3E}">
        <p14:creationId xmlns:p14="http://schemas.microsoft.com/office/powerpoint/2010/main" val="13596253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آمِينَ رَبَّ ٱلْعَالَمينَ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Respond to us, O Lord of the Worlds!</a:t>
            </a:r>
          </a:p>
        </p:txBody>
      </p:sp>
    </p:spTree>
    <p:extLst>
      <p:ext uri="{BB962C8B-B14F-4D97-AF65-F5344CB8AC3E}">
        <p14:creationId xmlns:p14="http://schemas.microsoft.com/office/powerpoint/2010/main" val="20787143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0044797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a:t>
            </a:r>
            <a:r>
              <a:rPr lang="ar-SA" altLang="en-US" dirty="0" err="1"/>
              <a:t>ابَا</a:t>
            </a:r>
            <a:r>
              <a:rPr lang="ar-SA" altLang="en-US" dirty="0"/>
              <a:t> </a:t>
            </a:r>
            <a:r>
              <a:rPr lang="ar-SA" altLang="en-US" dirty="0" err="1"/>
              <a:t>ٱلْحَسَنِ</a:t>
            </a:r>
            <a:br>
              <a:rPr lang="en-US" altLang="en-US" dirty="0"/>
            </a:br>
            <a:r>
              <a:rPr lang="ar-SA" altLang="en-US" dirty="0"/>
              <a:t>يَا أَمِيرَ ٱلْمُؤْمِنِينَ</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commander of the Believers!</a:t>
            </a:r>
          </a:p>
        </p:txBody>
      </p:sp>
    </p:spTree>
    <p:extLst>
      <p:ext uri="{BB962C8B-B14F-4D97-AF65-F5344CB8AC3E}">
        <p14:creationId xmlns:p14="http://schemas.microsoft.com/office/powerpoint/2010/main" val="27647769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عَلِىَّ بْنَ أَبِي طَالِبٍ</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Alī</a:t>
            </a:r>
            <a:r>
              <a:rPr lang="en-US" altLang="en-US" dirty="0"/>
              <a:t>, son of </a:t>
            </a:r>
            <a:r>
              <a:rPr lang="en-US" altLang="en-US" dirty="0" err="1"/>
              <a:t>Abū-Tālib</a:t>
            </a:r>
            <a:r>
              <a:rPr lang="en-US" altLang="en-US" dirty="0"/>
              <a:t>!</a:t>
            </a:r>
          </a:p>
        </p:txBody>
      </p:sp>
    </p:spTree>
    <p:extLst>
      <p:ext uri="{BB962C8B-B14F-4D97-AF65-F5344CB8AC3E}">
        <p14:creationId xmlns:p14="http://schemas.microsoft.com/office/powerpoint/2010/main" val="32426919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3943099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0305205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3182738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2889567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4324422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001022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فاطِمَةَ </a:t>
            </a:r>
            <a:r>
              <a:rPr lang="ar-SA" altLang="en-US" dirty="0" err="1"/>
              <a:t>ٱلزَّهْرَاءُ</a:t>
            </a:r>
            <a:br>
              <a:rPr lang="en-US" altLang="en-US" dirty="0"/>
            </a:br>
            <a:r>
              <a:rPr lang="ar-SA" altLang="en-US" dirty="0"/>
              <a:t>يَا بِنْتَ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Fāṭimah</a:t>
            </a:r>
            <a:r>
              <a:rPr lang="en-US" altLang="en-US" dirty="0"/>
              <a:t>, the Luminous Lady!</a:t>
            </a:r>
          </a:p>
          <a:p>
            <a:r>
              <a:rPr lang="en-US" altLang="en-US" dirty="0"/>
              <a:t>O daughter of </a:t>
            </a:r>
            <a:r>
              <a:rPr lang="en-US" altLang="en-US" dirty="0" err="1"/>
              <a:t>Muḥammad</a:t>
            </a:r>
            <a:r>
              <a:rPr lang="en-US" altLang="en-US" dirty="0"/>
              <a:t>!</a:t>
            </a:r>
          </a:p>
        </p:txBody>
      </p:sp>
    </p:spTree>
    <p:extLst>
      <p:ext uri="{BB962C8B-B14F-4D97-AF65-F5344CB8AC3E}">
        <p14:creationId xmlns:p14="http://schemas.microsoft.com/office/powerpoint/2010/main" val="34920959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قُرَّةَ عَيْنِ </a:t>
            </a:r>
            <a:r>
              <a:rPr lang="ar-SA" altLang="en-US" dirty="0" err="1"/>
              <a:t>ٱلرَّسُولِ</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delight of the Messenger’s eyes!</a:t>
            </a:r>
          </a:p>
        </p:txBody>
      </p:sp>
    </p:spTree>
    <p:extLst>
      <p:ext uri="{BB962C8B-B14F-4D97-AF65-F5344CB8AC3E}">
        <p14:creationId xmlns:p14="http://schemas.microsoft.com/office/powerpoint/2010/main" val="18181330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سَيِّدَتَنَا وَمَوْلاَتَنَا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mistress and </a:t>
            </a:r>
            <a:r>
              <a:rPr lang="en-US" altLang="en-US" dirty="0" err="1"/>
              <a:t>chieftess</a:t>
            </a:r>
            <a:r>
              <a:rPr lang="en-US" altLang="en-US" dirty="0"/>
              <a:t>!</a:t>
            </a:r>
          </a:p>
        </p:txBody>
      </p:sp>
    </p:spTree>
    <p:extLst>
      <p:ext uri="{BB962C8B-B14F-4D97-AF65-F5344CB8AC3E}">
        <p14:creationId xmlns:p14="http://schemas.microsoft.com/office/powerpoint/2010/main" val="6607959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a:t>
            </a:r>
            <a:r>
              <a:rPr lang="ar-SA" altLang="en-US" dirty="0" err="1"/>
              <a:t>وَٱسْتَشْفَعْنَا</a:t>
            </a:r>
            <a:br>
              <a:rPr lang="en-US" altLang="en-US" dirty="0"/>
            </a:br>
            <a:r>
              <a:rPr lang="ar-SA" altLang="en-US" dirty="0"/>
              <a:t>وَتَوَسَّلْنَا بِكِ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a:p>
            <a:r>
              <a:rPr lang="en-US" altLang="en-US" dirty="0"/>
              <a:t>and your advocacy for us before Allah;</a:t>
            </a:r>
          </a:p>
        </p:txBody>
      </p:sp>
    </p:spTree>
    <p:extLst>
      <p:ext uri="{BB962C8B-B14F-4D97-AF65-F5344CB8AC3E}">
        <p14:creationId xmlns:p14="http://schemas.microsoft.com/office/powerpoint/2010/main" val="12916290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8893831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وَجِيهَةً عِنْدَ </a:t>
            </a:r>
            <a:r>
              <a:rPr lang="ar-SA" altLang="en-US" dirty="0" err="1"/>
              <a:t>ٱللَّهِ</a:t>
            </a:r>
            <a:br>
              <a:rPr lang="en-US" altLang="en-US" dirty="0"/>
            </a:br>
            <a:r>
              <a:rPr lang="ar-SA" altLang="en-US" dirty="0" err="1"/>
              <a:t>إِشْفَعِي</a:t>
            </a:r>
            <a:r>
              <a:rPr lang="ar-SA" altLang="en-US" dirty="0"/>
              <a:t> لَنَا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5603231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259263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ٱلْمجْتَبىٰ</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well-Chosen one!</a:t>
            </a:r>
          </a:p>
          <a:p>
            <a:r>
              <a:rPr lang="en-US" altLang="en-US" dirty="0"/>
              <a:t>O son of Allah’s Messenger!</a:t>
            </a:r>
          </a:p>
        </p:txBody>
      </p:sp>
    </p:spTree>
    <p:extLst>
      <p:ext uri="{BB962C8B-B14F-4D97-AF65-F5344CB8AC3E}">
        <p14:creationId xmlns:p14="http://schemas.microsoft.com/office/powerpoint/2010/main" val="1993441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r>
              <a:rPr lang="en-US" altLang="en-US" dirty="0"/>
              <a:t> </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3581689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بِسْمِ اللَّهِ الرَّحْمٰنِ الرَّحِيمِ</a:t>
            </a:r>
            <a:endParaRPr lang="en-US" altLang="en-US" dirty="0"/>
          </a:p>
        </p:txBody>
      </p:sp>
      <p:sp>
        <p:nvSpPr>
          <p:cNvPr id="5123" name="Rectangle 70"/>
          <p:cNvSpPr>
            <a:spLocks noGrp="1" noChangeArrowheads="1"/>
          </p:cNvSpPr>
          <p:nvPr>
            <p:ph type="body" sz="quarter" idx="10"/>
          </p:nvPr>
        </p:nvSpPr>
        <p:spPr>
          <a:xfrm>
            <a:off x="2171700" y="4495801"/>
            <a:ext cx="7848600" cy="1905000"/>
          </a:xfrm>
        </p:spPr>
        <p:txBody>
          <a:bodyPr/>
          <a:lstStyle/>
          <a:p>
            <a:r>
              <a:rPr lang="en-US" altLang="en-US" dirty="0"/>
              <a:t>In the Name of Allah, </a:t>
            </a:r>
          </a:p>
          <a:p>
            <a:r>
              <a:rPr lang="en-US" alt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2258756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4138045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3990717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2254025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5794089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en-US" altLang="en-US" dirty="0"/>
            </a:br>
            <a:r>
              <a:rPr lang="ar-SA" altLang="en-US" dirty="0"/>
              <a:t>يَا حُسَيْنَ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Husayn</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040308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ٱلشَّهِيدُ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Martyr!</a:t>
            </a:r>
          </a:p>
          <a:p>
            <a:r>
              <a:rPr lang="en-US" altLang="en-US" dirty="0"/>
              <a:t>O son of Allah’s Messenger!</a:t>
            </a:r>
          </a:p>
        </p:txBody>
      </p:sp>
    </p:spTree>
    <p:extLst>
      <p:ext uri="{BB962C8B-B14F-4D97-AF65-F5344CB8AC3E}">
        <p14:creationId xmlns:p14="http://schemas.microsoft.com/office/powerpoint/2010/main" val="22962342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960570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5976120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457394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اَللَّهُمَّ إِنِّي أَسْالُكَ وَأَتَوَجَّهُ إِلَيْكَ</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 I beseech You and turn my face toward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4705908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795402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033959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عَلِىَّ بْنَ ٱلْحُسَيْنِ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al-</a:t>
            </a:r>
            <a:r>
              <a:rPr lang="en-US" altLang="en-US" dirty="0" err="1"/>
              <a:t>Husayn</a:t>
            </a:r>
            <a:r>
              <a:rPr lang="en-US" altLang="en-US" dirty="0"/>
              <a:t>!</a:t>
            </a:r>
          </a:p>
        </p:txBody>
      </p:sp>
    </p:spTree>
    <p:extLst>
      <p:ext uri="{BB962C8B-B14F-4D97-AF65-F5344CB8AC3E}">
        <p14:creationId xmlns:p14="http://schemas.microsoft.com/office/powerpoint/2010/main" val="10840389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زَيْنَ </a:t>
            </a:r>
            <a:r>
              <a:rPr lang="ar-SA" altLang="en-US" dirty="0" err="1"/>
              <a:t>ٱلْعَابِدينَ</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Ornament of the Worshippers!</a:t>
            </a:r>
          </a:p>
          <a:p>
            <a:r>
              <a:rPr lang="en-US" altLang="en-US" dirty="0"/>
              <a:t>O son of Allah’s Messenger!</a:t>
            </a:r>
          </a:p>
        </p:txBody>
      </p:sp>
    </p:spTree>
    <p:extLst>
      <p:ext uri="{BB962C8B-B14F-4D97-AF65-F5344CB8AC3E}">
        <p14:creationId xmlns:p14="http://schemas.microsoft.com/office/powerpoint/2010/main" val="16778816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423760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4051459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684484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5363688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2287046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بِنَبِيِّكَ نَبِيِّ ٱلرَّحْمَةِ</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in the name of Your Prophet; the Prophet of Mercy,</a:t>
            </a:r>
          </a:p>
        </p:txBody>
      </p:sp>
    </p:spTree>
    <p:extLst>
      <p:ext uri="{BB962C8B-B14F-4D97-AF65-F5344CB8AC3E}">
        <p14:creationId xmlns:p14="http://schemas.microsoft.com/office/powerpoint/2010/main" val="16944933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920147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3840057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ٱلْبَاقِرُ</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Cleaver [of knowledge]!</a:t>
            </a:r>
          </a:p>
          <a:p>
            <a:r>
              <a:rPr lang="en-US" altLang="en-US" dirty="0"/>
              <a:t>O son of Allah’s Messenger!</a:t>
            </a:r>
          </a:p>
        </p:txBody>
      </p:sp>
    </p:spTree>
    <p:extLst>
      <p:ext uri="{BB962C8B-B14F-4D97-AF65-F5344CB8AC3E}">
        <p14:creationId xmlns:p14="http://schemas.microsoft.com/office/powerpoint/2010/main" val="2515295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4180812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4279762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820199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326990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777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439247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ar-SA" altLang="en-US" dirty="0"/>
            </a:br>
            <a:r>
              <a:rPr lang="ar-SA" altLang="en-US" dirty="0"/>
              <a:t>يَا جَعْفَرَ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Ja`far</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16101287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مُحَمَّدٍ صَلَّى ٱللَّهُ عَلَيْهِ وَآلِهِ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err="1"/>
              <a:t>Muḥammad</a:t>
            </a:r>
            <a:r>
              <a:rPr lang="en-US" altLang="en-US" dirty="0"/>
              <a:t>—may Allah send blessings to him and his Household.</a:t>
            </a:r>
          </a:p>
        </p:txBody>
      </p:sp>
    </p:spTree>
    <p:extLst>
      <p:ext uri="{BB962C8B-B14F-4D97-AF65-F5344CB8AC3E}">
        <p14:creationId xmlns:p14="http://schemas.microsoft.com/office/powerpoint/2010/main" val="259865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ٱلصَّادِقُ</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Veracious!</a:t>
            </a:r>
          </a:p>
          <a:p>
            <a:r>
              <a:rPr lang="en-US" altLang="en-US" dirty="0"/>
              <a:t>O son of Allah’s Messenger!</a:t>
            </a:r>
          </a:p>
        </p:txBody>
      </p:sp>
    </p:spTree>
    <p:extLst>
      <p:ext uri="{BB962C8B-B14F-4D97-AF65-F5344CB8AC3E}">
        <p14:creationId xmlns:p14="http://schemas.microsoft.com/office/powerpoint/2010/main" val="36774341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9898853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2892058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4110717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6093352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020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8161416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مُوسَى بْنَ جَعْفَرٍ</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Mūsā</a:t>
            </a:r>
            <a:r>
              <a:rPr lang="en-US" altLang="en-US" dirty="0"/>
              <a:t> the son of </a:t>
            </a:r>
            <a:r>
              <a:rPr lang="en-US" altLang="en-US" dirty="0" err="1"/>
              <a:t>Ja`far</a:t>
            </a:r>
            <a:r>
              <a:rPr lang="en-US" altLang="en-US" dirty="0"/>
              <a:t>!</a:t>
            </a:r>
          </a:p>
        </p:txBody>
      </p:sp>
    </p:spTree>
    <p:extLst>
      <p:ext uri="{BB962C8B-B14F-4D97-AF65-F5344CB8AC3E}">
        <p14:creationId xmlns:p14="http://schemas.microsoft.com/office/powerpoint/2010/main" val="9476136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ٱلْكَاظِمُ</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Suppressor [of rage]!</a:t>
            </a:r>
          </a:p>
          <a:p>
            <a:r>
              <a:rPr lang="en-US" altLang="en-US" dirty="0"/>
              <a:t>O son of Allah’s Messenger!</a:t>
            </a:r>
          </a:p>
        </p:txBody>
      </p:sp>
    </p:spTree>
    <p:extLst>
      <p:ext uri="{BB962C8B-B14F-4D97-AF65-F5344CB8AC3E}">
        <p14:creationId xmlns:p14="http://schemas.microsoft.com/office/powerpoint/2010/main" val="10286228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2297208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ٱلْقَاسِمِ</a:t>
            </a:r>
            <a:br>
              <a:rPr lang="en-US" altLang="en-US" dirty="0"/>
            </a:br>
            <a:r>
              <a:rPr lang="en-US" altLang="en-US" dirty="0"/>
              <a:t> </a:t>
            </a:r>
            <a:r>
              <a:rPr lang="ar-SA" altLang="en-US" dirty="0"/>
              <a:t>يَا رَسُولَ </a:t>
            </a:r>
            <a:r>
              <a:rPr lang="ar-SA" altLang="en-US" dirty="0" err="1"/>
              <a:t>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Abū’l-Qāsim</a:t>
            </a:r>
            <a:r>
              <a:rPr lang="en-US" altLang="en-US" dirty="0"/>
              <a:t>!</a:t>
            </a:r>
          </a:p>
          <a:p>
            <a:r>
              <a:rPr lang="en-US" altLang="en-US" dirty="0"/>
              <a:t>O Allah’s Messenger!</a:t>
            </a:r>
          </a:p>
        </p:txBody>
      </p:sp>
    </p:spTree>
    <p:extLst>
      <p:ext uri="{BB962C8B-B14F-4D97-AF65-F5344CB8AC3E}">
        <p14:creationId xmlns:p14="http://schemas.microsoft.com/office/powerpoint/2010/main" val="10670712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704479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343427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0055242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33667676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0996769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مُوسىٰ</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Mūsā</a:t>
            </a:r>
            <a:r>
              <a:rPr lang="en-US" altLang="en-US" dirty="0"/>
              <a:t>!</a:t>
            </a:r>
          </a:p>
        </p:txBody>
      </p:sp>
    </p:spTree>
    <p:extLst>
      <p:ext uri="{BB962C8B-B14F-4D97-AF65-F5344CB8AC3E}">
        <p14:creationId xmlns:p14="http://schemas.microsoft.com/office/powerpoint/2010/main" val="19669350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ٱلرِّضَا</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Amicable!</a:t>
            </a:r>
          </a:p>
          <a:p>
            <a:r>
              <a:rPr lang="en-US" altLang="en-US" dirty="0"/>
              <a:t>O son of Allah’s Messenger!</a:t>
            </a:r>
          </a:p>
        </p:txBody>
      </p:sp>
    </p:spTree>
    <p:extLst>
      <p:ext uri="{BB962C8B-B14F-4D97-AF65-F5344CB8AC3E}">
        <p14:creationId xmlns:p14="http://schemas.microsoft.com/office/powerpoint/2010/main" val="17185403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818700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0379724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857706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إِمَامَ </a:t>
            </a:r>
            <a:r>
              <a:rPr lang="ar-SA" altLang="en-US" dirty="0" err="1"/>
              <a:t>ٱلرَّحْمَةِ</a:t>
            </a:r>
            <a:br>
              <a:rPr lang="ar-SA" altLang="en-US" dirty="0"/>
            </a:br>
            <a:r>
              <a:rPr lang="ar-SA" altLang="en-US" dirty="0"/>
              <a:t>يَا سَيِّدَنَا وَمَوْلاَنَا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Chief of Mercy!</a:t>
            </a:r>
          </a:p>
          <a:p>
            <a:r>
              <a:rPr lang="en-US" altLang="en-US" dirty="0"/>
              <a:t>O our master and chief!</a:t>
            </a:r>
          </a:p>
        </p:txBody>
      </p:sp>
    </p:spTree>
    <p:extLst>
      <p:ext uri="{BB962C8B-B14F-4D97-AF65-F5344CB8AC3E}">
        <p14:creationId xmlns:p14="http://schemas.microsoft.com/office/powerpoint/2010/main" val="39327686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0111693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5076090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8683253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6237333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ٱلتَّقِيُّ</a:t>
            </a:r>
            <a:r>
              <a:rPr lang="ar-SA" altLang="en-US" dirty="0"/>
              <a:t> </a:t>
            </a:r>
            <a:r>
              <a:rPr lang="ar-SA" altLang="en-US" dirty="0" err="1"/>
              <a:t>ٱلْجَوَادُ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pious and magnanimous!</a:t>
            </a:r>
          </a:p>
          <a:p>
            <a:r>
              <a:rPr lang="en-US" altLang="en-US" dirty="0"/>
              <a:t>O son of Allah’s Messenger!</a:t>
            </a:r>
          </a:p>
        </p:txBody>
      </p:sp>
    </p:spTree>
    <p:extLst>
      <p:ext uri="{BB962C8B-B14F-4D97-AF65-F5344CB8AC3E}">
        <p14:creationId xmlns:p14="http://schemas.microsoft.com/office/powerpoint/2010/main" val="17104831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212547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3818606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1373162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959465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60162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446345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1302102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21030362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ٱلْهَادِي</a:t>
            </a:r>
            <a:r>
              <a:rPr lang="ar-SA" altLang="en-US" dirty="0"/>
              <a:t> </a:t>
            </a:r>
            <a:r>
              <a:rPr lang="ar-SA" altLang="en-US" dirty="0" err="1"/>
              <a:t>ٱلنَّقِيُّ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guide and pure!</a:t>
            </a:r>
          </a:p>
          <a:p>
            <a:r>
              <a:rPr lang="en-US" altLang="en-US" dirty="0"/>
              <a:t>O son of Allah’s Messenger!</a:t>
            </a:r>
          </a:p>
        </p:txBody>
      </p:sp>
    </p:spTree>
    <p:extLst>
      <p:ext uri="{BB962C8B-B14F-4D97-AF65-F5344CB8AC3E}">
        <p14:creationId xmlns:p14="http://schemas.microsoft.com/office/powerpoint/2010/main" val="1963384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387979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89275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1037085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9822443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6313761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315051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19410251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AZ Duas</Template>
  <TotalTime>13090</TotalTime>
  <Words>2226</Words>
  <Application>Microsoft Office PowerPoint</Application>
  <PresentationFormat>Widescreen</PresentationFormat>
  <Paragraphs>305</Paragraphs>
  <Slides>126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Abbas</vt:lpstr>
      <vt:lpstr>Arabic Typesetting</vt:lpstr>
      <vt:lpstr>Arial</vt:lpstr>
      <vt:lpstr>Calibri</vt:lpstr>
      <vt:lpstr>Calibri Light</vt:lpstr>
      <vt:lpstr>1_AZ Duas</vt:lpstr>
      <vt:lpstr>PowerPoint Presentation</vt:lpstr>
      <vt:lpstr>أَللّٰهُمَّ صَلِّ عَلٰى مُحَمَّدٍ وَآلِ مُحَمَّدٍ</vt:lpstr>
      <vt:lpstr>بِسْمِ اللَّهِ الرَّحْمٰنِ الرَّحِيمِ</vt:lpstr>
      <vt:lpstr>اَللَّهُمَّ إِنِّي أَسْالُكَ وَأَتَوَجَّهُ إِلَيْكَ</vt:lpstr>
      <vt:lpstr>بِنَبِيِّكَ نَبِيِّ ٱلرَّحْمَةِ</vt:lpstr>
      <vt:lpstr>مُحَمَّدٍ صَلَّى ٱللَّهُ عَلَيْهِ وَآلِهِ</vt:lpstr>
      <vt:lpstr>يَا أَبَا ٱلْقَاسِمِ  يَا رَسُولَ ٱللَّهِ</vt:lpstr>
      <vt:lpstr>يَا إِمَامَ ٱلرَّحْمَةِ 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ابَا ٱلْحَسَنِ يَا أَمِيرَ ٱلْمُؤْمِنِينَ</vt:lpstr>
      <vt:lpstr>يَا عَلِىَّ بْنَ أَبِي طَالِبٍ</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فاطِمَةَ ٱلزَّهْرَاءُ يَا بِنْتَ مُحَمَّدٍ</vt:lpstr>
      <vt:lpstr>يَا قُرَّةَ عَيْنِ ٱلرَّسُولِ</vt:lpstr>
      <vt:lpstr>يَا سَيِّدَتَنَا وَمَوْلاَتَنَا</vt:lpstr>
      <vt:lpstr>إِنَّا تَوَجَّهْنَا وَٱسْتَشْفَعْنَا وَتَوَسَّلْنَا بِكِ إِلَى ٱللَّهِ</vt:lpstr>
      <vt:lpstr>وَقَدَّمْنَاكِ بَيْنَ يَدَيْ حَاجَاتِنَا</vt:lpstr>
      <vt:lpstr>يَا وَجِيهَةً عِنْدَ ٱللَّهِ إِشْفَعِي لَنَا عِنْدَ ٱللَّهِ</vt:lpstr>
      <vt:lpstr>يَا أَبَا مُحَمَّدٍ يَا حَسَنَ بْنَ عَلِيٍّ</vt:lpstr>
      <vt:lpstr>أَيُّهَا ٱلْمجْتَبىٰ يَا بْنَ رَسُولِ ٱللَّهِ</vt:lpstr>
      <vt:lpstr>يَا حُجَّةَ ٱللَّهِ عَلٰى خَلْقِهِ </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حُسَيْنَ بْنَ عَلِيٍّ</vt:lpstr>
      <vt:lpstr>أَيُّهَا ٱلشَّهِيدُ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عَلِىَّ بْنَ ٱلْحُسَيْنِ</vt:lpstr>
      <vt:lpstr>يَا زَيْنَ ٱلْعَابِدينَ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ٱلْبَاقِرُ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جَعْفَرَ بْنَ مُحَمَّدٍ</vt:lpstr>
      <vt:lpstr>أَيُّهَا ٱلصَّادِقُ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مُوسَى بْنَ جَعْفَرٍ</vt:lpstr>
      <vt:lpstr>أَيُّهَا ٱلْكَاظِمُ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مُوسىٰ</vt:lpstr>
      <vt:lpstr>أَيُّهَا ٱلرِّضَا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ٱلتَّقِيُّ ٱلْجَوَادُ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مُحَمَّدٍ</vt:lpstr>
      <vt:lpstr>أَيُّهَا ٱلْهَادِي ٱلنَّقِيُّ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مُحَمَّدٍ يَا حَسَنَ بْنَ عَلِيٍّ</vt:lpstr>
      <vt:lpstr>أَيُّهَا ٱلزَّكِيُّ ٱلْعَسْكَرِيُّ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وَصِيَّ ٱلْحَسَنِ وَٱلْخَلَفَ ٱلْحُجَّةَ</vt:lpstr>
      <vt:lpstr>أَيُّهَا ٱلْقَائِمُ ٱلْمُنْتَظَرُ ٱلْمَهْدِيُّ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PowerPoint Presentation</vt:lpstr>
      <vt:lpstr>يَا سَادَتِي وَمَوَالِيَّ إِنِّي تَوَجَّهْتُ بِكُمْ</vt:lpstr>
      <vt:lpstr>أَئِمَّتِي وَعُدَّتِي لِيَوْمِ فَقْرِي وَحَاجَتِي إِلَى ٱللَّهِ</vt:lpstr>
      <vt:lpstr>وَتَوَسَّلْتُ بِكُمْ إِلَى ٱللَّهِ وَٱسْتَشْفَعْتُ بِكُمْ إِلَى ٱللَّهِ</vt:lpstr>
      <vt:lpstr>فَٱشْفَعُوا لِي عِنْدَ ٱللَّهِ وَٱسْتَنْقِذُونِي مِنْ ذُنُوبِي عِنْدَ ٱللَّهِ</vt:lpstr>
      <vt:lpstr>فَإِنَّكُمْ وَسِيلَتِي إِلَى ٱللَّهِ وَبِحُبِّكُمْ وَبِقُرْبِكُمْ أَرْجُو نَجَاةً مِنَ ٱللَّهِ</vt:lpstr>
      <vt:lpstr>فَكُونُوا عِنْدَ ٱللَّهِ رَجَائِي يَا سَادَتِي يَا أَوْلِيَاءَ ٱللَّهِ</vt:lpstr>
      <vt:lpstr>صَلَّى ٱللَّهُ عَلَيْهِمْ أَجْمَعينَ</vt:lpstr>
      <vt:lpstr>وَلَعَنَ ٱللَّهُ أَعْدَاءَ ٱللَّهِ ظَالِمِيهِمْ مِنَ ٱلأَوَّلِينَ وَٱلآخِرِينَ</vt:lpstr>
      <vt:lpstr>آمِينَ رَبَّ ٱلْعَالَمينَ</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Ghayur Haider</cp:lastModifiedBy>
  <cp:revision>1</cp:revision>
  <cp:lastPrinted>1601-01-01T00:00:00Z</cp:lastPrinted>
  <dcterms:created xsi:type="dcterms:W3CDTF">1601-01-01T00:00:00Z</dcterms:created>
  <dcterms:modified xsi:type="dcterms:W3CDTF">2024-07-04T07:44:09Z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