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 id="2147483674" r:id="rId2"/>
  </p:sldMasterIdLst>
  <p:sldIdLst>
    <p:sldId id="5598" r:id="rId3"/>
    <p:sldId id="5599" r:id="rId4"/>
    <p:sldId id="5601" r:id="rId5"/>
    <p:sldId id="5436" r:id="rId6"/>
    <p:sldId id="5437" r:id="rId7"/>
    <p:sldId id="5438" r:id="rId8"/>
    <p:sldId id="5439" r:id="rId9"/>
    <p:sldId id="5440" r:id="rId10"/>
    <p:sldId id="5441" r:id="rId11"/>
    <p:sldId id="5442" r:id="rId12"/>
    <p:sldId id="5443" r:id="rId13"/>
    <p:sldId id="5444" r:id="rId14"/>
    <p:sldId id="5445" r:id="rId15"/>
    <p:sldId id="5446" r:id="rId16"/>
    <p:sldId id="5447" r:id="rId17"/>
    <p:sldId id="5448" r:id="rId18"/>
    <p:sldId id="5449" r:id="rId19"/>
    <p:sldId id="5450" r:id="rId20"/>
    <p:sldId id="5451" r:id="rId21"/>
    <p:sldId id="5452" r:id="rId22"/>
    <p:sldId id="5453" r:id="rId23"/>
    <p:sldId id="5454" r:id="rId24"/>
    <p:sldId id="5455" r:id="rId25"/>
    <p:sldId id="5456" r:id="rId26"/>
    <p:sldId id="5457" r:id="rId27"/>
    <p:sldId id="5458" r:id="rId28"/>
    <p:sldId id="5459" r:id="rId29"/>
    <p:sldId id="5460" r:id="rId30"/>
    <p:sldId id="5461" r:id="rId31"/>
    <p:sldId id="5462" r:id="rId32"/>
    <p:sldId id="5463" r:id="rId33"/>
    <p:sldId id="5465" r:id="rId34"/>
    <p:sldId id="5466" r:id="rId35"/>
    <p:sldId id="5467" r:id="rId36"/>
    <p:sldId id="5468" r:id="rId37"/>
    <p:sldId id="5469" r:id="rId38"/>
    <p:sldId id="5470" r:id="rId39"/>
    <p:sldId id="5471" r:id="rId40"/>
    <p:sldId id="5472" r:id="rId41"/>
    <p:sldId id="5473" r:id="rId42"/>
    <p:sldId id="5474" r:id="rId43"/>
    <p:sldId id="5475" r:id="rId44"/>
    <p:sldId id="5476" r:id="rId45"/>
    <p:sldId id="5477" r:id="rId46"/>
    <p:sldId id="5478" r:id="rId47"/>
    <p:sldId id="5479" r:id="rId48"/>
    <p:sldId id="5480" r:id="rId49"/>
    <p:sldId id="5481" r:id="rId50"/>
    <p:sldId id="5482" r:id="rId51"/>
    <p:sldId id="5483" r:id="rId52"/>
    <p:sldId id="5484" r:id="rId53"/>
    <p:sldId id="5485" r:id="rId54"/>
    <p:sldId id="5486" r:id="rId55"/>
    <p:sldId id="5487" r:id="rId56"/>
    <p:sldId id="5488" r:id="rId57"/>
    <p:sldId id="5489" r:id="rId58"/>
    <p:sldId id="5490" r:id="rId59"/>
    <p:sldId id="5491" r:id="rId60"/>
    <p:sldId id="5492" r:id="rId61"/>
    <p:sldId id="5600" r:id="rId62"/>
    <p:sldId id="5506" r:id="rId63"/>
    <p:sldId id="5494" r:id="rId64"/>
    <p:sldId id="5495" r:id="rId65"/>
    <p:sldId id="5496" r:id="rId66"/>
    <p:sldId id="5497" r:id="rId67"/>
    <p:sldId id="5498" r:id="rId68"/>
    <p:sldId id="5499" r:id="rId69"/>
    <p:sldId id="5500" r:id="rId70"/>
    <p:sldId id="5501" r:id="rId71"/>
    <p:sldId id="5502" r:id="rId72"/>
    <p:sldId id="5503" r:id="rId73"/>
    <p:sldId id="5504" r:id="rId74"/>
    <p:sldId id="5505" r:id="rId75"/>
    <p:sldId id="5507" r:id="rId76"/>
    <p:sldId id="5508" r:id="rId77"/>
    <p:sldId id="5509" r:id="rId78"/>
    <p:sldId id="5554" r:id="rId79"/>
    <p:sldId id="5510" r:id="rId80"/>
    <p:sldId id="5511" r:id="rId81"/>
    <p:sldId id="5512" r:id="rId82"/>
    <p:sldId id="5513" r:id="rId83"/>
    <p:sldId id="5514" r:id="rId84"/>
    <p:sldId id="5515" r:id="rId85"/>
    <p:sldId id="5516" r:id="rId86"/>
    <p:sldId id="5517" r:id="rId87"/>
    <p:sldId id="5518" r:id="rId88"/>
    <p:sldId id="5519" r:id="rId89"/>
    <p:sldId id="5520" r:id="rId90"/>
    <p:sldId id="5521" r:id="rId91"/>
    <p:sldId id="5522" r:id="rId92"/>
    <p:sldId id="5555" r:id="rId93"/>
    <p:sldId id="5523" r:id="rId94"/>
    <p:sldId id="5524" r:id="rId95"/>
    <p:sldId id="5525" r:id="rId96"/>
    <p:sldId id="5526" r:id="rId97"/>
    <p:sldId id="5527" r:id="rId98"/>
    <p:sldId id="5528" r:id="rId99"/>
    <p:sldId id="5529" r:id="rId100"/>
    <p:sldId id="5562" r:id="rId101"/>
    <p:sldId id="377" r:id="rId102"/>
    <p:sldId id="1350" r:id="rId103"/>
  </p:sldIdLst>
  <p:sldSz cx="12192000" cy="6858000"/>
  <p:notesSz cx="6858000" cy="9144000"/>
  <p:embeddedFontLst>
    <p:embeddedFont>
      <p:font typeface="Abbas" panose="02000000000000000000" pitchFamily="2" charset="-78"/>
      <p:regular r:id="rId104"/>
    </p:embeddedFont>
    <p:embeddedFont>
      <p:font typeface="Arabic Typesetting" panose="03020402040406030203" pitchFamily="66" charset="-78"/>
      <p:regular r:id="rId10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0C8EF5-BD61-4FDD-A084-D6EA7C9C3764}">
          <p14:sldIdLst>
            <p14:sldId id="5598"/>
          </p14:sldIdLst>
        </p14:section>
        <p14:section name="al-Imam al-Husayn" id="{F99B426D-A7AA-43CA-B935-B2DCBB37DF73}">
          <p14:sldIdLst>
            <p14:sldId id="5599"/>
            <p14:sldId id="5601"/>
            <p14:sldId id="5436"/>
            <p14:sldId id="5437"/>
            <p14:sldId id="5438"/>
            <p14:sldId id="5439"/>
            <p14:sldId id="5440"/>
            <p14:sldId id="5441"/>
            <p14:sldId id="5442"/>
            <p14:sldId id="5443"/>
            <p14:sldId id="5444"/>
            <p14:sldId id="5445"/>
            <p14:sldId id="5446"/>
            <p14:sldId id="5447"/>
            <p14:sldId id="5448"/>
            <p14:sldId id="5449"/>
            <p14:sldId id="5450"/>
            <p14:sldId id="5451"/>
            <p14:sldId id="5452"/>
            <p14:sldId id="5453"/>
            <p14:sldId id="5454"/>
            <p14:sldId id="5455"/>
            <p14:sldId id="5456"/>
            <p14:sldId id="5457"/>
            <p14:sldId id="5458"/>
            <p14:sldId id="5459"/>
            <p14:sldId id="5460"/>
            <p14:sldId id="5461"/>
            <p14:sldId id="5462"/>
            <p14:sldId id="5463"/>
            <p14:sldId id="5465"/>
            <p14:sldId id="5466"/>
            <p14:sldId id="5467"/>
            <p14:sldId id="5468"/>
            <p14:sldId id="5469"/>
            <p14:sldId id="5470"/>
            <p14:sldId id="5471"/>
            <p14:sldId id="5472"/>
            <p14:sldId id="5473"/>
            <p14:sldId id="5474"/>
            <p14:sldId id="5475"/>
            <p14:sldId id="5476"/>
            <p14:sldId id="5477"/>
            <p14:sldId id="5478"/>
            <p14:sldId id="5479"/>
            <p14:sldId id="5480"/>
            <p14:sldId id="5481"/>
            <p14:sldId id="5482"/>
            <p14:sldId id="5483"/>
            <p14:sldId id="5484"/>
            <p14:sldId id="5485"/>
            <p14:sldId id="5486"/>
            <p14:sldId id="5487"/>
            <p14:sldId id="5488"/>
            <p14:sldId id="5489"/>
            <p14:sldId id="5490"/>
            <p14:sldId id="5491"/>
            <p14:sldId id="5492"/>
            <p14:sldId id="5600"/>
          </p14:sldIdLst>
        </p14:section>
        <p14:section name="Ali al-Akbar" id="{3D1D6C9C-6ACE-4296-9D91-704A06A29A73}">
          <p14:sldIdLst>
            <p14:sldId id="5506"/>
            <p14:sldId id="5494"/>
            <p14:sldId id="5495"/>
            <p14:sldId id="5496"/>
            <p14:sldId id="5497"/>
            <p14:sldId id="5498"/>
            <p14:sldId id="5499"/>
            <p14:sldId id="5500"/>
            <p14:sldId id="5501"/>
            <p14:sldId id="5502"/>
            <p14:sldId id="5503"/>
            <p14:sldId id="5504"/>
            <p14:sldId id="5505"/>
            <p14:sldId id="5507"/>
            <p14:sldId id="5508"/>
            <p14:sldId id="5509"/>
          </p14:sldIdLst>
        </p14:section>
        <p14:section name="Shuhada" id="{BD8B761A-9D7D-4F63-A143-52227A3865FE}">
          <p14:sldIdLst>
            <p14:sldId id="5554"/>
            <p14:sldId id="5510"/>
            <p14:sldId id="5511"/>
            <p14:sldId id="5512"/>
            <p14:sldId id="5513"/>
            <p14:sldId id="5514"/>
            <p14:sldId id="5515"/>
            <p14:sldId id="5516"/>
            <p14:sldId id="5517"/>
            <p14:sldId id="5518"/>
            <p14:sldId id="5519"/>
            <p14:sldId id="5520"/>
            <p14:sldId id="5521"/>
            <p14:sldId id="5522"/>
          </p14:sldIdLst>
        </p14:section>
        <p14:section name="Abal Fadhl 'Abbas" id="{8932BB6F-0F0D-4327-94B6-2F381F640777}">
          <p14:sldIdLst>
            <p14:sldId id="5555"/>
            <p14:sldId id="5523"/>
            <p14:sldId id="5524"/>
            <p14:sldId id="5525"/>
            <p14:sldId id="5526"/>
            <p14:sldId id="5527"/>
            <p14:sldId id="5528"/>
            <p14:sldId id="5529"/>
            <p14:sldId id="5562"/>
            <p14:sldId id="377"/>
            <p14:sldId id="135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9B9B9"/>
    <a:srgbClr val="000000"/>
    <a:srgbClr val="161616"/>
    <a:srgbClr val="F9F6ED"/>
    <a:srgbClr val="DEF9FA"/>
    <a:srgbClr val="1EBCBF"/>
    <a:srgbClr val="1EBCBD"/>
    <a:srgbClr val="E5E5E5"/>
    <a:srgbClr val="EBE1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07" autoAdjust="0"/>
    <p:restoredTop sz="96247" autoAdjust="0"/>
  </p:normalViewPr>
  <p:slideViewPr>
    <p:cSldViewPr showGuides="1">
      <p:cViewPr varScale="1">
        <p:scale>
          <a:sx n="85" d="100"/>
          <a:sy n="85" d="100"/>
        </p:scale>
        <p:origin x="557" y="6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font" Target="fonts/font1.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font" Target="fonts/font2.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solidFill>
                  <a:schemeClr val="bg1"/>
                </a:solidFill>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solidFill>
                  <a:schemeClr val="bg1"/>
                </a:solidFill>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solidFill>
                  <a:schemeClr val="bg1"/>
                </a:solidFill>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28305338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36196902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18259234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339366488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21422796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359587873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57313031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25612312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solidFill>
                  <a:schemeClr val="bg1"/>
                </a:solidFill>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solidFill>
                  <a:schemeClr val="bg1"/>
                </a:solidFill>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solidFill>
                  <a:schemeClr val="bg1"/>
                </a:solidFill>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32302615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424750463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17318749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76718844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26113739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225027156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59741195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193412901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pic>
        <p:nvPicPr>
          <p:cNvPr id="3" name="Picture 2">
            <a:extLst>
              <a:ext uri="{FF2B5EF4-FFF2-40B4-BE49-F238E27FC236}">
                <a16:creationId xmlns:a16="http://schemas.microsoft.com/office/drawing/2014/main" id="{2E87E9C3-B88C-6F23-E345-90F0B86EADBB}"/>
              </a:ext>
            </a:extLst>
          </p:cNvPr>
          <p:cNvPicPr>
            <a:picLocks noChangeAspect="1"/>
          </p:cNvPicPr>
          <p:nvPr userDrawn="1"/>
        </p:nvPicPr>
        <p:blipFill rotWithShape="1">
          <a:blip r:embed="rId15">
            <a:alphaModFix amt="18000"/>
          </a:blip>
          <a:srcRect b="25000"/>
          <a:stretch/>
        </p:blipFill>
        <p:spPr>
          <a:xfrm>
            <a:off x="0" y="0"/>
            <a:ext cx="12192000" cy="6858000"/>
          </a:xfrm>
          <a:prstGeom prst="rect">
            <a:avLst/>
          </a:prstGeom>
        </p:spPr>
      </p:pic>
    </p:spTree>
    <p:extLst>
      <p:ext uri="{BB962C8B-B14F-4D97-AF65-F5344CB8AC3E}">
        <p14:creationId xmlns:p14="http://schemas.microsoft.com/office/powerpoint/2010/main" val="1073800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257914877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ur-PK" sz="880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زیارت   وارث</a:t>
            </a:r>
            <a:endParaRPr kumimoji="0" lang="ar-EG" sz="880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endParaRP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74495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وَارِثَ أَمِيرِ </a:t>
            </a:r>
            <a:r>
              <a:rPr lang="ar-SA" altLang="en-US" dirty="0" err="1"/>
              <a:t>ٱلْمُؤْمِنِينَ</a:t>
            </a:r>
            <a:r>
              <a:rPr lang="ar-SA" altLang="en-US" dirty="0"/>
              <a:t> عَلَيْهِ </a:t>
            </a:r>
            <a:r>
              <a:rPr lang="ar-SA" altLang="en-US" dirty="0" err="1"/>
              <a:t>ٱلسَّلاَمُ</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inheritor of the Commander of the Faithful, peace be upon him.</a:t>
            </a:r>
          </a:p>
        </p:txBody>
      </p:sp>
    </p:spTree>
    <p:extLst>
      <p:ext uri="{BB962C8B-B14F-4D97-AF65-F5344CB8AC3E}">
        <p14:creationId xmlns:p14="http://schemas.microsoft.com/office/powerpoint/2010/main" val="320030341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2209800" y="1753663"/>
            <a:ext cx="7702550" cy="3785652"/>
          </a:xfrm>
          <a:noFill/>
        </p:spPr>
        <p:txBody>
          <a:bodyPr wrap="square">
            <a:spAutoFit/>
          </a:bodyPr>
          <a:lstStyle/>
          <a:p>
            <a:pPr eaLnBrk="1" hangingPunct="1"/>
            <a:r>
              <a:rPr lang="en-US" altLang="en-US" sz="4800" kern="1200" dirty="0">
                <a:solidFill>
                  <a:srgbClr val="FFFFFF"/>
                </a:solidFill>
                <a:ea typeface="Calibri Light" panose="020F0302020204030204" pitchFamily="34" charset="0"/>
                <a:cs typeface="Arabic Typesetting" panose="03020402040406030203" pitchFamily="66" charset="-78"/>
              </a:rPr>
              <a:t>Please recite a </a:t>
            </a:r>
            <a:br>
              <a:rPr lang="en-US" altLang="en-US" sz="4800" kern="1200" dirty="0">
                <a:solidFill>
                  <a:srgbClr val="FFFFFF"/>
                </a:solidFill>
                <a:ea typeface="Calibri Light" panose="020F0302020204030204" pitchFamily="34" charset="0"/>
                <a:cs typeface="Arabic Typesetting" panose="03020402040406030203" pitchFamily="66" charset="-78"/>
              </a:rPr>
            </a:br>
            <a:r>
              <a:rPr lang="en-US" altLang="en-US" sz="4800" kern="1200" dirty="0">
                <a:solidFill>
                  <a:srgbClr val="FFFFFF"/>
                </a:solidFill>
                <a:ea typeface="Calibri Light" panose="020F0302020204030204" pitchFamily="34" charset="0"/>
                <a:cs typeface="Arabic Typesetting" panose="03020402040406030203" pitchFamily="66" charset="-78"/>
              </a:rPr>
              <a:t>Surah </a:t>
            </a:r>
            <a:r>
              <a:rPr lang="en-CA" altLang="en-US" sz="4800" kern="1200" dirty="0">
                <a:solidFill>
                  <a:srgbClr val="FFFFFF"/>
                </a:solidFill>
                <a:ea typeface="Calibri Light" panose="020F0302020204030204" pitchFamily="34" charset="0"/>
                <a:cs typeface="Arabic Typesetting" panose="03020402040406030203" pitchFamily="66" charset="-78"/>
              </a:rPr>
              <a:t>a</a:t>
            </a:r>
            <a:r>
              <a:rPr lang="en-US" altLang="en-US" sz="4800" kern="1200" dirty="0">
                <a:solidFill>
                  <a:srgbClr val="FFFFFF"/>
                </a:solidFill>
                <a:ea typeface="Calibri Light" panose="020F0302020204030204" pitchFamily="34" charset="0"/>
                <a:cs typeface="Arabic Typesetting" panose="03020402040406030203" pitchFamily="66" charset="-78"/>
              </a:rPr>
              <a:t>l-</a:t>
            </a:r>
            <a:r>
              <a:rPr lang="en-US" altLang="en-US" sz="4800" kern="1200" dirty="0" err="1">
                <a:solidFill>
                  <a:srgbClr val="FFFFFF"/>
                </a:solidFill>
                <a:ea typeface="Calibri Light" panose="020F0302020204030204" pitchFamily="34" charset="0"/>
                <a:cs typeface="Arabic Typesetting" panose="03020402040406030203" pitchFamily="66" charset="-78"/>
              </a:rPr>
              <a:t>Fatiha</a:t>
            </a:r>
            <a:br>
              <a:rPr lang="en-US" altLang="en-US" sz="4800" kern="1200" dirty="0">
                <a:solidFill>
                  <a:srgbClr val="FFFFFF"/>
                </a:solidFill>
                <a:ea typeface="Calibri Light" panose="020F0302020204030204" pitchFamily="34" charset="0"/>
                <a:cs typeface="Arabic Typesetting" panose="03020402040406030203" pitchFamily="66" charset="-78"/>
              </a:rPr>
            </a:br>
            <a:r>
              <a:rPr lang="en-US" altLang="en-US" sz="4800" kern="1200" dirty="0">
                <a:solidFill>
                  <a:srgbClr val="FFFFFF"/>
                </a:solidFill>
                <a:ea typeface="Calibri Light" panose="020F0302020204030204" pitchFamily="34" charset="0"/>
                <a:cs typeface="Arabic Typesetting" panose="03020402040406030203" pitchFamily="66" charset="-78"/>
              </a:rPr>
              <a:t>for</a:t>
            </a:r>
            <a:br>
              <a:rPr lang="en-US" altLang="en-US" sz="4800" kern="1200" dirty="0">
                <a:solidFill>
                  <a:srgbClr val="FFFFFF"/>
                </a:solidFill>
                <a:ea typeface="Calibri Light" panose="020F0302020204030204" pitchFamily="34" charset="0"/>
                <a:cs typeface="Arabic Typesetting" panose="03020402040406030203" pitchFamily="66" charset="-78"/>
              </a:rPr>
            </a:br>
            <a:r>
              <a:rPr lang="en-US" altLang="en-US" sz="4800" kern="1200" dirty="0">
                <a:solidFill>
                  <a:srgbClr val="FFFFFF"/>
                </a:solidFill>
                <a:ea typeface="Calibri Light" panose="020F0302020204030204" pitchFamily="34" charset="0"/>
                <a:cs typeface="Arabic Typesetting" panose="03020402040406030203" pitchFamily="66" charset="-78"/>
              </a:rPr>
              <a:t>all </a:t>
            </a:r>
            <a:r>
              <a:rPr lang="en-US" altLang="en-US" sz="4800" kern="1200" dirty="0" err="1">
                <a:solidFill>
                  <a:srgbClr val="FFFFFF"/>
                </a:solidFill>
                <a:ea typeface="Calibri Light" panose="020F0302020204030204" pitchFamily="34" charset="0"/>
                <a:cs typeface="Arabic Typesetting" panose="03020402040406030203" pitchFamily="66" charset="-78"/>
              </a:rPr>
              <a:t>marhumeen</a:t>
            </a:r>
            <a:br>
              <a:rPr lang="en-US" altLang="en-US" sz="4800" kern="1200" dirty="0">
                <a:solidFill>
                  <a:srgbClr val="002060"/>
                </a:solidFill>
                <a:ea typeface="Calibri Light" panose="020F0302020204030204" pitchFamily="34" charset="0"/>
                <a:cs typeface="Arabic Typesetting" panose="03020402040406030203" pitchFamily="66" charset="-78"/>
              </a:rPr>
            </a:br>
            <a:endParaRPr lang="en-GB" altLang="en-US" sz="4800" kern="1200" dirty="0">
              <a:solidFill>
                <a:srgbClr val="002060"/>
              </a:solidFill>
              <a:ea typeface="Calibri Light" panose="020F0302020204030204" pitchFamily="34" charset="0"/>
              <a:cs typeface="Arabic Typesetting" panose="03020402040406030203" pitchFamily="66" charset="-78"/>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2135188" y="2274838"/>
            <a:ext cx="7921625" cy="2308324"/>
          </a:xfrm>
          <a:prstGeom prst="rect">
            <a:avLst/>
          </a:prstGeom>
          <a:noFill/>
        </p:spPr>
        <p:txBody>
          <a:bodyPr wrap="square">
            <a:spAutoFit/>
          </a:bodyPr>
          <a:lstStyle/>
          <a:p>
            <a:pPr algn="ctr" fontAlgn="base">
              <a:spcBef>
                <a:spcPct val="0"/>
              </a:spcBef>
              <a:spcAft>
                <a:spcPct val="0"/>
              </a:spcAft>
            </a:pPr>
            <a:r>
              <a:rPr lang="en-US" altLang="en-US" sz="4800" dirty="0">
                <a:solidFill>
                  <a:srgbClr val="FFFFFF"/>
                </a:solidFill>
                <a:latin typeface="Calibri Light" panose="020F0302020204030204" pitchFamily="34" charset="0"/>
                <a:ea typeface="Calibri Light" panose="020F0302020204030204" pitchFamily="34" charset="0"/>
                <a:cs typeface="Arabic Typesetting" panose="03020402040406030203" pitchFamily="66" charset="-78"/>
              </a:rPr>
              <a:t>It is recommended to recite two </a:t>
            </a:r>
            <a:r>
              <a:rPr lang="en-US" altLang="en-US" sz="4800" dirty="0" err="1">
                <a:solidFill>
                  <a:srgbClr val="FFFFFF"/>
                </a:solidFill>
                <a:latin typeface="Calibri Light" panose="020F0302020204030204" pitchFamily="34" charset="0"/>
                <a:ea typeface="Calibri Light" panose="020F0302020204030204" pitchFamily="34" charset="0"/>
                <a:cs typeface="Arabic Typesetting" panose="03020402040406030203" pitchFamily="66" charset="-78"/>
              </a:rPr>
              <a:t>rakaah</a:t>
            </a:r>
            <a:r>
              <a:rPr lang="en-US" altLang="en-US" sz="4800" dirty="0">
                <a:solidFill>
                  <a:srgbClr val="FFFFFF"/>
                </a:solidFill>
                <a:latin typeface="Calibri Light" panose="020F0302020204030204" pitchFamily="34" charset="0"/>
                <a:ea typeface="Calibri Light" panose="020F0302020204030204" pitchFamily="34" charset="0"/>
                <a:cs typeface="Arabic Typesetting" panose="03020402040406030203" pitchFamily="66" charset="-78"/>
              </a:rPr>
              <a:t> Salah as Hadiya Ziyarah.</a:t>
            </a:r>
            <a:endParaRPr lang="en-GB" altLang="en-US" sz="4800" dirty="0">
              <a:solidFill>
                <a:srgbClr val="FFFFFF"/>
              </a:solidFill>
              <a:latin typeface="Calibri Light" panose="020F0302020204030204" pitchFamily="34" charset="0"/>
              <a:ea typeface="Calibri Light" panose="020F0302020204030204" pitchFamily="34" charset="0"/>
              <a:cs typeface="Arabic Typesetting" panose="03020402040406030203" pitchFamily="66" charset="-78"/>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a:t>
            </a:r>
            <a:r>
              <a:rPr lang="ar-SA" altLang="en-US" dirty="0" err="1"/>
              <a:t>ٱبْنَ</a:t>
            </a:r>
            <a:r>
              <a:rPr lang="ar-SA" altLang="en-US" dirty="0"/>
              <a:t> مُحَمَّدٍ </a:t>
            </a:r>
            <a:r>
              <a:rPr lang="ar-SA" altLang="en-US" dirty="0" err="1"/>
              <a:t>ٱلْمُصْطَفٰى</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son of Muhammad the well-chosen Prophet.</a:t>
            </a:r>
          </a:p>
        </p:txBody>
      </p:sp>
    </p:spTree>
    <p:extLst>
      <p:ext uri="{BB962C8B-B14F-4D97-AF65-F5344CB8AC3E}">
        <p14:creationId xmlns:p14="http://schemas.microsoft.com/office/powerpoint/2010/main" val="28480678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a:t>
            </a:r>
            <a:r>
              <a:rPr lang="ar-SA" altLang="en-US" dirty="0" err="1"/>
              <a:t>ٱبْنَ</a:t>
            </a:r>
            <a:r>
              <a:rPr lang="ar-SA" altLang="en-US" dirty="0"/>
              <a:t> عَلِيٍّ </a:t>
            </a:r>
            <a:r>
              <a:rPr lang="ar-SA" altLang="en-US" dirty="0" err="1"/>
              <a:t>ٱلْمُرْتَضٰى</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son of `Ali the well-pleased.</a:t>
            </a:r>
          </a:p>
        </p:txBody>
      </p:sp>
    </p:spTree>
    <p:extLst>
      <p:ext uri="{BB962C8B-B14F-4D97-AF65-F5344CB8AC3E}">
        <p14:creationId xmlns:p14="http://schemas.microsoft.com/office/powerpoint/2010/main" val="189999484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a:t>
            </a:r>
            <a:r>
              <a:rPr lang="ar-SA" altLang="en-US" dirty="0" err="1"/>
              <a:t>ٱبْنَ</a:t>
            </a:r>
            <a:r>
              <a:rPr lang="ar-SA" altLang="en-US" dirty="0"/>
              <a:t> فَاطِمَةَ </a:t>
            </a:r>
            <a:r>
              <a:rPr lang="ar-SA" altLang="en-US" dirty="0" err="1"/>
              <a:t>ٱلزَّهْرَاءِ</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son of Fatimah the luminous lady.</a:t>
            </a:r>
          </a:p>
        </p:txBody>
      </p:sp>
    </p:spTree>
    <p:extLst>
      <p:ext uri="{BB962C8B-B14F-4D97-AF65-F5344CB8AC3E}">
        <p14:creationId xmlns:p14="http://schemas.microsoft.com/office/powerpoint/2010/main" val="41032927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a:t>
            </a:r>
            <a:r>
              <a:rPr lang="ar-SA" altLang="en-US" dirty="0" err="1"/>
              <a:t>ٱبْن</a:t>
            </a:r>
            <a:r>
              <a:rPr lang="ar-SA" altLang="en-US" dirty="0"/>
              <a:t> خَدِيـجَةَ </a:t>
            </a:r>
            <a:r>
              <a:rPr lang="ar-SA" altLang="en-US" dirty="0" err="1"/>
              <a:t>ٱلْكُبْرٰى</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son of Khadijah the grand lady.</a:t>
            </a:r>
          </a:p>
        </p:txBody>
      </p:sp>
    </p:spTree>
    <p:extLst>
      <p:ext uri="{BB962C8B-B14F-4D97-AF65-F5344CB8AC3E}">
        <p14:creationId xmlns:p14="http://schemas.microsoft.com/office/powerpoint/2010/main" val="25677848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ثَارَ </a:t>
            </a:r>
            <a:r>
              <a:rPr lang="ar-SA" altLang="en-US" dirty="0" err="1"/>
              <a:t>ٱللَّهِ</a:t>
            </a:r>
            <a:r>
              <a:rPr lang="ar-SA" altLang="en-US" dirty="0"/>
              <a:t> </a:t>
            </a:r>
            <a:r>
              <a:rPr lang="ar-SA" altLang="en-US" dirty="0" err="1"/>
              <a:t>وَٱبْنَ</a:t>
            </a:r>
            <a:r>
              <a:rPr lang="ar-SA" altLang="en-US" dirty="0"/>
              <a:t> </a:t>
            </a:r>
            <a:r>
              <a:rPr lang="ar-SA" altLang="en-US" dirty="0" err="1"/>
              <a:t>ثَارِهِ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vengeance of Allah, son of His vengeance,</a:t>
            </a:r>
          </a:p>
        </p:txBody>
      </p:sp>
    </p:spTree>
    <p:extLst>
      <p:ext uri="{BB962C8B-B14F-4D97-AF65-F5344CB8AC3E}">
        <p14:creationId xmlns:p14="http://schemas.microsoft.com/office/powerpoint/2010/main" val="14940600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err="1"/>
              <a:t>وَٱلْوِتْرَ</a:t>
            </a:r>
            <a:r>
              <a:rPr lang="ar-SA" altLang="en-US" dirty="0"/>
              <a:t> </a:t>
            </a:r>
            <a:r>
              <a:rPr lang="ar-SA" altLang="en-US" dirty="0" err="1"/>
              <a:t>ٱلْمَوْتُورَ</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the unavenged so far.</a:t>
            </a:r>
          </a:p>
        </p:txBody>
      </p:sp>
    </p:spTree>
    <p:extLst>
      <p:ext uri="{BB962C8B-B14F-4D97-AF65-F5344CB8AC3E}">
        <p14:creationId xmlns:p14="http://schemas.microsoft.com/office/powerpoint/2010/main" val="10812668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أَشْهَدُ أَنَّكَ قَدْ أَقَمْتَ </a:t>
            </a:r>
            <a:r>
              <a:rPr lang="ar-SA" altLang="en-US" dirty="0" err="1"/>
              <a:t>ٱلصَّلاَةَ</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I bear witness that you performed the prayers,</a:t>
            </a:r>
          </a:p>
        </p:txBody>
      </p:sp>
    </p:spTree>
    <p:extLst>
      <p:ext uri="{BB962C8B-B14F-4D97-AF65-F5344CB8AC3E}">
        <p14:creationId xmlns:p14="http://schemas.microsoft.com/office/powerpoint/2010/main" val="97683110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وَآتَيْتَ </a:t>
            </a:r>
            <a:r>
              <a:rPr lang="ar-SA" altLang="en-US" dirty="0" err="1"/>
              <a:t>ٱلزَّكَاةَ</a:t>
            </a:r>
            <a:r>
              <a:rPr lang="ar-SA" altLang="en-US" dirty="0"/>
              <a:t> </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defrayed the poor-rate,</a:t>
            </a:r>
          </a:p>
        </p:txBody>
      </p:sp>
    </p:spTree>
    <p:extLst>
      <p:ext uri="{BB962C8B-B14F-4D97-AF65-F5344CB8AC3E}">
        <p14:creationId xmlns:p14="http://schemas.microsoft.com/office/powerpoint/2010/main" val="18667397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وَأَمَرْتَ </a:t>
            </a:r>
            <a:r>
              <a:rPr lang="ar-SA" altLang="en-US" dirty="0" err="1"/>
              <a:t>بِٱلْمَعْرُوفِ</a:t>
            </a:r>
            <a:r>
              <a:rPr lang="ar-SA" altLang="en-US" dirty="0"/>
              <a:t>، وَنَهَيْتَ عَنِ </a:t>
            </a:r>
            <a:r>
              <a:rPr lang="ar-SA" altLang="en-US" dirty="0" err="1"/>
              <a:t>ٱلْمُنْكَرِ</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enjoined the right,</a:t>
            </a:r>
            <a:r>
              <a:rPr lang="ar-SA" altLang="en-US" dirty="0"/>
              <a:t> </a:t>
            </a:r>
            <a:r>
              <a:rPr lang="en-CA" altLang="en-US" dirty="0"/>
              <a:t>forbade the wrong,</a:t>
            </a:r>
            <a:endParaRPr lang="en-US" altLang="en-US" dirty="0"/>
          </a:p>
        </p:txBody>
      </p:sp>
    </p:spTree>
    <p:extLst>
      <p:ext uri="{BB962C8B-B14F-4D97-AF65-F5344CB8AC3E}">
        <p14:creationId xmlns:p14="http://schemas.microsoft.com/office/powerpoint/2010/main" val="20783677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6E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CAAA9F-C60C-15FC-5730-7965535F6F26}"/>
              </a:ext>
            </a:extLst>
          </p:cNvPr>
          <p:cNvSpPr txBox="1"/>
          <p:nvPr/>
        </p:nvSpPr>
        <p:spPr>
          <a:xfrm>
            <a:off x="3078988" y="2132856"/>
            <a:ext cx="6034024" cy="1200329"/>
          </a:xfrm>
          <a:prstGeom prst="rect">
            <a:avLst/>
          </a:prstGeom>
          <a:noFill/>
        </p:spPr>
        <p:txBody>
          <a:bodyPr wrap="non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زيارة امام حسين عليه السلام</a:t>
            </a:r>
          </a:p>
        </p:txBody>
      </p:sp>
    </p:spTree>
    <p:extLst>
      <p:ext uri="{BB962C8B-B14F-4D97-AF65-F5344CB8AC3E}">
        <p14:creationId xmlns:p14="http://schemas.microsoft.com/office/powerpoint/2010/main" val="24664784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وَأَطَعْتَ </a:t>
            </a:r>
            <a:r>
              <a:rPr lang="ar-SA" altLang="en-US" dirty="0" err="1"/>
              <a:t>ٱللَّهَ</a:t>
            </a:r>
            <a:r>
              <a:rPr lang="ar-SA" altLang="en-US" dirty="0"/>
              <a:t> وَرَسُولَهُ حَتّٰى أَتَاكَ </a:t>
            </a:r>
            <a:r>
              <a:rPr lang="ar-SA" altLang="en-US" dirty="0" err="1"/>
              <a:t>ٱلْيَقِينُ</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obeyed Allah and His Messenger until death came upon you.</a:t>
            </a:r>
          </a:p>
        </p:txBody>
      </p:sp>
    </p:spTree>
    <p:extLst>
      <p:ext uri="{BB962C8B-B14F-4D97-AF65-F5344CB8AC3E}">
        <p14:creationId xmlns:p14="http://schemas.microsoft.com/office/powerpoint/2010/main" val="8759823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فَلَعَنَ </a:t>
            </a:r>
            <a:r>
              <a:rPr lang="ar-SA" altLang="en-US" dirty="0" err="1"/>
              <a:t>ٱللَّهُ</a:t>
            </a:r>
            <a:r>
              <a:rPr lang="ar-SA" altLang="en-US" dirty="0"/>
              <a:t> أُمَّةً قَتَلَتْكَ</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So, may Allah curse the people who slew you.</a:t>
            </a:r>
          </a:p>
        </p:txBody>
      </p:sp>
    </p:spTree>
    <p:extLst>
      <p:ext uri="{BB962C8B-B14F-4D97-AF65-F5344CB8AC3E}">
        <p14:creationId xmlns:p14="http://schemas.microsoft.com/office/powerpoint/2010/main" val="247188602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وَلَعَنَ </a:t>
            </a:r>
            <a:r>
              <a:rPr lang="ar-SA" altLang="en-US" dirty="0" err="1"/>
              <a:t>ٱللَّهُ</a:t>
            </a:r>
            <a:r>
              <a:rPr lang="ar-SA" altLang="en-US" dirty="0"/>
              <a:t> أُمَّةً ظَلَمَتْكَ</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May Allah curse the people who persecuted you.</a:t>
            </a:r>
          </a:p>
        </p:txBody>
      </p:sp>
    </p:spTree>
    <p:extLst>
      <p:ext uri="{BB962C8B-B14F-4D97-AF65-F5344CB8AC3E}">
        <p14:creationId xmlns:p14="http://schemas.microsoft.com/office/powerpoint/2010/main" val="27361519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وَلَعَنَ </a:t>
            </a:r>
            <a:r>
              <a:rPr lang="ar-SA" altLang="en-US" dirty="0" err="1"/>
              <a:t>ٱللَّهُ</a:t>
            </a:r>
            <a:r>
              <a:rPr lang="ar-SA" altLang="en-US" dirty="0"/>
              <a:t> أُمَّةً سَمِعَتْ بِذٰلِكَ فَرَضِيَتْ بِهِ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May Allah curse the people who were pleased when they had heard of that.</a:t>
            </a:r>
          </a:p>
        </p:txBody>
      </p:sp>
    </p:spTree>
    <p:extLst>
      <p:ext uri="{BB962C8B-B14F-4D97-AF65-F5344CB8AC3E}">
        <p14:creationId xmlns:p14="http://schemas.microsoft.com/office/powerpoint/2010/main" val="213346541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يَا مَوْلاَيَ يَا أَبَا عَبْدِ </a:t>
            </a:r>
            <a:r>
              <a:rPr lang="ar-SA" altLang="en-US" dirty="0" err="1"/>
              <a:t>ٱللَّهِ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pl-PL" altLang="en-US" dirty="0"/>
              <a:t>O my Master, O Abu-`Abdullah!</a:t>
            </a:r>
            <a:endParaRPr lang="en-US" altLang="en-US" dirty="0"/>
          </a:p>
        </p:txBody>
      </p:sp>
    </p:spTree>
    <p:extLst>
      <p:ext uri="{BB962C8B-B14F-4D97-AF65-F5344CB8AC3E}">
        <p14:creationId xmlns:p14="http://schemas.microsoft.com/office/powerpoint/2010/main" val="7920177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أَشْهَدُ أَنَّكَ كُنْتَ نُوراً فِي </a:t>
            </a:r>
            <a:r>
              <a:rPr lang="ar-SA" altLang="en-US" dirty="0" err="1"/>
              <a:t>ٱلأَصْلاَبِ</a:t>
            </a:r>
            <a:r>
              <a:rPr lang="ar-SA" altLang="en-US" dirty="0"/>
              <a:t> </a:t>
            </a:r>
            <a:r>
              <a:rPr lang="ar-SA" altLang="en-US" dirty="0" err="1"/>
              <a:t>ٱلشَّامِخَةِ</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I bear witness that you were light in the sublime loins</a:t>
            </a:r>
          </a:p>
        </p:txBody>
      </p:sp>
    </p:spTree>
    <p:extLst>
      <p:ext uri="{BB962C8B-B14F-4D97-AF65-F5344CB8AC3E}">
        <p14:creationId xmlns:p14="http://schemas.microsoft.com/office/powerpoint/2010/main" val="4624622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err="1"/>
              <a:t>وَٱلأَرْحَامِ</a:t>
            </a:r>
            <a:r>
              <a:rPr lang="ar-SA" altLang="en-US" dirty="0"/>
              <a:t> </a:t>
            </a:r>
            <a:r>
              <a:rPr lang="ar-SA" altLang="en-US" dirty="0" err="1"/>
              <a:t>ٱلْمُطَهَّرَةِ</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purified wombs;</a:t>
            </a:r>
          </a:p>
        </p:txBody>
      </p:sp>
    </p:spTree>
    <p:extLst>
      <p:ext uri="{BB962C8B-B14F-4D97-AF65-F5344CB8AC3E}">
        <p14:creationId xmlns:p14="http://schemas.microsoft.com/office/powerpoint/2010/main" val="2569159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لَمْ تُنَجِّسْكَ </a:t>
            </a:r>
            <a:r>
              <a:rPr lang="ar-SA" altLang="en-US" dirty="0" err="1"/>
              <a:t>ٱلْجَاهِلِيَّةُ</a:t>
            </a:r>
            <a:r>
              <a:rPr lang="ar-SA" altLang="en-US" dirty="0"/>
              <a:t> </a:t>
            </a:r>
            <a:r>
              <a:rPr lang="ar-SA" altLang="en-US" dirty="0" err="1"/>
              <a:t>بِأَنْجَاسِهَا</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the impurities of the Era of Ignorance could not object you to filth</a:t>
            </a:r>
          </a:p>
        </p:txBody>
      </p:sp>
    </p:spTree>
    <p:extLst>
      <p:ext uri="{BB962C8B-B14F-4D97-AF65-F5344CB8AC3E}">
        <p14:creationId xmlns:p14="http://schemas.microsoft.com/office/powerpoint/2010/main" val="117132218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وَلَمْ تُلْبِسْكَ مِنْ مُدْلَهِمَّاتِ ثِيَابِهَا</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nor could it dress you its murky clothes.</a:t>
            </a:r>
          </a:p>
        </p:txBody>
      </p:sp>
    </p:spTree>
    <p:extLst>
      <p:ext uri="{BB962C8B-B14F-4D97-AF65-F5344CB8AC3E}">
        <p14:creationId xmlns:p14="http://schemas.microsoft.com/office/powerpoint/2010/main" val="41878056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وَأَشْهَدُ أَنَّكَ مِنْ دَعَائِمِ </a:t>
            </a:r>
            <a:r>
              <a:rPr lang="ar-SA" altLang="en-US" dirty="0" err="1"/>
              <a:t>ٱلدِّينِ</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I also bear witness that you are one of the mainstays of the religion</a:t>
            </a:r>
          </a:p>
        </p:txBody>
      </p:sp>
    </p:spTree>
    <p:extLst>
      <p:ext uri="{BB962C8B-B14F-4D97-AF65-F5344CB8AC3E}">
        <p14:creationId xmlns:p14="http://schemas.microsoft.com/office/powerpoint/2010/main" val="305478094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18313526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وَأَرْكَانِ </a:t>
            </a:r>
            <a:r>
              <a:rPr lang="ar-SA" altLang="en-US" dirty="0" err="1"/>
              <a:t>ٱلْمُؤْمِنِينَ</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the supports of the faithful believers.</a:t>
            </a:r>
          </a:p>
        </p:txBody>
      </p:sp>
    </p:spTree>
    <p:extLst>
      <p:ext uri="{BB962C8B-B14F-4D97-AF65-F5344CB8AC3E}">
        <p14:creationId xmlns:p14="http://schemas.microsoft.com/office/powerpoint/2010/main" val="32603270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وَأَشْهَدُ أَنَّكَ </a:t>
            </a:r>
            <a:r>
              <a:rPr lang="ar-SA" altLang="en-US" dirty="0" err="1"/>
              <a:t>ٱلإِمَامُ</a:t>
            </a:r>
            <a:r>
              <a:rPr lang="ar-SA" altLang="en-US" dirty="0"/>
              <a:t> </a:t>
            </a:r>
            <a:r>
              <a:rPr lang="ar-SA" altLang="en-US" dirty="0" err="1"/>
              <a:t>ٱلْبَرُّ</a:t>
            </a:r>
            <a:r>
              <a:rPr lang="ar-SA" altLang="en-US" dirty="0"/>
              <a:t> </a:t>
            </a:r>
            <a:r>
              <a:rPr lang="ar-SA" altLang="en-US" dirty="0" err="1"/>
              <a:t>ٱلتَّقِيُّ</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I also bear witness that you are the God-fearing, pious,</a:t>
            </a:r>
          </a:p>
        </p:txBody>
      </p:sp>
    </p:spTree>
    <p:extLst>
      <p:ext uri="{BB962C8B-B14F-4D97-AF65-F5344CB8AC3E}">
        <p14:creationId xmlns:p14="http://schemas.microsoft.com/office/powerpoint/2010/main" val="192908115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err="1"/>
              <a:t>ٱلرَّضِيُّ</a:t>
            </a:r>
            <a:r>
              <a:rPr lang="ar-SA" altLang="en-US" dirty="0"/>
              <a:t> </a:t>
            </a:r>
            <a:r>
              <a:rPr lang="ar-SA" altLang="en-US" dirty="0" err="1"/>
              <a:t>ٱلزَّكِيُّ</a:t>
            </a:r>
            <a:r>
              <a:rPr lang="ar-SA" altLang="en-US" dirty="0"/>
              <a:t> </a:t>
            </a:r>
            <a:r>
              <a:rPr lang="ar-SA" altLang="en-US" dirty="0" err="1"/>
              <a:t>ٱلْهَادِي</a:t>
            </a:r>
            <a:r>
              <a:rPr lang="ar-SA" altLang="en-US" dirty="0"/>
              <a:t> </a:t>
            </a:r>
            <a:r>
              <a:rPr lang="ar-SA" altLang="en-US" dirty="0" err="1"/>
              <a:t>ٱلْمَهْدِيُّ</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pleased, immaculate, guide, and well-guided Imam.</a:t>
            </a:r>
          </a:p>
        </p:txBody>
      </p:sp>
    </p:spTree>
    <p:extLst>
      <p:ext uri="{BB962C8B-B14F-4D97-AF65-F5344CB8AC3E}">
        <p14:creationId xmlns:p14="http://schemas.microsoft.com/office/powerpoint/2010/main" val="409312501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وَأَشْهَدُ أَنَّ </a:t>
            </a:r>
            <a:r>
              <a:rPr lang="ar-SA" altLang="en-US" dirty="0" err="1"/>
              <a:t>ٱلأَئِمَّةَ</a:t>
            </a:r>
            <a:r>
              <a:rPr lang="ar-SA" altLang="en-US" dirty="0"/>
              <a:t> مِنْ وُلْدِكَ كَلِمَةُ </a:t>
            </a:r>
            <a:r>
              <a:rPr lang="ar-SA" altLang="en-US" dirty="0" err="1"/>
              <a:t>ٱلتَّقْوٰى</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(I bear witness) that the Imams from your progeny are the spokesmen of piety,</a:t>
            </a:r>
          </a:p>
        </p:txBody>
      </p:sp>
    </p:spTree>
    <p:extLst>
      <p:ext uri="{BB962C8B-B14F-4D97-AF65-F5344CB8AC3E}">
        <p14:creationId xmlns:p14="http://schemas.microsoft.com/office/powerpoint/2010/main" val="6334621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وَأَعْلاَمُ </a:t>
            </a:r>
            <a:r>
              <a:rPr lang="ar-SA" altLang="en-US" dirty="0" err="1"/>
              <a:t>ٱلْهُدٰى</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the signs of guidance,</a:t>
            </a:r>
          </a:p>
        </p:txBody>
      </p:sp>
    </p:spTree>
    <p:extLst>
      <p:ext uri="{BB962C8B-B14F-4D97-AF65-F5344CB8AC3E}">
        <p14:creationId xmlns:p14="http://schemas.microsoft.com/office/powerpoint/2010/main" val="4715764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err="1"/>
              <a:t>وَٱلْعُروَةُ</a:t>
            </a:r>
            <a:r>
              <a:rPr lang="ar-SA" altLang="en-US" dirty="0"/>
              <a:t> </a:t>
            </a:r>
            <a:r>
              <a:rPr lang="ar-SA" altLang="en-US" dirty="0" err="1"/>
              <a:t>ٱلْوُثْقٰى</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the firmest handle (of Islam),</a:t>
            </a:r>
          </a:p>
        </p:txBody>
      </p:sp>
    </p:spTree>
    <p:extLst>
      <p:ext uri="{BB962C8B-B14F-4D97-AF65-F5344CB8AC3E}">
        <p14:creationId xmlns:p14="http://schemas.microsoft.com/office/powerpoint/2010/main" val="405175453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err="1"/>
              <a:t>وَٱلْحُجَّةُ</a:t>
            </a:r>
            <a:r>
              <a:rPr lang="ar-SA" altLang="en-US" dirty="0"/>
              <a:t> عَلٰى أَهْلِ </a:t>
            </a:r>
            <a:r>
              <a:rPr lang="ar-SA" altLang="en-US" dirty="0" err="1"/>
              <a:t>ٱلدُّنْيَا</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the decisive Argument against the inhabitants of the world.</a:t>
            </a:r>
          </a:p>
        </p:txBody>
      </p:sp>
    </p:spTree>
    <p:extLst>
      <p:ext uri="{BB962C8B-B14F-4D97-AF65-F5344CB8AC3E}">
        <p14:creationId xmlns:p14="http://schemas.microsoft.com/office/powerpoint/2010/main" val="37490115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وَأُشْهِدُ </a:t>
            </a:r>
            <a:r>
              <a:rPr lang="ar-SA" altLang="en-US" dirty="0" err="1"/>
              <a:t>ٱللَّهَ</a:t>
            </a:r>
            <a:r>
              <a:rPr lang="ar-SA" altLang="en-US" dirty="0"/>
              <a:t> وَمَلاَئِكَتَهُ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I call Allah, His angels,</a:t>
            </a:r>
          </a:p>
        </p:txBody>
      </p:sp>
    </p:spTree>
    <p:extLst>
      <p:ext uri="{BB962C8B-B14F-4D97-AF65-F5344CB8AC3E}">
        <p14:creationId xmlns:p14="http://schemas.microsoft.com/office/powerpoint/2010/main" val="40725352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وَأَنْبِيَاءَهُ وَرُسُلَهُ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His Prophets, and His Messenger</a:t>
            </a:r>
          </a:p>
        </p:txBody>
      </p:sp>
    </p:spTree>
    <p:extLst>
      <p:ext uri="{BB962C8B-B14F-4D97-AF65-F5344CB8AC3E}">
        <p14:creationId xmlns:p14="http://schemas.microsoft.com/office/powerpoint/2010/main" val="243667509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أَنِّي بِكُمْ مُؤْمِنٌ وَبِـإِيَابِكُمْ مُوقِنٌ</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to witness for me that I believe in you all and in your Return,</a:t>
            </a:r>
          </a:p>
        </p:txBody>
      </p:sp>
    </p:spTree>
    <p:extLst>
      <p:ext uri="{BB962C8B-B14F-4D97-AF65-F5344CB8AC3E}">
        <p14:creationId xmlns:p14="http://schemas.microsoft.com/office/powerpoint/2010/main" val="114109876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وَارِثَ آدَمَ صَفْوَةِ </a:t>
            </a:r>
            <a:r>
              <a:rPr lang="ar-SA" altLang="en-US" dirty="0" err="1"/>
              <a:t>ٱللَّهِ</a:t>
            </a:r>
            <a:endParaRPr lang="ar-SA"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inheritor of Adam the choice of Allah.</a:t>
            </a:r>
          </a:p>
        </p:txBody>
      </p:sp>
    </p:spTree>
    <p:extLst>
      <p:ext uri="{BB962C8B-B14F-4D97-AF65-F5344CB8AC3E}">
        <p14:creationId xmlns:p14="http://schemas.microsoft.com/office/powerpoint/2010/main" val="9382608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بِشَرَائِعِ دِينِي وَخَوَاتِيمِ عَمَلي</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I have full confidence in the laws of my religion and in the seals of my deeds,</a:t>
            </a:r>
          </a:p>
        </p:txBody>
      </p:sp>
    </p:spTree>
    <p:extLst>
      <p:ext uri="{BB962C8B-B14F-4D97-AF65-F5344CB8AC3E}">
        <p14:creationId xmlns:p14="http://schemas.microsoft.com/office/powerpoint/2010/main" val="76674622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وَقَلْبِي لِقَلْبِكُمْ سِلْمٌ</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my heart is at peace with you all,</a:t>
            </a:r>
          </a:p>
        </p:txBody>
      </p:sp>
    </p:spTree>
    <p:extLst>
      <p:ext uri="{BB962C8B-B14F-4D97-AF65-F5344CB8AC3E}">
        <p14:creationId xmlns:p14="http://schemas.microsoft.com/office/powerpoint/2010/main" val="18894013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وَأَمْرِي لأَمْرِكُمْ مُتَّبِعٌ</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all my affairs are based on your commands.</a:t>
            </a:r>
          </a:p>
        </p:txBody>
      </p:sp>
    </p:spTree>
    <p:extLst>
      <p:ext uri="{BB962C8B-B14F-4D97-AF65-F5344CB8AC3E}">
        <p14:creationId xmlns:p14="http://schemas.microsoft.com/office/powerpoint/2010/main" val="202296904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صَلَوَاتُ اللَّهِ عَلَيْكُمْ وَعَلٰى أَرْوَاحِكُمْ</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May Allah’s benedictions be on your souls,</a:t>
            </a:r>
          </a:p>
        </p:txBody>
      </p:sp>
    </p:spTree>
    <p:extLst>
      <p:ext uri="{BB962C8B-B14F-4D97-AF65-F5344CB8AC3E}">
        <p14:creationId xmlns:p14="http://schemas.microsoft.com/office/powerpoint/2010/main" val="3703884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وَعَلٰى أَجْسَادِكُمْ وَعَلٰى أَجْسَامِكُمْ</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your bodies, your forms,</a:t>
            </a:r>
          </a:p>
        </p:txBody>
      </p:sp>
    </p:spTree>
    <p:extLst>
      <p:ext uri="{BB962C8B-B14F-4D97-AF65-F5344CB8AC3E}">
        <p14:creationId xmlns:p14="http://schemas.microsoft.com/office/powerpoint/2010/main" val="122079017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وَعَلٰى شَاهِدِكُمْ وَعَلٰى غَائِبِكُمْ</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the present and the absent from you,</a:t>
            </a:r>
          </a:p>
        </p:txBody>
      </p:sp>
    </p:spTree>
    <p:extLst>
      <p:ext uri="{BB962C8B-B14F-4D97-AF65-F5344CB8AC3E}">
        <p14:creationId xmlns:p14="http://schemas.microsoft.com/office/powerpoint/2010/main" val="36061355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وَعَلٰى ظَاهِرِكُمْ وَعَلٰى بَاطِنِكُمْ</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the apparent and the invisible from you.</a:t>
            </a:r>
          </a:p>
        </p:txBody>
      </p:sp>
    </p:spTree>
    <p:extLst>
      <p:ext uri="{BB962C8B-B14F-4D97-AF65-F5344CB8AC3E}">
        <p14:creationId xmlns:p14="http://schemas.microsoft.com/office/powerpoint/2010/main" val="7076650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بِأَبِي أَنْتَ وَأُمِّي يَا بْنَ رَسُولِ </a:t>
            </a:r>
            <a:r>
              <a:rPr lang="ar-SA" altLang="en-US" dirty="0" err="1"/>
              <a:t>ٱللَّهِ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My father and mother be sacrificed for you, O son of the Messenger of Allah!</a:t>
            </a:r>
          </a:p>
        </p:txBody>
      </p:sp>
    </p:spTree>
    <p:extLst>
      <p:ext uri="{BB962C8B-B14F-4D97-AF65-F5344CB8AC3E}">
        <p14:creationId xmlns:p14="http://schemas.microsoft.com/office/powerpoint/2010/main" val="26395639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بِأَبِي أَنْتَ وَأُمِّي يَا أَبَا عَبْدِ </a:t>
            </a:r>
            <a:r>
              <a:rPr lang="ar-SA" altLang="en-US" dirty="0" err="1"/>
              <a:t>ٱللَّهِ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My father and mother be sacrificed for you, O Abu `Abdullah!</a:t>
            </a:r>
          </a:p>
        </p:txBody>
      </p:sp>
    </p:spTree>
    <p:extLst>
      <p:ext uri="{BB962C8B-B14F-4D97-AF65-F5344CB8AC3E}">
        <p14:creationId xmlns:p14="http://schemas.microsoft.com/office/powerpoint/2010/main" val="34358935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لَقَدْ عَظُمَتِ </a:t>
            </a:r>
            <a:r>
              <a:rPr lang="ar-SA" altLang="en-US" dirty="0" err="1"/>
              <a:t>ٱلرَّزِيَّةُ</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Extremely terrible was the calamity</a:t>
            </a:r>
          </a:p>
        </p:txBody>
      </p:sp>
    </p:spTree>
    <p:extLst>
      <p:ext uri="{BB962C8B-B14F-4D97-AF65-F5344CB8AC3E}">
        <p14:creationId xmlns:p14="http://schemas.microsoft.com/office/powerpoint/2010/main" val="12339015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وَارِثَ نُوحٍ نَبِيِّ </a:t>
            </a:r>
            <a:r>
              <a:rPr lang="ar-SA" altLang="en-US" dirty="0" err="1"/>
              <a:t>ٱللَّهِ</a:t>
            </a:r>
            <a:endParaRPr lang="ar-SA"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inheritor of Noah the prophet of Allah.</a:t>
            </a:r>
          </a:p>
        </p:txBody>
      </p:sp>
    </p:spTree>
    <p:extLst>
      <p:ext uri="{BB962C8B-B14F-4D97-AF65-F5344CB8AC3E}">
        <p14:creationId xmlns:p14="http://schemas.microsoft.com/office/powerpoint/2010/main" val="14690472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وَجَلَّتِ </a:t>
            </a:r>
            <a:r>
              <a:rPr lang="ar-SA" altLang="en-US" dirty="0" err="1"/>
              <a:t>ٱلْمُصيبَةُ</a:t>
            </a:r>
            <a:r>
              <a:rPr lang="ar-SA" altLang="en-US" dirty="0"/>
              <a:t> بِكَ عَلَيْنَا</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astounding is the misfortune that you suffered upon us</a:t>
            </a:r>
          </a:p>
        </p:txBody>
      </p:sp>
    </p:spTree>
    <p:extLst>
      <p:ext uri="{BB962C8B-B14F-4D97-AF65-F5344CB8AC3E}">
        <p14:creationId xmlns:p14="http://schemas.microsoft.com/office/powerpoint/2010/main" val="339217002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وَعَلٰى جَمِيعِ أَهْلِ </a:t>
            </a:r>
            <a:r>
              <a:rPr lang="ar-SA" altLang="en-US" dirty="0" err="1"/>
              <a:t>ٱلسَّمَاوَاتِ</a:t>
            </a:r>
            <a:r>
              <a:rPr lang="ar-SA" altLang="en-US" dirty="0"/>
              <a:t> </a:t>
            </a:r>
            <a:r>
              <a:rPr lang="ar-SA" altLang="en-US" dirty="0" err="1"/>
              <a:t>وَٱلأَرْضِ</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upon all the inhabitants of the heavens and the earth.</a:t>
            </a:r>
          </a:p>
        </p:txBody>
      </p:sp>
    </p:spTree>
    <p:extLst>
      <p:ext uri="{BB962C8B-B14F-4D97-AF65-F5344CB8AC3E}">
        <p14:creationId xmlns:p14="http://schemas.microsoft.com/office/powerpoint/2010/main" val="370905139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فَلَعَنَ </a:t>
            </a:r>
            <a:r>
              <a:rPr lang="ar-SA" altLang="en-US" dirty="0" err="1"/>
              <a:t>ٱللَّهُ</a:t>
            </a:r>
            <a:r>
              <a:rPr lang="ar-SA" altLang="en-US" dirty="0"/>
              <a:t> أُمَّةً أَسْرَجَتْ وَأَلْجَمَتْ</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Therefore, Allah may curse the people who saddled up, gave rein to their horses,</a:t>
            </a:r>
          </a:p>
        </p:txBody>
      </p:sp>
    </p:spTree>
    <p:extLst>
      <p:ext uri="{BB962C8B-B14F-4D97-AF65-F5344CB8AC3E}">
        <p14:creationId xmlns:p14="http://schemas.microsoft.com/office/powerpoint/2010/main" val="394849328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وَتَهَيَّأَتْ لِقِتَالِكَ</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prepared themselves to kill you.</a:t>
            </a:r>
          </a:p>
        </p:txBody>
      </p:sp>
    </p:spTree>
    <p:extLst>
      <p:ext uri="{BB962C8B-B14F-4D97-AF65-F5344CB8AC3E}">
        <p14:creationId xmlns:p14="http://schemas.microsoft.com/office/powerpoint/2010/main" val="5008338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يَا مَوْلاَيَ يَا أَبَا عَبْدِ </a:t>
            </a:r>
            <a:r>
              <a:rPr lang="ar-SA" altLang="en-US" dirty="0" err="1"/>
              <a:t>ٱللَّهِ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pl-PL" altLang="en-US" dirty="0"/>
              <a:t>O my Master, O Abu `Abdullah!</a:t>
            </a:r>
            <a:endParaRPr lang="en-US" altLang="en-US" dirty="0"/>
          </a:p>
        </p:txBody>
      </p:sp>
    </p:spTree>
    <p:extLst>
      <p:ext uri="{BB962C8B-B14F-4D97-AF65-F5344CB8AC3E}">
        <p14:creationId xmlns:p14="http://schemas.microsoft.com/office/powerpoint/2010/main" val="32451052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قَصَدْتُ حَرَمَكَ</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I moved towards your sanctuary</a:t>
            </a:r>
          </a:p>
        </p:txBody>
      </p:sp>
    </p:spTree>
    <p:extLst>
      <p:ext uri="{BB962C8B-B14F-4D97-AF65-F5344CB8AC3E}">
        <p14:creationId xmlns:p14="http://schemas.microsoft.com/office/powerpoint/2010/main" val="29164104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وَأَتَيْتُ إِلٰى مَشْهَدِكَ</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came to your shrine</a:t>
            </a:r>
          </a:p>
        </p:txBody>
      </p:sp>
    </p:spTree>
    <p:extLst>
      <p:ext uri="{BB962C8B-B14F-4D97-AF65-F5344CB8AC3E}">
        <p14:creationId xmlns:p14="http://schemas.microsoft.com/office/powerpoint/2010/main" val="3386697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أَسْأَلُ </a:t>
            </a:r>
            <a:r>
              <a:rPr lang="ar-SA" altLang="en-US" dirty="0" err="1"/>
              <a:t>ٱللَّهَ</a:t>
            </a:r>
            <a:r>
              <a:rPr lang="ar-SA" altLang="en-US" dirty="0"/>
              <a:t> </a:t>
            </a:r>
            <a:r>
              <a:rPr lang="ar-SA" altLang="en-US" dirty="0" err="1"/>
              <a:t>بِٱلشَّأْنِ</a:t>
            </a:r>
            <a:r>
              <a:rPr lang="ar-SA" altLang="en-US" dirty="0"/>
              <a:t> </a:t>
            </a:r>
            <a:r>
              <a:rPr lang="ar-SA" altLang="en-US" dirty="0" err="1"/>
              <a:t>ٱلَّذِي</a:t>
            </a:r>
            <a:r>
              <a:rPr lang="ar-SA" altLang="en-US" dirty="0"/>
              <a:t> لَكَ عِنْدَهُ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beseeching Allah in the name of the standing that you enjoy with Him</a:t>
            </a:r>
          </a:p>
        </p:txBody>
      </p:sp>
    </p:spTree>
    <p:extLst>
      <p:ext uri="{BB962C8B-B14F-4D97-AF65-F5344CB8AC3E}">
        <p14:creationId xmlns:p14="http://schemas.microsoft.com/office/powerpoint/2010/main" val="35966366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err="1"/>
              <a:t>وَبِٱلْمَحَلِّ</a:t>
            </a:r>
            <a:r>
              <a:rPr lang="ar-SA" altLang="en-US" dirty="0"/>
              <a:t> </a:t>
            </a:r>
            <a:r>
              <a:rPr lang="ar-SA" altLang="en-US" dirty="0" err="1"/>
              <a:t>ٱلَّذِي</a:t>
            </a:r>
            <a:r>
              <a:rPr lang="ar-SA" altLang="en-US" dirty="0"/>
              <a:t> لَكَ لَدَيْهِ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the position that you occupy with Him</a:t>
            </a:r>
          </a:p>
        </p:txBody>
      </p:sp>
    </p:spTree>
    <p:extLst>
      <p:ext uri="{BB962C8B-B14F-4D97-AF65-F5344CB8AC3E}">
        <p14:creationId xmlns:p14="http://schemas.microsoft.com/office/powerpoint/2010/main" val="311321158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أَنْ يُصَلِّيَ عَلٰى مُحَمَّدٍ وَآلِ مُحَمَّدٍ</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to send blessings on Muhammad and on the Household of Muhammad</a:t>
            </a:r>
          </a:p>
        </p:txBody>
      </p:sp>
    </p:spTree>
    <p:extLst>
      <p:ext uri="{BB962C8B-B14F-4D97-AF65-F5344CB8AC3E}">
        <p14:creationId xmlns:p14="http://schemas.microsoft.com/office/powerpoint/2010/main" val="4857683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وَارِثَ إِبْرَاهِيمَ خَلِيلِ </a:t>
            </a:r>
            <a:r>
              <a:rPr lang="ar-SA" altLang="en-US" dirty="0" err="1"/>
              <a:t>ٱللَّهِ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inheritor of Abraham the intimate friend of Allah.</a:t>
            </a:r>
          </a:p>
        </p:txBody>
      </p:sp>
    </p:spTree>
    <p:extLst>
      <p:ext uri="{BB962C8B-B14F-4D97-AF65-F5344CB8AC3E}">
        <p14:creationId xmlns:p14="http://schemas.microsoft.com/office/powerpoint/2010/main" val="320295574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وَأَنْ يَجْعَلَنِي مَعَكُمْ فِي </a:t>
            </a:r>
            <a:r>
              <a:rPr lang="ar-SA" altLang="en-US" dirty="0" err="1"/>
              <a:t>ٱلدُّنْيَا</a:t>
            </a:r>
            <a:r>
              <a:rPr lang="ar-SA" altLang="en-US" dirty="0"/>
              <a:t> </a:t>
            </a:r>
            <a:r>
              <a:rPr lang="ar-SA" altLang="en-US" dirty="0" err="1"/>
              <a:t>وَٱلآخِرَةِ</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to keep me with you in this world and in the Hereafter.</a:t>
            </a:r>
          </a:p>
        </p:txBody>
      </p:sp>
    </p:spTree>
    <p:extLst>
      <p:ext uri="{BB962C8B-B14F-4D97-AF65-F5344CB8AC3E}">
        <p14:creationId xmlns:p14="http://schemas.microsoft.com/office/powerpoint/2010/main" val="10628344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9F6ED"/>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2EC544-DD31-3863-42CE-4D0FE043B250}"/>
              </a:ext>
            </a:extLst>
          </p:cNvPr>
          <p:cNvSpPr txBox="1"/>
          <p:nvPr/>
        </p:nvSpPr>
        <p:spPr>
          <a:xfrm>
            <a:off x="1918012" y="2060848"/>
            <a:ext cx="8355976" cy="1200329"/>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ar-SA" sz="7200" b="0" i="0" u="none" strike="noStrike" kern="1200" cap="none" spc="0" normalizeH="0" baseline="0" noProof="0" dirty="0">
                <a:ln>
                  <a:noFill/>
                </a:ln>
                <a:solidFill>
                  <a:srgbClr val="002060"/>
                </a:solidFill>
                <a:effectLst/>
                <a:uLnTx/>
                <a:uFillTx/>
                <a:latin typeface="Calibri Light" panose="020F0302020204030204" pitchFamily="34" charset="0"/>
                <a:ea typeface="Calibri Light" panose="020F0302020204030204" pitchFamily="34" charset="0"/>
                <a:cs typeface="Arabic Typesetting" panose="03020402040406030203" pitchFamily="66" charset="-78"/>
              </a:rPr>
              <a:t>زيارة على ابن حسين عليه السلام</a:t>
            </a:r>
          </a:p>
        </p:txBody>
      </p:sp>
    </p:spTree>
    <p:extLst>
      <p:ext uri="{BB962C8B-B14F-4D97-AF65-F5344CB8AC3E}">
        <p14:creationId xmlns:p14="http://schemas.microsoft.com/office/powerpoint/2010/main" val="94685770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a:t>
            </a:r>
            <a:r>
              <a:rPr lang="ar-SA" altLang="en-US" dirty="0" err="1"/>
              <a:t>ٱبْن</a:t>
            </a:r>
            <a:r>
              <a:rPr lang="ar-SA" altLang="en-US" dirty="0"/>
              <a:t> رَسُولِ </a:t>
            </a:r>
            <a:r>
              <a:rPr lang="ar-SA" altLang="en-US" dirty="0" err="1"/>
              <a:t>ٱللَّهِ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son of the Messenger of Allah.</a:t>
            </a:r>
          </a:p>
        </p:txBody>
      </p:sp>
    </p:spTree>
    <p:extLst>
      <p:ext uri="{BB962C8B-B14F-4D97-AF65-F5344CB8AC3E}">
        <p14:creationId xmlns:p14="http://schemas.microsoft.com/office/powerpoint/2010/main" val="18637960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a:t>
            </a:r>
            <a:r>
              <a:rPr lang="ar-SA" altLang="en-US" dirty="0" err="1"/>
              <a:t>ٱبْن</a:t>
            </a:r>
            <a:r>
              <a:rPr lang="ar-SA" altLang="en-US" dirty="0"/>
              <a:t> نَبِيِّ </a:t>
            </a:r>
            <a:r>
              <a:rPr lang="ar-SA" altLang="en-US" dirty="0" err="1"/>
              <a:t>ٱللَّهِ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son of the Prophet of Allah.</a:t>
            </a:r>
          </a:p>
        </p:txBody>
      </p:sp>
    </p:spTree>
    <p:extLst>
      <p:ext uri="{BB962C8B-B14F-4D97-AF65-F5344CB8AC3E}">
        <p14:creationId xmlns:p14="http://schemas.microsoft.com/office/powerpoint/2010/main" val="6950184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a:t>
            </a:r>
            <a:r>
              <a:rPr lang="ar-SA" altLang="en-US" dirty="0" err="1"/>
              <a:t>ٱبْن</a:t>
            </a:r>
            <a:r>
              <a:rPr lang="ar-SA" altLang="en-US" dirty="0"/>
              <a:t> أَمِيرِ </a:t>
            </a:r>
            <a:r>
              <a:rPr lang="ar-SA" altLang="en-US" dirty="0" err="1"/>
              <a:t>ٱلْمُؤْمِنِينَ</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son of the commander of the faithful.</a:t>
            </a:r>
          </a:p>
        </p:txBody>
      </p:sp>
    </p:spTree>
    <p:extLst>
      <p:ext uri="{BB962C8B-B14F-4D97-AF65-F5344CB8AC3E}">
        <p14:creationId xmlns:p14="http://schemas.microsoft.com/office/powerpoint/2010/main" val="10319379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a:t>
            </a:r>
            <a:r>
              <a:rPr lang="ar-SA" altLang="en-US" dirty="0" err="1"/>
              <a:t>ٱبْن</a:t>
            </a:r>
            <a:r>
              <a:rPr lang="ar-SA" altLang="en-US" dirty="0"/>
              <a:t> </a:t>
            </a:r>
            <a:r>
              <a:rPr lang="ar-SA" altLang="en-US" dirty="0" err="1"/>
              <a:t>ٱلْحُسَيْنِ</a:t>
            </a:r>
            <a:r>
              <a:rPr lang="ar-SA" altLang="en-US" dirty="0"/>
              <a:t> </a:t>
            </a:r>
            <a:r>
              <a:rPr lang="ar-SA" altLang="en-US" dirty="0" err="1"/>
              <a:t>ٱلشَّهِيدِ</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son of al-</a:t>
            </a:r>
            <a:r>
              <a:rPr lang="en-US" altLang="en-US" dirty="0" err="1"/>
              <a:t>Husayn</a:t>
            </a:r>
            <a:r>
              <a:rPr lang="en-US" altLang="en-US" dirty="0"/>
              <a:t> the martyr.</a:t>
            </a:r>
          </a:p>
        </p:txBody>
      </p:sp>
    </p:spTree>
    <p:extLst>
      <p:ext uri="{BB962C8B-B14F-4D97-AF65-F5344CB8AC3E}">
        <p14:creationId xmlns:p14="http://schemas.microsoft.com/office/powerpoint/2010/main" val="38611828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أَيُّهَا </a:t>
            </a:r>
            <a:r>
              <a:rPr lang="ar-SA" altLang="en-US" dirty="0" err="1"/>
              <a:t>ٱلشَّهِيدُ</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martyr.</a:t>
            </a:r>
          </a:p>
        </p:txBody>
      </p:sp>
    </p:spTree>
    <p:extLst>
      <p:ext uri="{BB962C8B-B14F-4D97-AF65-F5344CB8AC3E}">
        <p14:creationId xmlns:p14="http://schemas.microsoft.com/office/powerpoint/2010/main" val="23118306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أَيُّهَا </a:t>
            </a:r>
            <a:r>
              <a:rPr lang="ar-SA" altLang="en-US" dirty="0" err="1"/>
              <a:t>ٱلْمَظْلُومُ</a:t>
            </a:r>
            <a:r>
              <a:rPr lang="ar-SA" altLang="en-US" dirty="0"/>
              <a:t> </a:t>
            </a:r>
            <a:r>
              <a:rPr lang="ar-SA" altLang="en-US" dirty="0" err="1"/>
              <a:t>وَٱبْنُ</a:t>
            </a:r>
            <a:r>
              <a:rPr lang="ar-SA" altLang="en-US" dirty="0"/>
              <a:t> </a:t>
            </a:r>
            <a:r>
              <a:rPr lang="ar-SA" altLang="en-US" dirty="0" err="1"/>
              <a:t>ٱلْمَظْلُومِ</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wronged and harassed and the son of the wrong and harassed.</a:t>
            </a:r>
          </a:p>
        </p:txBody>
      </p:sp>
    </p:spTree>
    <p:extLst>
      <p:ext uri="{BB962C8B-B14F-4D97-AF65-F5344CB8AC3E}">
        <p14:creationId xmlns:p14="http://schemas.microsoft.com/office/powerpoint/2010/main" val="12843443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لَعَنَ </a:t>
            </a:r>
            <a:r>
              <a:rPr lang="ar-SA" altLang="en-US" dirty="0" err="1"/>
              <a:t>ٱللَّهُ</a:t>
            </a:r>
            <a:r>
              <a:rPr lang="ar-SA" altLang="en-US" dirty="0"/>
              <a:t> أُمَّةً قَتَلَتْكَ</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Curse of Allah be on those who killed you.</a:t>
            </a:r>
          </a:p>
        </p:txBody>
      </p:sp>
    </p:spTree>
    <p:extLst>
      <p:ext uri="{BB962C8B-B14F-4D97-AF65-F5344CB8AC3E}">
        <p14:creationId xmlns:p14="http://schemas.microsoft.com/office/powerpoint/2010/main" val="242684375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وَلَعَنَ </a:t>
            </a:r>
            <a:r>
              <a:rPr lang="ar-SA" altLang="en-US" dirty="0" err="1"/>
              <a:t>ٱللَّهُ</a:t>
            </a:r>
            <a:r>
              <a:rPr lang="ar-SA" altLang="en-US" dirty="0"/>
              <a:t> أُمَّةً ظَلَمَتْكَ</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Curse of Allah be on those who persecuted you.</a:t>
            </a:r>
          </a:p>
        </p:txBody>
      </p:sp>
    </p:spTree>
    <p:extLst>
      <p:ext uri="{BB962C8B-B14F-4D97-AF65-F5344CB8AC3E}">
        <p14:creationId xmlns:p14="http://schemas.microsoft.com/office/powerpoint/2010/main" val="23507467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وَارِثَ مُوسٰى كَلِيمِ </a:t>
            </a:r>
            <a:r>
              <a:rPr lang="ar-SA" altLang="en-US" dirty="0" err="1"/>
              <a:t>ٱللَّهِ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inheritor of Moses the spoken by Allah.</a:t>
            </a:r>
          </a:p>
        </p:txBody>
      </p:sp>
    </p:spTree>
    <p:extLst>
      <p:ext uri="{BB962C8B-B14F-4D97-AF65-F5344CB8AC3E}">
        <p14:creationId xmlns:p14="http://schemas.microsoft.com/office/powerpoint/2010/main" val="29082956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وَلَعَنَ </a:t>
            </a:r>
            <a:r>
              <a:rPr lang="ar-SA" altLang="en-US" dirty="0" err="1"/>
              <a:t>ٱللَّهُ</a:t>
            </a:r>
            <a:r>
              <a:rPr lang="ar-SA" altLang="en-US" dirty="0"/>
              <a:t> أُمَّةً سَمِعَتْ </a:t>
            </a:r>
            <a:r>
              <a:rPr lang="ar-SA" altLang="en-US"/>
              <a:t>بِذٰلِكَ فَرَضِيَتْ </a:t>
            </a:r>
            <a:r>
              <a:rPr lang="ar-SA" altLang="en-US" dirty="0"/>
              <a:t>بِهِ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Curse of Allah be on those who heard this even but rested satisfied.</a:t>
            </a:r>
          </a:p>
        </p:txBody>
      </p:sp>
    </p:spTree>
    <p:extLst>
      <p:ext uri="{BB962C8B-B14F-4D97-AF65-F5344CB8AC3E}">
        <p14:creationId xmlns:p14="http://schemas.microsoft.com/office/powerpoint/2010/main" val="149802782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وَلِيَّ </a:t>
            </a:r>
            <a:r>
              <a:rPr lang="ar-SA" altLang="en-US" dirty="0" err="1"/>
              <a:t>ٱللَّهِ</a:t>
            </a:r>
            <a:r>
              <a:rPr lang="ar-SA" altLang="en-US" dirty="0"/>
              <a:t> </a:t>
            </a:r>
            <a:r>
              <a:rPr lang="ar-SA" altLang="en-US" dirty="0" err="1"/>
              <a:t>وَٱبْنَ</a:t>
            </a:r>
            <a:r>
              <a:rPr lang="ar-SA" altLang="en-US" dirty="0"/>
              <a:t> وَلِيِّهِ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intimate servant of Allah and the son of His intimate servant.</a:t>
            </a:r>
          </a:p>
        </p:txBody>
      </p:sp>
    </p:spTree>
    <p:extLst>
      <p:ext uri="{BB962C8B-B14F-4D97-AF65-F5344CB8AC3E}">
        <p14:creationId xmlns:p14="http://schemas.microsoft.com/office/powerpoint/2010/main" val="31785906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لَقَدْ عَظُمَتِ </a:t>
            </a:r>
            <a:r>
              <a:rPr lang="ar-SA" altLang="en-US" dirty="0" err="1"/>
              <a:t>ٱلْمُصيبَةُ</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Extremely terrible was the calamity</a:t>
            </a:r>
          </a:p>
        </p:txBody>
      </p:sp>
    </p:spTree>
    <p:extLst>
      <p:ext uri="{BB962C8B-B14F-4D97-AF65-F5344CB8AC3E}">
        <p14:creationId xmlns:p14="http://schemas.microsoft.com/office/powerpoint/2010/main" val="157417193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وَجَلَّتِ </a:t>
            </a:r>
            <a:r>
              <a:rPr lang="ar-SA" altLang="en-US" dirty="0" err="1"/>
              <a:t>ٱلرَّزِيَّةُ</a:t>
            </a:r>
            <a:r>
              <a:rPr lang="ar-SA" altLang="en-US" dirty="0"/>
              <a:t> بِكَ عَلَيْنَا</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astounding is the misfortune that you suffered, upon us</a:t>
            </a:r>
          </a:p>
        </p:txBody>
      </p:sp>
    </p:spTree>
    <p:extLst>
      <p:ext uri="{BB962C8B-B14F-4D97-AF65-F5344CB8AC3E}">
        <p14:creationId xmlns:p14="http://schemas.microsoft.com/office/powerpoint/2010/main" val="29080906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وَعَلٰى جَمِيعِ </a:t>
            </a:r>
            <a:r>
              <a:rPr lang="ar-SA" altLang="en-US" dirty="0" err="1"/>
              <a:t>ٱلْمُسْلِمينَ</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upon all Muslims.</a:t>
            </a:r>
          </a:p>
        </p:txBody>
      </p:sp>
    </p:spTree>
    <p:extLst>
      <p:ext uri="{BB962C8B-B14F-4D97-AF65-F5344CB8AC3E}">
        <p14:creationId xmlns:p14="http://schemas.microsoft.com/office/powerpoint/2010/main" val="9693042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فَلَعَنَ </a:t>
            </a:r>
            <a:r>
              <a:rPr lang="ar-SA" altLang="en-US" dirty="0" err="1"/>
              <a:t>ٱللَّهُ</a:t>
            </a:r>
            <a:r>
              <a:rPr lang="ar-SA" altLang="en-US" dirty="0"/>
              <a:t> أُمَّةً قَتَلَتْكَ</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So, curse of Allah be on those who killed you</a:t>
            </a:r>
          </a:p>
        </p:txBody>
      </p:sp>
    </p:spTree>
    <p:extLst>
      <p:ext uri="{BB962C8B-B14F-4D97-AF65-F5344CB8AC3E}">
        <p14:creationId xmlns:p14="http://schemas.microsoft.com/office/powerpoint/2010/main" val="271624774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وَأَبْرَأُ إِلٰى </a:t>
            </a:r>
            <a:r>
              <a:rPr lang="ar-SA" altLang="en-US" dirty="0" err="1"/>
              <a:t>ٱللَّهِ</a:t>
            </a:r>
            <a:r>
              <a:rPr lang="ar-SA" altLang="en-US" dirty="0"/>
              <a:t> وَإِلَيْكَ مِنْهُمْ</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I disavow them in the presence of Allah and You.</a:t>
            </a:r>
          </a:p>
        </p:txBody>
      </p:sp>
    </p:spTree>
    <p:extLst>
      <p:ext uri="{BB962C8B-B14F-4D97-AF65-F5344CB8AC3E}">
        <p14:creationId xmlns:p14="http://schemas.microsoft.com/office/powerpoint/2010/main" val="180500318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9F6E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507D33-1D1B-41D1-CC25-DE415299A359}"/>
              </a:ext>
            </a:extLst>
          </p:cNvPr>
          <p:cNvSpPr txBox="1"/>
          <p:nvPr/>
        </p:nvSpPr>
        <p:spPr>
          <a:xfrm>
            <a:off x="4254790" y="2132856"/>
            <a:ext cx="3682419" cy="1200329"/>
          </a:xfrm>
          <a:prstGeom prst="rect">
            <a:avLst/>
          </a:prstGeom>
          <a:noFill/>
        </p:spPr>
        <p:txBody>
          <a:bodyPr wrap="non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زيارة</a:t>
            </a:r>
            <a:r>
              <a:rPr lang="ar-SA" sz="7200" dirty="0">
                <a:solidFill>
                  <a:srgbClr val="002060"/>
                </a:solidFill>
                <a:latin typeface="Arabic Typesetting" panose="03020402040406030203" pitchFamily="66" charset="-78"/>
                <a:cs typeface="Arabic Typesetting" panose="03020402040406030203" pitchFamily="66" charset="-78"/>
              </a:rPr>
              <a:t> </a:t>
            </a: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سائر شهداء</a:t>
            </a:r>
          </a:p>
        </p:txBody>
      </p:sp>
    </p:spTree>
    <p:extLst>
      <p:ext uri="{BB962C8B-B14F-4D97-AF65-F5344CB8AC3E}">
        <p14:creationId xmlns:p14="http://schemas.microsoft.com/office/powerpoint/2010/main" val="174481890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عَلَيْكُمْ يَا أَوْلِيَاءَ </a:t>
            </a:r>
            <a:r>
              <a:rPr lang="ar-SA" altLang="en-US" dirty="0" err="1"/>
              <a:t>ٱللَّهِ</a:t>
            </a:r>
            <a:r>
              <a:rPr lang="ar-SA" altLang="en-US" dirty="0"/>
              <a:t> وَأَحِبَّائَهُ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all of you, O friends and dears of Allah.</a:t>
            </a:r>
          </a:p>
        </p:txBody>
      </p:sp>
    </p:spTree>
    <p:extLst>
      <p:ext uri="{BB962C8B-B14F-4D97-AF65-F5344CB8AC3E}">
        <p14:creationId xmlns:p14="http://schemas.microsoft.com/office/powerpoint/2010/main" val="35185161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عَلَيْكُمْ يَا أَصْفِيَاءَ </a:t>
            </a:r>
            <a:r>
              <a:rPr lang="ar-SA" altLang="en-US" dirty="0" err="1"/>
              <a:t>ٱللَّهِ</a:t>
            </a:r>
            <a:r>
              <a:rPr lang="ar-SA" altLang="en-US" dirty="0"/>
              <a:t> </a:t>
            </a:r>
            <a:r>
              <a:rPr lang="ar-SA" altLang="en-US" dirty="0" err="1"/>
              <a:t>وَأَوِدَّاءَهُ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all of you, O choice of Allah and sincerely attached to Him.</a:t>
            </a:r>
          </a:p>
        </p:txBody>
      </p:sp>
    </p:spTree>
    <p:extLst>
      <p:ext uri="{BB962C8B-B14F-4D97-AF65-F5344CB8AC3E}">
        <p14:creationId xmlns:p14="http://schemas.microsoft.com/office/powerpoint/2010/main" val="16033278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وَارِثَ عِيسٰى رُوحِ </a:t>
            </a:r>
            <a:r>
              <a:rPr lang="ar-SA" altLang="en-US" dirty="0" err="1"/>
              <a:t>ٱللَّهِ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inheritor of Jesus the spirit of Allah.</a:t>
            </a:r>
          </a:p>
        </p:txBody>
      </p:sp>
    </p:spTree>
    <p:extLst>
      <p:ext uri="{BB962C8B-B14F-4D97-AF65-F5344CB8AC3E}">
        <p14:creationId xmlns:p14="http://schemas.microsoft.com/office/powerpoint/2010/main" val="12677289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عَلَيْكُمْ يَا أَنْصَارَ دِينِ </a:t>
            </a:r>
            <a:r>
              <a:rPr lang="ar-SA" altLang="en-US" dirty="0" err="1"/>
              <a:t>ٱللَّهِ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all of you, O supporters of Allah’s religion.</a:t>
            </a:r>
          </a:p>
        </p:txBody>
      </p:sp>
    </p:spTree>
    <p:extLst>
      <p:ext uri="{BB962C8B-B14F-4D97-AF65-F5344CB8AC3E}">
        <p14:creationId xmlns:p14="http://schemas.microsoft.com/office/powerpoint/2010/main" val="26326898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عَلَيْكُمْ يَا أَنْصَارَ رَسُولِ </a:t>
            </a:r>
            <a:r>
              <a:rPr lang="ar-SA" altLang="en-US" dirty="0" err="1"/>
              <a:t>ٱللَّهِ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all of you, O supporters of the Messenger of Allah.</a:t>
            </a:r>
          </a:p>
        </p:txBody>
      </p:sp>
    </p:spTree>
    <p:extLst>
      <p:ext uri="{BB962C8B-B14F-4D97-AF65-F5344CB8AC3E}">
        <p14:creationId xmlns:p14="http://schemas.microsoft.com/office/powerpoint/2010/main" val="392254833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عَلَيْكُمْ يَا أَنْصَارَ أَمِيرِ </a:t>
            </a:r>
            <a:r>
              <a:rPr lang="ar-SA" altLang="en-US" dirty="0" err="1"/>
              <a:t>ٱلْمُؤْمِنِينَ</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all of you, O supporters of the Commander of the Faithful.</a:t>
            </a:r>
          </a:p>
        </p:txBody>
      </p:sp>
    </p:spTree>
    <p:extLst>
      <p:ext uri="{BB962C8B-B14F-4D97-AF65-F5344CB8AC3E}">
        <p14:creationId xmlns:p14="http://schemas.microsoft.com/office/powerpoint/2010/main" val="317447868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عَلَيْكُمْ يَا أَنْصَارَ فَاطِمَةَ سَيِّدَةِ نِسَاءِ </a:t>
            </a:r>
            <a:r>
              <a:rPr lang="ar-SA" altLang="en-US" dirty="0" err="1"/>
              <a:t>ٱلْعَالَمِينَ</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all of you, O supporters of Fatimah the doyenne of the women of this world.</a:t>
            </a:r>
          </a:p>
        </p:txBody>
      </p:sp>
    </p:spTree>
    <p:extLst>
      <p:ext uri="{BB962C8B-B14F-4D97-AF65-F5344CB8AC3E}">
        <p14:creationId xmlns:p14="http://schemas.microsoft.com/office/powerpoint/2010/main" val="339660626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عَلَيْكُمْ يَا أَنْصَارَ أَبِي مُحَمَّدٍ</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all of you, O supporters of Abu Muhammad,</a:t>
            </a:r>
          </a:p>
        </p:txBody>
      </p:sp>
    </p:spTree>
    <p:extLst>
      <p:ext uri="{BB962C8B-B14F-4D97-AF65-F5344CB8AC3E}">
        <p14:creationId xmlns:p14="http://schemas.microsoft.com/office/powerpoint/2010/main" val="1929274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err="1"/>
              <a:t>ٱلْحَسَنِ</a:t>
            </a:r>
            <a:r>
              <a:rPr lang="ar-SA" altLang="en-US" dirty="0"/>
              <a:t> </a:t>
            </a:r>
            <a:r>
              <a:rPr lang="ar-SA" altLang="en-US" dirty="0" err="1"/>
              <a:t>ٱبْنِ</a:t>
            </a:r>
            <a:r>
              <a:rPr lang="ar-SA" altLang="en-US" dirty="0"/>
              <a:t> عَلِيٍّ الْوَلِيِّ [الزَّكِيِ‏] النَّاصِحِ</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al-Hasan the son of `Ali, the saintly and sincere.</a:t>
            </a:r>
          </a:p>
        </p:txBody>
      </p:sp>
    </p:spTree>
    <p:extLst>
      <p:ext uri="{BB962C8B-B14F-4D97-AF65-F5344CB8AC3E}">
        <p14:creationId xmlns:p14="http://schemas.microsoft.com/office/powerpoint/2010/main" val="246422676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عَلَيْكُمْ يَا أَنْصَارَ أَبِي عَبْدِ </a:t>
            </a:r>
            <a:r>
              <a:rPr lang="ar-SA" altLang="en-US" dirty="0" err="1"/>
              <a:t>ٱللَّهِ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all of you, O supporters of Abu-`Abdullah.</a:t>
            </a:r>
          </a:p>
        </p:txBody>
      </p:sp>
    </p:spTree>
    <p:extLst>
      <p:ext uri="{BB962C8B-B14F-4D97-AF65-F5344CB8AC3E}">
        <p14:creationId xmlns:p14="http://schemas.microsoft.com/office/powerpoint/2010/main" val="411698193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بِأَبِي أَنْتُمْ وَأُمِّي</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My father and mother be sacrificed for you.</a:t>
            </a:r>
          </a:p>
        </p:txBody>
      </p:sp>
    </p:spTree>
    <p:extLst>
      <p:ext uri="{BB962C8B-B14F-4D97-AF65-F5344CB8AC3E}">
        <p14:creationId xmlns:p14="http://schemas.microsoft.com/office/powerpoint/2010/main" val="414280541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طِبْتُمْ وَطَابَتِ </a:t>
            </a:r>
            <a:r>
              <a:rPr lang="ar-SA" altLang="en-US" dirty="0" err="1"/>
              <a:t>ٱلأَرْضُ</a:t>
            </a:r>
            <a:r>
              <a:rPr lang="ar-SA" altLang="en-US" dirty="0"/>
              <a:t> </a:t>
            </a:r>
            <a:r>
              <a:rPr lang="ar-SA" altLang="en-US" dirty="0" err="1"/>
              <a:t>ٱلَّتِي</a:t>
            </a:r>
            <a:r>
              <a:rPr lang="ar-SA" altLang="en-US" dirty="0"/>
              <a:t> فِيهَا دُفِنْتُمْ</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Verily, pure be you and pure be the soil in which you were buried.</a:t>
            </a:r>
          </a:p>
        </p:txBody>
      </p:sp>
    </p:spTree>
    <p:extLst>
      <p:ext uri="{BB962C8B-B14F-4D97-AF65-F5344CB8AC3E}">
        <p14:creationId xmlns:p14="http://schemas.microsoft.com/office/powerpoint/2010/main" val="42654445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وَفُزْتُمْ فَوْزاً عَظيماً</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You attained great success.</a:t>
            </a:r>
          </a:p>
        </p:txBody>
      </p:sp>
    </p:spTree>
    <p:extLst>
      <p:ext uri="{BB962C8B-B14F-4D97-AF65-F5344CB8AC3E}">
        <p14:creationId xmlns:p14="http://schemas.microsoft.com/office/powerpoint/2010/main" val="22217983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وَارِثَ مُحَمَّدٍ حَبِيبِ </a:t>
            </a:r>
            <a:r>
              <a:rPr lang="ar-SA" altLang="en-US" dirty="0" err="1"/>
              <a:t>ٱللَّهِ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inheritor of Muhammad the most beloved by Allah.</a:t>
            </a:r>
          </a:p>
        </p:txBody>
      </p:sp>
    </p:spTree>
    <p:extLst>
      <p:ext uri="{BB962C8B-B14F-4D97-AF65-F5344CB8AC3E}">
        <p14:creationId xmlns:p14="http://schemas.microsoft.com/office/powerpoint/2010/main" val="4592046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فَيَا لَيْتَنِي كُنْتُ مَعَكُمْ فَأَفُوزَ مَعَكُمْ</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Would that I were with you so that I could also share the accomplishment with you.</a:t>
            </a:r>
          </a:p>
        </p:txBody>
      </p:sp>
    </p:spTree>
    <p:extLst>
      <p:ext uri="{BB962C8B-B14F-4D97-AF65-F5344CB8AC3E}">
        <p14:creationId xmlns:p14="http://schemas.microsoft.com/office/powerpoint/2010/main" val="30758754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9F6E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02F72-03CE-38E1-C633-F1B18CEBEFEA}"/>
              </a:ext>
            </a:extLst>
          </p:cNvPr>
          <p:cNvSpPr txBox="1"/>
          <p:nvPr/>
        </p:nvSpPr>
        <p:spPr>
          <a:xfrm>
            <a:off x="2586866" y="2132856"/>
            <a:ext cx="7018267" cy="1200329"/>
          </a:xfrm>
          <a:prstGeom prst="rect">
            <a:avLst/>
          </a:prstGeom>
          <a:noFill/>
        </p:spPr>
        <p:txBody>
          <a:bodyPr wrap="non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زيارة أبا الفضل عباس عليه السلام</a:t>
            </a:r>
          </a:p>
        </p:txBody>
      </p:sp>
    </p:spTree>
    <p:extLst>
      <p:ext uri="{BB962C8B-B14F-4D97-AF65-F5344CB8AC3E}">
        <p14:creationId xmlns:p14="http://schemas.microsoft.com/office/powerpoint/2010/main" val="144560594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يَا </a:t>
            </a:r>
            <a:r>
              <a:rPr lang="ar-SA" altLang="en-US" dirty="0" err="1"/>
              <a:t>ٱبْنَ</a:t>
            </a:r>
            <a:r>
              <a:rPr lang="ar-SA" altLang="en-US" dirty="0"/>
              <a:t> امِيرِ </a:t>
            </a:r>
            <a:r>
              <a:rPr lang="ar-SA" altLang="en-US" dirty="0" err="1"/>
              <a:t>ٱلْمُؤْمِنِينَ</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son of the Commander of the Faithful.</a:t>
            </a:r>
          </a:p>
        </p:txBody>
      </p:sp>
    </p:spTree>
    <p:extLst>
      <p:ext uri="{BB962C8B-B14F-4D97-AF65-F5344CB8AC3E}">
        <p14:creationId xmlns:p14="http://schemas.microsoft.com/office/powerpoint/2010/main" val="79193923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اَلسَّلاَمُ عَلَيْكَ ايُّهَا </a:t>
            </a:r>
            <a:r>
              <a:rPr lang="ar-SA" altLang="en-US" dirty="0" err="1"/>
              <a:t>ٱلْعَبْدُ</a:t>
            </a:r>
            <a:r>
              <a:rPr lang="ar-SA" altLang="en-US" dirty="0"/>
              <a:t> </a:t>
            </a:r>
            <a:r>
              <a:rPr lang="ar-SA" altLang="en-US" dirty="0" err="1"/>
              <a:t>ٱلصَّالِحُ</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Peace be upon you, O righteous servant (of Allah)</a:t>
            </a:r>
          </a:p>
        </p:txBody>
      </p:sp>
    </p:spTree>
    <p:extLst>
      <p:ext uri="{BB962C8B-B14F-4D97-AF65-F5344CB8AC3E}">
        <p14:creationId xmlns:p14="http://schemas.microsoft.com/office/powerpoint/2010/main" val="279457923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err="1"/>
              <a:t>ٱلْمُطِيعُ</a:t>
            </a:r>
            <a:r>
              <a:rPr lang="ar-SA" altLang="en-US" dirty="0"/>
              <a:t> لِلَّهِ وَلِرَسُولِهِ</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obedient to Allah and to His Messenger.</a:t>
            </a:r>
          </a:p>
        </p:txBody>
      </p:sp>
    </p:spTree>
    <p:extLst>
      <p:ext uri="{BB962C8B-B14F-4D97-AF65-F5344CB8AC3E}">
        <p14:creationId xmlns:p14="http://schemas.microsoft.com/office/powerpoint/2010/main" val="25987647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اشْهَدُ انَّكَ قَدْ جَاهَدْتَ وَنَصَحْتَ</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I bear witness that you strove (in the way of Allah), acted sincerely,</a:t>
            </a:r>
          </a:p>
        </p:txBody>
      </p:sp>
    </p:spTree>
    <p:extLst>
      <p:ext uri="{BB962C8B-B14F-4D97-AF65-F5344CB8AC3E}">
        <p14:creationId xmlns:p14="http://schemas.microsoft.com/office/powerpoint/2010/main" val="8040891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وَصَبَرْتَ حَتّٰى اتَاكَ </a:t>
            </a:r>
            <a:r>
              <a:rPr lang="ar-SA" altLang="en-US" dirty="0" err="1"/>
              <a:t>ٱلْيَقِينُ</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tolerated (harm) until death came upon you.</a:t>
            </a:r>
          </a:p>
        </p:txBody>
      </p:sp>
    </p:spTree>
    <p:extLst>
      <p:ext uri="{BB962C8B-B14F-4D97-AF65-F5344CB8AC3E}">
        <p14:creationId xmlns:p14="http://schemas.microsoft.com/office/powerpoint/2010/main" val="670071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لَعَنَ </a:t>
            </a:r>
            <a:r>
              <a:rPr lang="ar-SA" altLang="en-US" dirty="0" err="1"/>
              <a:t>ٱللَّهُ</a:t>
            </a:r>
            <a:r>
              <a:rPr lang="ar-SA" altLang="en-US" dirty="0"/>
              <a:t> </a:t>
            </a:r>
            <a:r>
              <a:rPr lang="ar-SA" altLang="en-US" dirty="0" err="1"/>
              <a:t>ٱلظَّالِمِينَ</a:t>
            </a:r>
            <a:r>
              <a:rPr lang="ar-SA" altLang="en-US" dirty="0"/>
              <a:t> لَكُمْ مِنَ </a:t>
            </a:r>
            <a:r>
              <a:rPr lang="ar-SA" altLang="en-US" dirty="0" err="1"/>
              <a:t>ٱلاوَّلِينَ</a:t>
            </a:r>
            <a:r>
              <a:rPr lang="ar-SA" altLang="en-US" dirty="0"/>
              <a:t> </a:t>
            </a:r>
            <a:r>
              <a:rPr lang="ar-SA" altLang="en-US" dirty="0" err="1"/>
              <a:t>وَٱلآخِرِينَ</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May Allah curse those who wronged you from the past and the present generations</a:t>
            </a:r>
          </a:p>
        </p:txBody>
      </p:sp>
    </p:spTree>
    <p:extLst>
      <p:ext uri="{BB962C8B-B14F-4D97-AF65-F5344CB8AC3E}">
        <p14:creationId xmlns:p14="http://schemas.microsoft.com/office/powerpoint/2010/main" val="10348730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219199"/>
            <a:ext cx="121920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ar-SA" altLang="en-US" dirty="0"/>
              <a:t>وَالْحَقَهُمْ بِدَرْكِ </a:t>
            </a:r>
            <a:r>
              <a:rPr lang="ar-SA" altLang="en-US" dirty="0" err="1"/>
              <a:t>ٱلْجَحِيمِ</a:t>
            </a:r>
            <a:endParaRPr lang="en-US" altLang="en-US" dirty="0"/>
          </a:p>
        </p:txBody>
      </p:sp>
      <p:sp>
        <p:nvSpPr>
          <p:cNvPr id="4099" name="Rectangle 3"/>
          <p:cNvSpPr>
            <a:spLocks noGrp="1" noChangeArrowheads="1"/>
          </p:cNvSpPr>
          <p:nvPr>
            <p:ph type="body" sz="quarter" idx="10"/>
          </p:nvPr>
        </p:nvSpPr>
        <p:spPr>
          <a:xfrm>
            <a:off x="2171700" y="4495801"/>
            <a:ext cx="7848600" cy="1905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spAutoFit/>
          </a:bodyPr>
          <a:lstStyle/>
          <a:p>
            <a:r>
              <a:rPr lang="en-US" altLang="en-US" dirty="0"/>
              <a:t>and may He send them to the lowest layer of the blazing Hell.</a:t>
            </a:r>
          </a:p>
        </p:txBody>
      </p:sp>
    </p:spTree>
    <p:extLst>
      <p:ext uri="{BB962C8B-B14F-4D97-AF65-F5344CB8AC3E}">
        <p14:creationId xmlns:p14="http://schemas.microsoft.com/office/powerpoint/2010/main" val="25815968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1536532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heme/theme1.xml><?xml version="1.0" encoding="utf-8"?>
<a:theme xmlns:a="http://schemas.openxmlformats.org/drawingml/2006/main" name="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docProps/app.xml><?xml version="1.0" encoding="utf-8"?>
<Properties xmlns="http://schemas.openxmlformats.org/officeDocument/2006/extended-properties" xmlns:vt="http://schemas.openxmlformats.org/officeDocument/2006/docPropsVTypes">
  <TotalTime>926</TotalTime>
  <Words>1735</Words>
  <Application>Microsoft Office PowerPoint</Application>
  <PresentationFormat>Widescreen</PresentationFormat>
  <Paragraphs>202</Paragraphs>
  <Slides>101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101</vt:i4>
      </vt:variant>
    </vt:vector>
  </HeadingPairs>
  <TitlesOfParts>
    <vt:vector size="108" baseType="lpstr">
      <vt:lpstr>Arabic Typesetting</vt:lpstr>
      <vt:lpstr>Calibri</vt:lpstr>
      <vt:lpstr>Arial</vt:lpstr>
      <vt:lpstr>Abbas</vt:lpstr>
      <vt:lpstr>Calibri Light</vt:lpstr>
      <vt:lpstr>Default Design</vt:lpstr>
      <vt:lpstr>1_AZ Duas</vt:lpstr>
      <vt:lpstr>PowerPoint Presentation</vt:lpstr>
      <vt:lpstr>PowerPoint Presentation</vt:lpstr>
      <vt:lpstr>أَللّٰهُمَّ صَلِّ عَلٰى مُحَمَّدٍ وَآلِ مُحَمَّدٍ</vt:lpstr>
      <vt:lpstr>اَلسَّلاَمُ عَلَيْكَ يَا وَارِثَ آدَمَ صَفْوَةِ ٱللَّهِ</vt:lpstr>
      <vt:lpstr>اَلسَّلاَمُ عَلَيْكَ يَا وَارِثَ نُوحٍ نَبِيِّ ٱللَّهِ</vt:lpstr>
      <vt:lpstr>اَلسَّلاَمُ عَلَيْكَ يَا وَارِثَ إِبْرَاهِيمَ خَلِيلِ ٱللَّهِ</vt:lpstr>
      <vt:lpstr>اَلسَّلاَمُ عَلَيْكَ يَا وَارِثَ مُوسٰى كَلِيمِ ٱللَّهِ</vt:lpstr>
      <vt:lpstr>اَلسَّلاَمُ عَلَيْكَ يَا وَارِثَ عِيسٰى رُوحِ ٱللَّهِ</vt:lpstr>
      <vt:lpstr>اَلسَّلاَمُ عَلَيْكَ يَا وَارِثَ مُحَمَّدٍ حَبِيبِ ٱللَّهِ</vt:lpstr>
      <vt:lpstr>اَلسَّلاَمُ عَلَيْكَ يَا وَارِثَ أَمِيرِ ٱلْمُؤْمِنِينَ عَلَيْهِ ٱلسَّلاَمُ</vt:lpstr>
      <vt:lpstr>اَلسَّلاَمُ عَلَيْكَ يَا ٱبْنَ مُحَمَّدٍ ٱلْمُصْطَفٰى</vt:lpstr>
      <vt:lpstr>اَلسَّلاَمُ عَلَيْكَ يَا ٱبْنَ عَلِيٍّ ٱلْمُرْتَضٰى</vt:lpstr>
      <vt:lpstr>اَلسَّلاَمُ عَلَيْكَ يَا ٱبْنَ فَاطِمَةَ ٱلزَّهْرَاءِ</vt:lpstr>
      <vt:lpstr>اَلسَّلاَمُ عَلَيْكَ يَا ٱبْن خَدِيـجَةَ ٱلْكُبْرٰى</vt:lpstr>
      <vt:lpstr>اَلسَّلاَمُ عَلَيْكَ يَا ثَارَ ٱللَّهِ وَٱبْنَ ثَارِهِ</vt:lpstr>
      <vt:lpstr>وَٱلْوِتْرَ ٱلْمَوْتُورَ</vt:lpstr>
      <vt:lpstr>أَشْهَدُ أَنَّكَ قَدْ أَقَمْتَ ٱلصَّلاَةَ</vt:lpstr>
      <vt:lpstr>وَآتَيْتَ ٱلزَّكَاةَ </vt:lpstr>
      <vt:lpstr>وَأَمَرْتَ بِٱلْمَعْرُوفِ، وَنَهَيْتَ عَنِ ٱلْمُنْكَرِ</vt:lpstr>
      <vt:lpstr>وَأَطَعْتَ ٱللَّهَ وَرَسُولَهُ حَتّٰى أَتَاكَ ٱلْيَقِينُ</vt:lpstr>
      <vt:lpstr>فَلَعَنَ ٱللَّهُ أُمَّةً قَتَلَتْكَ</vt:lpstr>
      <vt:lpstr>وَلَعَنَ ٱللَّهُ أُمَّةً ظَلَمَتْكَ</vt:lpstr>
      <vt:lpstr>وَلَعَنَ ٱللَّهُ أُمَّةً سَمِعَتْ بِذٰلِكَ فَرَضِيَتْ بِهِ</vt:lpstr>
      <vt:lpstr>يَا مَوْلاَيَ يَا أَبَا عَبْدِ ٱللَّهِ</vt:lpstr>
      <vt:lpstr>أَشْهَدُ أَنَّكَ كُنْتَ نُوراً فِي ٱلأَصْلاَبِ ٱلشَّامِخَةِ</vt:lpstr>
      <vt:lpstr>وَٱلأَرْحَامِ ٱلْمُطَهَّرَةِ</vt:lpstr>
      <vt:lpstr>لَمْ تُنَجِّسْكَ ٱلْجَاهِلِيَّةُ بِأَنْجَاسِهَا</vt:lpstr>
      <vt:lpstr>وَلَمْ تُلْبِسْكَ مِنْ مُدْلَهِمَّاتِ ثِيَابِهَا</vt:lpstr>
      <vt:lpstr>وَأَشْهَدُ أَنَّكَ مِنْ دَعَائِمِ ٱلدِّينِ</vt:lpstr>
      <vt:lpstr>وَأَرْكَانِ ٱلْمُؤْمِنِينَ</vt:lpstr>
      <vt:lpstr>وَأَشْهَدُ أَنَّكَ ٱلإِمَامُ ٱلْبَرُّ ٱلتَّقِيُّ</vt:lpstr>
      <vt:lpstr>ٱلرَّضِيُّ ٱلزَّكِيُّ ٱلْهَادِي ٱلْمَهْدِيُّ</vt:lpstr>
      <vt:lpstr>وَأَشْهَدُ أَنَّ ٱلأَئِمَّةَ مِنْ وُلْدِكَ كَلِمَةُ ٱلتَّقْوٰى</vt:lpstr>
      <vt:lpstr>وَأَعْلاَمُ ٱلْهُدٰى</vt:lpstr>
      <vt:lpstr>وَٱلْعُروَةُ ٱلْوُثْقٰى</vt:lpstr>
      <vt:lpstr>وَٱلْحُجَّةُ عَلٰى أَهْلِ ٱلدُّنْيَا</vt:lpstr>
      <vt:lpstr>وَأُشْهِدُ ٱللَّهَ وَمَلاَئِكَتَهُ</vt:lpstr>
      <vt:lpstr>وَأَنْبِيَاءَهُ وَرُسُلَهُ</vt:lpstr>
      <vt:lpstr>أَنِّي بِكُمْ مُؤْمِنٌ وَبِـإِيَابِكُمْ مُوقِنٌ</vt:lpstr>
      <vt:lpstr>بِشَرَائِعِ دِينِي وَخَوَاتِيمِ عَمَلي</vt:lpstr>
      <vt:lpstr>وَقَلْبِي لِقَلْبِكُمْ سِلْمٌ</vt:lpstr>
      <vt:lpstr>وَأَمْرِي لأَمْرِكُمْ مُتَّبِعٌ</vt:lpstr>
      <vt:lpstr>صَلَوَاتُ اللَّهِ عَلَيْكُمْ وَعَلٰى أَرْوَاحِكُمْ</vt:lpstr>
      <vt:lpstr>وَعَلٰى أَجْسَادِكُمْ وَعَلٰى أَجْسَامِكُمْ</vt:lpstr>
      <vt:lpstr>وَعَلٰى شَاهِدِكُمْ وَعَلٰى غَائِبِكُمْ</vt:lpstr>
      <vt:lpstr>وَعَلٰى ظَاهِرِكُمْ وَعَلٰى بَاطِنِكُمْ</vt:lpstr>
      <vt:lpstr>بِأَبِي أَنْتَ وَأُمِّي يَا بْنَ رَسُولِ ٱللَّهِ</vt:lpstr>
      <vt:lpstr>بِأَبِي أَنْتَ وَأُمِّي يَا أَبَا عَبْدِ ٱللَّهِ</vt:lpstr>
      <vt:lpstr>لَقَدْ عَظُمَتِ ٱلرَّزِيَّةُ</vt:lpstr>
      <vt:lpstr>وَجَلَّتِ ٱلْمُصيبَةُ بِكَ عَلَيْنَا</vt:lpstr>
      <vt:lpstr>وَعَلٰى جَمِيعِ أَهْلِ ٱلسَّمَاوَاتِ وَٱلأَرْضِ</vt:lpstr>
      <vt:lpstr>فَلَعَنَ ٱللَّهُ أُمَّةً أَسْرَجَتْ وَأَلْجَمَتْ</vt:lpstr>
      <vt:lpstr>وَتَهَيَّأَتْ لِقِتَالِكَ</vt:lpstr>
      <vt:lpstr>يَا مَوْلاَيَ يَا أَبَا عَبْدِ ٱللَّهِ</vt:lpstr>
      <vt:lpstr>قَصَدْتُ حَرَمَكَ</vt:lpstr>
      <vt:lpstr>وَأَتَيْتُ إِلٰى مَشْهَدِكَ</vt:lpstr>
      <vt:lpstr>أَسْأَلُ ٱللَّهَ بِٱلشَّأْنِ ٱلَّذِي لَكَ عِنْدَهُ</vt:lpstr>
      <vt:lpstr>وَبِٱلْمَحَلِّ ٱلَّذِي لَكَ لَدَيْهِ</vt:lpstr>
      <vt:lpstr>أَنْ يُصَلِّيَ عَلٰى مُحَمَّدٍ وَآلِ مُحَمَّدٍ</vt:lpstr>
      <vt:lpstr>وَأَنْ يَجْعَلَنِي مَعَكُمْ فِي ٱلدُّنْيَا وَٱلآخِرَةِ</vt:lpstr>
      <vt:lpstr>PowerPoint Presentation</vt:lpstr>
      <vt:lpstr>اَلسَّلاَمُ عَلَيْكَ يَا ٱبْن رَسُولِ ٱللَّهِ</vt:lpstr>
      <vt:lpstr>اَلسَّلاَمُ عَلَيْكَ يَا ٱبْن نَبِيِّ ٱللَّهِ</vt:lpstr>
      <vt:lpstr>اَلسَّلاَمُ عَلَيْكَ يَا ٱبْن أَمِيرِ ٱلْمُؤْمِنِينَ</vt:lpstr>
      <vt:lpstr>اَلسَّلاَمُ عَلَيْكَ يَا ٱبْن ٱلْحُسَيْنِ ٱلشَّهِيدِ</vt:lpstr>
      <vt:lpstr>اَلسَّلاَمُ عَلَيْكَ أَيُّهَا ٱلشَّهِيدُ</vt:lpstr>
      <vt:lpstr>اَلسَّلاَمُ عَلَيْكَ أَيُّهَا ٱلْمَظْلُومُ وَٱبْنُ ٱلْمَظْلُومِ</vt:lpstr>
      <vt:lpstr>لَعَنَ ٱللَّهُ أُمَّةً قَتَلَتْكَ</vt:lpstr>
      <vt:lpstr>وَلَعَنَ ٱللَّهُ أُمَّةً ظَلَمَتْكَ</vt:lpstr>
      <vt:lpstr>وَلَعَنَ ٱللَّهُ أُمَّةً سَمِعَتْ بِذٰلِكَ فَرَضِيَتْ بِهِ</vt:lpstr>
      <vt:lpstr>اَلسَّلاَمُ عَلَيْكَ يَا وَلِيَّ ٱللَّهِ وَٱبْنَ وَلِيِّهِ</vt:lpstr>
      <vt:lpstr>لَقَدْ عَظُمَتِ ٱلْمُصيبَةُ</vt:lpstr>
      <vt:lpstr>وَجَلَّتِ ٱلرَّزِيَّةُ بِكَ عَلَيْنَا</vt:lpstr>
      <vt:lpstr>وَعَلٰى جَمِيعِ ٱلْمُسْلِمينَ</vt:lpstr>
      <vt:lpstr>فَلَعَنَ ٱللَّهُ أُمَّةً قَتَلَتْكَ</vt:lpstr>
      <vt:lpstr>وَأَبْرَأُ إِلٰى ٱللَّهِ وَإِلَيْكَ مِنْهُمْ</vt:lpstr>
      <vt:lpstr>PowerPoint Presentation</vt:lpstr>
      <vt:lpstr>اَلسَّلاَمُ عَلَيْكُمْ يَا أَوْلِيَاءَ ٱللَّهِ وَأَحِبَّائَهُ</vt:lpstr>
      <vt:lpstr>اَلسَّلاَمُ عَلَيْكُمْ يَا أَصْفِيَاءَ ٱللَّهِ وَأَوِدَّاءَهُ</vt:lpstr>
      <vt:lpstr>اَلسَّلاَمُ عَلَيْكُمْ يَا أَنْصَارَ دِينِ ٱللَّهِ</vt:lpstr>
      <vt:lpstr>اَلسَّلاَمُ عَلَيْكُمْ يَا أَنْصَارَ رَسُولِ ٱللَّهِ</vt:lpstr>
      <vt:lpstr>اَلسَّلاَمُ عَلَيْكُمْ يَا أَنْصَارَ أَمِيرِ ٱلْمُؤْمِنِينَ</vt:lpstr>
      <vt:lpstr>اَلسَّلاَمُ عَلَيْكُمْ يَا أَنْصَارَ فَاطِمَةَ سَيِّدَةِ نِسَاءِ ٱلْعَالَمِينَ</vt:lpstr>
      <vt:lpstr>اَلسَّلاَمُ عَلَيْكُمْ يَا أَنْصَارَ أَبِي مُحَمَّدٍ</vt:lpstr>
      <vt:lpstr>ٱلْحَسَنِ ٱبْنِ عَلِيٍّ الْوَلِيِّ [الزَّكِيِ‏] النَّاصِحِ</vt:lpstr>
      <vt:lpstr>اَلسَّلاَمُ عَلَيْكُمْ يَا أَنْصَارَ أَبِي عَبْدِ ٱللَّهِ</vt:lpstr>
      <vt:lpstr>بِأَبِي أَنْتُمْ وَأُمِّي</vt:lpstr>
      <vt:lpstr>طِبْتُمْ وَطَابَتِ ٱلأَرْضُ ٱلَّتِي فِيهَا دُفِنْتُمْ</vt:lpstr>
      <vt:lpstr>وَفُزْتُمْ فَوْزاً عَظيماً</vt:lpstr>
      <vt:lpstr>فَيَا لَيْتَنِي كُنْتُ مَعَكُمْ فَأَفُوزَ مَعَكُمْ</vt:lpstr>
      <vt:lpstr>PowerPoint Presentation</vt:lpstr>
      <vt:lpstr>اَلسَّلاَمُ عَلَيْكَ يَا ٱبْنَ امِيرِ ٱلْمُؤْمِنِينَ</vt:lpstr>
      <vt:lpstr>اَلسَّلاَمُ عَلَيْكَ ايُّهَا ٱلْعَبْدُ ٱلصَّالِحُ</vt:lpstr>
      <vt:lpstr>ٱلْمُطِيعُ لِلَّهِ وَلِرَسُولِهِ</vt:lpstr>
      <vt:lpstr>اشْهَدُ انَّكَ قَدْ جَاهَدْتَ وَنَصَحْتَ</vt:lpstr>
      <vt:lpstr>وَصَبَرْتَ حَتّٰى اتَاكَ ٱلْيَقِينُ</vt:lpstr>
      <vt:lpstr>لَعَنَ ٱللَّهُ ٱلظَّالِمِينَ لَكُمْ مِنَ ٱلاوَّلِينَ وَٱلآخِرِينَ</vt:lpstr>
      <vt:lpstr>وَالْحَقَهُمْ بِدَرْكِ ٱلْجَحِيمِ</vt:lpstr>
      <vt:lpstr>أَللّٰهُمَّ صَلِّ عَلٰى مُحَمَّدٍ وَآلِ مُحَمَّدٍ</vt:lpstr>
      <vt:lpstr>Please recite a  Surah al-Fatiha for all marhumeen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Ghayur Haider</cp:lastModifiedBy>
  <cp:revision>2</cp:revision>
  <dcterms:created xsi:type="dcterms:W3CDTF">2022-03-17T06:00:11Z</dcterms:created>
  <dcterms:modified xsi:type="dcterms:W3CDTF">2024-07-04T07:51:15Z</dcterms:modified>
</cp:coreProperties>
</file>