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5" r:id="rId10"/>
    <p:sldId id="27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17A"/>
    <a:srgbClr val="670001"/>
    <a:srgbClr val="2651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716C-FBCA-19B8-5EF4-6130791A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6F8BE-B0AB-4599-EC59-10D87F9B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15F5-1610-BB60-FAD6-0235C20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4567-101E-072A-7902-E23B2B81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D30F-A515-8E02-CC74-CC178AF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9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0C23-09A7-983A-BCB7-8F4AD6DE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254C-720B-EA21-80BD-71A9D6ED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98A1-9F0B-25EF-B186-993802C5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0CD2-1BA5-28D5-D729-AD107458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8A7E-BBE1-2B26-B5C9-A46B844A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8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FC1AA-D2E1-1B86-07D8-34EBA08CF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C5DC-BD82-5432-8A74-929D3493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0514-8BCB-9586-F081-9558755B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B325-FC4E-23AD-13E5-66F9742C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F99E-83FE-1314-4C54-C0620C8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84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38943"/>
            <a:ext cx="11089232" cy="5780114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427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17C2-EEB4-D642-0068-56E723E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5E99-A757-2355-330C-570DBB36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366-34F1-B5C3-B2CA-72A7B246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1CD1-DCBC-76B6-7F11-1736D4E3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41375-1181-BD21-A23B-8AA43A40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65F-D962-A7BC-7D8D-0BF2896C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5CE4E-6ECE-E1C0-58F7-779192BB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0D98-A072-89B7-EE5A-1177743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B0B9-1EAE-8FC9-D75E-3DB4946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C725-6672-75E6-6933-37B69BF8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1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6DAB-F3C6-0C98-9F74-9A956E56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260D-A31A-0E92-DD84-BB8AE7A04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93826-7F47-169E-5EEB-3B83F0EE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A1271-63DA-AF1D-FB14-2F0F72A4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09B2-D0FE-A93F-A178-078D8AA2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CF26-214E-2948-D26D-26AFCB6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4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383-5463-DAB0-8330-562572E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4340-508F-66B3-3E24-9CDD8679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823BE-74FD-4488-394D-FA849638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6D84-9178-67B4-D514-FBDA3333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25F00-7E96-4948-799F-8BE84338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9A53B-F5DB-8C7D-8247-C51F260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F003-32C5-D7AF-F678-62B509D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663D2-ED8C-86B1-629D-44ED9D46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27E-ABDF-6394-0D8B-D8122F2A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04D6-FEEE-B18C-99DC-A69237C1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2DC7F-3C56-FB50-0E8E-6465D1A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FDC4-C946-6FBC-CF88-498FE8A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5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1B99F-1CF4-F27C-2B07-E5B05F7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D1E6-AA0C-685A-B85D-004CE0AE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1ECE-103D-45EC-77AA-76B5ADA0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6FB-22AA-1EEA-CA98-3CB7FD2C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B912-E3E6-CF30-C5FE-E56349A5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6F06-9FAC-279D-99E7-2A6CD8D0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E9EB3-5B7F-0FF4-A6CB-B869E810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3C2C-FCB2-91E0-DFEA-A021B1BA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E560-0B6B-48CB-60DD-DE7ED79A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5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1B5F-225C-F87C-FE5F-C60147B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81A61-C28D-7535-F78D-FD38BA9C5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32CA-6221-1F96-C8DE-0F1D1E85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59D2-3447-BFE0-DCDE-DA324991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BD1B-6DD7-2B6C-2644-B983958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0608-F762-FD94-DD3C-5A8FAFED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55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162B4-3B11-44C0-3268-2458E4AB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E2D8F-2B94-BA9C-849E-60C77291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37D1-E16E-2591-5D04-23298752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6054-2CF7-48D1-9217-B08C0AC51786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C150-1DD3-DA07-F26B-310223F9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A28C-66DA-7F26-CF75-F07DD314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1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1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3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The Meanings That Control Us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4715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10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The Bridge Connected to 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Where?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890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070060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Safar 13,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30, 2023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100674"/>
            <a:ext cx="6968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Bibi Sakina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 rtl="1"/>
            <a:r>
              <a:rPr lang="ar-EG" sz="48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بى بى سكينه سلام الله عليها</a:t>
            </a:r>
            <a:endParaRPr lang="en-CA" sz="48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117789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310460" y="522460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2434807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424494" y="1020923"/>
            <a:ext cx="784200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25,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12, 2023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0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of Imam Sajjad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/>
            <a:r>
              <a:rPr lang="ar-EG" sz="40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سيدالساجدين امام زين العابدين عليه السلام</a:t>
            </a:r>
            <a:endParaRPr lang="en-CA" sz="40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20607" y="196564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200679" y="519074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1760480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424494" y="1020923"/>
            <a:ext cx="784200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25,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12, 2023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0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of Imam Sajjad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/>
            <a:r>
              <a:rPr lang="ar-EG" sz="40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سيدالساجدين امام زين العابدين عليه السلام</a:t>
            </a:r>
            <a:endParaRPr lang="en-CA" sz="40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20607" y="196564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200679" y="519074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17743259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2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Qudrah in the Eyes of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Imam Hussain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7711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The Hardship of Running 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Away from Allah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40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4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Which Life is Better Than Death?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4021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5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What Gives Your Life Value?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20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6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Is Death the Lack of Life?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501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7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Karbala: Neither the Start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Nor the End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295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8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Where are the honey-like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Hardships in my life?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112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9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Do We See Death Like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Imam Hussain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5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426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Abbas</vt:lpstr>
      <vt:lpstr>AF_Najed</vt:lpstr>
      <vt:lpstr>Arabic Typesetting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Ghayur Haider</cp:lastModifiedBy>
  <cp:revision>34</cp:revision>
  <dcterms:created xsi:type="dcterms:W3CDTF">2023-07-18T21:25:34Z</dcterms:created>
  <dcterms:modified xsi:type="dcterms:W3CDTF">2024-07-07T05:17:22Z</dcterms:modified>
</cp:coreProperties>
</file>