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47A"/>
    <a:srgbClr val="8E0000"/>
    <a:srgbClr val="E7C179"/>
    <a:srgbClr val="212615"/>
    <a:srgbClr val="2E2E1E"/>
    <a:srgbClr val="000000"/>
    <a:srgbClr val="2D2F1C"/>
    <a:srgbClr val="265191"/>
    <a:srgbClr val="CC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70"/>
            <a:ext cx="91440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80951"/>
            <a:ext cx="9144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73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18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70392"/>
            <a:ext cx="262890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392"/>
            <a:ext cx="773430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45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37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97878"/>
            <a:ext cx="1051560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141750"/>
            <a:ext cx="1051560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45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51959"/>
            <a:ext cx="51816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5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392"/>
            <a:ext cx="1051560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84543"/>
            <a:ext cx="5157787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69035"/>
            <a:ext cx="5157787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84543"/>
            <a:ext cx="518318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69035"/>
            <a:ext cx="518318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59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1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47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60799"/>
            <a:ext cx="617220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55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13360"/>
            <a:ext cx="3932237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60799"/>
            <a:ext cx="617220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60120"/>
            <a:ext cx="3932237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589F-DBB7-44DD-A1E6-877A6DD3A1CA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55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0392"/>
            <a:ext cx="1051560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51959"/>
            <a:ext cx="1051560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1589F-DBB7-44DD-A1E6-877A6DD3A1CA}" type="datetimeFigureOut">
              <a:rPr lang="en-CA" smtClean="0"/>
              <a:t>2024-07-07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966297"/>
            <a:ext cx="41148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966297"/>
            <a:ext cx="27432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D565-059E-471E-9B6D-EFADA63E69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86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163">
            <a:extLst>
              <a:ext uri="{FF2B5EF4-FFF2-40B4-BE49-F238E27FC236}">
                <a16:creationId xmlns:a16="http://schemas.microsoft.com/office/drawing/2014/main" id="{D98F0772-7BDF-BD48-F4F4-0550E73DCBFD}"/>
              </a:ext>
            </a:extLst>
          </p:cNvPr>
          <p:cNvSpPr/>
          <p:nvPr/>
        </p:nvSpPr>
        <p:spPr>
          <a:xfrm>
            <a:off x="8644464" y="424896"/>
            <a:ext cx="2280138" cy="2590784"/>
          </a:xfrm>
          <a:prstGeom prst="ellipse">
            <a:avLst/>
          </a:prstGeom>
          <a:gradFill flip="none" rotWithShape="1">
            <a:gsLst>
              <a:gs pos="0">
                <a:srgbClr val="8E0000">
                  <a:alpha val="57000"/>
                </a:srgb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E27891B-0F70-C16B-8A41-90AD511FDAEE}"/>
              </a:ext>
            </a:extLst>
          </p:cNvPr>
          <p:cNvGrpSpPr/>
          <p:nvPr/>
        </p:nvGrpSpPr>
        <p:grpSpPr>
          <a:xfrm>
            <a:off x="1743817" y="707081"/>
            <a:ext cx="1814919" cy="1784867"/>
            <a:chOff x="1743817" y="534805"/>
            <a:chExt cx="1814919" cy="178486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B5DCA2-6ABF-31B8-EBDD-1588F5B6CDF6}"/>
                </a:ext>
              </a:extLst>
            </p:cNvPr>
            <p:cNvSpPr txBox="1"/>
            <p:nvPr/>
          </p:nvSpPr>
          <p:spPr>
            <a:xfrm>
              <a:off x="1743817" y="534805"/>
              <a:ext cx="181491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1"/>
              <a:r>
                <a:rPr lang="ar-EG" sz="3200" b="1" dirty="0">
                  <a:solidFill>
                    <a:srgbClr val="E7C179"/>
                  </a:solidFill>
                  <a:latin typeface="Jameel Noori Nastaleeq" panose="02000503000000000004" pitchFamily="2" charset="-78"/>
                  <a:cs typeface="Jameel Noori Nastaleeq" panose="02000503000000000004" pitchFamily="2" charset="-78"/>
                </a:rPr>
                <a:t>عشره محرم</a:t>
              </a:r>
              <a:endParaRPr lang="en-CA" sz="3200" b="1" dirty="0">
                <a:solidFill>
                  <a:srgbClr val="E7C179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endParaRPr>
            </a:p>
            <a:p>
              <a:pPr algn="ctr" rtl="1"/>
              <a:r>
                <a:rPr lang="ur-PK" sz="3200" b="1" dirty="0">
                  <a:solidFill>
                    <a:srgbClr val="E7C179"/>
                  </a:solidFill>
                  <a:latin typeface="Jameel Noori Nastaleeq" panose="02000503000000000004" pitchFamily="2" charset="-78"/>
                  <a:cs typeface="Jameel Noori Nastaleeq" panose="02000503000000000004" pitchFamily="2" charset="-78"/>
                </a:rPr>
                <a:t>۱۴۴۶ / ۲۰۲۴</a:t>
              </a:r>
              <a:endParaRPr lang="en-CA" sz="3200" b="1" dirty="0">
                <a:solidFill>
                  <a:srgbClr val="E7C179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BD5158-E2C4-3C22-B201-085D07D2BA32}"/>
                </a:ext>
              </a:extLst>
            </p:cNvPr>
            <p:cNvSpPr txBox="1"/>
            <p:nvPr/>
          </p:nvSpPr>
          <p:spPr>
            <a:xfrm>
              <a:off x="1932170" y="1611786"/>
              <a:ext cx="14382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000" b="1" dirty="0">
                  <a:solidFill>
                    <a:srgbClr val="E7C179"/>
                  </a:solidFill>
                  <a:latin typeface="Lexend Deca Black" pitchFamily="2" charset="0"/>
                </a:rPr>
                <a:t>Muharram</a:t>
              </a:r>
            </a:p>
            <a:p>
              <a:pPr algn="ctr"/>
              <a:r>
                <a:rPr lang="en-CA" sz="2000" b="1" dirty="0">
                  <a:solidFill>
                    <a:srgbClr val="E7C179"/>
                  </a:solidFill>
                  <a:latin typeface="Lexend Deca Black" pitchFamily="2" charset="0"/>
                </a:rPr>
                <a:t>1446 / 2024</a:t>
              </a: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38459AA7-8109-F619-6DC6-51DD1CE2B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2" t="21643" r="23487" b="25506"/>
          <a:stretch/>
        </p:blipFill>
        <p:spPr>
          <a:xfrm>
            <a:off x="4309936" y="0"/>
            <a:ext cx="4012162" cy="3196456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DCD70A78-D29F-83FF-6F6F-B32C2C307D4B}"/>
              </a:ext>
            </a:extLst>
          </p:cNvPr>
          <p:cNvGrpSpPr/>
          <p:nvPr/>
        </p:nvGrpSpPr>
        <p:grpSpPr>
          <a:xfrm>
            <a:off x="9093504" y="919579"/>
            <a:ext cx="1342398" cy="1359871"/>
            <a:chOff x="5303381" y="7140851"/>
            <a:chExt cx="467895" cy="473985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31C9E9-19D6-A1D9-EDD1-0AD88A6A2DE0}"/>
                </a:ext>
              </a:extLst>
            </p:cNvPr>
            <p:cNvSpPr/>
            <p:nvPr/>
          </p:nvSpPr>
          <p:spPr>
            <a:xfrm>
              <a:off x="5419600" y="7140851"/>
              <a:ext cx="236509" cy="278321"/>
            </a:xfrm>
            <a:custGeom>
              <a:avLst/>
              <a:gdLst>
                <a:gd name="connsiteX0" fmla="*/ 590432 w 640355"/>
                <a:gd name="connsiteY0" fmla="*/ 400848 h 753564"/>
                <a:gd name="connsiteX1" fmla="*/ 348637 w 640355"/>
                <a:gd name="connsiteY1" fmla="*/ 171623 h 753564"/>
                <a:gd name="connsiteX2" fmla="*/ 323082 w 640355"/>
                <a:gd name="connsiteY2" fmla="*/ 146124 h 753564"/>
                <a:gd name="connsiteX3" fmla="*/ 321488 w 640355"/>
                <a:gd name="connsiteY3" fmla="*/ 12217 h 753564"/>
                <a:gd name="connsiteX4" fmla="*/ 324468 w 640355"/>
                <a:gd name="connsiteY4" fmla="*/ 8902 h 753564"/>
                <a:gd name="connsiteX5" fmla="*/ 320821 w 640355"/>
                <a:gd name="connsiteY5" fmla="*/ 5358 h 753564"/>
                <a:gd name="connsiteX6" fmla="*/ 320821 w 640355"/>
                <a:gd name="connsiteY6" fmla="*/ 3832 h 753564"/>
                <a:gd name="connsiteX7" fmla="*/ 320075 w 640355"/>
                <a:gd name="connsiteY7" fmla="*/ -68 h 753564"/>
                <a:gd name="connsiteX8" fmla="*/ 319329 w 640355"/>
                <a:gd name="connsiteY8" fmla="*/ 3832 h 753564"/>
                <a:gd name="connsiteX9" fmla="*/ 319329 w 640355"/>
                <a:gd name="connsiteY9" fmla="*/ 5358 h 753564"/>
                <a:gd name="connsiteX10" fmla="*/ 315683 w 640355"/>
                <a:gd name="connsiteY10" fmla="*/ 8902 h 753564"/>
                <a:gd name="connsiteX11" fmla="*/ 318666 w 640355"/>
                <a:gd name="connsiteY11" fmla="*/ 12217 h 753564"/>
                <a:gd name="connsiteX12" fmla="*/ 317060 w 640355"/>
                <a:gd name="connsiteY12" fmla="*/ 146009 h 753564"/>
                <a:gd name="connsiteX13" fmla="*/ 317048 w 640355"/>
                <a:gd name="connsiteY13" fmla="*/ 146009 h 753564"/>
                <a:gd name="connsiteX14" fmla="*/ 291514 w 640355"/>
                <a:gd name="connsiteY14" fmla="*/ 171623 h 753564"/>
                <a:gd name="connsiteX15" fmla="*/ 49707 w 640355"/>
                <a:gd name="connsiteY15" fmla="*/ 400848 h 753564"/>
                <a:gd name="connsiteX16" fmla="*/ 20321 w 640355"/>
                <a:gd name="connsiteY16" fmla="*/ 636991 h 753564"/>
                <a:gd name="connsiteX17" fmla="*/ 20882 w 640355"/>
                <a:gd name="connsiteY17" fmla="*/ 649803 h 753564"/>
                <a:gd name="connsiteX18" fmla="*/ 20882 w 640355"/>
                <a:gd name="connsiteY18" fmla="*/ 753497 h 753564"/>
                <a:gd name="connsiteX19" fmla="*/ 619269 w 640355"/>
                <a:gd name="connsiteY19" fmla="*/ 753497 h 753564"/>
                <a:gd name="connsiteX20" fmla="*/ 619269 w 640355"/>
                <a:gd name="connsiteY20" fmla="*/ 649803 h 753564"/>
                <a:gd name="connsiteX21" fmla="*/ 619818 w 640355"/>
                <a:gd name="connsiteY21" fmla="*/ 636991 h 753564"/>
                <a:gd name="connsiteX22" fmla="*/ 590432 w 640355"/>
                <a:gd name="connsiteY22" fmla="*/ 400848 h 75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0355" h="753564">
                  <a:moveTo>
                    <a:pt x="590432" y="400848"/>
                  </a:moveTo>
                  <a:cubicBezTo>
                    <a:pt x="506198" y="273893"/>
                    <a:pt x="364578" y="183586"/>
                    <a:pt x="348637" y="171623"/>
                  </a:cubicBezTo>
                  <a:cubicBezTo>
                    <a:pt x="334102" y="160726"/>
                    <a:pt x="324779" y="156321"/>
                    <a:pt x="323082" y="146124"/>
                  </a:cubicBezTo>
                  <a:lnTo>
                    <a:pt x="321488" y="12217"/>
                  </a:lnTo>
                  <a:cubicBezTo>
                    <a:pt x="321488" y="12217"/>
                    <a:pt x="324468" y="11999"/>
                    <a:pt x="324468" y="8902"/>
                  </a:cubicBezTo>
                  <a:cubicBezTo>
                    <a:pt x="324468" y="5794"/>
                    <a:pt x="320821" y="5358"/>
                    <a:pt x="320821" y="5358"/>
                  </a:cubicBezTo>
                  <a:lnTo>
                    <a:pt x="320821" y="3832"/>
                  </a:lnTo>
                  <a:cubicBezTo>
                    <a:pt x="320821" y="3832"/>
                    <a:pt x="323608" y="1814"/>
                    <a:pt x="320075" y="-68"/>
                  </a:cubicBezTo>
                  <a:cubicBezTo>
                    <a:pt x="316543" y="1814"/>
                    <a:pt x="319329" y="3832"/>
                    <a:pt x="319329" y="3832"/>
                  </a:cubicBezTo>
                  <a:lnTo>
                    <a:pt x="319329" y="5358"/>
                  </a:lnTo>
                  <a:cubicBezTo>
                    <a:pt x="319329" y="5358"/>
                    <a:pt x="315683" y="5794"/>
                    <a:pt x="315683" y="8902"/>
                  </a:cubicBezTo>
                  <a:cubicBezTo>
                    <a:pt x="315683" y="11999"/>
                    <a:pt x="318666" y="12217"/>
                    <a:pt x="318666" y="12217"/>
                  </a:cubicBezTo>
                  <a:lnTo>
                    <a:pt x="317060" y="146009"/>
                  </a:lnTo>
                  <a:lnTo>
                    <a:pt x="317048" y="146009"/>
                  </a:lnTo>
                  <a:cubicBezTo>
                    <a:pt x="315395" y="156287"/>
                    <a:pt x="306104" y="160680"/>
                    <a:pt x="291514" y="171623"/>
                  </a:cubicBezTo>
                  <a:cubicBezTo>
                    <a:pt x="275561" y="183586"/>
                    <a:pt x="133952" y="273893"/>
                    <a:pt x="49707" y="400848"/>
                  </a:cubicBezTo>
                  <a:cubicBezTo>
                    <a:pt x="-41387" y="538127"/>
                    <a:pt x="20321" y="636991"/>
                    <a:pt x="20321" y="636991"/>
                  </a:cubicBezTo>
                  <a:lnTo>
                    <a:pt x="20882" y="649803"/>
                  </a:lnTo>
                  <a:lnTo>
                    <a:pt x="20882" y="753497"/>
                  </a:lnTo>
                  <a:lnTo>
                    <a:pt x="619269" y="753497"/>
                  </a:lnTo>
                  <a:lnTo>
                    <a:pt x="619269" y="649803"/>
                  </a:lnTo>
                  <a:lnTo>
                    <a:pt x="619818" y="636991"/>
                  </a:lnTo>
                  <a:cubicBezTo>
                    <a:pt x="619818" y="636991"/>
                    <a:pt x="681539" y="538127"/>
                    <a:pt x="590432" y="400848"/>
                  </a:cubicBezTo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64777D-8445-34A8-2E3B-BC67041DE400}"/>
                </a:ext>
              </a:extLst>
            </p:cNvPr>
            <p:cNvSpPr/>
            <p:nvPr/>
          </p:nvSpPr>
          <p:spPr>
            <a:xfrm>
              <a:off x="5469452" y="7231698"/>
              <a:ext cx="149577" cy="178246"/>
            </a:xfrm>
            <a:custGeom>
              <a:avLst/>
              <a:gdLst>
                <a:gd name="connsiteX0" fmla="*/ 236756 w 404985"/>
                <a:gd name="connsiteY0" fmla="*/ 275544 h 482611"/>
                <a:gd name="connsiteX1" fmla="*/ 223393 w 404985"/>
                <a:gd name="connsiteY1" fmla="*/ 251192 h 482611"/>
                <a:gd name="connsiteX2" fmla="*/ 212394 w 404985"/>
                <a:gd name="connsiteY2" fmla="*/ 248300 h 482611"/>
                <a:gd name="connsiteX3" fmla="*/ 194535 w 404985"/>
                <a:gd name="connsiteY3" fmla="*/ 262319 h 482611"/>
                <a:gd name="connsiteX4" fmla="*/ 198940 w 404985"/>
                <a:gd name="connsiteY4" fmla="*/ 275991 h 482611"/>
                <a:gd name="connsiteX5" fmla="*/ 215618 w 404985"/>
                <a:gd name="connsiteY5" fmla="*/ 284674 h 482611"/>
                <a:gd name="connsiteX6" fmla="*/ 224380 w 404985"/>
                <a:gd name="connsiteY6" fmla="*/ 287267 h 482611"/>
                <a:gd name="connsiteX7" fmla="*/ 236756 w 404985"/>
                <a:gd name="connsiteY7" fmla="*/ 275544 h 482611"/>
                <a:gd name="connsiteX8" fmla="*/ 249764 w 404985"/>
                <a:gd name="connsiteY8" fmla="*/ 260551 h 482611"/>
                <a:gd name="connsiteX9" fmla="*/ 244258 w 404985"/>
                <a:gd name="connsiteY9" fmla="*/ 292749 h 482611"/>
                <a:gd name="connsiteX10" fmla="*/ 293315 w 404985"/>
                <a:gd name="connsiteY10" fmla="*/ 306306 h 482611"/>
                <a:gd name="connsiteX11" fmla="*/ 295379 w 404985"/>
                <a:gd name="connsiteY11" fmla="*/ 297350 h 482611"/>
                <a:gd name="connsiteX12" fmla="*/ 287704 w 404985"/>
                <a:gd name="connsiteY12" fmla="*/ 282289 h 482611"/>
                <a:gd name="connsiteX13" fmla="*/ 258881 w 404985"/>
                <a:gd name="connsiteY13" fmla="*/ 264201 h 482611"/>
                <a:gd name="connsiteX14" fmla="*/ 249764 w 404985"/>
                <a:gd name="connsiteY14" fmla="*/ 260551 h 482611"/>
                <a:gd name="connsiteX15" fmla="*/ 189993 w 404985"/>
                <a:gd name="connsiteY15" fmla="*/ 133529 h 482611"/>
                <a:gd name="connsiteX16" fmla="*/ 207519 w 404985"/>
                <a:gd name="connsiteY16" fmla="*/ 139837 h 482611"/>
                <a:gd name="connsiteX17" fmla="*/ 246000 w 404985"/>
                <a:gd name="connsiteY17" fmla="*/ 142418 h 482611"/>
                <a:gd name="connsiteX18" fmla="*/ 273827 w 404985"/>
                <a:gd name="connsiteY18" fmla="*/ 120209 h 482611"/>
                <a:gd name="connsiteX19" fmla="*/ 275042 w 404985"/>
                <a:gd name="connsiteY19" fmla="*/ 108144 h 482611"/>
                <a:gd name="connsiteX20" fmla="*/ 262598 w 404985"/>
                <a:gd name="connsiteY20" fmla="*/ 96615 h 482611"/>
                <a:gd name="connsiteX21" fmla="*/ 237913 w 404985"/>
                <a:gd name="connsiteY21" fmla="*/ 96433 h 482611"/>
                <a:gd name="connsiteX22" fmla="*/ 197791 w 404985"/>
                <a:gd name="connsiteY22" fmla="*/ 122929 h 482611"/>
                <a:gd name="connsiteX23" fmla="*/ 189993 w 404985"/>
                <a:gd name="connsiteY23" fmla="*/ 133529 h 482611"/>
                <a:gd name="connsiteX24" fmla="*/ 115599 w 404985"/>
                <a:gd name="connsiteY24" fmla="*/ 385957 h 482611"/>
                <a:gd name="connsiteX25" fmla="*/ 101983 w 404985"/>
                <a:gd name="connsiteY25" fmla="*/ 399333 h 482611"/>
                <a:gd name="connsiteX26" fmla="*/ 84756 w 404985"/>
                <a:gd name="connsiteY26" fmla="*/ 420886 h 482611"/>
                <a:gd name="connsiteX27" fmla="*/ 46699 w 404985"/>
                <a:gd name="connsiteY27" fmla="*/ 453842 h 482611"/>
                <a:gd name="connsiteX28" fmla="*/ 27956 w 404985"/>
                <a:gd name="connsiteY28" fmla="*/ 459451 h 482611"/>
                <a:gd name="connsiteX29" fmla="*/ 10650 w 404985"/>
                <a:gd name="connsiteY29" fmla="*/ 450641 h 482611"/>
                <a:gd name="connsiteX30" fmla="*/ 1908 w 404985"/>
                <a:gd name="connsiteY30" fmla="*/ 427667 h 482611"/>
                <a:gd name="connsiteX31" fmla="*/ 155 w 404985"/>
                <a:gd name="connsiteY31" fmla="*/ 398816 h 482611"/>
                <a:gd name="connsiteX32" fmla="*/ 34002 w 404985"/>
                <a:gd name="connsiteY32" fmla="*/ 331874 h 482611"/>
                <a:gd name="connsiteX33" fmla="*/ 36090 w 404985"/>
                <a:gd name="connsiteY33" fmla="*/ 330133 h 482611"/>
                <a:gd name="connsiteX34" fmla="*/ 27991 w 404985"/>
                <a:gd name="connsiteY34" fmla="*/ 315818 h 482611"/>
                <a:gd name="connsiteX35" fmla="*/ 29175 w 404985"/>
                <a:gd name="connsiteY35" fmla="*/ 302888 h 482611"/>
                <a:gd name="connsiteX36" fmla="*/ 51079 w 404985"/>
                <a:gd name="connsiteY36" fmla="*/ 259611 h 482611"/>
                <a:gd name="connsiteX37" fmla="*/ 60622 w 404985"/>
                <a:gd name="connsiteY37" fmla="*/ 251800 h 482611"/>
                <a:gd name="connsiteX38" fmla="*/ 82612 w 404985"/>
                <a:gd name="connsiteY38" fmla="*/ 263649 h 482611"/>
                <a:gd name="connsiteX39" fmla="*/ 81591 w 404985"/>
                <a:gd name="connsiteY39" fmla="*/ 274775 h 482611"/>
                <a:gd name="connsiteX40" fmla="*/ 71463 w 404985"/>
                <a:gd name="connsiteY40" fmla="*/ 295547 h 482611"/>
                <a:gd name="connsiteX41" fmla="*/ 71463 w 404985"/>
                <a:gd name="connsiteY41" fmla="*/ 289595 h 482611"/>
                <a:gd name="connsiteX42" fmla="*/ 58135 w 404985"/>
                <a:gd name="connsiteY42" fmla="*/ 280384 h 482611"/>
                <a:gd name="connsiteX43" fmla="*/ 50759 w 404985"/>
                <a:gd name="connsiteY43" fmla="*/ 284915 h 482611"/>
                <a:gd name="connsiteX44" fmla="*/ 41046 w 404985"/>
                <a:gd name="connsiteY44" fmla="*/ 296901 h 482611"/>
                <a:gd name="connsiteX45" fmla="*/ 79412 w 404985"/>
                <a:gd name="connsiteY45" fmla="*/ 302383 h 482611"/>
                <a:gd name="connsiteX46" fmla="*/ 111044 w 404985"/>
                <a:gd name="connsiteY46" fmla="*/ 278504 h 482611"/>
                <a:gd name="connsiteX47" fmla="*/ 103372 w 404985"/>
                <a:gd name="connsiteY47" fmla="*/ 310218 h 482611"/>
                <a:gd name="connsiteX48" fmla="*/ 72852 w 404985"/>
                <a:gd name="connsiteY48" fmla="*/ 340214 h 482611"/>
                <a:gd name="connsiteX49" fmla="*/ 48466 w 404985"/>
                <a:gd name="connsiteY49" fmla="*/ 372905 h 482611"/>
                <a:gd name="connsiteX50" fmla="*/ 47653 w 404985"/>
                <a:gd name="connsiteY50" fmla="*/ 373856 h 482611"/>
                <a:gd name="connsiteX51" fmla="*/ 47227 w 404985"/>
                <a:gd name="connsiteY51" fmla="*/ 347728 h 482611"/>
                <a:gd name="connsiteX52" fmla="*/ 53261 w 404985"/>
                <a:gd name="connsiteY52" fmla="*/ 337817 h 482611"/>
                <a:gd name="connsiteX53" fmla="*/ 55140 w 404985"/>
                <a:gd name="connsiteY53" fmla="*/ 335580 h 482611"/>
                <a:gd name="connsiteX54" fmla="*/ 48660 w 404985"/>
                <a:gd name="connsiteY54" fmla="*/ 334766 h 482611"/>
                <a:gd name="connsiteX55" fmla="*/ 38465 w 404985"/>
                <a:gd name="connsiteY55" fmla="*/ 331439 h 482611"/>
                <a:gd name="connsiteX56" fmla="*/ 36010 w 404985"/>
                <a:gd name="connsiteY56" fmla="*/ 332059 h 482611"/>
                <a:gd name="connsiteX57" fmla="*/ 13002 w 404985"/>
                <a:gd name="connsiteY57" fmla="*/ 380052 h 482611"/>
                <a:gd name="connsiteX58" fmla="*/ 12623 w 404985"/>
                <a:gd name="connsiteY58" fmla="*/ 404163 h 482611"/>
                <a:gd name="connsiteX59" fmla="*/ 51552 w 404985"/>
                <a:gd name="connsiteY59" fmla="*/ 422951 h 482611"/>
                <a:gd name="connsiteX60" fmla="*/ 70923 w 404985"/>
                <a:gd name="connsiteY60" fmla="*/ 408762 h 482611"/>
                <a:gd name="connsiteX61" fmla="*/ 97579 w 404985"/>
                <a:gd name="connsiteY61" fmla="*/ 378605 h 482611"/>
                <a:gd name="connsiteX62" fmla="*/ 120082 w 404985"/>
                <a:gd name="connsiteY62" fmla="*/ 354335 h 482611"/>
                <a:gd name="connsiteX63" fmla="*/ 122079 w 404985"/>
                <a:gd name="connsiteY63" fmla="*/ 350491 h 482611"/>
                <a:gd name="connsiteX64" fmla="*/ 124786 w 404985"/>
                <a:gd name="connsiteY64" fmla="*/ 313615 h 482611"/>
                <a:gd name="connsiteX65" fmla="*/ 125051 w 404985"/>
                <a:gd name="connsiteY65" fmla="*/ 279341 h 482611"/>
                <a:gd name="connsiteX66" fmla="*/ 123019 w 404985"/>
                <a:gd name="connsiteY66" fmla="*/ 238930 h 482611"/>
                <a:gd name="connsiteX67" fmla="*/ 120165 w 404985"/>
                <a:gd name="connsiteY67" fmla="*/ 204817 h 482611"/>
                <a:gd name="connsiteX68" fmla="*/ 115701 w 404985"/>
                <a:gd name="connsiteY68" fmla="*/ 167421 h 482611"/>
                <a:gd name="connsiteX69" fmla="*/ 111033 w 404985"/>
                <a:gd name="connsiteY69" fmla="*/ 134011 h 482611"/>
                <a:gd name="connsiteX70" fmla="*/ 105862 w 404985"/>
                <a:gd name="connsiteY70" fmla="*/ 100447 h 482611"/>
                <a:gd name="connsiteX71" fmla="*/ 103084 w 404985"/>
                <a:gd name="connsiteY71" fmla="*/ 72125 h 482611"/>
                <a:gd name="connsiteX72" fmla="*/ 110231 w 404985"/>
                <a:gd name="connsiteY72" fmla="*/ 19018 h 482611"/>
                <a:gd name="connsiteX73" fmla="*/ 118741 w 404985"/>
                <a:gd name="connsiteY73" fmla="*/ 2535 h 482611"/>
                <a:gd name="connsiteX74" fmla="*/ 120863 w 404985"/>
                <a:gd name="connsiteY74" fmla="*/ -92 h 482611"/>
                <a:gd name="connsiteX75" fmla="*/ 120887 w 404985"/>
                <a:gd name="connsiteY75" fmla="*/ 11677 h 482611"/>
                <a:gd name="connsiteX76" fmla="*/ 138596 w 404985"/>
                <a:gd name="connsiteY76" fmla="*/ 84837 h 482611"/>
                <a:gd name="connsiteX77" fmla="*/ 173179 w 404985"/>
                <a:gd name="connsiteY77" fmla="*/ 123410 h 482611"/>
                <a:gd name="connsiteX78" fmla="*/ 184842 w 404985"/>
                <a:gd name="connsiteY78" fmla="*/ 130707 h 482611"/>
                <a:gd name="connsiteX79" fmla="*/ 186404 w 404985"/>
                <a:gd name="connsiteY79" fmla="*/ 128138 h 482611"/>
                <a:gd name="connsiteX80" fmla="*/ 220125 w 404985"/>
                <a:gd name="connsiteY80" fmla="*/ 87897 h 482611"/>
                <a:gd name="connsiteX81" fmla="*/ 251781 w 404985"/>
                <a:gd name="connsiteY81" fmla="*/ 74043 h 482611"/>
                <a:gd name="connsiteX82" fmla="*/ 293086 w 404985"/>
                <a:gd name="connsiteY82" fmla="*/ 96456 h 482611"/>
                <a:gd name="connsiteX83" fmla="*/ 291445 w 404985"/>
                <a:gd name="connsiteY83" fmla="*/ 122494 h 482611"/>
                <a:gd name="connsiteX84" fmla="*/ 245726 w 404985"/>
                <a:gd name="connsiteY84" fmla="*/ 159129 h 482611"/>
                <a:gd name="connsiteX85" fmla="*/ 191290 w 404985"/>
                <a:gd name="connsiteY85" fmla="*/ 150149 h 482611"/>
                <a:gd name="connsiteX86" fmla="*/ 183823 w 404985"/>
                <a:gd name="connsiteY86" fmla="*/ 145812 h 482611"/>
                <a:gd name="connsiteX87" fmla="*/ 180497 w 404985"/>
                <a:gd name="connsiteY87" fmla="*/ 154187 h 482611"/>
                <a:gd name="connsiteX88" fmla="*/ 169932 w 404985"/>
                <a:gd name="connsiteY88" fmla="*/ 192187 h 482611"/>
                <a:gd name="connsiteX89" fmla="*/ 169245 w 404985"/>
                <a:gd name="connsiteY89" fmla="*/ 208156 h 482611"/>
                <a:gd name="connsiteX90" fmla="*/ 177722 w 404985"/>
                <a:gd name="connsiteY90" fmla="*/ 212731 h 482611"/>
                <a:gd name="connsiteX91" fmla="*/ 185888 w 404985"/>
                <a:gd name="connsiteY91" fmla="*/ 207971 h 482611"/>
                <a:gd name="connsiteX92" fmla="*/ 185336 w 404985"/>
                <a:gd name="connsiteY92" fmla="*/ 211354 h 482611"/>
                <a:gd name="connsiteX93" fmla="*/ 177754 w 404985"/>
                <a:gd name="connsiteY93" fmla="*/ 228171 h 482611"/>
                <a:gd name="connsiteX94" fmla="*/ 165401 w 404985"/>
                <a:gd name="connsiteY94" fmla="*/ 234273 h 482611"/>
                <a:gd name="connsiteX95" fmla="*/ 157922 w 404985"/>
                <a:gd name="connsiteY95" fmla="*/ 229560 h 482611"/>
                <a:gd name="connsiteX96" fmla="*/ 155858 w 404985"/>
                <a:gd name="connsiteY96" fmla="*/ 216081 h 482611"/>
                <a:gd name="connsiteX97" fmla="*/ 172950 w 404985"/>
                <a:gd name="connsiteY97" fmla="*/ 155403 h 482611"/>
                <a:gd name="connsiteX98" fmla="*/ 178236 w 404985"/>
                <a:gd name="connsiteY98" fmla="*/ 143921 h 482611"/>
                <a:gd name="connsiteX99" fmla="*/ 177801 w 404985"/>
                <a:gd name="connsiteY99" fmla="*/ 141372 h 482611"/>
                <a:gd name="connsiteX100" fmla="*/ 131267 w 404985"/>
                <a:gd name="connsiteY100" fmla="*/ 88414 h 482611"/>
                <a:gd name="connsiteX101" fmla="*/ 129948 w 404985"/>
                <a:gd name="connsiteY101" fmla="*/ 87462 h 482611"/>
                <a:gd name="connsiteX102" fmla="*/ 131187 w 404985"/>
                <a:gd name="connsiteY102" fmla="*/ 96524 h 482611"/>
                <a:gd name="connsiteX103" fmla="*/ 136109 w 404985"/>
                <a:gd name="connsiteY103" fmla="*/ 131979 h 482611"/>
                <a:gd name="connsiteX104" fmla="*/ 140569 w 404985"/>
                <a:gd name="connsiteY104" fmla="*/ 167527 h 482611"/>
                <a:gd name="connsiteX105" fmla="*/ 143461 w 404985"/>
                <a:gd name="connsiteY105" fmla="*/ 196087 h 482611"/>
                <a:gd name="connsiteX106" fmla="*/ 146030 w 404985"/>
                <a:gd name="connsiteY106" fmla="*/ 227689 h 482611"/>
                <a:gd name="connsiteX107" fmla="*/ 146765 w 404985"/>
                <a:gd name="connsiteY107" fmla="*/ 274120 h 482611"/>
                <a:gd name="connsiteX108" fmla="*/ 139515 w 404985"/>
                <a:gd name="connsiteY108" fmla="*/ 316596 h 482611"/>
                <a:gd name="connsiteX109" fmla="*/ 134306 w 404985"/>
                <a:gd name="connsiteY109" fmla="*/ 340123 h 482611"/>
                <a:gd name="connsiteX110" fmla="*/ 133986 w 404985"/>
                <a:gd name="connsiteY110" fmla="*/ 342463 h 482611"/>
                <a:gd name="connsiteX111" fmla="*/ 186184 w 404985"/>
                <a:gd name="connsiteY111" fmla="*/ 309061 h 482611"/>
                <a:gd name="connsiteX112" fmla="*/ 183362 w 404985"/>
                <a:gd name="connsiteY112" fmla="*/ 305722 h 482611"/>
                <a:gd name="connsiteX113" fmla="*/ 177490 w 404985"/>
                <a:gd name="connsiteY113" fmla="*/ 285099 h 482611"/>
                <a:gd name="connsiteX114" fmla="*/ 183512 w 404985"/>
                <a:gd name="connsiteY114" fmla="*/ 253818 h 482611"/>
                <a:gd name="connsiteX115" fmla="*/ 204962 w 404985"/>
                <a:gd name="connsiteY115" fmla="*/ 221702 h 482611"/>
                <a:gd name="connsiteX116" fmla="*/ 208162 w 404985"/>
                <a:gd name="connsiteY116" fmla="*/ 218833 h 482611"/>
                <a:gd name="connsiteX117" fmla="*/ 201852 w 404985"/>
                <a:gd name="connsiteY117" fmla="*/ 204174 h 482611"/>
                <a:gd name="connsiteX118" fmla="*/ 208174 w 404985"/>
                <a:gd name="connsiteY118" fmla="*/ 183378 h 482611"/>
                <a:gd name="connsiteX119" fmla="*/ 214860 w 404985"/>
                <a:gd name="connsiteY119" fmla="*/ 189583 h 482611"/>
                <a:gd name="connsiteX120" fmla="*/ 229988 w 404985"/>
                <a:gd name="connsiteY120" fmla="*/ 197567 h 482611"/>
                <a:gd name="connsiteX121" fmla="*/ 231894 w 404985"/>
                <a:gd name="connsiteY121" fmla="*/ 199954 h 482611"/>
                <a:gd name="connsiteX122" fmla="*/ 233417 w 404985"/>
                <a:gd name="connsiteY122" fmla="*/ 213409 h 482611"/>
                <a:gd name="connsiteX123" fmla="*/ 237616 w 404985"/>
                <a:gd name="connsiteY123" fmla="*/ 220830 h 482611"/>
                <a:gd name="connsiteX124" fmla="*/ 258376 w 404985"/>
                <a:gd name="connsiteY124" fmla="*/ 235500 h 482611"/>
                <a:gd name="connsiteX125" fmla="*/ 294460 w 404985"/>
                <a:gd name="connsiteY125" fmla="*/ 254792 h 482611"/>
                <a:gd name="connsiteX126" fmla="*/ 300964 w 404985"/>
                <a:gd name="connsiteY126" fmla="*/ 258704 h 482611"/>
                <a:gd name="connsiteX127" fmla="*/ 308660 w 404985"/>
                <a:gd name="connsiteY127" fmla="*/ 271069 h 482611"/>
                <a:gd name="connsiteX128" fmla="*/ 296642 w 404985"/>
                <a:gd name="connsiteY128" fmla="*/ 327895 h 482611"/>
                <a:gd name="connsiteX129" fmla="*/ 289333 w 404985"/>
                <a:gd name="connsiteY129" fmla="*/ 336361 h 482611"/>
                <a:gd name="connsiteX130" fmla="*/ 278093 w 404985"/>
                <a:gd name="connsiteY130" fmla="*/ 338378 h 482611"/>
                <a:gd name="connsiteX131" fmla="*/ 214710 w 404985"/>
                <a:gd name="connsiteY131" fmla="*/ 321414 h 482611"/>
                <a:gd name="connsiteX132" fmla="*/ 210823 w 404985"/>
                <a:gd name="connsiteY132" fmla="*/ 321702 h 482611"/>
                <a:gd name="connsiteX133" fmla="*/ 135833 w 404985"/>
                <a:gd name="connsiteY133" fmla="*/ 368559 h 482611"/>
                <a:gd name="connsiteX134" fmla="*/ 125773 w 404985"/>
                <a:gd name="connsiteY134" fmla="*/ 376623 h 482611"/>
                <a:gd name="connsiteX135" fmla="*/ 124029 w 404985"/>
                <a:gd name="connsiteY135" fmla="*/ 379409 h 482611"/>
                <a:gd name="connsiteX136" fmla="*/ 121506 w 404985"/>
                <a:gd name="connsiteY136" fmla="*/ 419580 h 482611"/>
                <a:gd name="connsiteX137" fmla="*/ 125236 w 404985"/>
                <a:gd name="connsiteY137" fmla="*/ 432759 h 482611"/>
                <a:gd name="connsiteX138" fmla="*/ 147108 w 404985"/>
                <a:gd name="connsiteY138" fmla="*/ 448060 h 482611"/>
                <a:gd name="connsiteX139" fmla="*/ 160847 w 404985"/>
                <a:gd name="connsiteY139" fmla="*/ 444240 h 482611"/>
                <a:gd name="connsiteX140" fmla="*/ 180221 w 404985"/>
                <a:gd name="connsiteY140" fmla="*/ 426416 h 482611"/>
                <a:gd name="connsiteX141" fmla="*/ 198399 w 404985"/>
                <a:gd name="connsiteY141" fmla="*/ 403233 h 482611"/>
                <a:gd name="connsiteX142" fmla="*/ 234254 w 404985"/>
                <a:gd name="connsiteY142" fmla="*/ 376496 h 482611"/>
                <a:gd name="connsiteX143" fmla="*/ 274722 w 404985"/>
                <a:gd name="connsiteY143" fmla="*/ 366677 h 482611"/>
                <a:gd name="connsiteX144" fmla="*/ 299795 w 404985"/>
                <a:gd name="connsiteY144" fmla="*/ 363808 h 482611"/>
                <a:gd name="connsiteX145" fmla="*/ 328424 w 404985"/>
                <a:gd name="connsiteY145" fmla="*/ 347487 h 482611"/>
                <a:gd name="connsiteX146" fmla="*/ 330133 w 404985"/>
                <a:gd name="connsiteY146" fmla="*/ 341855 h 482611"/>
                <a:gd name="connsiteX147" fmla="*/ 323685 w 404985"/>
                <a:gd name="connsiteY147" fmla="*/ 293850 h 482611"/>
                <a:gd name="connsiteX148" fmla="*/ 317390 w 404985"/>
                <a:gd name="connsiteY148" fmla="*/ 242565 h 482611"/>
                <a:gd name="connsiteX149" fmla="*/ 313147 w 404985"/>
                <a:gd name="connsiteY149" fmla="*/ 199138 h 482611"/>
                <a:gd name="connsiteX150" fmla="*/ 310463 w 404985"/>
                <a:gd name="connsiteY150" fmla="*/ 150493 h 482611"/>
                <a:gd name="connsiteX151" fmla="*/ 310933 w 404985"/>
                <a:gd name="connsiteY151" fmla="*/ 142694 h 482611"/>
                <a:gd name="connsiteX152" fmla="*/ 313857 w 404985"/>
                <a:gd name="connsiteY152" fmla="*/ 135088 h 482611"/>
                <a:gd name="connsiteX153" fmla="*/ 325511 w 404985"/>
                <a:gd name="connsiteY153" fmla="*/ 110472 h 482611"/>
                <a:gd name="connsiteX154" fmla="*/ 326210 w 404985"/>
                <a:gd name="connsiteY154" fmla="*/ 108305 h 482611"/>
                <a:gd name="connsiteX155" fmla="*/ 330659 w 404985"/>
                <a:gd name="connsiteY155" fmla="*/ 128399 h 482611"/>
                <a:gd name="connsiteX156" fmla="*/ 359461 w 404985"/>
                <a:gd name="connsiteY156" fmla="*/ 197820 h 482611"/>
                <a:gd name="connsiteX157" fmla="*/ 389282 w 404985"/>
                <a:gd name="connsiteY157" fmla="*/ 259153 h 482611"/>
                <a:gd name="connsiteX158" fmla="*/ 402944 w 404985"/>
                <a:gd name="connsiteY158" fmla="*/ 309349 h 482611"/>
                <a:gd name="connsiteX159" fmla="*/ 400134 w 404985"/>
                <a:gd name="connsiteY159" fmla="*/ 368066 h 482611"/>
                <a:gd name="connsiteX160" fmla="*/ 357294 w 404985"/>
                <a:gd name="connsiteY160" fmla="*/ 424936 h 482611"/>
                <a:gd name="connsiteX161" fmla="*/ 298498 w 404985"/>
                <a:gd name="connsiteY161" fmla="*/ 450239 h 482611"/>
                <a:gd name="connsiteX162" fmla="*/ 249784 w 404985"/>
                <a:gd name="connsiteY162" fmla="*/ 459013 h 482611"/>
                <a:gd name="connsiteX163" fmla="*/ 213380 w 404985"/>
                <a:gd name="connsiteY163" fmla="*/ 461906 h 482611"/>
                <a:gd name="connsiteX164" fmla="*/ 213163 w 404985"/>
                <a:gd name="connsiteY164" fmla="*/ 461882 h 482611"/>
                <a:gd name="connsiteX165" fmla="*/ 242881 w 404985"/>
                <a:gd name="connsiteY165" fmla="*/ 457845 h 482611"/>
                <a:gd name="connsiteX166" fmla="*/ 337474 w 404985"/>
                <a:gd name="connsiteY166" fmla="*/ 426290 h 482611"/>
                <a:gd name="connsiteX167" fmla="*/ 374348 w 404985"/>
                <a:gd name="connsiteY167" fmla="*/ 390982 h 482611"/>
                <a:gd name="connsiteX168" fmla="*/ 386117 w 404985"/>
                <a:gd name="connsiteY168" fmla="*/ 357374 h 482611"/>
                <a:gd name="connsiteX169" fmla="*/ 389385 w 404985"/>
                <a:gd name="connsiteY169" fmla="*/ 317847 h 482611"/>
                <a:gd name="connsiteX170" fmla="*/ 366423 w 404985"/>
                <a:gd name="connsiteY170" fmla="*/ 249883 h 482611"/>
                <a:gd name="connsiteX171" fmla="*/ 343725 w 404985"/>
                <a:gd name="connsiteY171" fmla="*/ 213891 h 482611"/>
                <a:gd name="connsiteX172" fmla="*/ 332632 w 404985"/>
                <a:gd name="connsiteY172" fmla="*/ 193230 h 482611"/>
                <a:gd name="connsiteX173" fmla="*/ 331038 w 404985"/>
                <a:gd name="connsiteY173" fmla="*/ 191201 h 482611"/>
                <a:gd name="connsiteX174" fmla="*/ 333251 w 404985"/>
                <a:gd name="connsiteY174" fmla="*/ 201490 h 482611"/>
                <a:gd name="connsiteX175" fmla="*/ 344941 w 404985"/>
                <a:gd name="connsiteY175" fmla="*/ 264888 h 482611"/>
                <a:gd name="connsiteX176" fmla="*/ 348884 w 404985"/>
                <a:gd name="connsiteY176" fmla="*/ 307637 h 482611"/>
                <a:gd name="connsiteX177" fmla="*/ 340754 w 404985"/>
                <a:gd name="connsiteY177" fmla="*/ 350148 h 482611"/>
                <a:gd name="connsiteX178" fmla="*/ 326187 w 404985"/>
                <a:gd name="connsiteY178" fmla="*/ 374429 h 482611"/>
                <a:gd name="connsiteX179" fmla="*/ 296240 w 404985"/>
                <a:gd name="connsiteY179" fmla="*/ 391178 h 482611"/>
                <a:gd name="connsiteX180" fmla="*/ 266463 w 404985"/>
                <a:gd name="connsiteY180" fmla="*/ 397750 h 482611"/>
                <a:gd name="connsiteX181" fmla="*/ 204745 w 404985"/>
                <a:gd name="connsiteY181" fmla="*/ 424901 h 482611"/>
                <a:gd name="connsiteX182" fmla="*/ 169083 w 404985"/>
                <a:gd name="connsiteY182" fmla="*/ 461926 h 482611"/>
                <a:gd name="connsiteX183" fmla="*/ 151098 w 404985"/>
                <a:gd name="connsiteY183" fmla="*/ 478479 h 482611"/>
                <a:gd name="connsiteX184" fmla="*/ 113364 w 404985"/>
                <a:gd name="connsiteY184" fmla="*/ 467799 h 482611"/>
                <a:gd name="connsiteX185" fmla="*/ 106435 w 404985"/>
                <a:gd name="connsiteY185" fmla="*/ 443242 h 482611"/>
                <a:gd name="connsiteX186" fmla="*/ 114454 w 404985"/>
                <a:gd name="connsiteY186" fmla="*/ 390236 h 482611"/>
                <a:gd name="connsiteX187" fmla="*/ 115599 w 404985"/>
                <a:gd name="connsiteY187" fmla="*/ 385957 h 48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</a:cxnLst>
              <a:rect l="l" t="t" r="r" b="b"/>
              <a:pathLst>
                <a:path w="404985" h="482611">
                  <a:moveTo>
                    <a:pt x="236756" y="275544"/>
                  </a:moveTo>
                  <a:cubicBezTo>
                    <a:pt x="235103" y="267146"/>
                    <a:pt x="231594" y="257914"/>
                    <a:pt x="223393" y="251192"/>
                  </a:cubicBezTo>
                  <a:cubicBezTo>
                    <a:pt x="220275" y="248623"/>
                    <a:pt x="216363" y="247337"/>
                    <a:pt x="212394" y="248300"/>
                  </a:cubicBezTo>
                  <a:cubicBezTo>
                    <a:pt x="204398" y="250229"/>
                    <a:pt x="198332" y="255013"/>
                    <a:pt x="194535" y="262319"/>
                  </a:cubicBezTo>
                  <a:cubicBezTo>
                    <a:pt x="191725" y="267733"/>
                    <a:pt x="193308" y="272711"/>
                    <a:pt x="198940" y="275991"/>
                  </a:cubicBezTo>
                  <a:cubicBezTo>
                    <a:pt x="204354" y="279144"/>
                    <a:pt x="209951" y="282013"/>
                    <a:pt x="215618" y="284674"/>
                  </a:cubicBezTo>
                  <a:cubicBezTo>
                    <a:pt x="218346" y="285960"/>
                    <a:pt x="221396" y="286706"/>
                    <a:pt x="224380" y="287267"/>
                  </a:cubicBezTo>
                  <a:cubicBezTo>
                    <a:pt x="231306" y="288562"/>
                    <a:pt x="236768" y="284042"/>
                    <a:pt x="236756" y="275544"/>
                  </a:cubicBezTo>
                  <a:close/>
                  <a:moveTo>
                    <a:pt x="249764" y="260551"/>
                  </a:moveTo>
                  <a:cubicBezTo>
                    <a:pt x="250049" y="271965"/>
                    <a:pt x="250577" y="282815"/>
                    <a:pt x="244258" y="292749"/>
                  </a:cubicBezTo>
                  <a:cubicBezTo>
                    <a:pt x="261509" y="294884"/>
                    <a:pt x="277908" y="298645"/>
                    <a:pt x="293315" y="306306"/>
                  </a:cubicBezTo>
                  <a:cubicBezTo>
                    <a:pt x="295127" y="303405"/>
                    <a:pt x="295643" y="300457"/>
                    <a:pt x="295379" y="297350"/>
                  </a:cubicBezTo>
                  <a:cubicBezTo>
                    <a:pt x="294862" y="291316"/>
                    <a:pt x="291800" y="286509"/>
                    <a:pt x="287704" y="282289"/>
                  </a:cubicBezTo>
                  <a:cubicBezTo>
                    <a:pt x="279585" y="273915"/>
                    <a:pt x="269399" y="268764"/>
                    <a:pt x="258881" y="264201"/>
                  </a:cubicBezTo>
                  <a:cubicBezTo>
                    <a:pt x="256024" y="262962"/>
                    <a:pt x="253099" y="261881"/>
                    <a:pt x="249764" y="260551"/>
                  </a:cubicBezTo>
                  <a:close/>
                  <a:moveTo>
                    <a:pt x="189993" y="133529"/>
                  </a:moveTo>
                  <a:cubicBezTo>
                    <a:pt x="196323" y="135834"/>
                    <a:pt x="201841" y="138104"/>
                    <a:pt x="207519" y="139837"/>
                  </a:cubicBezTo>
                  <a:cubicBezTo>
                    <a:pt x="220113" y="143669"/>
                    <a:pt x="232936" y="145410"/>
                    <a:pt x="246000" y="142418"/>
                  </a:cubicBezTo>
                  <a:cubicBezTo>
                    <a:pt x="258790" y="139481"/>
                    <a:pt x="268345" y="132346"/>
                    <a:pt x="273827" y="120209"/>
                  </a:cubicBezTo>
                  <a:cubicBezTo>
                    <a:pt x="275559" y="116369"/>
                    <a:pt x="276281" y="112319"/>
                    <a:pt x="275042" y="108144"/>
                  </a:cubicBezTo>
                  <a:cubicBezTo>
                    <a:pt x="273160" y="101857"/>
                    <a:pt x="268412" y="98577"/>
                    <a:pt x="262598" y="96615"/>
                  </a:cubicBezTo>
                  <a:cubicBezTo>
                    <a:pt x="254409" y="93852"/>
                    <a:pt x="246138" y="94345"/>
                    <a:pt x="237913" y="96433"/>
                  </a:cubicBezTo>
                  <a:cubicBezTo>
                    <a:pt x="221467" y="100585"/>
                    <a:pt x="208403" y="109944"/>
                    <a:pt x="197791" y="122929"/>
                  </a:cubicBezTo>
                  <a:cubicBezTo>
                    <a:pt x="195202" y="126106"/>
                    <a:pt x="192905" y="129536"/>
                    <a:pt x="189993" y="133529"/>
                  </a:cubicBezTo>
                  <a:close/>
                  <a:moveTo>
                    <a:pt x="115599" y="385957"/>
                  </a:moveTo>
                  <a:cubicBezTo>
                    <a:pt x="110792" y="390626"/>
                    <a:pt x="106020" y="394652"/>
                    <a:pt x="101983" y="399333"/>
                  </a:cubicBezTo>
                  <a:cubicBezTo>
                    <a:pt x="95984" y="406284"/>
                    <a:pt x="90687" y="413865"/>
                    <a:pt x="84756" y="420886"/>
                  </a:cubicBezTo>
                  <a:cubicBezTo>
                    <a:pt x="73815" y="433848"/>
                    <a:pt x="61715" y="445570"/>
                    <a:pt x="46699" y="453842"/>
                  </a:cubicBezTo>
                  <a:cubicBezTo>
                    <a:pt x="40885" y="457040"/>
                    <a:pt x="34736" y="459357"/>
                    <a:pt x="27956" y="459451"/>
                  </a:cubicBezTo>
                  <a:cubicBezTo>
                    <a:pt x="20662" y="459542"/>
                    <a:pt x="14940" y="456432"/>
                    <a:pt x="10650" y="450641"/>
                  </a:cubicBezTo>
                  <a:cubicBezTo>
                    <a:pt x="5579" y="443817"/>
                    <a:pt x="3470" y="435845"/>
                    <a:pt x="1908" y="427667"/>
                  </a:cubicBezTo>
                  <a:cubicBezTo>
                    <a:pt x="85" y="418123"/>
                    <a:pt x="-511" y="408462"/>
                    <a:pt x="155" y="398816"/>
                  </a:cubicBezTo>
                  <a:cubicBezTo>
                    <a:pt x="2035" y="371804"/>
                    <a:pt x="12978" y="349264"/>
                    <a:pt x="34002" y="331874"/>
                  </a:cubicBezTo>
                  <a:cubicBezTo>
                    <a:pt x="34633" y="331360"/>
                    <a:pt x="35253" y="330832"/>
                    <a:pt x="36090" y="330133"/>
                  </a:cubicBezTo>
                  <a:cubicBezTo>
                    <a:pt x="31204" y="326404"/>
                    <a:pt x="28197" y="321679"/>
                    <a:pt x="27991" y="315818"/>
                  </a:cubicBezTo>
                  <a:cubicBezTo>
                    <a:pt x="27853" y="311516"/>
                    <a:pt x="28050" y="307008"/>
                    <a:pt x="29175" y="302888"/>
                  </a:cubicBezTo>
                  <a:cubicBezTo>
                    <a:pt x="33509" y="287002"/>
                    <a:pt x="39922" y="272035"/>
                    <a:pt x="51079" y="259611"/>
                  </a:cubicBezTo>
                  <a:cubicBezTo>
                    <a:pt x="53810" y="256584"/>
                    <a:pt x="57114" y="253841"/>
                    <a:pt x="60622" y="251800"/>
                  </a:cubicBezTo>
                  <a:cubicBezTo>
                    <a:pt x="69857" y="246397"/>
                    <a:pt x="81890" y="252913"/>
                    <a:pt x="82612" y="263649"/>
                  </a:cubicBezTo>
                  <a:cubicBezTo>
                    <a:pt x="82865" y="267331"/>
                    <a:pt x="82498" y="271195"/>
                    <a:pt x="81591" y="274775"/>
                  </a:cubicBezTo>
                  <a:cubicBezTo>
                    <a:pt x="79732" y="282104"/>
                    <a:pt x="75923" y="288620"/>
                    <a:pt x="71463" y="295547"/>
                  </a:cubicBezTo>
                  <a:cubicBezTo>
                    <a:pt x="71463" y="293139"/>
                    <a:pt x="71507" y="291363"/>
                    <a:pt x="71463" y="289595"/>
                  </a:cubicBezTo>
                  <a:cubicBezTo>
                    <a:pt x="71211" y="282104"/>
                    <a:pt x="65153" y="277770"/>
                    <a:pt x="58135" y="280384"/>
                  </a:cubicBezTo>
                  <a:cubicBezTo>
                    <a:pt x="55475" y="281382"/>
                    <a:pt x="52973" y="283091"/>
                    <a:pt x="50759" y="284915"/>
                  </a:cubicBezTo>
                  <a:cubicBezTo>
                    <a:pt x="46825" y="288150"/>
                    <a:pt x="43809" y="292212"/>
                    <a:pt x="41046" y="296901"/>
                  </a:cubicBezTo>
                  <a:cubicBezTo>
                    <a:pt x="53147" y="304656"/>
                    <a:pt x="65922" y="306077"/>
                    <a:pt x="79412" y="302383"/>
                  </a:cubicBezTo>
                  <a:cubicBezTo>
                    <a:pt x="92878" y="298692"/>
                    <a:pt x="102949" y="290318"/>
                    <a:pt x="111044" y="278504"/>
                  </a:cubicBezTo>
                  <a:cubicBezTo>
                    <a:pt x="112985" y="290582"/>
                    <a:pt x="112709" y="301364"/>
                    <a:pt x="103372" y="310218"/>
                  </a:cubicBezTo>
                  <a:cubicBezTo>
                    <a:pt x="93027" y="320037"/>
                    <a:pt x="82806" y="330006"/>
                    <a:pt x="72852" y="340214"/>
                  </a:cubicBezTo>
                  <a:cubicBezTo>
                    <a:pt x="63297" y="350010"/>
                    <a:pt x="54489" y="360449"/>
                    <a:pt x="48466" y="372905"/>
                  </a:cubicBezTo>
                  <a:cubicBezTo>
                    <a:pt x="48352" y="373158"/>
                    <a:pt x="48099" y="373343"/>
                    <a:pt x="47653" y="373856"/>
                  </a:cubicBezTo>
                  <a:cubicBezTo>
                    <a:pt x="46884" y="364909"/>
                    <a:pt x="45826" y="356332"/>
                    <a:pt x="47227" y="347728"/>
                  </a:cubicBezTo>
                  <a:cubicBezTo>
                    <a:pt x="47894" y="343667"/>
                    <a:pt x="50933" y="340924"/>
                    <a:pt x="53261" y="337817"/>
                  </a:cubicBezTo>
                  <a:cubicBezTo>
                    <a:pt x="53754" y="337163"/>
                    <a:pt x="54315" y="336567"/>
                    <a:pt x="55140" y="335580"/>
                  </a:cubicBezTo>
                  <a:cubicBezTo>
                    <a:pt x="52686" y="335292"/>
                    <a:pt x="50610" y="335292"/>
                    <a:pt x="48660" y="334766"/>
                  </a:cubicBezTo>
                  <a:cubicBezTo>
                    <a:pt x="45207" y="333836"/>
                    <a:pt x="41813" y="332690"/>
                    <a:pt x="38465" y="331439"/>
                  </a:cubicBezTo>
                  <a:cubicBezTo>
                    <a:pt x="37317" y="331014"/>
                    <a:pt x="36721" y="331014"/>
                    <a:pt x="36010" y="332059"/>
                  </a:cubicBezTo>
                  <a:cubicBezTo>
                    <a:pt x="25860" y="346868"/>
                    <a:pt x="17004" y="362307"/>
                    <a:pt x="13002" y="380052"/>
                  </a:cubicBezTo>
                  <a:cubicBezTo>
                    <a:pt x="11190" y="388045"/>
                    <a:pt x="10685" y="396065"/>
                    <a:pt x="12623" y="404163"/>
                  </a:cubicBezTo>
                  <a:cubicBezTo>
                    <a:pt x="17430" y="424281"/>
                    <a:pt x="35999" y="429960"/>
                    <a:pt x="51552" y="422951"/>
                  </a:cubicBezTo>
                  <a:cubicBezTo>
                    <a:pt x="59007" y="419592"/>
                    <a:pt x="65441" y="414670"/>
                    <a:pt x="70923" y="408762"/>
                  </a:cubicBezTo>
                  <a:cubicBezTo>
                    <a:pt x="80055" y="398931"/>
                    <a:pt x="88978" y="388894"/>
                    <a:pt x="97579" y="378605"/>
                  </a:cubicBezTo>
                  <a:cubicBezTo>
                    <a:pt x="104679" y="370118"/>
                    <a:pt x="111987" y="361870"/>
                    <a:pt x="120082" y="354335"/>
                  </a:cubicBezTo>
                  <a:cubicBezTo>
                    <a:pt x="121093" y="353395"/>
                    <a:pt x="121965" y="351833"/>
                    <a:pt x="122079" y="350491"/>
                  </a:cubicBezTo>
                  <a:cubicBezTo>
                    <a:pt x="123113" y="338208"/>
                    <a:pt x="124258" y="325922"/>
                    <a:pt x="124786" y="313615"/>
                  </a:cubicBezTo>
                  <a:cubicBezTo>
                    <a:pt x="125280" y="302201"/>
                    <a:pt x="125347" y="290752"/>
                    <a:pt x="125051" y="279341"/>
                  </a:cubicBezTo>
                  <a:cubicBezTo>
                    <a:pt x="124707" y="265863"/>
                    <a:pt x="123891" y="252385"/>
                    <a:pt x="123019" y="238930"/>
                  </a:cubicBezTo>
                  <a:cubicBezTo>
                    <a:pt x="122276" y="227539"/>
                    <a:pt x="121333" y="216161"/>
                    <a:pt x="120165" y="204817"/>
                  </a:cubicBezTo>
                  <a:cubicBezTo>
                    <a:pt x="118867" y="192337"/>
                    <a:pt x="117308" y="179881"/>
                    <a:pt x="115701" y="167421"/>
                  </a:cubicBezTo>
                  <a:cubicBezTo>
                    <a:pt x="114269" y="156275"/>
                    <a:pt x="112686" y="145137"/>
                    <a:pt x="111033" y="134011"/>
                  </a:cubicBezTo>
                  <a:cubicBezTo>
                    <a:pt x="109371" y="122814"/>
                    <a:pt x="107342" y="111664"/>
                    <a:pt x="105862" y="100447"/>
                  </a:cubicBezTo>
                  <a:cubicBezTo>
                    <a:pt x="104623" y="91042"/>
                    <a:pt x="103613" y="81589"/>
                    <a:pt x="103084" y="72125"/>
                  </a:cubicBezTo>
                  <a:cubicBezTo>
                    <a:pt x="102077" y="54004"/>
                    <a:pt x="103716" y="36109"/>
                    <a:pt x="110231" y="19018"/>
                  </a:cubicBezTo>
                  <a:cubicBezTo>
                    <a:pt x="112422" y="13271"/>
                    <a:pt x="115839" y="7995"/>
                    <a:pt x="118741" y="2535"/>
                  </a:cubicBezTo>
                  <a:cubicBezTo>
                    <a:pt x="119155" y="1755"/>
                    <a:pt x="119853" y="1135"/>
                    <a:pt x="120863" y="-92"/>
                  </a:cubicBezTo>
                  <a:cubicBezTo>
                    <a:pt x="120863" y="4278"/>
                    <a:pt x="120749" y="7983"/>
                    <a:pt x="120887" y="11677"/>
                  </a:cubicBezTo>
                  <a:cubicBezTo>
                    <a:pt x="121794" y="37267"/>
                    <a:pt x="127861" y="61619"/>
                    <a:pt x="138596" y="84837"/>
                  </a:cubicBezTo>
                  <a:cubicBezTo>
                    <a:pt x="146177" y="101228"/>
                    <a:pt x="158542" y="113362"/>
                    <a:pt x="173179" y="123410"/>
                  </a:cubicBezTo>
                  <a:cubicBezTo>
                    <a:pt x="176894" y="125956"/>
                    <a:pt x="180817" y="128205"/>
                    <a:pt x="184842" y="130707"/>
                  </a:cubicBezTo>
                  <a:cubicBezTo>
                    <a:pt x="185474" y="129674"/>
                    <a:pt x="185979" y="128928"/>
                    <a:pt x="186404" y="128138"/>
                  </a:cubicBezTo>
                  <a:cubicBezTo>
                    <a:pt x="194926" y="112445"/>
                    <a:pt x="205708" y="98624"/>
                    <a:pt x="220125" y="87897"/>
                  </a:cubicBezTo>
                  <a:cubicBezTo>
                    <a:pt x="229597" y="80855"/>
                    <a:pt x="239957" y="75625"/>
                    <a:pt x="251781" y="74043"/>
                  </a:cubicBezTo>
                  <a:cubicBezTo>
                    <a:pt x="270192" y="71564"/>
                    <a:pt x="285343" y="78941"/>
                    <a:pt x="293086" y="96456"/>
                  </a:cubicBezTo>
                  <a:cubicBezTo>
                    <a:pt x="296974" y="105242"/>
                    <a:pt x="295367" y="114154"/>
                    <a:pt x="291445" y="122494"/>
                  </a:cubicBezTo>
                  <a:cubicBezTo>
                    <a:pt x="282210" y="142086"/>
                    <a:pt x="266565" y="154093"/>
                    <a:pt x="245726" y="159129"/>
                  </a:cubicBezTo>
                  <a:cubicBezTo>
                    <a:pt x="226432" y="163810"/>
                    <a:pt x="208391" y="159508"/>
                    <a:pt x="191290" y="150149"/>
                  </a:cubicBezTo>
                  <a:cubicBezTo>
                    <a:pt x="188892" y="148828"/>
                    <a:pt x="186551" y="147395"/>
                    <a:pt x="183823" y="145812"/>
                  </a:cubicBezTo>
                  <a:cubicBezTo>
                    <a:pt x="182664" y="148713"/>
                    <a:pt x="181448" y="151409"/>
                    <a:pt x="180497" y="154187"/>
                  </a:cubicBezTo>
                  <a:cubicBezTo>
                    <a:pt x="176254" y="166655"/>
                    <a:pt x="172284" y="179203"/>
                    <a:pt x="169932" y="192187"/>
                  </a:cubicBezTo>
                  <a:cubicBezTo>
                    <a:pt x="168980" y="197453"/>
                    <a:pt x="168120" y="202776"/>
                    <a:pt x="169245" y="208156"/>
                  </a:cubicBezTo>
                  <a:cubicBezTo>
                    <a:pt x="170208" y="212845"/>
                    <a:pt x="173350" y="214681"/>
                    <a:pt x="177722" y="212731"/>
                  </a:cubicBezTo>
                  <a:cubicBezTo>
                    <a:pt x="180473" y="211503"/>
                    <a:pt x="182963" y="209703"/>
                    <a:pt x="185888" y="207971"/>
                  </a:cubicBezTo>
                  <a:cubicBezTo>
                    <a:pt x="185691" y="209210"/>
                    <a:pt x="185588" y="210299"/>
                    <a:pt x="185336" y="211354"/>
                  </a:cubicBezTo>
                  <a:cubicBezTo>
                    <a:pt x="183903" y="217459"/>
                    <a:pt x="181839" y="223284"/>
                    <a:pt x="177754" y="228171"/>
                  </a:cubicBezTo>
                  <a:cubicBezTo>
                    <a:pt x="174542" y="232003"/>
                    <a:pt x="170516" y="234226"/>
                    <a:pt x="165401" y="234273"/>
                  </a:cubicBezTo>
                  <a:cubicBezTo>
                    <a:pt x="161857" y="234320"/>
                    <a:pt x="159402" y="232702"/>
                    <a:pt x="157922" y="229560"/>
                  </a:cubicBezTo>
                  <a:cubicBezTo>
                    <a:pt x="155893" y="225281"/>
                    <a:pt x="155573" y="220680"/>
                    <a:pt x="155858" y="216081"/>
                  </a:cubicBezTo>
                  <a:cubicBezTo>
                    <a:pt x="157200" y="194642"/>
                    <a:pt x="164632" y="174889"/>
                    <a:pt x="172950" y="155403"/>
                  </a:cubicBezTo>
                  <a:cubicBezTo>
                    <a:pt x="174601" y="151524"/>
                    <a:pt x="176447" y="147727"/>
                    <a:pt x="178236" y="143921"/>
                  </a:cubicBezTo>
                  <a:cubicBezTo>
                    <a:pt x="178706" y="142923"/>
                    <a:pt x="178890" y="142200"/>
                    <a:pt x="177801" y="141372"/>
                  </a:cubicBezTo>
                  <a:cubicBezTo>
                    <a:pt x="158703" y="126887"/>
                    <a:pt x="144113" y="108408"/>
                    <a:pt x="131267" y="88414"/>
                  </a:cubicBezTo>
                  <a:cubicBezTo>
                    <a:pt x="131026" y="88047"/>
                    <a:pt x="130741" y="87703"/>
                    <a:pt x="129948" y="87462"/>
                  </a:cubicBezTo>
                  <a:cubicBezTo>
                    <a:pt x="130362" y="90478"/>
                    <a:pt x="130762" y="93508"/>
                    <a:pt x="131187" y="96524"/>
                  </a:cubicBezTo>
                  <a:cubicBezTo>
                    <a:pt x="132826" y="108337"/>
                    <a:pt x="134535" y="120154"/>
                    <a:pt x="136109" y="131979"/>
                  </a:cubicBezTo>
                  <a:cubicBezTo>
                    <a:pt x="137680" y="143815"/>
                    <a:pt x="139192" y="155667"/>
                    <a:pt x="140569" y="167527"/>
                  </a:cubicBezTo>
                  <a:cubicBezTo>
                    <a:pt x="141670" y="177035"/>
                    <a:pt x="142589" y="186555"/>
                    <a:pt x="143461" y="196087"/>
                  </a:cubicBezTo>
                  <a:cubicBezTo>
                    <a:pt x="144424" y="206617"/>
                    <a:pt x="145616" y="217136"/>
                    <a:pt x="146030" y="227689"/>
                  </a:cubicBezTo>
                  <a:cubicBezTo>
                    <a:pt x="146627" y="243161"/>
                    <a:pt x="146911" y="258648"/>
                    <a:pt x="146765" y="274120"/>
                  </a:cubicBezTo>
                  <a:cubicBezTo>
                    <a:pt x="146627" y="288609"/>
                    <a:pt x="142290" y="302498"/>
                    <a:pt x="139515" y="316596"/>
                  </a:cubicBezTo>
                  <a:cubicBezTo>
                    <a:pt x="137964" y="324477"/>
                    <a:pt x="136050" y="332276"/>
                    <a:pt x="134306" y="340123"/>
                  </a:cubicBezTo>
                  <a:cubicBezTo>
                    <a:pt x="134180" y="340695"/>
                    <a:pt x="134147" y="341291"/>
                    <a:pt x="133986" y="342463"/>
                  </a:cubicBezTo>
                  <a:cubicBezTo>
                    <a:pt x="150538" y="329537"/>
                    <a:pt x="167694" y="318490"/>
                    <a:pt x="186184" y="309061"/>
                  </a:cubicBezTo>
                  <a:cubicBezTo>
                    <a:pt x="185107" y="307786"/>
                    <a:pt x="184235" y="306756"/>
                    <a:pt x="183362" y="305722"/>
                  </a:cubicBezTo>
                  <a:cubicBezTo>
                    <a:pt x="178330" y="299723"/>
                    <a:pt x="176389" y="292611"/>
                    <a:pt x="177490" y="285099"/>
                  </a:cubicBezTo>
                  <a:cubicBezTo>
                    <a:pt x="179028" y="274593"/>
                    <a:pt x="180726" y="264039"/>
                    <a:pt x="183512" y="253818"/>
                  </a:cubicBezTo>
                  <a:cubicBezTo>
                    <a:pt x="187033" y="240915"/>
                    <a:pt x="195234" y="230693"/>
                    <a:pt x="204962" y="221702"/>
                  </a:cubicBezTo>
                  <a:cubicBezTo>
                    <a:pt x="205960" y="220771"/>
                    <a:pt x="206991" y="219866"/>
                    <a:pt x="208162" y="218833"/>
                  </a:cubicBezTo>
                  <a:cubicBezTo>
                    <a:pt x="203758" y="214842"/>
                    <a:pt x="202152" y="209680"/>
                    <a:pt x="201852" y="204174"/>
                  </a:cubicBezTo>
                  <a:cubicBezTo>
                    <a:pt x="201556" y="198794"/>
                    <a:pt x="205420" y="187140"/>
                    <a:pt x="208174" y="183378"/>
                  </a:cubicBezTo>
                  <a:cubicBezTo>
                    <a:pt x="210376" y="185431"/>
                    <a:pt x="212532" y="187621"/>
                    <a:pt x="214860" y="189583"/>
                  </a:cubicBezTo>
                  <a:cubicBezTo>
                    <a:pt x="219312" y="193336"/>
                    <a:pt x="224415" y="195961"/>
                    <a:pt x="229988" y="197567"/>
                  </a:cubicBezTo>
                  <a:cubicBezTo>
                    <a:pt x="231342" y="197969"/>
                    <a:pt x="231779" y="198589"/>
                    <a:pt x="231894" y="199954"/>
                  </a:cubicBezTo>
                  <a:cubicBezTo>
                    <a:pt x="232261" y="204462"/>
                    <a:pt x="232399" y="209037"/>
                    <a:pt x="233417" y="213409"/>
                  </a:cubicBezTo>
                  <a:cubicBezTo>
                    <a:pt x="234037" y="216081"/>
                    <a:pt x="235722" y="218789"/>
                    <a:pt x="237616" y="220830"/>
                  </a:cubicBezTo>
                  <a:cubicBezTo>
                    <a:pt x="243477" y="227149"/>
                    <a:pt x="250909" y="231427"/>
                    <a:pt x="258376" y="235500"/>
                  </a:cubicBezTo>
                  <a:cubicBezTo>
                    <a:pt x="270350" y="242039"/>
                    <a:pt x="282451" y="248347"/>
                    <a:pt x="294460" y="254792"/>
                  </a:cubicBezTo>
                  <a:cubicBezTo>
                    <a:pt x="296698" y="255988"/>
                    <a:pt x="298750" y="257488"/>
                    <a:pt x="300964" y="258704"/>
                  </a:cubicBezTo>
                  <a:cubicBezTo>
                    <a:pt x="305885" y="261388"/>
                    <a:pt x="308143" y="265816"/>
                    <a:pt x="308660" y="271069"/>
                  </a:cubicBezTo>
                  <a:cubicBezTo>
                    <a:pt x="310657" y="291257"/>
                    <a:pt x="306540" y="310241"/>
                    <a:pt x="296642" y="327895"/>
                  </a:cubicBezTo>
                  <a:cubicBezTo>
                    <a:pt x="294839" y="331084"/>
                    <a:pt x="292076" y="333847"/>
                    <a:pt x="289333" y="336361"/>
                  </a:cubicBezTo>
                  <a:cubicBezTo>
                    <a:pt x="286168" y="339250"/>
                    <a:pt x="282233" y="339491"/>
                    <a:pt x="278093" y="338378"/>
                  </a:cubicBezTo>
                  <a:cubicBezTo>
                    <a:pt x="256990" y="332667"/>
                    <a:pt x="235860" y="327000"/>
                    <a:pt x="214710" y="321414"/>
                  </a:cubicBezTo>
                  <a:cubicBezTo>
                    <a:pt x="213506" y="321094"/>
                    <a:pt x="211900" y="321150"/>
                    <a:pt x="210823" y="321702"/>
                  </a:cubicBezTo>
                  <a:cubicBezTo>
                    <a:pt x="184487" y="335169"/>
                    <a:pt x="159358" y="350594"/>
                    <a:pt x="135833" y="368559"/>
                  </a:cubicBezTo>
                  <a:cubicBezTo>
                    <a:pt x="132415" y="371161"/>
                    <a:pt x="129053" y="373856"/>
                    <a:pt x="125773" y="376623"/>
                  </a:cubicBezTo>
                  <a:cubicBezTo>
                    <a:pt x="124971" y="377298"/>
                    <a:pt x="124237" y="378387"/>
                    <a:pt x="124029" y="379409"/>
                  </a:cubicBezTo>
                  <a:cubicBezTo>
                    <a:pt x="121277" y="392670"/>
                    <a:pt x="119751" y="406066"/>
                    <a:pt x="121506" y="419580"/>
                  </a:cubicBezTo>
                  <a:cubicBezTo>
                    <a:pt x="122091" y="424075"/>
                    <a:pt x="123377" y="428630"/>
                    <a:pt x="125236" y="432759"/>
                  </a:cubicBezTo>
                  <a:cubicBezTo>
                    <a:pt x="129408" y="442061"/>
                    <a:pt x="137060" y="447074"/>
                    <a:pt x="147108" y="448060"/>
                  </a:cubicBezTo>
                  <a:cubicBezTo>
                    <a:pt x="152029" y="448542"/>
                    <a:pt x="156604" y="446730"/>
                    <a:pt x="160847" y="444240"/>
                  </a:cubicBezTo>
                  <a:cubicBezTo>
                    <a:pt x="168590" y="439697"/>
                    <a:pt x="174636" y="433264"/>
                    <a:pt x="180221" y="426416"/>
                  </a:cubicBezTo>
                  <a:cubicBezTo>
                    <a:pt x="186425" y="418810"/>
                    <a:pt x="192538" y="411114"/>
                    <a:pt x="198399" y="403233"/>
                  </a:cubicBezTo>
                  <a:cubicBezTo>
                    <a:pt x="207713" y="390720"/>
                    <a:pt x="219963" y="382255"/>
                    <a:pt x="234254" y="376496"/>
                  </a:cubicBezTo>
                  <a:cubicBezTo>
                    <a:pt x="247262" y="371266"/>
                    <a:pt x="260831" y="368260"/>
                    <a:pt x="274722" y="366677"/>
                  </a:cubicBezTo>
                  <a:cubicBezTo>
                    <a:pt x="283082" y="365725"/>
                    <a:pt x="291536" y="365323"/>
                    <a:pt x="299795" y="363808"/>
                  </a:cubicBezTo>
                  <a:cubicBezTo>
                    <a:pt x="311115" y="361744"/>
                    <a:pt x="320716" y="356170"/>
                    <a:pt x="328424" y="347487"/>
                  </a:cubicBezTo>
                  <a:cubicBezTo>
                    <a:pt x="329925" y="345790"/>
                    <a:pt x="330441" y="344081"/>
                    <a:pt x="330133" y="341855"/>
                  </a:cubicBezTo>
                  <a:cubicBezTo>
                    <a:pt x="327943" y="325866"/>
                    <a:pt x="325740" y="309863"/>
                    <a:pt x="323685" y="293850"/>
                  </a:cubicBezTo>
                  <a:cubicBezTo>
                    <a:pt x="321495" y="276772"/>
                    <a:pt x="319316" y="259682"/>
                    <a:pt x="317390" y="242565"/>
                  </a:cubicBezTo>
                  <a:cubicBezTo>
                    <a:pt x="315760" y="228115"/>
                    <a:pt x="314224" y="213638"/>
                    <a:pt x="313147" y="199138"/>
                  </a:cubicBezTo>
                  <a:cubicBezTo>
                    <a:pt x="311940" y="182944"/>
                    <a:pt x="311265" y="166711"/>
                    <a:pt x="310463" y="150493"/>
                  </a:cubicBezTo>
                  <a:cubicBezTo>
                    <a:pt x="310325" y="147900"/>
                    <a:pt x="310645" y="145284"/>
                    <a:pt x="310933" y="142694"/>
                  </a:cubicBezTo>
                  <a:cubicBezTo>
                    <a:pt x="311241" y="139928"/>
                    <a:pt x="312181" y="137452"/>
                    <a:pt x="313857" y="135088"/>
                  </a:cubicBezTo>
                  <a:cubicBezTo>
                    <a:pt x="319178" y="127586"/>
                    <a:pt x="322690" y="119179"/>
                    <a:pt x="325511" y="110472"/>
                  </a:cubicBezTo>
                  <a:cubicBezTo>
                    <a:pt x="325740" y="109762"/>
                    <a:pt x="325969" y="109051"/>
                    <a:pt x="326210" y="108305"/>
                  </a:cubicBezTo>
                  <a:cubicBezTo>
                    <a:pt x="327702" y="115071"/>
                    <a:pt x="328938" y="121804"/>
                    <a:pt x="330659" y="128399"/>
                  </a:cubicBezTo>
                  <a:cubicBezTo>
                    <a:pt x="337060" y="152869"/>
                    <a:pt x="347120" y="175855"/>
                    <a:pt x="359461" y="197820"/>
                  </a:cubicBezTo>
                  <a:cubicBezTo>
                    <a:pt x="370610" y="217699"/>
                    <a:pt x="381195" y="237817"/>
                    <a:pt x="389282" y="259153"/>
                  </a:cubicBezTo>
                  <a:cubicBezTo>
                    <a:pt x="395466" y="275442"/>
                    <a:pt x="400363" y="292085"/>
                    <a:pt x="402944" y="309349"/>
                  </a:cubicBezTo>
                  <a:cubicBezTo>
                    <a:pt x="405892" y="329087"/>
                    <a:pt x="405845" y="348726"/>
                    <a:pt x="400134" y="368066"/>
                  </a:cubicBezTo>
                  <a:cubicBezTo>
                    <a:pt x="392940" y="392347"/>
                    <a:pt x="378042" y="410861"/>
                    <a:pt x="357294" y="424936"/>
                  </a:cubicBezTo>
                  <a:cubicBezTo>
                    <a:pt x="339321" y="437128"/>
                    <a:pt x="319375" y="444757"/>
                    <a:pt x="298498" y="450239"/>
                  </a:cubicBezTo>
                  <a:cubicBezTo>
                    <a:pt x="282498" y="454438"/>
                    <a:pt x="266257" y="457419"/>
                    <a:pt x="249784" y="459013"/>
                  </a:cubicBezTo>
                  <a:cubicBezTo>
                    <a:pt x="237663" y="460197"/>
                    <a:pt x="225516" y="460963"/>
                    <a:pt x="213380" y="461906"/>
                  </a:cubicBezTo>
                  <a:cubicBezTo>
                    <a:pt x="213163" y="461929"/>
                    <a:pt x="212934" y="461847"/>
                    <a:pt x="213163" y="461882"/>
                  </a:cubicBezTo>
                  <a:cubicBezTo>
                    <a:pt x="222797" y="460584"/>
                    <a:pt x="232880" y="459483"/>
                    <a:pt x="242881" y="457845"/>
                  </a:cubicBezTo>
                  <a:cubicBezTo>
                    <a:pt x="276088" y="452383"/>
                    <a:pt x="308328" y="443896"/>
                    <a:pt x="337474" y="426290"/>
                  </a:cubicBezTo>
                  <a:cubicBezTo>
                    <a:pt x="352373" y="417283"/>
                    <a:pt x="365140" y="405987"/>
                    <a:pt x="374348" y="390982"/>
                  </a:cubicBezTo>
                  <a:cubicBezTo>
                    <a:pt x="380714" y="380625"/>
                    <a:pt x="383973" y="369211"/>
                    <a:pt x="386117" y="357374"/>
                  </a:cubicBezTo>
                  <a:cubicBezTo>
                    <a:pt x="388480" y="344298"/>
                    <a:pt x="389925" y="331163"/>
                    <a:pt x="389385" y="317847"/>
                  </a:cubicBezTo>
                  <a:cubicBezTo>
                    <a:pt x="388377" y="292934"/>
                    <a:pt x="379522" y="270690"/>
                    <a:pt x="366423" y="249883"/>
                  </a:cubicBezTo>
                  <a:cubicBezTo>
                    <a:pt x="358876" y="237876"/>
                    <a:pt x="351078" y="226012"/>
                    <a:pt x="343725" y="213891"/>
                  </a:cubicBezTo>
                  <a:cubicBezTo>
                    <a:pt x="339676" y="207213"/>
                    <a:pt x="336302" y="200136"/>
                    <a:pt x="332632" y="193230"/>
                  </a:cubicBezTo>
                  <a:cubicBezTo>
                    <a:pt x="332244" y="192508"/>
                    <a:pt x="331877" y="191773"/>
                    <a:pt x="331038" y="191201"/>
                  </a:cubicBezTo>
                  <a:cubicBezTo>
                    <a:pt x="331772" y="194631"/>
                    <a:pt x="332600" y="198037"/>
                    <a:pt x="333251" y="201490"/>
                  </a:cubicBezTo>
                  <a:cubicBezTo>
                    <a:pt x="337210" y="222606"/>
                    <a:pt x="341420" y="243690"/>
                    <a:pt x="344941" y="264888"/>
                  </a:cubicBezTo>
                  <a:cubicBezTo>
                    <a:pt x="347281" y="278995"/>
                    <a:pt x="348335" y="293301"/>
                    <a:pt x="348884" y="307637"/>
                  </a:cubicBezTo>
                  <a:cubicBezTo>
                    <a:pt x="349460" y="322516"/>
                    <a:pt x="346315" y="336508"/>
                    <a:pt x="340754" y="350148"/>
                  </a:cubicBezTo>
                  <a:cubicBezTo>
                    <a:pt x="337139" y="359004"/>
                    <a:pt x="332908" y="367455"/>
                    <a:pt x="326187" y="374429"/>
                  </a:cubicBezTo>
                  <a:cubicBezTo>
                    <a:pt x="317883" y="383045"/>
                    <a:pt x="307559" y="388172"/>
                    <a:pt x="296240" y="391178"/>
                  </a:cubicBezTo>
                  <a:cubicBezTo>
                    <a:pt x="286421" y="393780"/>
                    <a:pt x="276396" y="395604"/>
                    <a:pt x="266463" y="397750"/>
                  </a:cubicBezTo>
                  <a:cubicBezTo>
                    <a:pt x="244038" y="402601"/>
                    <a:pt x="223049" y="410688"/>
                    <a:pt x="204745" y="424901"/>
                  </a:cubicBezTo>
                  <a:cubicBezTo>
                    <a:pt x="191050" y="435522"/>
                    <a:pt x="179545" y="448207"/>
                    <a:pt x="169083" y="461926"/>
                  </a:cubicBezTo>
                  <a:cubicBezTo>
                    <a:pt x="164071" y="468513"/>
                    <a:pt x="158439" y="474430"/>
                    <a:pt x="151098" y="478479"/>
                  </a:cubicBezTo>
                  <a:cubicBezTo>
                    <a:pt x="136476" y="486531"/>
                    <a:pt x="121598" y="482334"/>
                    <a:pt x="113364" y="467799"/>
                  </a:cubicBezTo>
                  <a:cubicBezTo>
                    <a:pt x="109039" y="460185"/>
                    <a:pt x="107125" y="451878"/>
                    <a:pt x="106435" y="443242"/>
                  </a:cubicBezTo>
                  <a:cubicBezTo>
                    <a:pt x="104966" y="424948"/>
                    <a:pt x="108969" y="407487"/>
                    <a:pt x="114454" y="390236"/>
                  </a:cubicBezTo>
                  <a:cubicBezTo>
                    <a:pt x="114865" y="388953"/>
                    <a:pt x="115164" y="387622"/>
                    <a:pt x="115599" y="385957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DD1934E-7F86-5E03-C70F-7298D4A8D4C2}"/>
                </a:ext>
              </a:extLst>
            </p:cNvPr>
            <p:cNvSpPr/>
            <p:nvPr/>
          </p:nvSpPr>
          <p:spPr>
            <a:xfrm>
              <a:off x="5480315" y="7267213"/>
              <a:ext cx="29586" cy="53560"/>
            </a:xfrm>
            <a:custGeom>
              <a:avLst/>
              <a:gdLst>
                <a:gd name="connsiteX0" fmla="*/ 44501 w 80105"/>
                <a:gd name="connsiteY0" fmla="*/ 82945 h 145017"/>
                <a:gd name="connsiteX1" fmla="*/ 47781 w 80105"/>
                <a:gd name="connsiteY1" fmla="*/ 70808 h 145017"/>
                <a:gd name="connsiteX2" fmla="*/ 52221 w 80105"/>
                <a:gd name="connsiteY2" fmla="*/ 35665 h 145017"/>
                <a:gd name="connsiteX3" fmla="*/ 40132 w 80105"/>
                <a:gd name="connsiteY3" fmla="*/ 20363 h 145017"/>
                <a:gd name="connsiteX4" fmla="*/ 19910 w 80105"/>
                <a:gd name="connsiteY4" fmla="*/ 22953 h 145017"/>
                <a:gd name="connsiteX5" fmla="*/ 10608 w 80105"/>
                <a:gd name="connsiteY5" fmla="*/ 38886 h 145017"/>
                <a:gd name="connsiteX6" fmla="*/ 13556 w 80105"/>
                <a:gd name="connsiteY6" fmla="*/ 50794 h 145017"/>
                <a:gd name="connsiteX7" fmla="*/ 44501 w 80105"/>
                <a:gd name="connsiteY7" fmla="*/ 82945 h 145017"/>
                <a:gd name="connsiteX8" fmla="*/ 74267 w 80105"/>
                <a:gd name="connsiteY8" fmla="*/ 144942 h 145017"/>
                <a:gd name="connsiteX9" fmla="*/ 61914 w 80105"/>
                <a:gd name="connsiteY9" fmla="*/ 112688 h 145017"/>
                <a:gd name="connsiteX10" fmla="*/ 35120 w 80105"/>
                <a:gd name="connsiteY10" fmla="*/ 92926 h 145017"/>
                <a:gd name="connsiteX11" fmla="*/ 11926 w 80105"/>
                <a:gd name="connsiteY11" fmla="*/ 76763 h 145017"/>
                <a:gd name="connsiteX12" fmla="*/ -48 w 80105"/>
                <a:gd name="connsiteY12" fmla="*/ 50494 h 145017"/>
                <a:gd name="connsiteX13" fmla="*/ 17285 w 80105"/>
                <a:gd name="connsiteY13" fmla="*/ 8156 h 145017"/>
                <a:gd name="connsiteX14" fmla="*/ 35681 w 80105"/>
                <a:gd name="connsiteY14" fmla="*/ -66 h 145017"/>
                <a:gd name="connsiteX15" fmla="*/ 57221 w 80105"/>
                <a:gd name="connsiteY15" fmla="*/ 12402 h 145017"/>
                <a:gd name="connsiteX16" fmla="*/ 62474 w 80105"/>
                <a:gd name="connsiteY16" fmla="*/ 30996 h 145017"/>
                <a:gd name="connsiteX17" fmla="*/ 53014 w 80105"/>
                <a:gd name="connsiteY17" fmla="*/ 83517 h 145017"/>
                <a:gd name="connsiteX18" fmla="*/ 54629 w 80105"/>
                <a:gd name="connsiteY18" fmla="*/ 87681 h 145017"/>
                <a:gd name="connsiteX19" fmla="*/ 73588 w 80105"/>
                <a:gd name="connsiteY19" fmla="*/ 102971 h 145017"/>
                <a:gd name="connsiteX20" fmla="*/ 76962 w 80105"/>
                <a:gd name="connsiteY20" fmla="*/ 138681 h 145017"/>
                <a:gd name="connsiteX21" fmla="*/ 74267 w 80105"/>
                <a:gd name="connsiteY21" fmla="*/ 144942 h 145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105" h="145017">
                  <a:moveTo>
                    <a:pt x="44501" y="82945"/>
                  </a:moveTo>
                  <a:cubicBezTo>
                    <a:pt x="45682" y="78575"/>
                    <a:pt x="46842" y="74720"/>
                    <a:pt x="47781" y="70808"/>
                  </a:cubicBezTo>
                  <a:cubicBezTo>
                    <a:pt x="50571" y="59271"/>
                    <a:pt x="52990" y="47684"/>
                    <a:pt x="52221" y="35665"/>
                  </a:cubicBezTo>
                  <a:cubicBezTo>
                    <a:pt x="51704" y="27475"/>
                    <a:pt x="47817" y="22231"/>
                    <a:pt x="40132" y="20363"/>
                  </a:cubicBezTo>
                  <a:cubicBezTo>
                    <a:pt x="33100" y="18654"/>
                    <a:pt x="26264" y="19388"/>
                    <a:pt x="19910" y="22953"/>
                  </a:cubicBezTo>
                  <a:cubicBezTo>
                    <a:pt x="13729" y="26418"/>
                    <a:pt x="10079" y="31707"/>
                    <a:pt x="10608" y="38886"/>
                  </a:cubicBezTo>
                  <a:cubicBezTo>
                    <a:pt x="10907" y="42912"/>
                    <a:pt x="11894" y="47111"/>
                    <a:pt x="13556" y="50794"/>
                  </a:cubicBezTo>
                  <a:cubicBezTo>
                    <a:pt x="19957" y="64880"/>
                    <a:pt x="31485" y="74206"/>
                    <a:pt x="44501" y="82945"/>
                  </a:cubicBezTo>
                  <a:close/>
                  <a:moveTo>
                    <a:pt x="74267" y="144942"/>
                  </a:moveTo>
                  <a:cubicBezTo>
                    <a:pt x="76619" y="131625"/>
                    <a:pt x="70928" y="121497"/>
                    <a:pt x="61914" y="112688"/>
                  </a:cubicBezTo>
                  <a:cubicBezTo>
                    <a:pt x="53906" y="104853"/>
                    <a:pt x="44387" y="99072"/>
                    <a:pt x="35120" y="92926"/>
                  </a:cubicBezTo>
                  <a:cubicBezTo>
                    <a:pt x="27262" y="87728"/>
                    <a:pt x="19452" y="82428"/>
                    <a:pt x="11926" y="76763"/>
                  </a:cubicBezTo>
                  <a:cubicBezTo>
                    <a:pt x="3302" y="70259"/>
                    <a:pt x="-471" y="61335"/>
                    <a:pt x="-48" y="50494"/>
                  </a:cubicBezTo>
                  <a:cubicBezTo>
                    <a:pt x="607" y="34241"/>
                    <a:pt x="5781" y="19890"/>
                    <a:pt x="17285" y="8156"/>
                  </a:cubicBezTo>
                  <a:cubicBezTo>
                    <a:pt x="22306" y="3041"/>
                    <a:pt x="28443" y="-286"/>
                    <a:pt x="35681" y="-66"/>
                  </a:cubicBezTo>
                  <a:cubicBezTo>
                    <a:pt x="44904" y="207"/>
                    <a:pt x="52280" y="4430"/>
                    <a:pt x="57221" y="12402"/>
                  </a:cubicBezTo>
                  <a:cubicBezTo>
                    <a:pt x="60742" y="18079"/>
                    <a:pt x="62143" y="24433"/>
                    <a:pt x="62474" y="30996"/>
                  </a:cubicBezTo>
                  <a:cubicBezTo>
                    <a:pt x="63426" y="49234"/>
                    <a:pt x="59104" y="66553"/>
                    <a:pt x="53014" y="83517"/>
                  </a:cubicBezTo>
                  <a:cubicBezTo>
                    <a:pt x="52209" y="85731"/>
                    <a:pt x="52529" y="86662"/>
                    <a:pt x="54629" y="87681"/>
                  </a:cubicBezTo>
                  <a:cubicBezTo>
                    <a:pt x="62096" y="91319"/>
                    <a:pt x="68749" y="96091"/>
                    <a:pt x="73588" y="102971"/>
                  </a:cubicBezTo>
                  <a:cubicBezTo>
                    <a:pt x="81493" y="114203"/>
                    <a:pt x="81493" y="126257"/>
                    <a:pt x="76962" y="138681"/>
                  </a:cubicBezTo>
                  <a:cubicBezTo>
                    <a:pt x="76193" y="140813"/>
                    <a:pt x="75171" y="142857"/>
                    <a:pt x="74267" y="14494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D938835-988B-F588-A770-7491E1905CA0}"/>
                </a:ext>
              </a:extLst>
            </p:cNvPr>
            <p:cNvSpPr/>
            <p:nvPr/>
          </p:nvSpPr>
          <p:spPr>
            <a:xfrm>
              <a:off x="5564526" y="7297374"/>
              <a:ext cx="17782" cy="18003"/>
            </a:xfrm>
            <a:custGeom>
              <a:avLst/>
              <a:gdLst>
                <a:gd name="connsiteX0" fmla="*/ 28609 w 48144"/>
                <a:gd name="connsiteY0" fmla="*/ 48662 h 48745"/>
                <a:gd name="connsiteX1" fmla="*/ 24686 w 48144"/>
                <a:gd name="connsiteY1" fmla="*/ 47217 h 48745"/>
                <a:gd name="connsiteX2" fmla="*/ 773 w 48144"/>
                <a:gd name="connsiteY2" fmla="*/ 25364 h 48745"/>
                <a:gd name="connsiteX3" fmla="*/ 888 w 48144"/>
                <a:gd name="connsiteY3" fmla="*/ 20272 h 48745"/>
                <a:gd name="connsiteX4" fmla="*/ 16142 w 48144"/>
                <a:gd name="connsiteY4" fmla="*/ 1564 h 48745"/>
                <a:gd name="connsiteX5" fmla="*/ 21853 w 48144"/>
                <a:gd name="connsiteY5" fmla="*/ 795 h 48745"/>
                <a:gd name="connsiteX6" fmla="*/ 46388 w 48144"/>
                <a:gd name="connsiteY6" fmla="*/ 19057 h 48745"/>
                <a:gd name="connsiteX7" fmla="*/ 47959 w 48144"/>
                <a:gd name="connsiteY7" fmla="*/ 22980 h 48745"/>
                <a:gd name="connsiteX8" fmla="*/ 36455 w 48144"/>
                <a:gd name="connsiteY8" fmla="*/ 45611 h 48745"/>
                <a:gd name="connsiteX9" fmla="*/ 28609 w 48144"/>
                <a:gd name="connsiteY9" fmla="*/ 48662 h 48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144" h="48745">
                  <a:moveTo>
                    <a:pt x="28609" y="48662"/>
                  </a:moveTo>
                  <a:cubicBezTo>
                    <a:pt x="27796" y="48363"/>
                    <a:pt x="26119" y="48007"/>
                    <a:pt x="24686" y="47217"/>
                  </a:cubicBezTo>
                  <a:cubicBezTo>
                    <a:pt x="14994" y="41826"/>
                    <a:pt x="7333" y="34185"/>
                    <a:pt x="773" y="25364"/>
                  </a:cubicBezTo>
                  <a:cubicBezTo>
                    <a:pt x="-478" y="23690"/>
                    <a:pt x="-410" y="21867"/>
                    <a:pt x="888" y="20272"/>
                  </a:cubicBezTo>
                  <a:cubicBezTo>
                    <a:pt x="5932" y="13997"/>
                    <a:pt x="11015" y="7757"/>
                    <a:pt x="16142" y="1564"/>
                  </a:cubicBezTo>
                  <a:cubicBezTo>
                    <a:pt x="17677" y="-306"/>
                    <a:pt x="19927" y="-614"/>
                    <a:pt x="21853" y="795"/>
                  </a:cubicBezTo>
                  <a:cubicBezTo>
                    <a:pt x="30077" y="6829"/>
                    <a:pt x="38302" y="12852"/>
                    <a:pt x="46388" y="19057"/>
                  </a:cubicBezTo>
                  <a:cubicBezTo>
                    <a:pt x="47375" y="19814"/>
                    <a:pt x="48256" y="21867"/>
                    <a:pt x="47959" y="22980"/>
                  </a:cubicBezTo>
                  <a:cubicBezTo>
                    <a:pt x="45687" y="31284"/>
                    <a:pt x="42797" y="39359"/>
                    <a:pt x="36455" y="45611"/>
                  </a:cubicBezTo>
                  <a:cubicBezTo>
                    <a:pt x="34540" y="47490"/>
                    <a:pt x="32224" y="48603"/>
                    <a:pt x="28609" y="48662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79252B2-90EA-4416-C043-35CF5614977D}"/>
                </a:ext>
              </a:extLst>
            </p:cNvPr>
            <p:cNvSpPr/>
            <p:nvPr/>
          </p:nvSpPr>
          <p:spPr>
            <a:xfrm>
              <a:off x="5521182" y="7357856"/>
              <a:ext cx="29141" cy="30399"/>
            </a:xfrm>
            <a:custGeom>
              <a:avLst/>
              <a:gdLst>
                <a:gd name="connsiteX0" fmla="*/ 78794 w 78898"/>
                <a:gd name="connsiteY0" fmla="*/ -123 h 82308"/>
                <a:gd name="connsiteX1" fmla="*/ 55959 w 78898"/>
                <a:gd name="connsiteY1" fmla="*/ 37913 h 82308"/>
                <a:gd name="connsiteX2" fmla="*/ 26067 w 78898"/>
                <a:gd name="connsiteY2" fmla="*/ 48363 h 82308"/>
                <a:gd name="connsiteX3" fmla="*/ 15344 w 78898"/>
                <a:gd name="connsiteY3" fmla="*/ 53479 h 82308"/>
                <a:gd name="connsiteX4" fmla="*/ 12108 w 78898"/>
                <a:gd name="connsiteY4" fmla="*/ 62059 h 82308"/>
                <a:gd name="connsiteX5" fmla="*/ 16777 w 78898"/>
                <a:gd name="connsiteY5" fmla="*/ 64238 h 82308"/>
                <a:gd name="connsiteX6" fmla="*/ 23589 w 78898"/>
                <a:gd name="connsiteY6" fmla="*/ 59616 h 82308"/>
                <a:gd name="connsiteX7" fmla="*/ 23830 w 78898"/>
                <a:gd name="connsiteY7" fmla="*/ 71705 h 82308"/>
                <a:gd name="connsiteX8" fmla="*/ 16926 w 78898"/>
                <a:gd name="connsiteY8" fmla="*/ 80582 h 82308"/>
                <a:gd name="connsiteX9" fmla="*/ 5584 w 78898"/>
                <a:gd name="connsiteY9" fmla="*/ 79413 h 82308"/>
                <a:gd name="connsiteX10" fmla="*/ 1223 w 78898"/>
                <a:gd name="connsiteY10" fmla="*/ 57631 h 82308"/>
                <a:gd name="connsiteX11" fmla="*/ 12716 w 78898"/>
                <a:gd name="connsiteY11" fmla="*/ 44085 h 82308"/>
                <a:gd name="connsiteX12" fmla="*/ 38203 w 78898"/>
                <a:gd name="connsiteY12" fmla="*/ 31981 h 82308"/>
                <a:gd name="connsiteX13" fmla="*/ 57230 w 78898"/>
                <a:gd name="connsiteY13" fmla="*/ 22796 h 82308"/>
                <a:gd name="connsiteX14" fmla="*/ 78794 w 78898"/>
                <a:gd name="connsiteY14" fmla="*/ -123 h 82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898" h="82308">
                  <a:moveTo>
                    <a:pt x="78794" y="-123"/>
                  </a:moveTo>
                  <a:cubicBezTo>
                    <a:pt x="78865" y="12644"/>
                    <a:pt x="72898" y="31341"/>
                    <a:pt x="55959" y="37913"/>
                  </a:cubicBezTo>
                  <a:cubicBezTo>
                    <a:pt x="46116" y="41733"/>
                    <a:pt x="35989" y="44749"/>
                    <a:pt x="26067" y="48363"/>
                  </a:cubicBezTo>
                  <a:cubicBezTo>
                    <a:pt x="22353" y="49705"/>
                    <a:pt x="18703" y="51414"/>
                    <a:pt x="15344" y="53479"/>
                  </a:cubicBezTo>
                  <a:cubicBezTo>
                    <a:pt x="12084" y="55472"/>
                    <a:pt x="11180" y="58697"/>
                    <a:pt x="12108" y="62059"/>
                  </a:cubicBezTo>
                  <a:cubicBezTo>
                    <a:pt x="12819" y="64628"/>
                    <a:pt x="14401" y="65521"/>
                    <a:pt x="16777" y="64238"/>
                  </a:cubicBezTo>
                  <a:cubicBezTo>
                    <a:pt x="19105" y="62975"/>
                    <a:pt x="21193" y="61266"/>
                    <a:pt x="23589" y="59616"/>
                  </a:cubicBezTo>
                  <a:cubicBezTo>
                    <a:pt x="24954" y="63539"/>
                    <a:pt x="25025" y="67597"/>
                    <a:pt x="23830" y="71705"/>
                  </a:cubicBezTo>
                  <a:cubicBezTo>
                    <a:pt x="22720" y="75570"/>
                    <a:pt x="20253" y="78438"/>
                    <a:pt x="16926" y="80582"/>
                  </a:cubicBezTo>
                  <a:cubicBezTo>
                    <a:pt x="13118" y="83037"/>
                    <a:pt x="8737" y="82693"/>
                    <a:pt x="5584" y="79413"/>
                  </a:cubicBezTo>
                  <a:cubicBezTo>
                    <a:pt x="-451" y="73126"/>
                    <a:pt x="-1287" y="65624"/>
                    <a:pt x="1223" y="57631"/>
                  </a:cubicBezTo>
                  <a:cubicBezTo>
                    <a:pt x="3129" y="51561"/>
                    <a:pt x="7234" y="46951"/>
                    <a:pt x="12716" y="44085"/>
                  </a:cubicBezTo>
                  <a:cubicBezTo>
                    <a:pt x="21043" y="39724"/>
                    <a:pt x="29702" y="35998"/>
                    <a:pt x="38203" y="31981"/>
                  </a:cubicBezTo>
                  <a:cubicBezTo>
                    <a:pt x="44569" y="28965"/>
                    <a:pt x="51061" y="26167"/>
                    <a:pt x="57230" y="22796"/>
                  </a:cubicBezTo>
                  <a:cubicBezTo>
                    <a:pt x="66764" y="17598"/>
                    <a:pt x="74792" y="10762"/>
                    <a:pt x="78794" y="-123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7E7E54C-401C-9A19-1821-E68E57D9542C}"/>
                </a:ext>
              </a:extLst>
            </p:cNvPr>
            <p:cNvSpPr/>
            <p:nvPr/>
          </p:nvSpPr>
          <p:spPr>
            <a:xfrm>
              <a:off x="5480080" y="7354946"/>
              <a:ext cx="28301" cy="30049"/>
            </a:xfrm>
            <a:custGeom>
              <a:avLst/>
              <a:gdLst>
                <a:gd name="connsiteX0" fmla="*/ 17621 w 76625"/>
                <a:gd name="connsiteY0" fmla="*/ 64516 h 81358"/>
                <a:gd name="connsiteX1" fmla="*/ 13789 w 76625"/>
                <a:gd name="connsiteY1" fmla="*/ 79312 h 81358"/>
                <a:gd name="connsiteX2" fmla="*/ 3133 w 76625"/>
                <a:gd name="connsiteY2" fmla="*/ 78073 h 81358"/>
                <a:gd name="connsiteX3" fmla="*/ 3524 w 76625"/>
                <a:gd name="connsiteY3" fmla="*/ 58240 h 81358"/>
                <a:gd name="connsiteX4" fmla="*/ 13113 w 76625"/>
                <a:gd name="connsiteY4" fmla="*/ 50142 h 81358"/>
                <a:gd name="connsiteX5" fmla="*/ 42453 w 76625"/>
                <a:gd name="connsiteY5" fmla="*/ 32030 h 81358"/>
                <a:gd name="connsiteX6" fmla="*/ 64499 w 76625"/>
                <a:gd name="connsiteY6" fmla="*/ 15879 h 81358"/>
                <a:gd name="connsiteX7" fmla="*/ 76414 w 76625"/>
                <a:gd name="connsiteY7" fmla="*/ -121 h 81358"/>
                <a:gd name="connsiteX8" fmla="*/ 73904 w 76625"/>
                <a:gd name="connsiteY8" fmla="*/ 21053 h 81358"/>
                <a:gd name="connsiteX9" fmla="*/ 60990 w 76625"/>
                <a:gd name="connsiteY9" fmla="*/ 34590 h 81358"/>
                <a:gd name="connsiteX10" fmla="*/ 20498 w 76625"/>
                <a:gd name="connsiteY10" fmla="*/ 53677 h 81358"/>
                <a:gd name="connsiteX11" fmla="*/ 10750 w 76625"/>
                <a:gd name="connsiteY11" fmla="*/ 60913 h 81358"/>
                <a:gd name="connsiteX12" fmla="*/ 9053 w 76625"/>
                <a:gd name="connsiteY12" fmla="*/ 66283 h 81358"/>
                <a:gd name="connsiteX13" fmla="*/ 12550 w 76625"/>
                <a:gd name="connsiteY13" fmla="*/ 67887 h 81358"/>
                <a:gd name="connsiteX14" fmla="*/ 17621 w 76625"/>
                <a:gd name="connsiteY14" fmla="*/ 64516 h 8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25" h="81358">
                  <a:moveTo>
                    <a:pt x="17621" y="64516"/>
                  </a:moveTo>
                  <a:cubicBezTo>
                    <a:pt x="19594" y="70321"/>
                    <a:pt x="18126" y="75894"/>
                    <a:pt x="13789" y="79312"/>
                  </a:cubicBezTo>
                  <a:cubicBezTo>
                    <a:pt x="10063" y="82261"/>
                    <a:pt x="6105" y="81802"/>
                    <a:pt x="3133" y="78073"/>
                  </a:cubicBezTo>
                  <a:cubicBezTo>
                    <a:pt x="-1157" y="72705"/>
                    <a:pt x="-1271" y="63873"/>
                    <a:pt x="3524" y="58240"/>
                  </a:cubicBezTo>
                  <a:cubicBezTo>
                    <a:pt x="6196" y="55087"/>
                    <a:pt x="9605" y="52379"/>
                    <a:pt x="13113" y="50142"/>
                  </a:cubicBezTo>
                  <a:cubicBezTo>
                    <a:pt x="22794" y="43937"/>
                    <a:pt x="32854" y="38340"/>
                    <a:pt x="42453" y="32030"/>
                  </a:cubicBezTo>
                  <a:cubicBezTo>
                    <a:pt x="50058" y="27029"/>
                    <a:pt x="57375" y="21558"/>
                    <a:pt x="64499" y="15879"/>
                  </a:cubicBezTo>
                  <a:cubicBezTo>
                    <a:pt x="69672" y="11762"/>
                    <a:pt x="73880" y="6659"/>
                    <a:pt x="76414" y="-121"/>
                  </a:cubicBezTo>
                  <a:cubicBezTo>
                    <a:pt x="76793" y="7405"/>
                    <a:pt x="76473" y="14355"/>
                    <a:pt x="73904" y="21053"/>
                  </a:cubicBezTo>
                  <a:cubicBezTo>
                    <a:pt x="71484" y="27384"/>
                    <a:pt x="67332" y="31927"/>
                    <a:pt x="60990" y="34590"/>
                  </a:cubicBezTo>
                  <a:cubicBezTo>
                    <a:pt x="47213" y="40357"/>
                    <a:pt x="33380" y="46037"/>
                    <a:pt x="20498" y="53677"/>
                  </a:cubicBezTo>
                  <a:cubicBezTo>
                    <a:pt x="17036" y="55718"/>
                    <a:pt x="13883" y="58331"/>
                    <a:pt x="10750" y="60913"/>
                  </a:cubicBezTo>
                  <a:cubicBezTo>
                    <a:pt x="9179" y="62211"/>
                    <a:pt x="8330" y="64090"/>
                    <a:pt x="9053" y="66283"/>
                  </a:cubicBezTo>
                  <a:cubicBezTo>
                    <a:pt x="9660" y="68139"/>
                    <a:pt x="10841" y="68806"/>
                    <a:pt x="12550" y="67887"/>
                  </a:cubicBezTo>
                  <a:cubicBezTo>
                    <a:pt x="14282" y="66970"/>
                    <a:pt x="15844" y="65720"/>
                    <a:pt x="17621" y="6451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14A74B8-8422-3A27-0010-743E6517029D}"/>
                </a:ext>
              </a:extLst>
            </p:cNvPr>
            <p:cNvSpPr/>
            <p:nvPr/>
          </p:nvSpPr>
          <p:spPr>
            <a:xfrm>
              <a:off x="5490003" y="7309483"/>
              <a:ext cx="15477" cy="18151"/>
            </a:xfrm>
            <a:custGeom>
              <a:avLst/>
              <a:gdLst>
                <a:gd name="connsiteX0" fmla="*/ 36898 w 41905"/>
                <a:gd name="connsiteY0" fmla="*/ 49056 h 49146"/>
                <a:gd name="connsiteX1" fmla="*/ 35213 w 41905"/>
                <a:gd name="connsiteY1" fmla="*/ 31528 h 49146"/>
                <a:gd name="connsiteX2" fmla="*/ 27482 w 41905"/>
                <a:gd name="connsiteY2" fmla="*/ 19759 h 49146"/>
                <a:gd name="connsiteX3" fmla="*/ 10472 w 41905"/>
                <a:gd name="connsiteY3" fmla="*/ 17225 h 49146"/>
                <a:gd name="connsiteX4" fmla="*/ -81 w 41905"/>
                <a:gd name="connsiteY4" fmla="*/ 24108 h 49146"/>
                <a:gd name="connsiteX5" fmla="*/ 2373 w 41905"/>
                <a:gd name="connsiteY5" fmla="*/ 19116 h 49146"/>
                <a:gd name="connsiteX6" fmla="*/ 13097 w 41905"/>
                <a:gd name="connsiteY6" fmla="*/ 4595 h 49146"/>
                <a:gd name="connsiteX7" fmla="*/ 36405 w 41905"/>
                <a:gd name="connsiteY7" fmla="*/ 6856 h 49146"/>
                <a:gd name="connsiteX8" fmla="*/ 41634 w 41905"/>
                <a:gd name="connsiteY8" fmla="*/ 20860 h 49146"/>
                <a:gd name="connsiteX9" fmla="*/ 36898 w 41905"/>
                <a:gd name="connsiteY9" fmla="*/ 49056 h 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05" h="49146">
                  <a:moveTo>
                    <a:pt x="36898" y="49056"/>
                  </a:moveTo>
                  <a:cubicBezTo>
                    <a:pt x="37218" y="42792"/>
                    <a:pt x="37162" y="37069"/>
                    <a:pt x="35213" y="31528"/>
                  </a:cubicBezTo>
                  <a:cubicBezTo>
                    <a:pt x="33618" y="26950"/>
                    <a:pt x="31152" y="22971"/>
                    <a:pt x="27482" y="19759"/>
                  </a:cubicBezTo>
                  <a:cubicBezTo>
                    <a:pt x="22355" y="15263"/>
                    <a:pt x="16538" y="14185"/>
                    <a:pt x="10472" y="17225"/>
                  </a:cubicBezTo>
                  <a:cubicBezTo>
                    <a:pt x="6687" y="19116"/>
                    <a:pt x="3336" y="21847"/>
                    <a:pt x="-81" y="24108"/>
                  </a:cubicBezTo>
                  <a:cubicBezTo>
                    <a:pt x="617" y="22672"/>
                    <a:pt x="1445" y="20860"/>
                    <a:pt x="2373" y="19116"/>
                  </a:cubicBezTo>
                  <a:cubicBezTo>
                    <a:pt x="5242" y="13760"/>
                    <a:pt x="8475" y="8644"/>
                    <a:pt x="13097" y="4595"/>
                  </a:cubicBezTo>
                  <a:cubicBezTo>
                    <a:pt x="21080" y="-2391"/>
                    <a:pt x="29798" y="-1507"/>
                    <a:pt x="36405" y="6856"/>
                  </a:cubicBezTo>
                  <a:cubicBezTo>
                    <a:pt x="39650" y="10973"/>
                    <a:pt x="40936" y="15768"/>
                    <a:pt x="41634" y="20860"/>
                  </a:cubicBezTo>
                  <a:cubicBezTo>
                    <a:pt x="42530" y="27305"/>
                    <a:pt x="40143" y="42666"/>
                    <a:pt x="36898" y="49056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09DDAAA-0EBC-61D5-C5C0-BB9325139303}"/>
                </a:ext>
              </a:extLst>
            </p:cNvPr>
            <p:cNvSpPr/>
            <p:nvPr/>
          </p:nvSpPr>
          <p:spPr>
            <a:xfrm>
              <a:off x="5571229" y="7282206"/>
              <a:ext cx="9620" cy="10207"/>
            </a:xfrm>
            <a:custGeom>
              <a:avLst/>
              <a:gdLst>
                <a:gd name="connsiteX0" fmla="*/ 5100 w 26046"/>
                <a:gd name="connsiteY0" fmla="*/ 6144 h 27633"/>
                <a:gd name="connsiteX1" fmla="*/ 5180 w 26046"/>
                <a:gd name="connsiteY1" fmla="*/ 15905 h 27633"/>
                <a:gd name="connsiteX2" fmla="*/ 7118 w 26046"/>
                <a:gd name="connsiteY2" fmla="*/ 19702 h 27633"/>
                <a:gd name="connsiteX3" fmla="*/ 9872 w 26046"/>
                <a:gd name="connsiteY3" fmla="*/ 20586 h 27633"/>
                <a:gd name="connsiteX4" fmla="*/ 11707 w 26046"/>
                <a:gd name="connsiteY4" fmla="*/ 18075 h 27633"/>
                <a:gd name="connsiteX5" fmla="*/ 10823 w 26046"/>
                <a:gd name="connsiteY5" fmla="*/ 13442 h 27633"/>
                <a:gd name="connsiteX6" fmla="*/ 12153 w 26046"/>
                <a:gd name="connsiteY6" fmla="*/ 6133 h 27633"/>
                <a:gd name="connsiteX7" fmla="*/ 13093 w 26046"/>
                <a:gd name="connsiteY7" fmla="*/ 11903 h 27633"/>
                <a:gd name="connsiteX8" fmla="*/ 13531 w 26046"/>
                <a:gd name="connsiteY8" fmla="*/ 13198 h 27633"/>
                <a:gd name="connsiteX9" fmla="*/ 17063 w 26046"/>
                <a:gd name="connsiteY9" fmla="*/ 16675 h 27633"/>
                <a:gd name="connsiteX10" fmla="*/ 20055 w 26046"/>
                <a:gd name="connsiteY10" fmla="*/ 14898 h 27633"/>
                <a:gd name="connsiteX11" fmla="*/ 19632 w 26046"/>
                <a:gd name="connsiteY11" fmla="*/ 9574 h 27633"/>
                <a:gd name="connsiteX12" fmla="*/ 15527 w 26046"/>
                <a:gd name="connsiteY12" fmla="*/ -72 h 27633"/>
                <a:gd name="connsiteX13" fmla="*/ 23670 w 26046"/>
                <a:gd name="connsiteY13" fmla="*/ 4826 h 27633"/>
                <a:gd name="connsiteX14" fmla="*/ 25091 w 26046"/>
                <a:gd name="connsiteY14" fmla="*/ 19303 h 27633"/>
                <a:gd name="connsiteX15" fmla="*/ 19735 w 26046"/>
                <a:gd name="connsiteY15" fmla="*/ 22066 h 27633"/>
                <a:gd name="connsiteX16" fmla="*/ 14253 w 26046"/>
                <a:gd name="connsiteY16" fmla="*/ 19599 h 27633"/>
                <a:gd name="connsiteX17" fmla="*/ 13965 w 26046"/>
                <a:gd name="connsiteY17" fmla="*/ 20736 h 27633"/>
                <a:gd name="connsiteX18" fmla="*/ 8574 w 26046"/>
                <a:gd name="connsiteY18" fmla="*/ 27536 h 27633"/>
                <a:gd name="connsiteX19" fmla="*/ 397 w 26046"/>
                <a:gd name="connsiteY19" fmla="*/ 21951 h 27633"/>
                <a:gd name="connsiteX20" fmla="*/ -15 w 26046"/>
                <a:gd name="connsiteY20" fmla="*/ 16995 h 27633"/>
                <a:gd name="connsiteX21" fmla="*/ 5100 w 26046"/>
                <a:gd name="connsiteY21" fmla="*/ 6144 h 2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046" h="27633">
                  <a:moveTo>
                    <a:pt x="5100" y="6144"/>
                  </a:moveTo>
                  <a:cubicBezTo>
                    <a:pt x="5100" y="9448"/>
                    <a:pt x="4904" y="12696"/>
                    <a:pt x="5180" y="15905"/>
                  </a:cubicBezTo>
                  <a:cubicBezTo>
                    <a:pt x="5294" y="17235"/>
                    <a:pt x="6202" y="18660"/>
                    <a:pt x="7118" y="19702"/>
                  </a:cubicBezTo>
                  <a:cubicBezTo>
                    <a:pt x="7693" y="20357"/>
                    <a:pt x="9170" y="20874"/>
                    <a:pt x="9872" y="20586"/>
                  </a:cubicBezTo>
                  <a:cubicBezTo>
                    <a:pt x="10720" y="20231"/>
                    <a:pt x="11660" y="18980"/>
                    <a:pt x="11707" y="18075"/>
                  </a:cubicBezTo>
                  <a:cubicBezTo>
                    <a:pt x="11786" y="16525"/>
                    <a:pt x="11616" y="14701"/>
                    <a:pt x="10823" y="13442"/>
                  </a:cubicBezTo>
                  <a:cubicBezTo>
                    <a:pt x="8988" y="10493"/>
                    <a:pt x="9939" y="8323"/>
                    <a:pt x="12153" y="6133"/>
                  </a:cubicBezTo>
                  <a:cubicBezTo>
                    <a:pt x="12473" y="8094"/>
                    <a:pt x="12761" y="10000"/>
                    <a:pt x="13093" y="11903"/>
                  </a:cubicBezTo>
                  <a:cubicBezTo>
                    <a:pt x="13175" y="12349"/>
                    <a:pt x="13255" y="12878"/>
                    <a:pt x="13531" y="13198"/>
                  </a:cubicBezTo>
                  <a:cubicBezTo>
                    <a:pt x="14643" y="14449"/>
                    <a:pt x="15662" y="15929"/>
                    <a:pt x="17063" y="16675"/>
                  </a:cubicBezTo>
                  <a:cubicBezTo>
                    <a:pt x="17612" y="16974"/>
                    <a:pt x="19447" y="15814"/>
                    <a:pt x="20055" y="14898"/>
                  </a:cubicBezTo>
                  <a:cubicBezTo>
                    <a:pt x="21180" y="13189"/>
                    <a:pt x="21100" y="11019"/>
                    <a:pt x="19632" y="9574"/>
                  </a:cubicBezTo>
                  <a:cubicBezTo>
                    <a:pt x="16937" y="6926"/>
                    <a:pt x="17028" y="3323"/>
                    <a:pt x="15527" y="-72"/>
                  </a:cubicBezTo>
                  <a:cubicBezTo>
                    <a:pt x="19344" y="260"/>
                    <a:pt x="21996" y="1913"/>
                    <a:pt x="23670" y="4826"/>
                  </a:cubicBezTo>
                  <a:cubicBezTo>
                    <a:pt x="26298" y="9392"/>
                    <a:pt x="26412" y="14334"/>
                    <a:pt x="25091" y="19303"/>
                  </a:cubicBezTo>
                  <a:cubicBezTo>
                    <a:pt x="24404" y="21916"/>
                    <a:pt x="22304" y="22938"/>
                    <a:pt x="19735" y="22066"/>
                  </a:cubicBezTo>
                  <a:cubicBezTo>
                    <a:pt x="17888" y="21435"/>
                    <a:pt x="16167" y="20471"/>
                    <a:pt x="14253" y="19599"/>
                  </a:cubicBezTo>
                  <a:cubicBezTo>
                    <a:pt x="14150" y="20025"/>
                    <a:pt x="14036" y="20369"/>
                    <a:pt x="13965" y="20736"/>
                  </a:cubicBezTo>
                  <a:cubicBezTo>
                    <a:pt x="13322" y="24761"/>
                    <a:pt x="11340" y="27263"/>
                    <a:pt x="8574" y="27536"/>
                  </a:cubicBezTo>
                  <a:cubicBezTo>
                    <a:pt x="5479" y="27848"/>
                    <a:pt x="1430" y="25243"/>
                    <a:pt x="397" y="21951"/>
                  </a:cubicBezTo>
                  <a:cubicBezTo>
                    <a:pt x="-85" y="20392"/>
                    <a:pt x="-267" y="18589"/>
                    <a:pt x="-15" y="16995"/>
                  </a:cubicBezTo>
                  <a:cubicBezTo>
                    <a:pt x="637" y="12925"/>
                    <a:pt x="2646" y="9413"/>
                    <a:pt x="5100" y="6144"/>
                  </a:cubicBezTo>
                </a:path>
              </a:pathLst>
            </a:custGeom>
            <a:solidFill>
              <a:schemeClr val="bg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5F3F563-FC11-75BF-6456-AF47CC6A90A8}"/>
                </a:ext>
              </a:extLst>
            </p:cNvPr>
            <p:cNvSpPr/>
            <p:nvPr/>
          </p:nvSpPr>
          <p:spPr>
            <a:xfrm>
              <a:off x="5538397" y="7148760"/>
              <a:ext cx="58888" cy="59701"/>
            </a:xfrm>
            <a:custGeom>
              <a:avLst/>
              <a:gdLst>
                <a:gd name="connsiteX0" fmla="*/ -123 w 159442"/>
                <a:gd name="connsiteY0" fmla="*/ -7 h 161641"/>
                <a:gd name="connsiteX1" fmla="*/ 57490 w 159442"/>
                <a:gd name="connsiteY1" fmla="*/ 21569 h 161641"/>
                <a:gd name="connsiteX2" fmla="*/ 125198 w 159442"/>
                <a:gd name="connsiteY2" fmla="*/ 39486 h 161641"/>
                <a:gd name="connsiteX3" fmla="*/ 147599 w 159442"/>
                <a:gd name="connsiteY3" fmla="*/ 50612 h 161641"/>
                <a:gd name="connsiteX4" fmla="*/ 158551 w 159442"/>
                <a:gd name="connsiteY4" fmla="*/ 142043 h 161641"/>
                <a:gd name="connsiteX5" fmla="*/ 156064 w 159442"/>
                <a:gd name="connsiteY5" fmla="*/ 161635 h 161641"/>
                <a:gd name="connsiteX6" fmla="*/ 125530 w 159442"/>
                <a:gd name="connsiteY6" fmla="*/ 140885 h 161641"/>
                <a:gd name="connsiteX7" fmla="*/ 66953 w 159442"/>
                <a:gd name="connsiteY7" fmla="*/ 123633 h 161641"/>
                <a:gd name="connsiteX8" fmla="*/ 40571 w 159442"/>
                <a:gd name="connsiteY8" fmla="*/ 115994 h 161641"/>
                <a:gd name="connsiteX9" fmla="*/ 23643 w 159442"/>
                <a:gd name="connsiteY9" fmla="*/ 114996 h 161641"/>
                <a:gd name="connsiteX10" fmla="*/ 12529 w 159442"/>
                <a:gd name="connsiteY10" fmla="*/ 108527 h 161641"/>
                <a:gd name="connsiteX11" fmla="*/ 1321 w 159442"/>
                <a:gd name="connsiteY11" fmla="*/ 113665 h 161641"/>
                <a:gd name="connsiteX12" fmla="*/ 3753 w 159442"/>
                <a:gd name="connsiteY12" fmla="*/ 53594 h 161641"/>
                <a:gd name="connsiteX13" fmla="*/ -123 w 159442"/>
                <a:gd name="connsiteY13" fmla="*/ -7 h 16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1">
                  <a:moveTo>
                    <a:pt x="-123" y="-7"/>
                  </a:moveTo>
                  <a:cubicBezTo>
                    <a:pt x="-123" y="-7"/>
                    <a:pt x="20821" y="12771"/>
                    <a:pt x="57490" y="21569"/>
                  </a:cubicBezTo>
                  <a:cubicBezTo>
                    <a:pt x="94170" y="30367"/>
                    <a:pt x="109104" y="32351"/>
                    <a:pt x="125198" y="39486"/>
                  </a:cubicBezTo>
                  <a:cubicBezTo>
                    <a:pt x="141289" y="46632"/>
                    <a:pt x="147599" y="50612"/>
                    <a:pt x="147599" y="50612"/>
                  </a:cubicBezTo>
                  <a:cubicBezTo>
                    <a:pt x="147599" y="50612"/>
                    <a:pt x="162865" y="89772"/>
                    <a:pt x="158551" y="142043"/>
                  </a:cubicBezTo>
                  <a:lnTo>
                    <a:pt x="156064" y="161635"/>
                  </a:lnTo>
                  <a:cubicBezTo>
                    <a:pt x="156064" y="161635"/>
                    <a:pt x="149422" y="150348"/>
                    <a:pt x="125530" y="140885"/>
                  </a:cubicBezTo>
                  <a:cubicBezTo>
                    <a:pt x="101637" y="131433"/>
                    <a:pt x="83044" y="126948"/>
                    <a:pt x="66953" y="123633"/>
                  </a:cubicBezTo>
                  <a:cubicBezTo>
                    <a:pt x="50848" y="120307"/>
                    <a:pt x="44884" y="116659"/>
                    <a:pt x="40571" y="115994"/>
                  </a:cubicBezTo>
                  <a:cubicBezTo>
                    <a:pt x="36260" y="115329"/>
                    <a:pt x="28288" y="116992"/>
                    <a:pt x="23643" y="114996"/>
                  </a:cubicBezTo>
                  <a:cubicBezTo>
                    <a:pt x="18998" y="113011"/>
                    <a:pt x="15683" y="109353"/>
                    <a:pt x="12529" y="108527"/>
                  </a:cubicBezTo>
                  <a:cubicBezTo>
                    <a:pt x="9373" y="107701"/>
                    <a:pt x="2308" y="113493"/>
                    <a:pt x="1321" y="113665"/>
                  </a:cubicBezTo>
                  <a:cubicBezTo>
                    <a:pt x="2032" y="106049"/>
                    <a:pt x="4328" y="78107"/>
                    <a:pt x="3753" y="53594"/>
                  </a:cubicBezTo>
                  <a:cubicBezTo>
                    <a:pt x="3145" y="27706"/>
                    <a:pt x="-123" y="-7"/>
                    <a:pt x="-123" y="-7"/>
                  </a:cubicBezTo>
                </a:path>
              </a:pathLst>
            </a:custGeom>
            <a:solidFill>
              <a:srgbClr val="EB1C26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4A0E17D-64C3-6833-882B-8326E6387179}"/>
                </a:ext>
              </a:extLst>
            </p:cNvPr>
            <p:cNvSpPr/>
            <p:nvPr/>
          </p:nvSpPr>
          <p:spPr>
            <a:xfrm flipV="1">
              <a:off x="5538397" y="7148756"/>
              <a:ext cx="58888" cy="59701"/>
            </a:xfrm>
            <a:custGeom>
              <a:avLst/>
              <a:gdLst>
                <a:gd name="connsiteX0" fmla="*/ -2325 w 159442"/>
                <a:gd name="connsiteY0" fmla="*/ 157558 h 161642"/>
                <a:gd name="connsiteX1" fmla="*/ 55288 w 159442"/>
                <a:gd name="connsiteY1" fmla="*/ 135981 h 161642"/>
                <a:gd name="connsiteX2" fmla="*/ 122996 w 159442"/>
                <a:gd name="connsiteY2" fmla="*/ 118065 h 161642"/>
                <a:gd name="connsiteX3" fmla="*/ 145397 w 159442"/>
                <a:gd name="connsiteY3" fmla="*/ 106939 h 161642"/>
                <a:gd name="connsiteX4" fmla="*/ 156349 w 159442"/>
                <a:gd name="connsiteY4" fmla="*/ 15507 h 161642"/>
                <a:gd name="connsiteX5" fmla="*/ 153862 w 159442"/>
                <a:gd name="connsiteY5" fmla="*/ -4085 h 161642"/>
                <a:gd name="connsiteX6" fmla="*/ 123328 w 159442"/>
                <a:gd name="connsiteY6" fmla="*/ 16667 h 161642"/>
                <a:gd name="connsiteX7" fmla="*/ 64752 w 159442"/>
                <a:gd name="connsiteY7" fmla="*/ 33919 h 161642"/>
                <a:gd name="connsiteX8" fmla="*/ 38369 w 159442"/>
                <a:gd name="connsiteY8" fmla="*/ 41556 h 161642"/>
                <a:gd name="connsiteX9" fmla="*/ 21441 w 159442"/>
                <a:gd name="connsiteY9" fmla="*/ 42555 h 161642"/>
                <a:gd name="connsiteX10" fmla="*/ 10327 w 159442"/>
                <a:gd name="connsiteY10" fmla="*/ 49024 h 161642"/>
                <a:gd name="connsiteX11" fmla="*/ -880 w 159442"/>
                <a:gd name="connsiteY11" fmla="*/ 43885 h 161642"/>
                <a:gd name="connsiteX12" fmla="*/ 1551 w 159442"/>
                <a:gd name="connsiteY12" fmla="*/ 103956 h 161642"/>
                <a:gd name="connsiteX13" fmla="*/ -2325 w 159442"/>
                <a:gd name="connsiteY13" fmla="*/ 157558 h 16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442" h="161642">
                  <a:moveTo>
                    <a:pt x="-2325" y="157558"/>
                  </a:moveTo>
                  <a:cubicBezTo>
                    <a:pt x="-2325" y="157558"/>
                    <a:pt x="18619" y="144778"/>
                    <a:pt x="55288" y="135981"/>
                  </a:cubicBezTo>
                  <a:cubicBezTo>
                    <a:pt x="91968" y="127183"/>
                    <a:pt x="106902" y="125201"/>
                    <a:pt x="122996" y="118065"/>
                  </a:cubicBezTo>
                  <a:cubicBezTo>
                    <a:pt x="139087" y="110918"/>
                    <a:pt x="145397" y="106939"/>
                    <a:pt x="145397" y="106939"/>
                  </a:cubicBezTo>
                  <a:cubicBezTo>
                    <a:pt x="145397" y="106939"/>
                    <a:pt x="160663" y="67779"/>
                    <a:pt x="156349" y="15507"/>
                  </a:cubicBezTo>
                  <a:lnTo>
                    <a:pt x="153862" y="-4085"/>
                  </a:lnTo>
                  <a:cubicBezTo>
                    <a:pt x="153862" y="-4085"/>
                    <a:pt x="147220" y="7203"/>
                    <a:pt x="123328" y="16667"/>
                  </a:cubicBezTo>
                  <a:cubicBezTo>
                    <a:pt x="99435" y="26117"/>
                    <a:pt x="80842" y="30603"/>
                    <a:pt x="64752" y="33919"/>
                  </a:cubicBezTo>
                  <a:cubicBezTo>
                    <a:pt x="48646" y="37243"/>
                    <a:pt x="42682" y="40893"/>
                    <a:pt x="38369" y="41556"/>
                  </a:cubicBezTo>
                  <a:cubicBezTo>
                    <a:pt x="34059" y="42223"/>
                    <a:pt x="26086" y="40558"/>
                    <a:pt x="21441" y="42555"/>
                  </a:cubicBezTo>
                  <a:cubicBezTo>
                    <a:pt x="16796" y="44540"/>
                    <a:pt x="13481" y="48199"/>
                    <a:pt x="10327" y="49024"/>
                  </a:cubicBezTo>
                  <a:cubicBezTo>
                    <a:pt x="7171" y="49849"/>
                    <a:pt x="106" y="44058"/>
                    <a:pt x="-880" y="43885"/>
                  </a:cubicBezTo>
                  <a:cubicBezTo>
                    <a:pt x="-170" y="51502"/>
                    <a:pt x="2126" y="79442"/>
                    <a:pt x="1551" y="103956"/>
                  </a:cubicBezTo>
                  <a:cubicBezTo>
                    <a:pt x="943" y="129846"/>
                    <a:pt x="-2325" y="157558"/>
                    <a:pt x="-2325" y="157558"/>
                  </a:cubicBezTo>
                  <a:close/>
                </a:path>
              </a:pathLst>
            </a:custGeom>
            <a:solidFill>
              <a:srgbClr val="D40000"/>
            </a:solidFill>
            <a:ln w="490" cap="flat">
              <a:solidFill>
                <a:srgbClr val="EB1C2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B9837C0-96A0-AD1D-C1BE-6EACB9333D99}"/>
                </a:ext>
              </a:extLst>
            </p:cNvPr>
            <p:cNvGrpSpPr/>
            <p:nvPr/>
          </p:nvGrpSpPr>
          <p:grpSpPr>
            <a:xfrm>
              <a:off x="5303440" y="7434620"/>
              <a:ext cx="467836" cy="59683"/>
              <a:chOff x="5303440" y="7434335"/>
              <a:chExt cx="467836" cy="59683"/>
            </a:xfrm>
          </p:grpSpPr>
          <p:grpSp>
            <p:nvGrpSpPr>
              <p:cNvPr id="152" name="Graphic 117">
                <a:extLst>
                  <a:ext uri="{FF2B5EF4-FFF2-40B4-BE49-F238E27FC236}">
                    <a16:creationId xmlns:a16="http://schemas.microsoft.com/office/drawing/2014/main" id="{D9EF2C7E-2A7B-64C6-D560-20E57A8841CC}"/>
                  </a:ext>
                </a:extLst>
              </p:cNvPr>
              <p:cNvGrpSpPr/>
              <p:nvPr/>
            </p:nvGrpSpPr>
            <p:grpSpPr>
              <a:xfrm>
                <a:off x="5303440" y="7434335"/>
                <a:ext cx="116282" cy="59683"/>
                <a:chOff x="-1285041" y="4297784"/>
                <a:chExt cx="314833" cy="161595"/>
              </a:xfrm>
              <a:solidFill>
                <a:srgbClr val="D60000"/>
              </a:solidFill>
            </p:grpSpPr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036369E2-F541-E5EA-ABF1-582556833C38}"/>
                    </a:ext>
                  </a:extLst>
                </p:cNvPr>
                <p:cNvSpPr/>
                <p:nvPr/>
              </p:nvSpPr>
              <p:spPr>
                <a:xfrm>
                  <a:off x="-1285041" y="4297784"/>
                  <a:ext cx="169616" cy="161595"/>
                </a:xfrm>
                <a:custGeom>
                  <a:avLst/>
                  <a:gdLst>
                    <a:gd name="connsiteX0" fmla="*/ 84388 w 169616"/>
                    <a:gd name="connsiteY0" fmla="*/ 48877 h 161595"/>
                    <a:gd name="connsiteX1" fmla="*/ 68009 w 169616"/>
                    <a:gd name="connsiteY1" fmla="*/ 106780 h 161595"/>
                    <a:gd name="connsiteX2" fmla="*/ 101456 w 169616"/>
                    <a:gd name="connsiteY2" fmla="*/ 106780 h 161595"/>
                    <a:gd name="connsiteX3" fmla="*/ 16 w 169616"/>
                    <a:gd name="connsiteY3" fmla="*/ 161746 h 161595"/>
                    <a:gd name="connsiteX4" fmla="*/ 57916 w 169616"/>
                    <a:gd name="connsiteY4" fmla="*/ 150 h 161595"/>
                    <a:gd name="connsiteX5" fmla="*/ 111778 w 169616"/>
                    <a:gd name="connsiteY5" fmla="*/ 150 h 161595"/>
                    <a:gd name="connsiteX6" fmla="*/ 169633 w 169616"/>
                    <a:gd name="connsiteY6" fmla="*/ 161746 h 161595"/>
                    <a:gd name="connsiteX7" fmla="*/ 116917 w 169616"/>
                    <a:gd name="connsiteY7" fmla="*/ 161746 h 161595"/>
                    <a:gd name="connsiteX8" fmla="*/ 110631 w 169616"/>
                    <a:gd name="connsiteY8" fmla="*/ 140411 h 161595"/>
                    <a:gd name="connsiteX9" fmla="*/ 57916 w 169616"/>
                    <a:gd name="connsiteY9" fmla="*/ 140411 h 161595"/>
                    <a:gd name="connsiteX10" fmla="*/ 51860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388" y="48877"/>
                      </a:moveTo>
                      <a:lnTo>
                        <a:pt x="68009" y="106780"/>
                      </a:lnTo>
                      <a:lnTo>
                        <a:pt x="101456" y="106780"/>
                      </a:lnTo>
                      <a:close/>
                      <a:moveTo>
                        <a:pt x="16" y="161746"/>
                      </a:moveTo>
                      <a:lnTo>
                        <a:pt x="57916" y="150"/>
                      </a:lnTo>
                      <a:lnTo>
                        <a:pt x="111778" y="150"/>
                      </a:lnTo>
                      <a:lnTo>
                        <a:pt x="169633" y="161746"/>
                      </a:lnTo>
                      <a:lnTo>
                        <a:pt x="116917" y="161746"/>
                      </a:lnTo>
                      <a:lnTo>
                        <a:pt x="110631" y="140411"/>
                      </a:lnTo>
                      <a:lnTo>
                        <a:pt x="57916" y="140411"/>
                      </a:lnTo>
                      <a:lnTo>
                        <a:pt x="51860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20B10602-C4DB-C39B-F8DE-52B4229E5124}"/>
                    </a:ext>
                  </a:extLst>
                </p:cNvPr>
                <p:cNvSpPr/>
                <p:nvPr/>
              </p:nvSpPr>
              <p:spPr>
                <a:xfrm>
                  <a:off x="-1095872" y="4297784"/>
                  <a:ext cx="125664" cy="161595"/>
                </a:xfrm>
                <a:custGeom>
                  <a:avLst/>
                  <a:gdLst>
                    <a:gd name="connsiteX0" fmla="*/ 38 w 125664"/>
                    <a:gd name="connsiteY0" fmla="*/ 161746 h 161595"/>
                    <a:gd name="connsiteX1" fmla="*/ 38 w 125664"/>
                    <a:gd name="connsiteY1" fmla="*/ 150 h 161595"/>
                    <a:gd name="connsiteX2" fmla="*/ 52984 w 125664"/>
                    <a:gd name="connsiteY2" fmla="*/ 150 h 161595"/>
                    <a:gd name="connsiteX3" fmla="*/ 52984 w 125664"/>
                    <a:gd name="connsiteY3" fmla="*/ 124031 h 161595"/>
                    <a:gd name="connsiteX4" fmla="*/ 125703 w 125664"/>
                    <a:gd name="connsiteY4" fmla="*/ 124031 h 161595"/>
                    <a:gd name="connsiteX5" fmla="*/ 125703 w 125664"/>
                    <a:gd name="connsiteY5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5664" h="161595">
                      <a:moveTo>
                        <a:pt x="38" y="161746"/>
                      </a:moveTo>
                      <a:lnTo>
                        <a:pt x="38" y="150"/>
                      </a:lnTo>
                      <a:lnTo>
                        <a:pt x="52984" y="150"/>
                      </a:lnTo>
                      <a:lnTo>
                        <a:pt x="52984" y="124031"/>
                      </a:lnTo>
                      <a:lnTo>
                        <a:pt x="125703" y="124031"/>
                      </a:lnTo>
                      <a:lnTo>
                        <a:pt x="125703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A757503-AD6A-D95A-099E-D90062FE5FE7}"/>
                  </a:ext>
                </a:extLst>
              </p:cNvPr>
              <p:cNvSpPr/>
              <p:nvPr/>
            </p:nvSpPr>
            <p:spPr>
              <a:xfrm>
                <a:off x="5422283" y="7489112"/>
                <a:ext cx="3074" cy="3074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solidFill>
                <a:srgbClr val="760000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D66A0EC-1140-A699-2727-E9756C221731}"/>
                  </a:ext>
                </a:extLst>
              </p:cNvPr>
              <p:cNvSpPr/>
              <p:nvPr/>
            </p:nvSpPr>
            <p:spPr>
              <a:xfrm>
                <a:off x="5452863" y="7434335"/>
                <a:ext cx="53784" cy="59683"/>
              </a:xfrm>
              <a:custGeom>
                <a:avLst/>
                <a:gdLst>
                  <a:gd name="connsiteX0" fmla="*/ 65 w 145621"/>
                  <a:gd name="connsiteY0" fmla="*/ 161746 h 161595"/>
                  <a:gd name="connsiteX1" fmla="*/ 65 w 145621"/>
                  <a:gd name="connsiteY1" fmla="*/ 123389 h 161595"/>
                  <a:gd name="connsiteX2" fmla="*/ 77464 w 145621"/>
                  <a:gd name="connsiteY2" fmla="*/ 37865 h 161595"/>
                  <a:gd name="connsiteX3" fmla="*/ 3231 w 145621"/>
                  <a:gd name="connsiteY3" fmla="*/ 37865 h 161595"/>
                  <a:gd name="connsiteX4" fmla="*/ 3231 w 145621"/>
                  <a:gd name="connsiteY4" fmla="*/ 150 h 161595"/>
                  <a:gd name="connsiteX5" fmla="*/ 142567 w 145621"/>
                  <a:gd name="connsiteY5" fmla="*/ 150 h 161595"/>
                  <a:gd name="connsiteX6" fmla="*/ 142567 w 145621"/>
                  <a:gd name="connsiteY6" fmla="*/ 37636 h 161595"/>
                  <a:gd name="connsiteX7" fmla="*/ 64021 w 145621"/>
                  <a:gd name="connsiteY7" fmla="*/ 124031 h 161595"/>
                  <a:gd name="connsiteX8" fmla="*/ 145687 w 145621"/>
                  <a:gd name="connsiteY8" fmla="*/ 124031 h 161595"/>
                  <a:gd name="connsiteX9" fmla="*/ 145687 w 145621"/>
                  <a:gd name="connsiteY9" fmla="*/ 161746 h 161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5621" h="161595">
                    <a:moveTo>
                      <a:pt x="65" y="161746"/>
                    </a:moveTo>
                    <a:lnTo>
                      <a:pt x="65" y="123389"/>
                    </a:lnTo>
                    <a:lnTo>
                      <a:pt x="77464" y="37865"/>
                    </a:lnTo>
                    <a:lnTo>
                      <a:pt x="3231" y="37865"/>
                    </a:lnTo>
                    <a:lnTo>
                      <a:pt x="3231" y="150"/>
                    </a:lnTo>
                    <a:lnTo>
                      <a:pt x="142567" y="150"/>
                    </a:lnTo>
                    <a:lnTo>
                      <a:pt x="142567" y="37636"/>
                    </a:lnTo>
                    <a:lnTo>
                      <a:pt x="64021" y="124031"/>
                    </a:lnTo>
                    <a:lnTo>
                      <a:pt x="145687" y="124031"/>
                    </a:lnTo>
                    <a:lnTo>
                      <a:pt x="145687" y="161746"/>
                    </a:lnTo>
                    <a:close/>
                  </a:path>
                </a:pathLst>
              </a:custGeom>
              <a:solidFill>
                <a:srgbClr val="D60000"/>
              </a:solidFill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5" name="Graphic 117">
                <a:extLst>
                  <a:ext uri="{FF2B5EF4-FFF2-40B4-BE49-F238E27FC236}">
                    <a16:creationId xmlns:a16="http://schemas.microsoft.com/office/drawing/2014/main" id="{42315563-E199-DF54-DEFF-AF0223B488FE}"/>
                  </a:ext>
                </a:extLst>
              </p:cNvPr>
              <p:cNvGrpSpPr/>
              <p:nvPr/>
            </p:nvGrpSpPr>
            <p:grpSpPr>
              <a:xfrm>
                <a:off x="5510633" y="7434335"/>
                <a:ext cx="260643" cy="59683"/>
                <a:chOff x="-724060" y="4297784"/>
                <a:chExt cx="705699" cy="161595"/>
              </a:xfrm>
              <a:solidFill>
                <a:srgbClr val="D60000"/>
              </a:solidFill>
            </p:grpSpPr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D8FB407B-1F22-144D-07A6-4C33C71025CA}"/>
                    </a:ext>
                  </a:extLst>
                </p:cNvPr>
                <p:cNvSpPr/>
                <p:nvPr/>
              </p:nvSpPr>
              <p:spPr>
                <a:xfrm>
                  <a:off x="-724060" y="4297784"/>
                  <a:ext cx="169616" cy="161595"/>
                </a:xfrm>
                <a:custGeom>
                  <a:avLst/>
                  <a:gdLst>
                    <a:gd name="connsiteX0" fmla="*/ 84456 w 169616"/>
                    <a:gd name="connsiteY0" fmla="*/ 48877 h 161595"/>
                    <a:gd name="connsiteX1" fmla="*/ 68077 w 169616"/>
                    <a:gd name="connsiteY1" fmla="*/ 106780 h 161595"/>
                    <a:gd name="connsiteX2" fmla="*/ 101523 w 169616"/>
                    <a:gd name="connsiteY2" fmla="*/ 106780 h 161595"/>
                    <a:gd name="connsiteX3" fmla="*/ 83 w 169616"/>
                    <a:gd name="connsiteY3" fmla="*/ 161746 h 161595"/>
                    <a:gd name="connsiteX4" fmla="*/ 57983 w 169616"/>
                    <a:gd name="connsiteY4" fmla="*/ 150 h 161595"/>
                    <a:gd name="connsiteX5" fmla="*/ 111846 w 169616"/>
                    <a:gd name="connsiteY5" fmla="*/ 150 h 161595"/>
                    <a:gd name="connsiteX6" fmla="*/ 169700 w 169616"/>
                    <a:gd name="connsiteY6" fmla="*/ 161746 h 161595"/>
                    <a:gd name="connsiteX7" fmla="*/ 116984 w 169616"/>
                    <a:gd name="connsiteY7" fmla="*/ 161746 h 161595"/>
                    <a:gd name="connsiteX8" fmla="*/ 110699 w 169616"/>
                    <a:gd name="connsiteY8" fmla="*/ 140411 h 161595"/>
                    <a:gd name="connsiteX9" fmla="*/ 57983 w 169616"/>
                    <a:gd name="connsiteY9" fmla="*/ 140411 h 161595"/>
                    <a:gd name="connsiteX10" fmla="*/ 51927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456" y="48877"/>
                      </a:moveTo>
                      <a:lnTo>
                        <a:pt x="68077" y="106780"/>
                      </a:lnTo>
                      <a:lnTo>
                        <a:pt x="101523" y="106780"/>
                      </a:lnTo>
                      <a:close/>
                      <a:moveTo>
                        <a:pt x="83" y="161746"/>
                      </a:moveTo>
                      <a:lnTo>
                        <a:pt x="57983" y="150"/>
                      </a:lnTo>
                      <a:lnTo>
                        <a:pt x="111846" y="150"/>
                      </a:lnTo>
                      <a:lnTo>
                        <a:pt x="169700" y="161746"/>
                      </a:lnTo>
                      <a:lnTo>
                        <a:pt x="116984" y="161746"/>
                      </a:lnTo>
                      <a:lnTo>
                        <a:pt x="110699" y="140411"/>
                      </a:lnTo>
                      <a:lnTo>
                        <a:pt x="57983" y="140411"/>
                      </a:lnTo>
                      <a:lnTo>
                        <a:pt x="51927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F120EA35-D06A-4506-A856-274C07981617}"/>
                    </a:ext>
                  </a:extLst>
                </p:cNvPr>
                <p:cNvSpPr/>
                <p:nvPr/>
              </p:nvSpPr>
              <p:spPr>
                <a:xfrm>
                  <a:off x="-536495" y="4297784"/>
                  <a:ext cx="155990" cy="161595"/>
                </a:xfrm>
                <a:custGeom>
                  <a:avLst/>
                  <a:gdLst>
                    <a:gd name="connsiteX0" fmla="*/ 103 w 155990"/>
                    <a:gd name="connsiteY0" fmla="*/ 161746 h 161595"/>
                    <a:gd name="connsiteX1" fmla="*/ 103 w 155990"/>
                    <a:gd name="connsiteY1" fmla="*/ 150 h 161595"/>
                    <a:gd name="connsiteX2" fmla="*/ 53094 w 155990"/>
                    <a:gd name="connsiteY2" fmla="*/ 150 h 161595"/>
                    <a:gd name="connsiteX3" fmla="*/ 53094 w 155990"/>
                    <a:gd name="connsiteY3" fmla="*/ 54704 h 161595"/>
                    <a:gd name="connsiteX4" fmla="*/ 103103 w 155990"/>
                    <a:gd name="connsiteY4" fmla="*/ 54704 h 161595"/>
                    <a:gd name="connsiteX5" fmla="*/ 103103 w 155990"/>
                    <a:gd name="connsiteY5" fmla="*/ 150 h 161595"/>
                    <a:gd name="connsiteX6" fmla="*/ 156093 w 155990"/>
                    <a:gd name="connsiteY6" fmla="*/ 150 h 161595"/>
                    <a:gd name="connsiteX7" fmla="*/ 156093 w 155990"/>
                    <a:gd name="connsiteY7" fmla="*/ 161746 h 161595"/>
                    <a:gd name="connsiteX8" fmla="*/ 103103 w 155990"/>
                    <a:gd name="connsiteY8" fmla="*/ 161746 h 161595"/>
                    <a:gd name="connsiteX9" fmla="*/ 103103 w 155990"/>
                    <a:gd name="connsiteY9" fmla="*/ 99118 h 161595"/>
                    <a:gd name="connsiteX10" fmla="*/ 53094 w 155990"/>
                    <a:gd name="connsiteY10" fmla="*/ 99118 h 161595"/>
                    <a:gd name="connsiteX11" fmla="*/ 53094 w 155990"/>
                    <a:gd name="connsiteY11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990" h="161595">
                      <a:moveTo>
                        <a:pt x="103" y="161746"/>
                      </a:moveTo>
                      <a:lnTo>
                        <a:pt x="103" y="150"/>
                      </a:lnTo>
                      <a:lnTo>
                        <a:pt x="53094" y="150"/>
                      </a:lnTo>
                      <a:lnTo>
                        <a:pt x="53094" y="54704"/>
                      </a:lnTo>
                      <a:lnTo>
                        <a:pt x="103103" y="54704"/>
                      </a:lnTo>
                      <a:lnTo>
                        <a:pt x="103103" y="150"/>
                      </a:lnTo>
                      <a:lnTo>
                        <a:pt x="156093" y="150"/>
                      </a:lnTo>
                      <a:lnTo>
                        <a:pt x="156093" y="161746"/>
                      </a:lnTo>
                      <a:lnTo>
                        <a:pt x="103103" y="161746"/>
                      </a:lnTo>
                      <a:lnTo>
                        <a:pt x="103103" y="99118"/>
                      </a:lnTo>
                      <a:lnTo>
                        <a:pt x="53094" y="99118"/>
                      </a:lnTo>
                      <a:lnTo>
                        <a:pt x="53094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BB285D89-01AA-1EB8-2686-FB90060D7DDF}"/>
                    </a:ext>
                  </a:extLst>
                </p:cNvPr>
                <p:cNvSpPr/>
                <p:nvPr/>
              </p:nvSpPr>
              <p:spPr>
                <a:xfrm>
                  <a:off x="-351363" y="4297784"/>
                  <a:ext cx="153742" cy="161595"/>
                </a:xfrm>
                <a:custGeom>
                  <a:avLst/>
                  <a:gdLst>
                    <a:gd name="connsiteX0" fmla="*/ 53117 w 153742"/>
                    <a:gd name="connsiteY0" fmla="*/ 69983 h 161595"/>
                    <a:gd name="connsiteX1" fmla="*/ 73946 w 153742"/>
                    <a:gd name="connsiteY1" fmla="*/ 69983 h 161595"/>
                    <a:gd name="connsiteX2" fmla="*/ 93032 w 153742"/>
                    <a:gd name="connsiteY2" fmla="*/ 66358 h 161595"/>
                    <a:gd name="connsiteX3" fmla="*/ 99088 w 153742"/>
                    <a:gd name="connsiteY3" fmla="*/ 54704 h 161595"/>
                    <a:gd name="connsiteX4" fmla="*/ 93261 w 153742"/>
                    <a:gd name="connsiteY4" fmla="*/ 42132 h 161595"/>
                    <a:gd name="connsiteX5" fmla="*/ 77800 w 153742"/>
                    <a:gd name="connsiteY5" fmla="*/ 37865 h 161595"/>
                    <a:gd name="connsiteX6" fmla="*/ 53117 w 153742"/>
                    <a:gd name="connsiteY6" fmla="*/ 37865 h 161595"/>
                    <a:gd name="connsiteX7" fmla="*/ 53117 w 153742"/>
                    <a:gd name="connsiteY7" fmla="*/ 105403 h 161595"/>
                    <a:gd name="connsiteX8" fmla="*/ 53117 w 153742"/>
                    <a:gd name="connsiteY8" fmla="*/ 161746 h 161595"/>
                    <a:gd name="connsiteX9" fmla="*/ 126 w 153742"/>
                    <a:gd name="connsiteY9" fmla="*/ 161746 h 161595"/>
                    <a:gd name="connsiteX10" fmla="*/ 126 w 153742"/>
                    <a:gd name="connsiteY10" fmla="*/ 150 h 161595"/>
                    <a:gd name="connsiteX11" fmla="*/ 76424 w 153742"/>
                    <a:gd name="connsiteY11" fmla="*/ 150 h 161595"/>
                    <a:gd name="connsiteX12" fmla="*/ 132076 w 153742"/>
                    <a:gd name="connsiteY12" fmla="*/ 10932 h 161595"/>
                    <a:gd name="connsiteX13" fmla="*/ 148042 w 153742"/>
                    <a:gd name="connsiteY13" fmla="*/ 46170 h 161595"/>
                    <a:gd name="connsiteX14" fmla="*/ 141298 w 153742"/>
                    <a:gd name="connsiteY14" fmla="*/ 71313 h 161595"/>
                    <a:gd name="connsiteX15" fmla="*/ 120881 w 153742"/>
                    <a:gd name="connsiteY15" fmla="*/ 85674 h 161595"/>
                    <a:gd name="connsiteX16" fmla="*/ 133452 w 153742"/>
                    <a:gd name="connsiteY16" fmla="*/ 90813 h 161595"/>
                    <a:gd name="connsiteX17" fmla="*/ 141298 w 153742"/>
                    <a:gd name="connsiteY17" fmla="*/ 97558 h 161595"/>
                    <a:gd name="connsiteX18" fmla="*/ 146436 w 153742"/>
                    <a:gd name="connsiteY18" fmla="*/ 109258 h 161595"/>
                    <a:gd name="connsiteX19" fmla="*/ 148225 w 153742"/>
                    <a:gd name="connsiteY19" fmla="*/ 128528 h 161595"/>
                    <a:gd name="connsiteX20" fmla="*/ 149143 w 153742"/>
                    <a:gd name="connsiteY20" fmla="*/ 151652 h 161595"/>
                    <a:gd name="connsiteX21" fmla="*/ 153868 w 153742"/>
                    <a:gd name="connsiteY21" fmla="*/ 156791 h 161595"/>
                    <a:gd name="connsiteX22" fmla="*/ 153868 w 153742"/>
                    <a:gd name="connsiteY22" fmla="*/ 161746 h 161595"/>
                    <a:gd name="connsiteX23" fmla="*/ 100235 w 153742"/>
                    <a:gd name="connsiteY23" fmla="*/ 161746 h 161595"/>
                    <a:gd name="connsiteX24" fmla="*/ 98446 w 153742"/>
                    <a:gd name="connsiteY24" fmla="*/ 150964 h 161595"/>
                    <a:gd name="connsiteX25" fmla="*/ 97528 w 153742"/>
                    <a:gd name="connsiteY25" fmla="*/ 133483 h 161595"/>
                    <a:gd name="connsiteX26" fmla="*/ 96611 w 153742"/>
                    <a:gd name="connsiteY26" fmla="*/ 119764 h 161595"/>
                    <a:gd name="connsiteX27" fmla="*/ 92573 w 153742"/>
                    <a:gd name="connsiteY27" fmla="*/ 111460 h 161595"/>
                    <a:gd name="connsiteX28" fmla="*/ 84269 w 153742"/>
                    <a:gd name="connsiteY28" fmla="*/ 106780 h 161595"/>
                    <a:gd name="connsiteX29" fmla="*/ 69266 w 153742"/>
                    <a:gd name="connsiteY29" fmla="*/ 105403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53742" h="161595">
                      <a:moveTo>
                        <a:pt x="53117" y="69983"/>
                      </a:moveTo>
                      <a:lnTo>
                        <a:pt x="73946" y="69983"/>
                      </a:lnTo>
                      <a:cubicBezTo>
                        <a:pt x="82480" y="69983"/>
                        <a:pt x="88765" y="68836"/>
                        <a:pt x="93032" y="66358"/>
                      </a:cubicBezTo>
                      <a:cubicBezTo>
                        <a:pt x="97070" y="63926"/>
                        <a:pt x="99088" y="60072"/>
                        <a:pt x="99088" y="54704"/>
                      </a:cubicBezTo>
                      <a:cubicBezTo>
                        <a:pt x="99088" y="49106"/>
                        <a:pt x="97070" y="45069"/>
                        <a:pt x="93261" y="42132"/>
                      </a:cubicBezTo>
                      <a:cubicBezTo>
                        <a:pt x="89453" y="39242"/>
                        <a:pt x="84269" y="37865"/>
                        <a:pt x="77800" y="37865"/>
                      </a:cubicBezTo>
                      <a:lnTo>
                        <a:pt x="53117" y="37865"/>
                      </a:lnTo>
                      <a:close/>
                      <a:moveTo>
                        <a:pt x="53117" y="105403"/>
                      </a:moveTo>
                      <a:lnTo>
                        <a:pt x="53117" y="161746"/>
                      </a:lnTo>
                      <a:lnTo>
                        <a:pt x="126" y="161746"/>
                      </a:lnTo>
                      <a:lnTo>
                        <a:pt x="126" y="150"/>
                      </a:lnTo>
                      <a:lnTo>
                        <a:pt x="76424" y="150"/>
                      </a:lnTo>
                      <a:cubicBezTo>
                        <a:pt x="102713" y="150"/>
                        <a:pt x="121294" y="3775"/>
                        <a:pt x="132076" y="10932"/>
                      </a:cubicBezTo>
                      <a:cubicBezTo>
                        <a:pt x="142628" y="18366"/>
                        <a:pt x="148042" y="30019"/>
                        <a:pt x="148042" y="46170"/>
                      </a:cubicBezTo>
                      <a:cubicBezTo>
                        <a:pt x="148042" y="55805"/>
                        <a:pt x="145794" y="64339"/>
                        <a:pt x="141298" y="71313"/>
                      </a:cubicBezTo>
                      <a:cubicBezTo>
                        <a:pt x="136572" y="78287"/>
                        <a:pt x="129827" y="83197"/>
                        <a:pt x="120881" y="85674"/>
                      </a:cubicBezTo>
                      <a:cubicBezTo>
                        <a:pt x="126249" y="87693"/>
                        <a:pt x="130516" y="89253"/>
                        <a:pt x="133452" y="90813"/>
                      </a:cubicBezTo>
                      <a:cubicBezTo>
                        <a:pt x="136343" y="92419"/>
                        <a:pt x="138820" y="94667"/>
                        <a:pt x="141298" y="97558"/>
                      </a:cubicBezTo>
                      <a:cubicBezTo>
                        <a:pt x="143546" y="100494"/>
                        <a:pt x="145335" y="104302"/>
                        <a:pt x="146436" y="109258"/>
                      </a:cubicBezTo>
                      <a:cubicBezTo>
                        <a:pt x="147583" y="114167"/>
                        <a:pt x="148225" y="120682"/>
                        <a:pt x="148225" y="128528"/>
                      </a:cubicBezTo>
                      <a:cubicBezTo>
                        <a:pt x="148225" y="140641"/>
                        <a:pt x="148455" y="148303"/>
                        <a:pt x="149143" y="151652"/>
                      </a:cubicBezTo>
                      <a:cubicBezTo>
                        <a:pt x="149831" y="155002"/>
                        <a:pt x="151391" y="156791"/>
                        <a:pt x="153868" y="156791"/>
                      </a:cubicBezTo>
                      <a:lnTo>
                        <a:pt x="153868" y="161746"/>
                      </a:lnTo>
                      <a:lnTo>
                        <a:pt x="100235" y="161746"/>
                      </a:lnTo>
                      <a:cubicBezTo>
                        <a:pt x="99547" y="159728"/>
                        <a:pt x="98859" y="156149"/>
                        <a:pt x="98446" y="150964"/>
                      </a:cubicBezTo>
                      <a:cubicBezTo>
                        <a:pt x="97758" y="145825"/>
                        <a:pt x="97528" y="139998"/>
                        <a:pt x="97528" y="133483"/>
                      </a:cubicBezTo>
                      <a:cubicBezTo>
                        <a:pt x="97528" y="127840"/>
                        <a:pt x="97299" y="123160"/>
                        <a:pt x="96611" y="119764"/>
                      </a:cubicBezTo>
                      <a:cubicBezTo>
                        <a:pt x="95968" y="116415"/>
                        <a:pt x="94592" y="113479"/>
                        <a:pt x="92573" y="111460"/>
                      </a:cubicBezTo>
                      <a:cubicBezTo>
                        <a:pt x="90555" y="109441"/>
                        <a:pt x="87894" y="107881"/>
                        <a:pt x="84269" y="106780"/>
                      </a:cubicBezTo>
                      <a:cubicBezTo>
                        <a:pt x="80461" y="105862"/>
                        <a:pt x="75552" y="105403"/>
                        <a:pt x="69266" y="105403"/>
                      </a:cubicBez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E0622B8F-AD28-CA25-28DC-DE479773DFDE}"/>
                    </a:ext>
                  </a:extLst>
                </p:cNvPr>
                <p:cNvSpPr/>
                <p:nvPr/>
              </p:nvSpPr>
              <p:spPr>
                <a:xfrm>
                  <a:off x="-187977" y="4297784"/>
                  <a:ext cx="169616" cy="161595"/>
                </a:xfrm>
                <a:custGeom>
                  <a:avLst/>
                  <a:gdLst>
                    <a:gd name="connsiteX0" fmla="*/ 84520 w 169616"/>
                    <a:gd name="connsiteY0" fmla="*/ 48877 h 161595"/>
                    <a:gd name="connsiteX1" fmla="*/ 68141 w 169616"/>
                    <a:gd name="connsiteY1" fmla="*/ 106780 h 161595"/>
                    <a:gd name="connsiteX2" fmla="*/ 101587 w 169616"/>
                    <a:gd name="connsiteY2" fmla="*/ 106780 h 161595"/>
                    <a:gd name="connsiteX3" fmla="*/ 148 w 169616"/>
                    <a:gd name="connsiteY3" fmla="*/ 161746 h 161595"/>
                    <a:gd name="connsiteX4" fmla="*/ 58048 w 169616"/>
                    <a:gd name="connsiteY4" fmla="*/ 150 h 161595"/>
                    <a:gd name="connsiteX5" fmla="*/ 111910 w 169616"/>
                    <a:gd name="connsiteY5" fmla="*/ 150 h 161595"/>
                    <a:gd name="connsiteX6" fmla="*/ 169765 w 169616"/>
                    <a:gd name="connsiteY6" fmla="*/ 161746 h 161595"/>
                    <a:gd name="connsiteX7" fmla="*/ 117049 w 169616"/>
                    <a:gd name="connsiteY7" fmla="*/ 161746 h 161595"/>
                    <a:gd name="connsiteX8" fmla="*/ 110763 w 169616"/>
                    <a:gd name="connsiteY8" fmla="*/ 140411 h 161595"/>
                    <a:gd name="connsiteX9" fmla="*/ 58048 w 169616"/>
                    <a:gd name="connsiteY9" fmla="*/ 140411 h 161595"/>
                    <a:gd name="connsiteX10" fmla="*/ 51992 w 169616"/>
                    <a:gd name="connsiteY10" fmla="*/ 161746 h 161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9616" h="161595">
                      <a:moveTo>
                        <a:pt x="84520" y="48877"/>
                      </a:moveTo>
                      <a:lnTo>
                        <a:pt x="68141" y="106780"/>
                      </a:lnTo>
                      <a:lnTo>
                        <a:pt x="101587" y="106780"/>
                      </a:lnTo>
                      <a:close/>
                      <a:moveTo>
                        <a:pt x="148" y="161746"/>
                      </a:moveTo>
                      <a:lnTo>
                        <a:pt x="58048" y="150"/>
                      </a:lnTo>
                      <a:lnTo>
                        <a:pt x="111910" y="150"/>
                      </a:lnTo>
                      <a:lnTo>
                        <a:pt x="169765" y="161746"/>
                      </a:lnTo>
                      <a:lnTo>
                        <a:pt x="117049" y="161746"/>
                      </a:lnTo>
                      <a:lnTo>
                        <a:pt x="110763" y="140411"/>
                      </a:lnTo>
                      <a:lnTo>
                        <a:pt x="58048" y="140411"/>
                      </a:lnTo>
                      <a:lnTo>
                        <a:pt x="51992" y="161746"/>
                      </a:lnTo>
                      <a:close/>
                    </a:path>
                  </a:pathLst>
                </a:custGeom>
                <a:grpFill/>
                <a:ln w="292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A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107" name="Graphic 117">
              <a:extLst>
                <a:ext uri="{FF2B5EF4-FFF2-40B4-BE49-F238E27FC236}">
                  <a16:creationId xmlns:a16="http://schemas.microsoft.com/office/drawing/2014/main" id="{DC898A59-0C28-E71B-2381-1E4CF1175127}"/>
                </a:ext>
              </a:extLst>
            </p:cNvPr>
            <p:cNvGrpSpPr/>
            <p:nvPr/>
          </p:nvGrpSpPr>
          <p:grpSpPr>
            <a:xfrm>
              <a:off x="5332724" y="7578840"/>
              <a:ext cx="40893" cy="28774"/>
              <a:chOff x="-1205757" y="4665012"/>
              <a:chExt cx="110718" cy="77907"/>
            </a:xfrm>
            <a:solidFill>
              <a:srgbClr val="265191"/>
            </a:solidFill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6E2C652-594A-FD5C-071B-094879E17FFE}"/>
                  </a:ext>
                </a:extLst>
              </p:cNvPr>
              <p:cNvSpPr/>
              <p:nvPr/>
            </p:nvSpPr>
            <p:spPr>
              <a:xfrm>
                <a:off x="-1205757" y="4684649"/>
                <a:ext cx="65378" cy="58270"/>
              </a:xfrm>
              <a:custGeom>
                <a:avLst/>
                <a:gdLst>
                  <a:gd name="connsiteX0" fmla="*/ 18113 w 65378"/>
                  <a:gd name="connsiteY0" fmla="*/ 35823 h 58270"/>
                  <a:gd name="connsiteX1" fmla="*/ 20682 w 65378"/>
                  <a:gd name="connsiteY1" fmla="*/ 41512 h 58270"/>
                  <a:gd name="connsiteX2" fmla="*/ 25316 w 65378"/>
                  <a:gd name="connsiteY2" fmla="*/ 45596 h 58270"/>
                  <a:gd name="connsiteX3" fmla="*/ 32656 w 65378"/>
                  <a:gd name="connsiteY3" fmla="*/ 47110 h 58270"/>
                  <a:gd name="connsiteX4" fmla="*/ 40135 w 65378"/>
                  <a:gd name="connsiteY4" fmla="*/ 45596 h 58270"/>
                  <a:gd name="connsiteX5" fmla="*/ 44906 w 65378"/>
                  <a:gd name="connsiteY5" fmla="*/ 41512 h 58270"/>
                  <a:gd name="connsiteX6" fmla="*/ 47338 w 65378"/>
                  <a:gd name="connsiteY6" fmla="*/ 35823 h 58270"/>
                  <a:gd name="connsiteX7" fmla="*/ 48072 w 65378"/>
                  <a:gd name="connsiteY7" fmla="*/ 29399 h 58270"/>
                  <a:gd name="connsiteX8" fmla="*/ 47338 w 65378"/>
                  <a:gd name="connsiteY8" fmla="*/ 22884 h 58270"/>
                  <a:gd name="connsiteX9" fmla="*/ 44906 w 65378"/>
                  <a:gd name="connsiteY9" fmla="*/ 17195 h 58270"/>
                  <a:gd name="connsiteX10" fmla="*/ 40135 w 65378"/>
                  <a:gd name="connsiteY10" fmla="*/ 13111 h 58270"/>
                  <a:gd name="connsiteX11" fmla="*/ 32656 w 65378"/>
                  <a:gd name="connsiteY11" fmla="*/ 11643 h 58270"/>
                  <a:gd name="connsiteX12" fmla="*/ 25316 w 65378"/>
                  <a:gd name="connsiteY12" fmla="*/ 13111 h 58270"/>
                  <a:gd name="connsiteX13" fmla="*/ 20682 w 65378"/>
                  <a:gd name="connsiteY13" fmla="*/ 17195 h 58270"/>
                  <a:gd name="connsiteX14" fmla="*/ 18113 w 65378"/>
                  <a:gd name="connsiteY14" fmla="*/ 22884 h 58270"/>
                  <a:gd name="connsiteX15" fmla="*/ 17379 w 65378"/>
                  <a:gd name="connsiteY15" fmla="*/ 29399 h 58270"/>
                  <a:gd name="connsiteX16" fmla="*/ 18113 w 65378"/>
                  <a:gd name="connsiteY16" fmla="*/ 35823 h 58270"/>
                  <a:gd name="connsiteX17" fmla="*/ 2376 w 65378"/>
                  <a:gd name="connsiteY17" fmla="*/ 17287 h 58270"/>
                  <a:gd name="connsiteX18" fmla="*/ 8983 w 65378"/>
                  <a:gd name="connsiteY18" fmla="*/ 8064 h 58270"/>
                  <a:gd name="connsiteX19" fmla="*/ 19214 w 65378"/>
                  <a:gd name="connsiteY19" fmla="*/ 2191 h 58270"/>
                  <a:gd name="connsiteX20" fmla="*/ 32656 w 65378"/>
                  <a:gd name="connsiteY20" fmla="*/ 173 h 58270"/>
                  <a:gd name="connsiteX21" fmla="*/ 46237 w 65378"/>
                  <a:gd name="connsiteY21" fmla="*/ 2191 h 58270"/>
                  <a:gd name="connsiteX22" fmla="*/ 56468 w 65378"/>
                  <a:gd name="connsiteY22" fmla="*/ 8064 h 58270"/>
                  <a:gd name="connsiteX23" fmla="*/ 63075 w 65378"/>
                  <a:gd name="connsiteY23" fmla="*/ 17287 h 58270"/>
                  <a:gd name="connsiteX24" fmla="*/ 65415 w 65378"/>
                  <a:gd name="connsiteY24" fmla="*/ 29399 h 58270"/>
                  <a:gd name="connsiteX25" fmla="*/ 63075 w 65378"/>
                  <a:gd name="connsiteY25" fmla="*/ 41421 h 58270"/>
                  <a:gd name="connsiteX26" fmla="*/ 56468 w 65378"/>
                  <a:gd name="connsiteY26" fmla="*/ 50551 h 58270"/>
                  <a:gd name="connsiteX27" fmla="*/ 46237 w 65378"/>
                  <a:gd name="connsiteY27" fmla="*/ 56424 h 58270"/>
                  <a:gd name="connsiteX28" fmla="*/ 32656 w 65378"/>
                  <a:gd name="connsiteY28" fmla="*/ 58443 h 58270"/>
                  <a:gd name="connsiteX29" fmla="*/ 19214 w 65378"/>
                  <a:gd name="connsiteY29" fmla="*/ 56424 h 58270"/>
                  <a:gd name="connsiteX30" fmla="*/ 8983 w 65378"/>
                  <a:gd name="connsiteY30" fmla="*/ 50551 h 58270"/>
                  <a:gd name="connsiteX31" fmla="*/ 2376 w 65378"/>
                  <a:gd name="connsiteY31" fmla="*/ 41421 h 58270"/>
                  <a:gd name="connsiteX32" fmla="*/ 36 w 65378"/>
                  <a:gd name="connsiteY32" fmla="*/ 29399 h 58270"/>
                  <a:gd name="connsiteX33" fmla="*/ 2376 w 65378"/>
                  <a:gd name="connsiteY33" fmla="*/ 17287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5378" h="58270">
                    <a:moveTo>
                      <a:pt x="18113" y="35823"/>
                    </a:moveTo>
                    <a:cubicBezTo>
                      <a:pt x="18617" y="37979"/>
                      <a:pt x="19489" y="39906"/>
                      <a:pt x="20682" y="41512"/>
                    </a:cubicBezTo>
                    <a:cubicBezTo>
                      <a:pt x="21783" y="43256"/>
                      <a:pt x="23389" y="44632"/>
                      <a:pt x="25316" y="45596"/>
                    </a:cubicBezTo>
                    <a:cubicBezTo>
                      <a:pt x="27289" y="46559"/>
                      <a:pt x="29720" y="47110"/>
                      <a:pt x="32656" y="47110"/>
                    </a:cubicBezTo>
                    <a:cubicBezTo>
                      <a:pt x="35593" y="47110"/>
                      <a:pt x="38024" y="46559"/>
                      <a:pt x="40135" y="45596"/>
                    </a:cubicBezTo>
                    <a:cubicBezTo>
                      <a:pt x="42062" y="44632"/>
                      <a:pt x="43668" y="43256"/>
                      <a:pt x="44906" y="41512"/>
                    </a:cubicBezTo>
                    <a:cubicBezTo>
                      <a:pt x="45962" y="39906"/>
                      <a:pt x="46833" y="37979"/>
                      <a:pt x="47338" y="35823"/>
                    </a:cubicBezTo>
                    <a:cubicBezTo>
                      <a:pt x="47797" y="33804"/>
                      <a:pt x="48072" y="31648"/>
                      <a:pt x="48072" y="29399"/>
                    </a:cubicBezTo>
                    <a:cubicBezTo>
                      <a:pt x="48072" y="27151"/>
                      <a:pt x="47797" y="25041"/>
                      <a:pt x="47338" y="22884"/>
                    </a:cubicBezTo>
                    <a:cubicBezTo>
                      <a:pt x="46833" y="20728"/>
                      <a:pt x="45962" y="18801"/>
                      <a:pt x="44906" y="17195"/>
                    </a:cubicBezTo>
                    <a:cubicBezTo>
                      <a:pt x="43668" y="15589"/>
                      <a:pt x="42062" y="14212"/>
                      <a:pt x="40135" y="13111"/>
                    </a:cubicBezTo>
                    <a:cubicBezTo>
                      <a:pt x="38024" y="12148"/>
                      <a:pt x="35593" y="11643"/>
                      <a:pt x="32656" y="11643"/>
                    </a:cubicBezTo>
                    <a:cubicBezTo>
                      <a:pt x="29720" y="11643"/>
                      <a:pt x="27289" y="12148"/>
                      <a:pt x="25316" y="13111"/>
                    </a:cubicBezTo>
                    <a:cubicBezTo>
                      <a:pt x="23389" y="14212"/>
                      <a:pt x="21783" y="15589"/>
                      <a:pt x="20682" y="17195"/>
                    </a:cubicBezTo>
                    <a:cubicBezTo>
                      <a:pt x="19489" y="18801"/>
                      <a:pt x="18617" y="20728"/>
                      <a:pt x="18113" y="22884"/>
                    </a:cubicBezTo>
                    <a:cubicBezTo>
                      <a:pt x="17654" y="25041"/>
                      <a:pt x="17379" y="27151"/>
                      <a:pt x="17379" y="29399"/>
                    </a:cubicBezTo>
                    <a:cubicBezTo>
                      <a:pt x="17379" y="31648"/>
                      <a:pt x="17654" y="33804"/>
                      <a:pt x="18113" y="35823"/>
                    </a:cubicBezTo>
                    <a:close/>
                    <a:moveTo>
                      <a:pt x="2376" y="17287"/>
                    </a:moveTo>
                    <a:cubicBezTo>
                      <a:pt x="3936" y="13754"/>
                      <a:pt x="6138" y="10680"/>
                      <a:pt x="8983" y="8064"/>
                    </a:cubicBezTo>
                    <a:cubicBezTo>
                      <a:pt x="11781" y="5633"/>
                      <a:pt x="15176" y="3568"/>
                      <a:pt x="19214" y="2191"/>
                    </a:cubicBezTo>
                    <a:cubicBezTo>
                      <a:pt x="23251" y="815"/>
                      <a:pt x="27656" y="173"/>
                      <a:pt x="32656" y="173"/>
                    </a:cubicBezTo>
                    <a:cubicBezTo>
                      <a:pt x="37657" y="173"/>
                      <a:pt x="42199" y="815"/>
                      <a:pt x="46237" y="2191"/>
                    </a:cubicBezTo>
                    <a:cubicBezTo>
                      <a:pt x="50274" y="3568"/>
                      <a:pt x="53669" y="5633"/>
                      <a:pt x="56468" y="8064"/>
                    </a:cubicBezTo>
                    <a:cubicBezTo>
                      <a:pt x="59312" y="10680"/>
                      <a:pt x="61515" y="13754"/>
                      <a:pt x="63075" y="17287"/>
                    </a:cubicBezTo>
                    <a:cubicBezTo>
                      <a:pt x="64681" y="20957"/>
                      <a:pt x="65415" y="25041"/>
                      <a:pt x="65415" y="29399"/>
                    </a:cubicBezTo>
                    <a:cubicBezTo>
                      <a:pt x="65415" y="33804"/>
                      <a:pt x="64681" y="37888"/>
                      <a:pt x="63075" y="41421"/>
                    </a:cubicBezTo>
                    <a:cubicBezTo>
                      <a:pt x="61515" y="44953"/>
                      <a:pt x="59312" y="48073"/>
                      <a:pt x="56468" y="50551"/>
                    </a:cubicBezTo>
                    <a:cubicBezTo>
                      <a:pt x="53669" y="53120"/>
                      <a:pt x="50274" y="55047"/>
                      <a:pt x="46237" y="56424"/>
                    </a:cubicBezTo>
                    <a:cubicBezTo>
                      <a:pt x="42199" y="57800"/>
                      <a:pt x="37657" y="58443"/>
                      <a:pt x="32656" y="58443"/>
                    </a:cubicBezTo>
                    <a:cubicBezTo>
                      <a:pt x="27656" y="58443"/>
                      <a:pt x="23251" y="57800"/>
                      <a:pt x="19214" y="56424"/>
                    </a:cubicBezTo>
                    <a:cubicBezTo>
                      <a:pt x="15176" y="55047"/>
                      <a:pt x="11781" y="53120"/>
                      <a:pt x="8983" y="50551"/>
                    </a:cubicBezTo>
                    <a:cubicBezTo>
                      <a:pt x="6138" y="48073"/>
                      <a:pt x="3936" y="44953"/>
                      <a:pt x="2376" y="41421"/>
                    </a:cubicBezTo>
                    <a:cubicBezTo>
                      <a:pt x="770" y="37888"/>
                      <a:pt x="36" y="33804"/>
                      <a:pt x="36" y="29399"/>
                    </a:cubicBezTo>
                    <a:cubicBezTo>
                      <a:pt x="36" y="25041"/>
                      <a:pt x="770" y="20957"/>
                      <a:pt x="2376" y="17287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FF40109-09A4-B5E8-FD3E-B56E1235989F}"/>
                  </a:ext>
                </a:extLst>
              </p:cNvPr>
              <p:cNvSpPr/>
              <p:nvPr/>
            </p:nvSpPr>
            <p:spPr>
              <a:xfrm>
                <a:off x="-1135734" y="4665012"/>
                <a:ext cx="40695" cy="76531"/>
              </a:xfrm>
              <a:custGeom>
                <a:avLst/>
                <a:gdLst>
                  <a:gd name="connsiteX0" fmla="*/ 49 w 40695"/>
                  <a:gd name="connsiteY0" fmla="*/ 31467 h 76531"/>
                  <a:gd name="connsiteX1" fmla="*/ 49 w 40695"/>
                  <a:gd name="connsiteY1" fmla="*/ 21281 h 76531"/>
                  <a:gd name="connsiteX2" fmla="*/ 10418 w 40695"/>
                  <a:gd name="connsiteY2" fmla="*/ 21281 h 76531"/>
                  <a:gd name="connsiteX3" fmla="*/ 10418 w 40695"/>
                  <a:gd name="connsiteY3" fmla="*/ 17014 h 76531"/>
                  <a:gd name="connsiteX4" fmla="*/ 15694 w 40695"/>
                  <a:gd name="connsiteY4" fmla="*/ 4901 h 76531"/>
                  <a:gd name="connsiteX5" fmla="*/ 31568 w 40695"/>
                  <a:gd name="connsiteY5" fmla="*/ 175 h 76531"/>
                  <a:gd name="connsiteX6" fmla="*/ 36202 w 40695"/>
                  <a:gd name="connsiteY6" fmla="*/ 267 h 76531"/>
                  <a:gd name="connsiteX7" fmla="*/ 40744 w 40695"/>
                  <a:gd name="connsiteY7" fmla="*/ 588 h 76531"/>
                  <a:gd name="connsiteX8" fmla="*/ 40744 w 40695"/>
                  <a:gd name="connsiteY8" fmla="*/ 11967 h 76531"/>
                  <a:gd name="connsiteX9" fmla="*/ 34367 w 40695"/>
                  <a:gd name="connsiteY9" fmla="*/ 11646 h 76531"/>
                  <a:gd name="connsiteX10" fmla="*/ 29366 w 40695"/>
                  <a:gd name="connsiteY10" fmla="*/ 13022 h 76531"/>
                  <a:gd name="connsiteX11" fmla="*/ 27760 w 40695"/>
                  <a:gd name="connsiteY11" fmla="*/ 17977 h 76531"/>
                  <a:gd name="connsiteX12" fmla="*/ 27760 w 40695"/>
                  <a:gd name="connsiteY12" fmla="*/ 21281 h 76531"/>
                  <a:gd name="connsiteX13" fmla="*/ 39735 w 40695"/>
                  <a:gd name="connsiteY13" fmla="*/ 21281 h 76531"/>
                  <a:gd name="connsiteX14" fmla="*/ 39735 w 40695"/>
                  <a:gd name="connsiteY14" fmla="*/ 31467 h 76531"/>
                  <a:gd name="connsiteX15" fmla="*/ 27760 w 40695"/>
                  <a:gd name="connsiteY15" fmla="*/ 31467 h 76531"/>
                  <a:gd name="connsiteX16" fmla="*/ 27760 w 40695"/>
                  <a:gd name="connsiteY16" fmla="*/ 76706 h 76531"/>
                  <a:gd name="connsiteX17" fmla="*/ 10418 w 40695"/>
                  <a:gd name="connsiteY17" fmla="*/ 76706 h 76531"/>
                  <a:gd name="connsiteX18" fmla="*/ 10418 w 40695"/>
                  <a:gd name="connsiteY18" fmla="*/ 31467 h 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95" h="76531">
                    <a:moveTo>
                      <a:pt x="49" y="31467"/>
                    </a:moveTo>
                    <a:lnTo>
                      <a:pt x="49" y="21281"/>
                    </a:lnTo>
                    <a:lnTo>
                      <a:pt x="10418" y="21281"/>
                    </a:lnTo>
                    <a:lnTo>
                      <a:pt x="10418" y="17014"/>
                    </a:lnTo>
                    <a:cubicBezTo>
                      <a:pt x="10418" y="12058"/>
                      <a:pt x="12161" y="8021"/>
                      <a:pt x="15694" y="4901"/>
                    </a:cubicBezTo>
                    <a:cubicBezTo>
                      <a:pt x="19226" y="1781"/>
                      <a:pt x="24503" y="175"/>
                      <a:pt x="31568" y="175"/>
                    </a:cubicBezTo>
                    <a:cubicBezTo>
                      <a:pt x="33174" y="175"/>
                      <a:pt x="34642" y="175"/>
                      <a:pt x="36202" y="267"/>
                    </a:cubicBezTo>
                    <a:cubicBezTo>
                      <a:pt x="37808" y="404"/>
                      <a:pt x="39276" y="496"/>
                      <a:pt x="40744" y="588"/>
                    </a:cubicBezTo>
                    <a:lnTo>
                      <a:pt x="40744" y="11967"/>
                    </a:lnTo>
                    <a:cubicBezTo>
                      <a:pt x="38679" y="11737"/>
                      <a:pt x="36569" y="11646"/>
                      <a:pt x="34367" y="11646"/>
                    </a:cubicBezTo>
                    <a:cubicBezTo>
                      <a:pt x="32073" y="11646"/>
                      <a:pt x="30329" y="12058"/>
                      <a:pt x="29366" y="13022"/>
                    </a:cubicBezTo>
                    <a:cubicBezTo>
                      <a:pt x="28265" y="13985"/>
                      <a:pt x="27760" y="15729"/>
                      <a:pt x="27760" y="17977"/>
                    </a:cubicBezTo>
                    <a:lnTo>
                      <a:pt x="27760" y="21281"/>
                    </a:lnTo>
                    <a:lnTo>
                      <a:pt x="39735" y="21281"/>
                    </a:lnTo>
                    <a:lnTo>
                      <a:pt x="39735" y="31467"/>
                    </a:lnTo>
                    <a:lnTo>
                      <a:pt x="27760" y="31467"/>
                    </a:lnTo>
                    <a:lnTo>
                      <a:pt x="27760" y="76706"/>
                    </a:lnTo>
                    <a:lnTo>
                      <a:pt x="10418" y="76706"/>
                    </a:lnTo>
                    <a:lnTo>
                      <a:pt x="10418" y="31467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08" name="Graphic 117">
              <a:extLst>
                <a:ext uri="{FF2B5EF4-FFF2-40B4-BE49-F238E27FC236}">
                  <a16:creationId xmlns:a16="http://schemas.microsoft.com/office/drawing/2014/main" id="{9730C656-94B2-830F-DF99-AABA68848D2E}"/>
                </a:ext>
              </a:extLst>
            </p:cNvPr>
            <p:cNvGrpSpPr/>
            <p:nvPr/>
          </p:nvGrpSpPr>
          <p:grpSpPr>
            <a:xfrm>
              <a:off x="5373612" y="7578840"/>
              <a:ext cx="55010" cy="28265"/>
              <a:chOff x="-1095048" y="4665012"/>
              <a:chExt cx="148942" cy="76531"/>
            </a:xfrm>
            <a:solidFill>
              <a:srgbClr val="265191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6ABCEC-D228-422C-47CC-2528A16D0B0C}"/>
                  </a:ext>
                </a:extLst>
              </p:cNvPr>
              <p:cNvSpPr/>
              <p:nvPr/>
            </p:nvSpPr>
            <p:spPr>
              <a:xfrm>
                <a:off x="-1095048" y="4741543"/>
                <a:ext cx="8323" cy="8323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2FF2E9A-AE04-3CCD-3D14-AD078D1D82B4}"/>
                  </a:ext>
                </a:extLst>
              </p:cNvPr>
              <p:cNvSpPr/>
              <p:nvPr/>
            </p:nvSpPr>
            <p:spPr>
              <a:xfrm>
                <a:off x="-1060713" y="4665012"/>
                <a:ext cx="114607" cy="76531"/>
              </a:xfrm>
              <a:custGeom>
                <a:avLst/>
                <a:gdLst>
                  <a:gd name="connsiteX0" fmla="*/ 72126 w 114607"/>
                  <a:gd name="connsiteY0" fmla="*/ 76706 h 76531"/>
                  <a:gd name="connsiteX1" fmla="*/ 57353 w 114607"/>
                  <a:gd name="connsiteY1" fmla="*/ 24630 h 76531"/>
                  <a:gd name="connsiteX2" fmla="*/ 57124 w 114607"/>
                  <a:gd name="connsiteY2" fmla="*/ 24630 h 76531"/>
                  <a:gd name="connsiteX3" fmla="*/ 42580 w 114607"/>
                  <a:gd name="connsiteY3" fmla="*/ 76706 h 76531"/>
                  <a:gd name="connsiteX4" fmla="*/ 23127 w 114607"/>
                  <a:gd name="connsiteY4" fmla="*/ 76706 h 76531"/>
                  <a:gd name="connsiteX5" fmla="*/ 50 w 114607"/>
                  <a:gd name="connsiteY5" fmla="*/ 175 h 76531"/>
                  <a:gd name="connsiteX6" fmla="*/ 19227 w 114607"/>
                  <a:gd name="connsiteY6" fmla="*/ 175 h 76531"/>
                  <a:gd name="connsiteX7" fmla="*/ 33037 w 114607"/>
                  <a:gd name="connsiteY7" fmla="*/ 52251 h 76531"/>
                  <a:gd name="connsiteX8" fmla="*/ 33266 w 114607"/>
                  <a:gd name="connsiteY8" fmla="*/ 52251 h 76531"/>
                  <a:gd name="connsiteX9" fmla="*/ 48453 w 114607"/>
                  <a:gd name="connsiteY9" fmla="*/ 175 h 76531"/>
                  <a:gd name="connsiteX10" fmla="*/ 66392 w 114607"/>
                  <a:gd name="connsiteY10" fmla="*/ 175 h 76531"/>
                  <a:gd name="connsiteX11" fmla="*/ 81302 w 114607"/>
                  <a:gd name="connsiteY11" fmla="*/ 52893 h 76531"/>
                  <a:gd name="connsiteX12" fmla="*/ 81532 w 114607"/>
                  <a:gd name="connsiteY12" fmla="*/ 52893 h 76531"/>
                  <a:gd name="connsiteX13" fmla="*/ 95846 w 114607"/>
                  <a:gd name="connsiteY13" fmla="*/ 175 h 76531"/>
                  <a:gd name="connsiteX14" fmla="*/ 114657 w 114607"/>
                  <a:gd name="connsiteY14" fmla="*/ 175 h 76531"/>
                  <a:gd name="connsiteX15" fmla="*/ 91212 w 114607"/>
                  <a:gd name="connsiteY15" fmla="*/ 76706 h 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607" h="76531">
                    <a:moveTo>
                      <a:pt x="72126" y="76706"/>
                    </a:moveTo>
                    <a:lnTo>
                      <a:pt x="57353" y="24630"/>
                    </a:lnTo>
                    <a:lnTo>
                      <a:pt x="57124" y="24630"/>
                    </a:lnTo>
                    <a:lnTo>
                      <a:pt x="42580" y="76706"/>
                    </a:lnTo>
                    <a:lnTo>
                      <a:pt x="23127" y="76706"/>
                    </a:lnTo>
                    <a:lnTo>
                      <a:pt x="50" y="175"/>
                    </a:lnTo>
                    <a:lnTo>
                      <a:pt x="19227" y="175"/>
                    </a:lnTo>
                    <a:lnTo>
                      <a:pt x="33037" y="52251"/>
                    </a:lnTo>
                    <a:lnTo>
                      <a:pt x="33266" y="52251"/>
                    </a:lnTo>
                    <a:lnTo>
                      <a:pt x="48453" y="175"/>
                    </a:lnTo>
                    <a:lnTo>
                      <a:pt x="66392" y="175"/>
                    </a:lnTo>
                    <a:lnTo>
                      <a:pt x="81302" y="52893"/>
                    </a:lnTo>
                    <a:lnTo>
                      <a:pt x="81532" y="52893"/>
                    </a:lnTo>
                    <a:lnTo>
                      <a:pt x="95846" y="175"/>
                    </a:lnTo>
                    <a:lnTo>
                      <a:pt x="114657" y="175"/>
                    </a:lnTo>
                    <a:lnTo>
                      <a:pt x="91212" y="76706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09" name="Graphic 117">
              <a:extLst>
                <a:ext uri="{FF2B5EF4-FFF2-40B4-BE49-F238E27FC236}">
                  <a16:creationId xmlns:a16="http://schemas.microsoft.com/office/drawing/2014/main" id="{0A2628A5-FC7D-77A0-6E99-B2E32520E80C}"/>
                </a:ext>
              </a:extLst>
            </p:cNvPr>
            <p:cNvGrpSpPr/>
            <p:nvPr/>
          </p:nvGrpSpPr>
          <p:grpSpPr>
            <a:xfrm>
              <a:off x="5428529" y="7578840"/>
              <a:ext cx="121308" cy="28774"/>
              <a:chOff x="-946356" y="4665012"/>
              <a:chExt cx="328449" cy="77907"/>
            </a:xfrm>
            <a:solidFill>
              <a:srgbClr val="265191"/>
            </a:solidFill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6B5112C-E688-1F95-1A4F-3EE7742C4FAC}"/>
                  </a:ext>
                </a:extLst>
              </p:cNvPr>
              <p:cNvSpPr/>
              <p:nvPr/>
            </p:nvSpPr>
            <p:spPr>
              <a:xfrm>
                <a:off x="-946356" y="4684649"/>
                <a:ext cx="61570" cy="58270"/>
              </a:xfrm>
              <a:custGeom>
                <a:avLst/>
                <a:gdLst>
                  <a:gd name="connsiteX0" fmla="*/ 19383 w 61570"/>
                  <a:gd name="connsiteY0" fmla="*/ 18709 h 58270"/>
                  <a:gd name="connsiteX1" fmla="*/ 22824 w 61570"/>
                  <a:gd name="connsiteY1" fmla="*/ 12286 h 58270"/>
                  <a:gd name="connsiteX2" fmla="*/ 30853 w 61570"/>
                  <a:gd name="connsiteY2" fmla="*/ 10359 h 58270"/>
                  <a:gd name="connsiteX3" fmla="*/ 35258 w 61570"/>
                  <a:gd name="connsiteY3" fmla="*/ 10542 h 58270"/>
                  <a:gd name="connsiteX4" fmla="*/ 38790 w 61570"/>
                  <a:gd name="connsiteY4" fmla="*/ 11643 h 58270"/>
                  <a:gd name="connsiteX5" fmla="*/ 41268 w 61570"/>
                  <a:gd name="connsiteY5" fmla="*/ 13891 h 58270"/>
                  <a:gd name="connsiteX6" fmla="*/ 42094 w 61570"/>
                  <a:gd name="connsiteY6" fmla="*/ 17837 h 58270"/>
                  <a:gd name="connsiteX7" fmla="*/ 40534 w 61570"/>
                  <a:gd name="connsiteY7" fmla="*/ 21370 h 58270"/>
                  <a:gd name="connsiteX8" fmla="*/ 35854 w 61570"/>
                  <a:gd name="connsiteY8" fmla="*/ 23297 h 58270"/>
                  <a:gd name="connsiteX9" fmla="*/ 29156 w 61570"/>
                  <a:gd name="connsiteY9" fmla="*/ 24261 h 58270"/>
                  <a:gd name="connsiteX10" fmla="*/ 21448 w 61570"/>
                  <a:gd name="connsiteY10" fmla="*/ 25132 h 58270"/>
                  <a:gd name="connsiteX11" fmla="*/ 13740 w 61570"/>
                  <a:gd name="connsiteY11" fmla="*/ 26509 h 58270"/>
                  <a:gd name="connsiteX12" fmla="*/ 6904 w 61570"/>
                  <a:gd name="connsiteY12" fmla="*/ 29308 h 58270"/>
                  <a:gd name="connsiteX13" fmla="*/ 2041 w 61570"/>
                  <a:gd name="connsiteY13" fmla="*/ 34125 h 58270"/>
                  <a:gd name="connsiteX14" fmla="*/ 68 w 61570"/>
                  <a:gd name="connsiteY14" fmla="*/ 41971 h 58270"/>
                  <a:gd name="connsiteX15" fmla="*/ 1765 w 61570"/>
                  <a:gd name="connsiteY15" fmla="*/ 49358 h 58270"/>
                  <a:gd name="connsiteX16" fmla="*/ 6308 w 61570"/>
                  <a:gd name="connsiteY16" fmla="*/ 54497 h 58270"/>
                  <a:gd name="connsiteX17" fmla="*/ 13144 w 61570"/>
                  <a:gd name="connsiteY17" fmla="*/ 57479 h 58270"/>
                  <a:gd name="connsiteX18" fmla="*/ 21585 w 61570"/>
                  <a:gd name="connsiteY18" fmla="*/ 58443 h 58270"/>
                  <a:gd name="connsiteX19" fmla="*/ 33055 w 61570"/>
                  <a:gd name="connsiteY19" fmla="*/ 56974 h 58270"/>
                  <a:gd name="connsiteX20" fmla="*/ 42828 w 61570"/>
                  <a:gd name="connsiteY20" fmla="*/ 51698 h 58270"/>
                  <a:gd name="connsiteX21" fmla="*/ 43332 w 61570"/>
                  <a:gd name="connsiteY21" fmla="*/ 54405 h 58270"/>
                  <a:gd name="connsiteX22" fmla="*/ 44066 w 61570"/>
                  <a:gd name="connsiteY22" fmla="*/ 57066 h 58270"/>
                  <a:gd name="connsiteX23" fmla="*/ 61638 w 61570"/>
                  <a:gd name="connsiteY23" fmla="*/ 57066 h 58270"/>
                  <a:gd name="connsiteX24" fmla="*/ 59941 w 61570"/>
                  <a:gd name="connsiteY24" fmla="*/ 51927 h 58270"/>
                  <a:gd name="connsiteX25" fmla="*/ 59436 w 61570"/>
                  <a:gd name="connsiteY25" fmla="*/ 44724 h 58270"/>
                  <a:gd name="connsiteX26" fmla="*/ 59436 w 61570"/>
                  <a:gd name="connsiteY26" fmla="*/ 15910 h 58270"/>
                  <a:gd name="connsiteX27" fmla="*/ 56913 w 61570"/>
                  <a:gd name="connsiteY27" fmla="*/ 7743 h 58270"/>
                  <a:gd name="connsiteX28" fmla="*/ 50306 w 61570"/>
                  <a:gd name="connsiteY28" fmla="*/ 3063 h 58270"/>
                  <a:gd name="connsiteX29" fmla="*/ 41359 w 61570"/>
                  <a:gd name="connsiteY29" fmla="*/ 677 h 58270"/>
                  <a:gd name="connsiteX30" fmla="*/ 31725 w 61570"/>
                  <a:gd name="connsiteY30" fmla="*/ 173 h 58270"/>
                  <a:gd name="connsiteX31" fmla="*/ 21356 w 61570"/>
                  <a:gd name="connsiteY31" fmla="*/ 998 h 58270"/>
                  <a:gd name="connsiteX32" fmla="*/ 11951 w 61570"/>
                  <a:gd name="connsiteY32" fmla="*/ 4119 h 58270"/>
                  <a:gd name="connsiteX33" fmla="*/ 5069 w 61570"/>
                  <a:gd name="connsiteY33" fmla="*/ 9808 h 58270"/>
                  <a:gd name="connsiteX34" fmla="*/ 2041 w 61570"/>
                  <a:gd name="connsiteY34" fmla="*/ 18709 h 58270"/>
                  <a:gd name="connsiteX35" fmla="*/ 42094 w 61570"/>
                  <a:gd name="connsiteY35" fmla="*/ 35639 h 58270"/>
                  <a:gd name="connsiteX36" fmla="*/ 41864 w 61570"/>
                  <a:gd name="connsiteY36" fmla="*/ 39081 h 58270"/>
                  <a:gd name="connsiteX37" fmla="*/ 40167 w 61570"/>
                  <a:gd name="connsiteY37" fmla="*/ 43256 h 58270"/>
                  <a:gd name="connsiteX38" fmla="*/ 35992 w 61570"/>
                  <a:gd name="connsiteY38" fmla="*/ 46880 h 58270"/>
                  <a:gd name="connsiteX39" fmla="*/ 28055 w 61570"/>
                  <a:gd name="connsiteY39" fmla="*/ 48395 h 58270"/>
                  <a:gd name="connsiteX40" fmla="*/ 24017 w 61570"/>
                  <a:gd name="connsiteY40" fmla="*/ 48073 h 58270"/>
                  <a:gd name="connsiteX41" fmla="*/ 20622 w 61570"/>
                  <a:gd name="connsiteY41" fmla="*/ 46880 h 58270"/>
                  <a:gd name="connsiteX42" fmla="*/ 18282 w 61570"/>
                  <a:gd name="connsiteY42" fmla="*/ 44724 h 58270"/>
                  <a:gd name="connsiteX43" fmla="*/ 17410 w 61570"/>
                  <a:gd name="connsiteY43" fmla="*/ 41329 h 58270"/>
                  <a:gd name="connsiteX44" fmla="*/ 18282 w 61570"/>
                  <a:gd name="connsiteY44" fmla="*/ 37796 h 58270"/>
                  <a:gd name="connsiteX45" fmla="*/ 20622 w 61570"/>
                  <a:gd name="connsiteY45" fmla="*/ 35410 h 58270"/>
                  <a:gd name="connsiteX46" fmla="*/ 23879 w 61570"/>
                  <a:gd name="connsiteY46" fmla="*/ 34034 h 58270"/>
                  <a:gd name="connsiteX47" fmla="*/ 27688 w 61570"/>
                  <a:gd name="connsiteY47" fmla="*/ 33162 h 58270"/>
                  <a:gd name="connsiteX48" fmla="*/ 31862 w 61570"/>
                  <a:gd name="connsiteY48" fmla="*/ 32611 h 58270"/>
                  <a:gd name="connsiteX49" fmla="*/ 35854 w 61570"/>
                  <a:gd name="connsiteY49" fmla="*/ 32106 h 58270"/>
                  <a:gd name="connsiteX50" fmla="*/ 39433 w 61570"/>
                  <a:gd name="connsiteY50" fmla="*/ 31235 h 58270"/>
                  <a:gd name="connsiteX51" fmla="*/ 42094 w 61570"/>
                  <a:gd name="connsiteY51" fmla="*/ 29950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570" h="58270">
                    <a:moveTo>
                      <a:pt x="19383" y="18709"/>
                    </a:moveTo>
                    <a:cubicBezTo>
                      <a:pt x="19750" y="15681"/>
                      <a:pt x="20851" y="13570"/>
                      <a:pt x="22824" y="12286"/>
                    </a:cubicBezTo>
                    <a:cubicBezTo>
                      <a:pt x="24751" y="11001"/>
                      <a:pt x="27458" y="10359"/>
                      <a:pt x="30853" y="10359"/>
                    </a:cubicBezTo>
                    <a:cubicBezTo>
                      <a:pt x="32459" y="10359"/>
                      <a:pt x="33927" y="10450"/>
                      <a:pt x="35258" y="10542"/>
                    </a:cubicBezTo>
                    <a:cubicBezTo>
                      <a:pt x="36588" y="10771"/>
                      <a:pt x="37689" y="11093"/>
                      <a:pt x="38790" y="11643"/>
                    </a:cubicBezTo>
                    <a:cubicBezTo>
                      <a:pt x="39800" y="12148"/>
                      <a:pt x="40625" y="12928"/>
                      <a:pt x="41268" y="13891"/>
                    </a:cubicBezTo>
                    <a:cubicBezTo>
                      <a:pt x="41864" y="14855"/>
                      <a:pt x="42094" y="16231"/>
                      <a:pt x="42094" y="17837"/>
                    </a:cubicBezTo>
                    <a:cubicBezTo>
                      <a:pt x="42231" y="19443"/>
                      <a:pt x="41635" y="20636"/>
                      <a:pt x="40534" y="21370"/>
                    </a:cubicBezTo>
                    <a:cubicBezTo>
                      <a:pt x="39433" y="22242"/>
                      <a:pt x="37827" y="22884"/>
                      <a:pt x="35854" y="23297"/>
                    </a:cubicBezTo>
                    <a:cubicBezTo>
                      <a:pt x="33927" y="23756"/>
                      <a:pt x="31725" y="24077"/>
                      <a:pt x="29156" y="24261"/>
                    </a:cubicBezTo>
                    <a:cubicBezTo>
                      <a:pt x="26586" y="24490"/>
                      <a:pt x="24017" y="24811"/>
                      <a:pt x="21448" y="25132"/>
                    </a:cubicBezTo>
                    <a:cubicBezTo>
                      <a:pt x="18879" y="25454"/>
                      <a:pt x="16309" y="26004"/>
                      <a:pt x="13740" y="26509"/>
                    </a:cubicBezTo>
                    <a:cubicBezTo>
                      <a:pt x="11217" y="27151"/>
                      <a:pt x="8877" y="28115"/>
                      <a:pt x="6904" y="29308"/>
                    </a:cubicBezTo>
                    <a:cubicBezTo>
                      <a:pt x="4839" y="30501"/>
                      <a:pt x="3234" y="32106"/>
                      <a:pt x="2041" y="34125"/>
                    </a:cubicBezTo>
                    <a:cubicBezTo>
                      <a:pt x="710" y="36144"/>
                      <a:pt x="68" y="38851"/>
                      <a:pt x="68" y="41971"/>
                    </a:cubicBezTo>
                    <a:cubicBezTo>
                      <a:pt x="68" y="44862"/>
                      <a:pt x="710" y="47293"/>
                      <a:pt x="1765" y="49358"/>
                    </a:cubicBezTo>
                    <a:cubicBezTo>
                      <a:pt x="2867" y="51377"/>
                      <a:pt x="4335" y="53120"/>
                      <a:pt x="6308" y="54497"/>
                    </a:cubicBezTo>
                    <a:cubicBezTo>
                      <a:pt x="8280" y="55873"/>
                      <a:pt x="10574" y="56837"/>
                      <a:pt x="13144" y="57479"/>
                    </a:cubicBezTo>
                    <a:cubicBezTo>
                      <a:pt x="15713" y="58122"/>
                      <a:pt x="18512" y="58443"/>
                      <a:pt x="21585" y="58443"/>
                    </a:cubicBezTo>
                    <a:cubicBezTo>
                      <a:pt x="25485" y="58443"/>
                      <a:pt x="29293" y="57938"/>
                      <a:pt x="33055" y="56974"/>
                    </a:cubicBezTo>
                    <a:cubicBezTo>
                      <a:pt x="36863" y="56011"/>
                      <a:pt x="40029" y="54176"/>
                      <a:pt x="42828" y="51698"/>
                    </a:cubicBezTo>
                    <a:cubicBezTo>
                      <a:pt x="42965" y="52662"/>
                      <a:pt x="43103" y="53533"/>
                      <a:pt x="43332" y="54405"/>
                    </a:cubicBezTo>
                    <a:cubicBezTo>
                      <a:pt x="43470" y="55369"/>
                      <a:pt x="43699" y="56195"/>
                      <a:pt x="44066" y="57066"/>
                    </a:cubicBezTo>
                    <a:lnTo>
                      <a:pt x="61638" y="57066"/>
                    </a:lnTo>
                    <a:cubicBezTo>
                      <a:pt x="60812" y="55873"/>
                      <a:pt x="60308" y="54176"/>
                      <a:pt x="59941" y="51927"/>
                    </a:cubicBezTo>
                    <a:cubicBezTo>
                      <a:pt x="59574" y="49679"/>
                      <a:pt x="59436" y="47202"/>
                      <a:pt x="59436" y="44724"/>
                    </a:cubicBezTo>
                    <a:lnTo>
                      <a:pt x="59436" y="15910"/>
                    </a:lnTo>
                    <a:cubicBezTo>
                      <a:pt x="59436" y="12607"/>
                      <a:pt x="58610" y="9808"/>
                      <a:pt x="56913" y="7743"/>
                    </a:cubicBezTo>
                    <a:cubicBezTo>
                      <a:pt x="55169" y="5724"/>
                      <a:pt x="52967" y="4210"/>
                      <a:pt x="50306" y="3063"/>
                    </a:cubicBezTo>
                    <a:cubicBezTo>
                      <a:pt x="47599" y="1870"/>
                      <a:pt x="44663" y="1136"/>
                      <a:pt x="41359" y="677"/>
                    </a:cubicBezTo>
                    <a:cubicBezTo>
                      <a:pt x="38056" y="356"/>
                      <a:pt x="34891" y="173"/>
                      <a:pt x="31725" y="173"/>
                    </a:cubicBezTo>
                    <a:cubicBezTo>
                      <a:pt x="28192" y="173"/>
                      <a:pt x="24751" y="494"/>
                      <a:pt x="21356" y="998"/>
                    </a:cubicBezTo>
                    <a:cubicBezTo>
                      <a:pt x="17777" y="1641"/>
                      <a:pt x="14749" y="2742"/>
                      <a:pt x="11951" y="4119"/>
                    </a:cubicBezTo>
                    <a:cubicBezTo>
                      <a:pt x="9106" y="5495"/>
                      <a:pt x="6904" y="7422"/>
                      <a:pt x="5069" y="9808"/>
                    </a:cubicBezTo>
                    <a:cubicBezTo>
                      <a:pt x="3234" y="12148"/>
                      <a:pt x="2270" y="15176"/>
                      <a:pt x="2041" y="18709"/>
                    </a:cubicBezTo>
                    <a:close/>
                    <a:moveTo>
                      <a:pt x="42094" y="35639"/>
                    </a:moveTo>
                    <a:cubicBezTo>
                      <a:pt x="42094" y="36465"/>
                      <a:pt x="42002" y="37658"/>
                      <a:pt x="41864" y="39081"/>
                    </a:cubicBezTo>
                    <a:cubicBezTo>
                      <a:pt x="41635" y="40457"/>
                      <a:pt x="40992" y="41833"/>
                      <a:pt x="40167" y="43256"/>
                    </a:cubicBezTo>
                    <a:cubicBezTo>
                      <a:pt x="39295" y="44632"/>
                      <a:pt x="37827" y="45917"/>
                      <a:pt x="35992" y="46880"/>
                    </a:cubicBezTo>
                    <a:cubicBezTo>
                      <a:pt x="34156" y="47844"/>
                      <a:pt x="31495" y="48395"/>
                      <a:pt x="28055" y="48395"/>
                    </a:cubicBezTo>
                    <a:cubicBezTo>
                      <a:pt x="26724" y="48395"/>
                      <a:pt x="25348" y="48257"/>
                      <a:pt x="24017" y="48073"/>
                    </a:cubicBezTo>
                    <a:cubicBezTo>
                      <a:pt x="22687" y="47844"/>
                      <a:pt x="21585" y="47431"/>
                      <a:pt x="20622" y="46880"/>
                    </a:cubicBezTo>
                    <a:cubicBezTo>
                      <a:pt x="19613" y="46330"/>
                      <a:pt x="18879" y="45688"/>
                      <a:pt x="18282" y="44724"/>
                    </a:cubicBezTo>
                    <a:cubicBezTo>
                      <a:pt x="17686" y="43761"/>
                      <a:pt x="17410" y="42705"/>
                      <a:pt x="17410" y="41329"/>
                    </a:cubicBezTo>
                    <a:cubicBezTo>
                      <a:pt x="17410" y="39906"/>
                      <a:pt x="17686" y="38759"/>
                      <a:pt x="18282" y="37796"/>
                    </a:cubicBezTo>
                    <a:cubicBezTo>
                      <a:pt x="18879" y="36786"/>
                      <a:pt x="19613" y="36052"/>
                      <a:pt x="20622" y="35410"/>
                    </a:cubicBezTo>
                    <a:cubicBezTo>
                      <a:pt x="21448" y="34859"/>
                      <a:pt x="22549" y="34355"/>
                      <a:pt x="23879" y="34034"/>
                    </a:cubicBezTo>
                    <a:cubicBezTo>
                      <a:pt x="25118" y="33712"/>
                      <a:pt x="26357" y="33391"/>
                      <a:pt x="27688" y="33162"/>
                    </a:cubicBezTo>
                    <a:cubicBezTo>
                      <a:pt x="29018" y="32932"/>
                      <a:pt x="30486" y="32749"/>
                      <a:pt x="31862" y="32611"/>
                    </a:cubicBezTo>
                    <a:cubicBezTo>
                      <a:pt x="33193" y="32519"/>
                      <a:pt x="34524" y="32290"/>
                      <a:pt x="35854" y="32106"/>
                    </a:cubicBezTo>
                    <a:cubicBezTo>
                      <a:pt x="37093" y="31877"/>
                      <a:pt x="38332" y="31556"/>
                      <a:pt x="39433" y="31235"/>
                    </a:cubicBezTo>
                    <a:cubicBezTo>
                      <a:pt x="40534" y="30914"/>
                      <a:pt x="41359" y="30501"/>
                      <a:pt x="42094" y="29950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AC4F6B1-6116-3EB9-A911-8FE44D295C24}"/>
                  </a:ext>
                </a:extLst>
              </p:cNvPr>
              <p:cNvSpPr/>
              <p:nvPr/>
            </p:nvSpPr>
            <p:spPr>
              <a:xfrm>
                <a:off x="-879386" y="4669508"/>
                <a:ext cx="40557" cy="72585"/>
              </a:xfrm>
              <a:custGeom>
                <a:avLst/>
                <a:gdLst>
                  <a:gd name="connsiteX0" fmla="*/ 40637 w 40557"/>
                  <a:gd name="connsiteY0" fmla="*/ 16784 h 72585"/>
                  <a:gd name="connsiteX1" fmla="*/ 40637 w 40557"/>
                  <a:gd name="connsiteY1" fmla="*/ 26969 h 72585"/>
                  <a:gd name="connsiteX2" fmla="*/ 27928 w 40557"/>
                  <a:gd name="connsiteY2" fmla="*/ 26969 h 72585"/>
                  <a:gd name="connsiteX3" fmla="*/ 27928 w 40557"/>
                  <a:gd name="connsiteY3" fmla="*/ 54407 h 72585"/>
                  <a:gd name="connsiteX4" fmla="*/ 29396 w 40557"/>
                  <a:gd name="connsiteY4" fmla="*/ 59546 h 72585"/>
                  <a:gd name="connsiteX5" fmla="*/ 35269 w 40557"/>
                  <a:gd name="connsiteY5" fmla="*/ 60830 h 72585"/>
                  <a:gd name="connsiteX6" fmla="*/ 38068 w 40557"/>
                  <a:gd name="connsiteY6" fmla="*/ 60738 h 72585"/>
                  <a:gd name="connsiteX7" fmla="*/ 40637 w 40557"/>
                  <a:gd name="connsiteY7" fmla="*/ 60417 h 72585"/>
                  <a:gd name="connsiteX8" fmla="*/ 40637 w 40557"/>
                  <a:gd name="connsiteY8" fmla="*/ 72209 h 72585"/>
                  <a:gd name="connsiteX9" fmla="*/ 35774 w 40557"/>
                  <a:gd name="connsiteY9" fmla="*/ 72622 h 72585"/>
                  <a:gd name="connsiteX10" fmla="*/ 30498 w 40557"/>
                  <a:gd name="connsiteY10" fmla="*/ 72759 h 72585"/>
                  <a:gd name="connsiteX11" fmla="*/ 22927 w 40557"/>
                  <a:gd name="connsiteY11" fmla="*/ 72209 h 72585"/>
                  <a:gd name="connsiteX12" fmla="*/ 16550 w 40557"/>
                  <a:gd name="connsiteY12" fmla="*/ 70374 h 72585"/>
                  <a:gd name="connsiteX13" fmla="*/ 12192 w 40557"/>
                  <a:gd name="connsiteY13" fmla="*/ 66428 h 72585"/>
                  <a:gd name="connsiteX14" fmla="*/ 10586 w 40557"/>
                  <a:gd name="connsiteY14" fmla="*/ 59683 h 72585"/>
                  <a:gd name="connsiteX15" fmla="*/ 10586 w 40557"/>
                  <a:gd name="connsiteY15" fmla="*/ 26969 h 72585"/>
                  <a:gd name="connsiteX16" fmla="*/ 79 w 40557"/>
                  <a:gd name="connsiteY16" fmla="*/ 26969 h 72585"/>
                  <a:gd name="connsiteX17" fmla="*/ 79 w 40557"/>
                  <a:gd name="connsiteY17" fmla="*/ 16784 h 72585"/>
                  <a:gd name="connsiteX18" fmla="*/ 10586 w 40557"/>
                  <a:gd name="connsiteY18" fmla="*/ 16784 h 72585"/>
                  <a:gd name="connsiteX19" fmla="*/ 10586 w 40557"/>
                  <a:gd name="connsiteY19" fmla="*/ 174 h 72585"/>
                  <a:gd name="connsiteX20" fmla="*/ 27928 w 40557"/>
                  <a:gd name="connsiteY20" fmla="*/ 174 h 72585"/>
                  <a:gd name="connsiteX21" fmla="*/ 27928 w 40557"/>
                  <a:gd name="connsiteY21" fmla="*/ 16784 h 72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557" h="72585">
                    <a:moveTo>
                      <a:pt x="40637" y="16784"/>
                    </a:moveTo>
                    <a:lnTo>
                      <a:pt x="40637" y="26969"/>
                    </a:lnTo>
                    <a:lnTo>
                      <a:pt x="27928" y="26969"/>
                    </a:lnTo>
                    <a:lnTo>
                      <a:pt x="27928" y="54407"/>
                    </a:lnTo>
                    <a:cubicBezTo>
                      <a:pt x="27928" y="56976"/>
                      <a:pt x="28433" y="58720"/>
                      <a:pt x="29396" y="59546"/>
                    </a:cubicBezTo>
                    <a:cubicBezTo>
                      <a:pt x="30360" y="60417"/>
                      <a:pt x="32333" y="60830"/>
                      <a:pt x="35269" y="60830"/>
                    </a:cubicBezTo>
                    <a:cubicBezTo>
                      <a:pt x="36232" y="60830"/>
                      <a:pt x="37242" y="60830"/>
                      <a:pt x="38068" y="60738"/>
                    </a:cubicBezTo>
                    <a:cubicBezTo>
                      <a:pt x="38939" y="60647"/>
                      <a:pt x="39765" y="60509"/>
                      <a:pt x="40637" y="60417"/>
                    </a:cubicBezTo>
                    <a:lnTo>
                      <a:pt x="40637" y="72209"/>
                    </a:lnTo>
                    <a:cubicBezTo>
                      <a:pt x="39169" y="72438"/>
                      <a:pt x="37609" y="72530"/>
                      <a:pt x="35774" y="72622"/>
                    </a:cubicBezTo>
                    <a:cubicBezTo>
                      <a:pt x="33938" y="72759"/>
                      <a:pt x="32195" y="72759"/>
                      <a:pt x="30498" y="72759"/>
                    </a:cubicBezTo>
                    <a:cubicBezTo>
                      <a:pt x="27791" y="72759"/>
                      <a:pt x="25267" y="72530"/>
                      <a:pt x="22927" y="72209"/>
                    </a:cubicBezTo>
                    <a:cubicBezTo>
                      <a:pt x="20496" y="71888"/>
                      <a:pt x="18385" y="71337"/>
                      <a:pt x="16550" y="70374"/>
                    </a:cubicBezTo>
                    <a:cubicBezTo>
                      <a:pt x="14761" y="69410"/>
                      <a:pt x="13293" y="68125"/>
                      <a:pt x="12192" y="66428"/>
                    </a:cubicBezTo>
                    <a:cubicBezTo>
                      <a:pt x="11090" y="64684"/>
                      <a:pt x="10586" y="62436"/>
                      <a:pt x="10586" y="59683"/>
                    </a:cubicBezTo>
                    <a:lnTo>
                      <a:pt x="10586" y="26969"/>
                    </a:lnTo>
                    <a:lnTo>
                      <a:pt x="79" y="26969"/>
                    </a:lnTo>
                    <a:lnTo>
                      <a:pt x="79" y="16784"/>
                    </a:lnTo>
                    <a:lnTo>
                      <a:pt x="10586" y="16784"/>
                    </a:lnTo>
                    <a:lnTo>
                      <a:pt x="10586" y="174"/>
                    </a:lnTo>
                    <a:lnTo>
                      <a:pt x="27928" y="174"/>
                    </a:lnTo>
                    <a:lnTo>
                      <a:pt x="27928" y="16784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888B69C-AA52-8B2D-5D4C-FB39FF752C6F}"/>
                  </a:ext>
                </a:extLst>
              </p:cNvPr>
              <p:cNvSpPr/>
              <p:nvPr/>
            </p:nvSpPr>
            <p:spPr>
              <a:xfrm>
                <a:off x="-833576" y="4684649"/>
                <a:ext cx="63065" cy="58270"/>
              </a:xfrm>
              <a:custGeom>
                <a:avLst/>
                <a:gdLst>
                  <a:gd name="connsiteX0" fmla="*/ 41373 w 63065"/>
                  <a:gd name="connsiteY0" fmla="*/ 14626 h 58270"/>
                  <a:gd name="connsiteX1" fmla="*/ 31876 w 63065"/>
                  <a:gd name="connsiteY1" fmla="*/ 11643 h 58270"/>
                  <a:gd name="connsiteX2" fmla="*/ 24994 w 63065"/>
                  <a:gd name="connsiteY2" fmla="*/ 12790 h 58270"/>
                  <a:gd name="connsiteX3" fmla="*/ 20635 w 63065"/>
                  <a:gd name="connsiteY3" fmla="*/ 15910 h 58270"/>
                  <a:gd name="connsiteX4" fmla="*/ 18296 w 63065"/>
                  <a:gd name="connsiteY4" fmla="*/ 19764 h 58270"/>
                  <a:gd name="connsiteX5" fmla="*/ 17424 w 63065"/>
                  <a:gd name="connsiteY5" fmla="*/ 23389 h 58270"/>
                  <a:gd name="connsiteX6" fmla="*/ 45686 w 63065"/>
                  <a:gd name="connsiteY6" fmla="*/ 23389 h 58270"/>
                  <a:gd name="connsiteX7" fmla="*/ 41373 w 63065"/>
                  <a:gd name="connsiteY7" fmla="*/ 14626 h 58270"/>
                  <a:gd name="connsiteX8" fmla="*/ 21737 w 63065"/>
                  <a:gd name="connsiteY8" fmla="*/ 43761 h 58270"/>
                  <a:gd name="connsiteX9" fmla="*/ 32977 w 63065"/>
                  <a:gd name="connsiteY9" fmla="*/ 47110 h 58270"/>
                  <a:gd name="connsiteX10" fmla="*/ 42015 w 63065"/>
                  <a:gd name="connsiteY10" fmla="*/ 44724 h 58270"/>
                  <a:gd name="connsiteX11" fmla="*/ 46649 w 63065"/>
                  <a:gd name="connsiteY11" fmla="*/ 39906 h 58270"/>
                  <a:gd name="connsiteX12" fmla="*/ 61927 w 63065"/>
                  <a:gd name="connsiteY12" fmla="*/ 39906 h 58270"/>
                  <a:gd name="connsiteX13" fmla="*/ 50687 w 63065"/>
                  <a:gd name="connsiteY13" fmla="*/ 54176 h 58270"/>
                  <a:gd name="connsiteX14" fmla="*/ 32335 w 63065"/>
                  <a:gd name="connsiteY14" fmla="*/ 58443 h 58270"/>
                  <a:gd name="connsiteX15" fmla="*/ 18892 w 63065"/>
                  <a:gd name="connsiteY15" fmla="*/ 56332 h 58270"/>
                  <a:gd name="connsiteX16" fmla="*/ 8753 w 63065"/>
                  <a:gd name="connsiteY16" fmla="*/ 50413 h 58270"/>
                  <a:gd name="connsiteX17" fmla="*/ 2421 w 63065"/>
                  <a:gd name="connsiteY17" fmla="*/ 41191 h 58270"/>
                  <a:gd name="connsiteX18" fmla="*/ 81 w 63065"/>
                  <a:gd name="connsiteY18" fmla="*/ 29399 h 58270"/>
                  <a:gd name="connsiteX19" fmla="*/ 2421 w 63065"/>
                  <a:gd name="connsiteY19" fmla="*/ 17837 h 58270"/>
                  <a:gd name="connsiteX20" fmla="*/ 9028 w 63065"/>
                  <a:gd name="connsiteY20" fmla="*/ 8523 h 58270"/>
                  <a:gd name="connsiteX21" fmla="*/ 19259 w 63065"/>
                  <a:gd name="connsiteY21" fmla="*/ 2421 h 58270"/>
                  <a:gd name="connsiteX22" fmla="*/ 32335 w 63065"/>
                  <a:gd name="connsiteY22" fmla="*/ 173 h 58270"/>
                  <a:gd name="connsiteX23" fmla="*/ 46420 w 63065"/>
                  <a:gd name="connsiteY23" fmla="*/ 2834 h 58270"/>
                  <a:gd name="connsiteX24" fmla="*/ 56284 w 63065"/>
                  <a:gd name="connsiteY24" fmla="*/ 10221 h 58270"/>
                  <a:gd name="connsiteX25" fmla="*/ 61790 w 63065"/>
                  <a:gd name="connsiteY25" fmla="*/ 20728 h 58270"/>
                  <a:gd name="connsiteX26" fmla="*/ 63028 w 63065"/>
                  <a:gd name="connsiteY26" fmla="*/ 33070 h 58270"/>
                  <a:gd name="connsiteX27" fmla="*/ 17424 w 63065"/>
                  <a:gd name="connsiteY27" fmla="*/ 33070 h 58270"/>
                  <a:gd name="connsiteX28" fmla="*/ 21737 w 63065"/>
                  <a:gd name="connsiteY28" fmla="*/ 43761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3065" h="58270">
                    <a:moveTo>
                      <a:pt x="41373" y="14626"/>
                    </a:moveTo>
                    <a:cubicBezTo>
                      <a:pt x="39308" y="12607"/>
                      <a:pt x="36143" y="11643"/>
                      <a:pt x="31876" y="11643"/>
                    </a:cubicBezTo>
                    <a:cubicBezTo>
                      <a:pt x="29031" y="11643"/>
                      <a:pt x="26829" y="12056"/>
                      <a:pt x="24994" y="12790"/>
                    </a:cubicBezTo>
                    <a:cubicBezTo>
                      <a:pt x="23205" y="13662"/>
                      <a:pt x="21737" y="14717"/>
                      <a:pt x="20635" y="15910"/>
                    </a:cubicBezTo>
                    <a:cubicBezTo>
                      <a:pt x="19534" y="17103"/>
                      <a:pt x="18663" y="18388"/>
                      <a:pt x="18296" y="19764"/>
                    </a:cubicBezTo>
                    <a:cubicBezTo>
                      <a:pt x="17791" y="21141"/>
                      <a:pt x="17562" y="22334"/>
                      <a:pt x="17424" y="23389"/>
                    </a:cubicBezTo>
                    <a:lnTo>
                      <a:pt x="45686" y="23389"/>
                    </a:lnTo>
                    <a:cubicBezTo>
                      <a:pt x="44814" y="19535"/>
                      <a:pt x="43484" y="16644"/>
                      <a:pt x="41373" y="14626"/>
                    </a:cubicBezTo>
                    <a:close/>
                    <a:moveTo>
                      <a:pt x="21737" y="43761"/>
                    </a:moveTo>
                    <a:cubicBezTo>
                      <a:pt x="24260" y="46009"/>
                      <a:pt x="28068" y="47110"/>
                      <a:pt x="32977" y="47110"/>
                    </a:cubicBezTo>
                    <a:cubicBezTo>
                      <a:pt x="36510" y="47110"/>
                      <a:pt x="39446" y="46330"/>
                      <a:pt x="42015" y="44724"/>
                    </a:cubicBezTo>
                    <a:cubicBezTo>
                      <a:pt x="44585" y="43256"/>
                      <a:pt x="46053" y="41650"/>
                      <a:pt x="46649" y="39906"/>
                    </a:cubicBezTo>
                    <a:lnTo>
                      <a:pt x="61927" y="39906"/>
                    </a:lnTo>
                    <a:cubicBezTo>
                      <a:pt x="59450" y="46559"/>
                      <a:pt x="55687" y="51285"/>
                      <a:pt x="50687" y="54176"/>
                    </a:cubicBezTo>
                    <a:cubicBezTo>
                      <a:pt x="45686" y="57066"/>
                      <a:pt x="39538" y="58443"/>
                      <a:pt x="32335" y="58443"/>
                    </a:cubicBezTo>
                    <a:cubicBezTo>
                      <a:pt x="27334" y="58443"/>
                      <a:pt x="22929" y="57709"/>
                      <a:pt x="18892" y="56332"/>
                    </a:cubicBezTo>
                    <a:cubicBezTo>
                      <a:pt x="14855" y="54910"/>
                      <a:pt x="11597" y="52983"/>
                      <a:pt x="8753" y="50413"/>
                    </a:cubicBezTo>
                    <a:cubicBezTo>
                      <a:pt x="5954" y="47844"/>
                      <a:pt x="3889" y="44724"/>
                      <a:pt x="2421" y="41191"/>
                    </a:cubicBezTo>
                    <a:cubicBezTo>
                      <a:pt x="816" y="37658"/>
                      <a:pt x="81" y="33712"/>
                      <a:pt x="81" y="29399"/>
                    </a:cubicBezTo>
                    <a:cubicBezTo>
                      <a:pt x="81" y="25224"/>
                      <a:pt x="816" y="21370"/>
                      <a:pt x="2421" y="17837"/>
                    </a:cubicBezTo>
                    <a:cubicBezTo>
                      <a:pt x="3981" y="14304"/>
                      <a:pt x="6183" y="11184"/>
                      <a:pt x="9028" y="8523"/>
                    </a:cubicBezTo>
                    <a:cubicBezTo>
                      <a:pt x="11827" y="5954"/>
                      <a:pt x="15222" y="3889"/>
                      <a:pt x="19259" y="2421"/>
                    </a:cubicBezTo>
                    <a:cubicBezTo>
                      <a:pt x="23205" y="907"/>
                      <a:pt x="27563" y="173"/>
                      <a:pt x="32335" y="173"/>
                    </a:cubicBezTo>
                    <a:cubicBezTo>
                      <a:pt x="37703" y="173"/>
                      <a:pt x="42383" y="998"/>
                      <a:pt x="46420" y="2834"/>
                    </a:cubicBezTo>
                    <a:cubicBezTo>
                      <a:pt x="50412" y="4669"/>
                      <a:pt x="53715" y="7101"/>
                      <a:pt x="56284" y="10221"/>
                    </a:cubicBezTo>
                    <a:cubicBezTo>
                      <a:pt x="58853" y="13341"/>
                      <a:pt x="60689" y="16782"/>
                      <a:pt x="61790" y="20728"/>
                    </a:cubicBezTo>
                    <a:cubicBezTo>
                      <a:pt x="62891" y="24720"/>
                      <a:pt x="63395" y="28757"/>
                      <a:pt x="63028" y="33070"/>
                    </a:cubicBezTo>
                    <a:lnTo>
                      <a:pt x="17424" y="33070"/>
                    </a:lnTo>
                    <a:cubicBezTo>
                      <a:pt x="17699" y="37979"/>
                      <a:pt x="19167" y="41512"/>
                      <a:pt x="21737" y="43761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5E46B00-F835-76B7-3F14-501BD5B68DF8}"/>
                  </a:ext>
                </a:extLst>
              </p:cNvPr>
              <p:cNvSpPr/>
              <p:nvPr/>
            </p:nvSpPr>
            <p:spPr>
              <a:xfrm>
                <a:off x="-760369" y="4684649"/>
                <a:ext cx="40695" cy="56893"/>
              </a:xfrm>
              <a:custGeom>
                <a:avLst/>
                <a:gdLst>
                  <a:gd name="connsiteX0" fmla="*/ 16562 w 40695"/>
                  <a:gd name="connsiteY0" fmla="*/ 1641 h 56893"/>
                  <a:gd name="connsiteX1" fmla="*/ 16562 w 40695"/>
                  <a:gd name="connsiteY1" fmla="*/ 11964 h 56893"/>
                  <a:gd name="connsiteX2" fmla="*/ 16838 w 40695"/>
                  <a:gd name="connsiteY2" fmla="*/ 11964 h 56893"/>
                  <a:gd name="connsiteX3" fmla="*/ 20141 w 40695"/>
                  <a:gd name="connsiteY3" fmla="*/ 7101 h 56893"/>
                  <a:gd name="connsiteX4" fmla="*/ 24867 w 40695"/>
                  <a:gd name="connsiteY4" fmla="*/ 3385 h 56893"/>
                  <a:gd name="connsiteX5" fmla="*/ 30647 w 40695"/>
                  <a:gd name="connsiteY5" fmla="*/ 999 h 56893"/>
                  <a:gd name="connsiteX6" fmla="*/ 36979 w 40695"/>
                  <a:gd name="connsiteY6" fmla="*/ 173 h 56893"/>
                  <a:gd name="connsiteX7" fmla="*/ 40787 w 40695"/>
                  <a:gd name="connsiteY7" fmla="*/ 678 h 56893"/>
                  <a:gd name="connsiteX8" fmla="*/ 40787 w 40695"/>
                  <a:gd name="connsiteY8" fmla="*/ 14855 h 56893"/>
                  <a:gd name="connsiteX9" fmla="*/ 37851 w 40695"/>
                  <a:gd name="connsiteY9" fmla="*/ 14396 h 56893"/>
                  <a:gd name="connsiteX10" fmla="*/ 34547 w 40695"/>
                  <a:gd name="connsiteY10" fmla="*/ 14304 h 56893"/>
                  <a:gd name="connsiteX11" fmla="*/ 26472 w 40695"/>
                  <a:gd name="connsiteY11" fmla="*/ 15681 h 56893"/>
                  <a:gd name="connsiteX12" fmla="*/ 21196 w 40695"/>
                  <a:gd name="connsiteY12" fmla="*/ 19443 h 56893"/>
                  <a:gd name="connsiteX13" fmla="*/ 18306 w 40695"/>
                  <a:gd name="connsiteY13" fmla="*/ 25133 h 56893"/>
                  <a:gd name="connsiteX14" fmla="*/ 17434 w 40695"/>
                  <a:gd name="connsiteY14" fmla="*/ 32107 h 56893"/>
                  <a:gd name="connsiteX15" fmla="*/ 17434 w 40695"/>
                  <a:gd name="connsiteY15" fmla="*/ 57066 h 56893"/>
                  <a:gd name="connsiteX16" fmla="*/ 92 w 40695"/>
                  <a:gd name="connsiteY16" fmla="*/ 57066 h 56893"/>
                  <a:gd name="connsiteX17" fmla="*/ 92 w 40695"/>
                  <a:gd name="connsiteY17" fmla="*/ 1641 h 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0695" h="56893">
                    <a:moveTo>
                      <a:pt x="16562" y="1641"/>
                    </a:moveTo>
                    <a:lnTo>
                      <a:pt x="16562" y="11964"/>
                    </a:lnTo>
                    <a:lnTo>
                      <a:pt x="16838" y="11964"/>
                    </a:lnTo>
                    <a:cubicBezTo>
                      <a:pt x="17664" y="10221"/>
                      <a:pt x="18765" y="8615"/>
                      <a:pt x="20141" y="7101"/>
                    </a:cubicBezTo>
                    <a:cubicBezTo>
                      <a:pt x="21472" y="5724"/>
                      <a:pt x="23031" y="4440"/>
                      <a:pt x="24867" y="3385"/>
                    </a:cubicBezTo>
                    <a:cubicBezTo>
                      <a:pt x="26702" y="2421"/>
                      <a:pt x="28537" y="1549"/>
                      <a:pt x="30647" y="999"/>
                    </a:cubicBezTo>
                    <a:cubicBezTo>
                      <a:pt x="32712" y="494"/>
                      <a:pt x="34777" y="173"/>
                      <a:pt x="36979" y="173"/>
                    </a:cubicBezTo>
                    <a:cubicBezTo>
                      <a:pt x="38080" y="173"/>
                      <a:pt x="39410" y="356"/>
                      <a:pt x="40787" y="678"/>
                    </a:cubicBezTo>
                    <a:lnTo>
                      <a:pt x="40787" y="14855"/>
                    </a:lnTo>
                    <a:cubicBezTo>
                      <a:pt x="39915" y="14717"/>
                      <a:pt x="38952" y="14534"/>
                      <a:pt x="37851" y="14396"/>
                    </a:cubicBezTo>
                    <a:cubicBezTo>
                      <a:pt x="36750" y="14304"/>
                      <a:pt x="35648" y="14304"/>
                      <a:pt x="34547" y="14304"/>
                    </a:cubicBezTo>
                    <a:cubicBezTo>
                      <a:pt x="31381" y="14304"/>
                      <a:pt x="28675" y="14717"/>
                      <a:pt x="26472" y="15681"/>
                    </a:cubicBezTo>
                    <a:cubicBezTo>
                      <a:pt x="24270" y="16645"/>
                      <a:pt x="22573" y="17837"/>
                      <a:pt x="21196" y="19443"/>
                    </a:cubicBezTo>
                    <a:cubicBezTo>
                      <a:pt x="19866" y="21049"/>
                      <a:pt x="18902" y="22976"/>
                      <a:pt x="18306" y="25133"/>
                    </a:cubicBezTo>
                    <a:cubicBezTo>
                      <a:pt x="17664" y="27289"/>
                      <a:pt x="17434" y="29629"/>
                      <a:pt x="17434" y="32107"/>
                    </a:cubicBezTo>
                    <a:lnTo>
                      <a:pt x="17434" y="57066"/>
                    </a:lnTo>
                    <a:lnTo>
                      <a:pt x="92" y="57066"/>
                    </a:lnTo>
                    <a:lnTo>
                      <a:pt x="92" y="164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9266AA2-4FBE-2CE9-F06A-C348DF69A214}"/>
                  </a:ext>
                </a:extLst>
              </p:cNvPr>
              <p:cNvSpPr/>
              <p:nvPr/>
            </p:nvSpPr>
            <p:spPr>
              <a:xfrm>
                <a:off x="-712378" y="4665012"/>
                <a:ext cx="17388" cy="76531"/>
              </a:xfrm>
              <a:custGeom>
                <a:avLst/>
                <a:gdLst>
                  <a:gd name="connsiteX0" fmla="*/ 17488 w 17388"/>
                  <a:gd name="connsiteY0" fmla="*/ 175 h 76531"/>
                  <a:gd name="connsiteX1" fmla="*/ 17488 w 17388"/>
                  <a:gd name="connsiteY1" fmla="*/ 76706 h 76531"/>
                  <a:gd name="connsiteX2" fmla="*/ 100 w 17388"/>
                  <a:gd name="connsiteY2" fmla="*/ 76706 h 76531"/>
                  <a:gd name="connsiteX3" fmla="*/ 100 w 17388"/>
                  <a:gd name="connsiteY3" fmla="*/ 175 h 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88" h="76531">
                    <a:moveTo>
                      <a:pt x="17488" y="175"/>
                    </a:moveTo>
                    <a:lnTo>
                      <a:pt x="17488" y="76706"/>
                    </a:lnTo>
                    <a:lnTo>
                      <a:pt x="100" y="76706"/>
                    </a:lnTo>
                    <a:lnTo>
                      <a:pt x="100" y="175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4914AF7-50AE-AAAD-620E-4FA1FC7E35C4}"/>
                  </a:ext>
                </a:extLst>
              </p:cNvPr>
              <p:cNvSpPr/>
              <p:nvPr/>
            </p:nvSpPr>
            <p:spPr>
              <a:xfrm>
                <a:off x="-683285" y="4684649"/>
                <a:ext cx="65378" cy="58270"/>
              </a:xfrm>
              <a:custGeom>
                <a:avLst/>
                <a:gdLst>
                  <a:gd name="connsiteX0" fmla="*/ 18175 w 65378"/>
                  <a:gd name="connsiteY0" fmla="*/ 35823 h 58270"/>
                  <a:gd name="connsiteX1" fmla="*/ 20745 w 65378"/>
                  <a:gd name="connsiteY1" fmla="*/ 41512 h 58270"/>
                  <a:gd name="connsiteX2" fmla="*/ 25379 w 65378"/>
                  <a:gd name="connsiteY2" fmla="*/ 45596 h 58270"/>
                  <a:gd name="connsiteX3" fmla="*/ 32719 w 65378"/>
                  <a:gd name="connsiteY3" fmla="*/ 47110 h 58270"/>
                  <a:gd name="connsiteX4" fmla="*/ 40198 w 65378"/>
                  <a:gd name="connsiteY4" fmla="*/ 45596 h 58270"/>
                  <a:gd name="connsiteX5" fmla="*/ 44969 w 65378"/>
                  <a:gd name="connsiteY5" fmla="*/ 41512 h 58270"/>
                  <a:gd name="connsiteX6" fmla="*/ 47401 w 65378"/>
                  <a:gd name="connsiteY6" fmla="*/ 35823 h 58270"/>
                  <a:gd name="connsiteX7" fmla="*/ 48135 w 65378"/>
                  <a:gd name="connsiteY7" fmla="*/ 29399 h 58270"/>
                  <a:gd name="connsiteX8" fmla="*/ 47401 w 65378"/>
                  <a:gd name="connsiteY8" fmla="*/ 22884 h 58270"/>
                  <a:gd name="connsiteX9" fmla="*/ 44969 w 65378"/>
                  <a:gd name="connsiteY9" fmla="*/ 17195 h 58270"/>
                  <a:gd name="connsiteX10" fmla="*/ 40198 w 65378"/>
                  <a:gd name="connsiteY10" fmla="*/ 13111 h 58270"/>
                  <a:gd name="connsiteX11" fmla="*/ 32719 w 65378"/>
                  <a:gd name="connsiteY11" fmla="*/ 11643 h 58270"/>
                  <a:gd name="connsiteX12" fmla="*/ 25379 w 65378"/>
                  <a:gd name="connsiteY12" fmla="*/ 13111 h 58270"/>
                  <a:gd name="connsiteX13" fmla="*/ 20745 w 65378"/>
                  <a:gd name="connsiteY13" fmla="*/ 17195 h 58270"/>
                  <a:gd name="connsiteX14" fmla="*/ 18175 w 65378"/>
                  <a:gd name="connsiteY14" fmla="*/ 22884 h 58270"/>
                  <a:gd name="connsiteX15" fmla="*/ 17441 w 65378"/>
                  <a:gd name="connsiteY15" fmla="*/ 29399 h 58270"/>
                  <a:gd name="connsiteX16" fmla="*/ 18175 w 65378"/>
                  <a:gd name="connsiteY16" fmla="*/ 35823 h 58270"/>
                  <a:gd name="connsiteX17" fmla="*/ 2439 w 65378"/>
                  <a:gd name="connsiteY17" fmla="*/ 17287 h 58270"/>
                  <a:gd name="connsiteX18" fmla="*/ 9045 w 65378"/>
                  <a:gd name="connsiteY18" fmla="*/ 8064 h 58270"/>
                  <a:gd name="connsiteX19" fmla="*/ 19277 w 65378"/>
                  <a:gd name="connsiteY19" fmla="*/ 2191 h 58270"/>
                  <a:gd name="connsiteX20" fmla="*/ 32719 w 65378"/>
                  <a:gd name="connsiteY20" fmla="*/ 173 h 58270"/>
                  <a:gd name="connsiteX21" fmla="*/ 46300 w 65378"/>
                  <a:gd name="connsiteY21" fmla="*/ 2191 h 58270"/>
                  <a:gd name="connsiteX22" fmla="*/ 56531 w 65378"/>
                  <a:gd name="connsiteY22" fmla="*/ 8064 h 58270"/>
                  <a:gd name="connsiteX23" fmla="*/ 63138 w 65378"/>
                  <a:gd name="connsiteY23" fmla="*/ 17287 h 58270"/>
                  <a:gd name="connsiteX24" fmla="*/ 65477 w 65378"/>
                  <a:gd name="connsiteY24" fmla="*/ 29399 h 58270"/>
                  <a:gd name="connsiteX25" fmla="*/ 63138 w 65378"/>
                  <a:gd name="connsiteY25" fmla="*/ 41421 h 58270"/>
                  <a:gd name="connsiteX26" fmla="*/ 56531 w 65378"/>
                  <a:gd name="connsiteY26" fmla="*/ 50551 h 58270"/>
                  <a:gd name="connsiteX27" fmla="*/ 46300 w 65378"/>
                  <a:gd name="connsiteY27" fmla="*/ 56424 h 58270"/>
                  <a:gd name="connsiteX28" fmla="*/ 32719 w 65378"/>
                  <a:gd name="connsiteY28" fmla="*/ 58443 h 58270"/>
                  <a:gd name="connsiteX29" fmla="*/ 19277 w 65378"/>
                  <a:gd name="connsiteY29" fmla="*/ 56424 h 58270"/>
                  <a:gd name="connsiteX30" fmla="*/ 9045 w 65378"/>
                  <a:gd name="connsiteY30" fmla="*/ 50551 h 58270"/>
                  <a:gd name="connsiteX31" fmla="*/ 2439 w 65378"/>
                  <a:gd name="connsiteY31" fmla="*/ 41421 h 58270"/>
                  <a:gd name="connsiteX32" fmla="*/ 99 w 65378"/>
                  <a:gd name="connsiteY32" fmla="*/ 29399 h 58270"/>
                  <a:gd name="connsiteX33" fmla="*/ 2439 w 65378"/>
                  <a:gd name="connsiteY33" fmla="*/ 17287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5378" h="58270">
                    <a:moveTo>
                      <a:pt x="18175" y="35823"/>
                    </a:moveTo>
                    <a:cubicBezTo>
                      <a:pt x="18680" y="37979"/>
                      <a:pt x="19552" y="39906"/>
                      <a:pt x="20745" y="41512"/>
                    </a:cubicBezTo>
                    <a:cubicBezTo>
                      <a:pt x="21846" y="43256"/>
                      <a:pt x="23452" y="44632"/>
                      <a:pt x="25379" y="45596"/>
                    </a:cubicBezTo>
                    <a:cubicBezTo>
                      <a:pt x="27351" y="46559"/>
                      <a:pt x="29783" y="47110"/>
                      <a:pt x="32719" y="47110"/>
                    </a:cubicBezTo>
                    <a:cubicBezTo>
                      <a:pt x="35656" y="47110"/>
                      <a:pt x="38087" y="46559"/>
                      <a:pt x="40198" y="45596"/>
                    </a:cubicBezTo>
                    <a:cubicBezTo>
                      <a:pt x="42125" y="44632"/>
                      <a:pt x="43730" y="43256"/>
                      <a:pt x="44969" y="41512"/>
                    </a:cubicBezTo>
                    <a:cubicBezTo>
                      <a:pt x="46024" y="39906"/>
                      <a:pt x="46896" y="37979"/>
                      <a:pt x="47401" y="35823"/>
                    </a:cubicBezTo>
                    <a:cubicBezTo>
                      <a:pt x="47860" y="33804"/>
                      <a:pt x="48135" y="31648"/>
                      <a:pt x="48135" y="29399"/>
                    </a:cubicBezTo>
                    <a:cubicBezTo>
                      <a:pt x="48135" y="27151"/>
                      <a:pt x="47860" y="25041"/>
                      <a:pt x="47401" y="22884"/>
                    </a:cubicBezTo>
                    <a:cubicBezTo>
                      <a:pt x="46896" y="20728"/>
                      <a:pt x="46024" y="18801"/>
                      <a:pt x="44969" y="17195"/>
                    </a:cubicBezTo>
                    <a:cubicBezTo>
                      <a:pt x="43730" y="15589"/>
                      <a:pt x="42125" y="14212"/>
                      <a:pt x="40198" y="13111"/>
                    </a:cubicBezTo>
                    <a:cubicBezTo>
                      <a:pt x="38087" y="12148"/>
                      <a:pt x="35656" y="11643"/>
                      <a:pt x="32719" y="11643"/>
                    </a:cubicBezTo>
                    <a:cubicBezTo>
                      <a:pt x="29783" y="11643"/>
                      <a:pt x="27351" y="12148"/>
                      <a:pt x="25379" y="13111"/>
                    </a:cubicBezTo>
                    <a:cubicBezTo>
                      <a:pt x="23452" y="14212"/>
                      <a:pt x="21846" y="15589"/>
                      <a:pt x="20745" y="17195"/>
                    </a:cubicBezTo>
                    <a:cubicBezTo>
                      <a:pt x="19552" y="18801"/>
                      <a:pt x="18680" y="20728"/>
                      <a:pt x="18175" y="22884"/>
                    </a:cubicBezTo>
                    <a:cubicBezTo>
                      <a:pt x="17717" y="25041"/>
                      <a:pt x="17441" y="27151"/>
                      <a:pt x="17441" y="29399"/>
                    </a:cubicBezTo>
                    <a:cubicBezTo>
                      <a:pt x="17441" y="31648"/>
                      <a:pt x="17717" y="33804"/>
                      <a:pt x="18175" y="35823"/>
                    </a:cubicBezTo>
                    <a:close/>
                    <a:moveTo>
                      <a:pt x="2439" y="17287"/>
                    </a:moveTo>
                    <a:cubicBezTo>
                      <a:pt x="3999" y="13754"/>
                      <a:pt x="6201" y="10680"/>
                      <a:pt x="9045" y="8064"/>
                    </a:cubicBezTo>
                    <a:cubicBezTo>
                      <a:pt x="11844" y="5633"/>
                      <a:pt x="15239" y="3568"/>
                      <a:pt x="19277" y="2191"/>
                    </a:cubicBezTo>
                    <a:cubicBezTo>
                      <a:pt x="23314" y="815"/>
                      <a:pt x="27718" y="173"/>
                      <a:pt x="32719" y="173"/>
                    </a:cubicBezTo>
                    <a:cubicBezTo>
                      <a:pt x="37720" y="173"/>
                      <a:pt x="42262" y="815"/>
                      <a:pt x="46300" y="2191"/>
                    </a:cubicBezTo>
                    <a:cubicBezTo>
                      <a:pt x="50337" y="3568"/>
                      <a:pt x="53732" y="5633"/>
                      <a:pt x="56531" y="8064"/>
                    </a:cubicBezTo>
                    <a:cubicBezTo>
                      <a:pt x="59375" y="10680"/>
                      <a:pt x="61577" y="13754"/>
                      <a:pt x="63138" y="17287"/>
                    </a:cubicBezTo>
                    <a:cubicBezTo>
                      <a:pt x="64743" y="20957"/>
                      <a:pt x="65477" y="25041"/>
                      <a:pt x="65477" y="29399"/>
                    </a:cubicBezTo>
                    <a:cubicBezTo>
                      <a:pt x="65477" y="33804"/>
                      <a:pt x="64743" y="37888"/>
                      <a:pt x="63138" y="41421"/>
                    </a:cubicBezTo>
                    <a:cubicBezTo>
                      <a:pt x="61577" y="44953"/>
                      <a:pt x="59375" y="48073"/>
                      <a:pt x="56531" y="50551"/>
                    </a:cubicBezTo>
                    <a:cubicBezTo>
                      <a:pt x="53732" y="53120"/>
                      <a:pt x="50337" y="55047"/>
                      <a:pt x="46300" y="56424"/>
                    </a:cubicBezTo>
                    <a:cubicBezTo>
                      <a:pt x="42262" y="57800"/>
                      <a:pt x="37720" y="58443"/>
                      <a:pt x="32719" y="58443"/>
                    </a:cubicBezTo>
                    <a:cubicBezTo>
                      <a:pt x="27718" y="58443"/>
                      <a:pt x="23314" y="57800"/>
                      <a:pt x="19277" y="56424"/>
                    </a:cubicBezTo>
                    <a:cubicBezTo>
                      <a:pt x="15239" y="55047"/>
                      <a:pt x="11844" y="53120"/>
                      <a:pt x="9045" y="50551"/>
                    </a:cubicBezTo>
                    <a:cubicBezTo>
                      <a:pt x="6201" y="48073"/>
                      <a:pt x="3999" y="44953"/>
                      <a:pt x="2439" y="41421"/>
                    </a:cubicBezTo>
                    <a:cubicBezTo>
                      <a:pt x="833" y="37888"/>
                      <a:pt x="99" y="33804"/>
                      <a:pt x="99" y="29399"/>
                    </a:cubicBezTo>
                    <a:cubicBezTo>
                      <a:pt x="99" y="25041"/>
                      <a:pt x="833" y="20957"/>
                      <a:pt x="2439" y="17287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10" name="Graphic 117">
              <a:extLst>
                <a:ext uri="{FF2B5EF4-FFF2-40B4-BE49-F238E27FC236}">
                  <a16:creationId xmlns:a16="http://schemas.microsoft.com/office/drawing/2014/main" id="{EB1C4C34-7052-ECF9-1ED4-624043777D35}"/>
                </a:ext>
              </a:extLst>
            </p:cNvPr>
            <p:cNvGrpSpPr/>
            <p:nvPr/>
          </p:nvGrpSpPr>
          <p:grpSpPr>
            <a:xfrm>
              <a:off x="5553266" y="7578840"/>
              <a:ext cx="95588" cy="28774"/>
              <a:chOff x="-608630" y="4665012"/>
              <a:chExt cx="258807" cy="77907"/>
            </a:xfrm>
            <a:solidFill>
              <a:srgbClr val="265191"/>
            </a:solidFill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BE794BA-FD48-3639-6AA4-DD6A73E33B46}"/>
                  </a:ext>
                </a:extLst>
              </p:cNvPr>
              <p:cNvSpPr/>
              <p:nvPr/>
            </p:nvSpPr>
            <p:spPr>
              <a:xfrm>
                <a:off x="-608630" y="4684649"/>
                <a:ext cx="65378" cy="58270"/>
              </a:xfrm>
              <a:custGeom>
                <a:avLst/>
                <a:gdLst>
                  <a:gd name="connsiteX0" fmla="*/ 18184 w 65378"/>
                  <a:gd name="connsiteY0" fmla="*/ 35823 h 58270"/>
                  <a:gd name="connsiteX1" fmla="*/ 20754 w 65378"/>
                  <a:gd name="connsiteY1" fmla="*/ 41512 h 58270"/>
                  <a:gd name="connsiteX2" fmla="*/ 25387 w 65378"/>
                  <a:gd name="connsiteY2" fmla="*/ 45596 h 58270"/>
                  <a:gd name="connsiteX3" fmla="*/ 32728 w 65378"/>
                  <a:gd name="connsiteY3" fmla="*/ 47110 h 58270"/>
                  <a:gd name="connsiteX4" fmla="*/ 40207 w 65378"/>
                  <a:gd name="connsiteY4" fmla="*/ 45596 h 58270"/>
                  <a:gd name="connsiteX5" fmla="*/ 44978 w 65378"/>
                  <a:gd name="connsiteY5" fmla="*/ 41512 h 58270"/>
                  <a:gd name="connsiteX6" fmla="*/ 47410 w 65378"/>
                  <a:gd name="connsiteY6" fmla="*/ 35823 h 58270"/>
                  <a:gd name="connsiteX7" fmla="*/ 48144 w 65378"/>
                  <a:gd name="connsiteY7" fmla="*/ 29399 h 58270"/>
                  <a:gd name="connsiteX8" fmla="*/ 47410 w 65378"/>
                  <a:gd name="connsiteY8" fmla="*/ 22884 h 58270"/>
                  <a:gd name="connsiteX9" fmla="*/ 44978 w 65378"/>
                  <a:gd name="connsiteY9" fmla="*/ 17195 h 58270"/>
                  <a:gd name="connsiteX10" fmla="*/ 40207 w 65378"/>
                  <a:gd name="connsiteY10" fmla="*/ 13111 h 58270"/>
                  <a:gd name="connsiteX11" fmla="*/ 32728 w 65378"/>
                  <a:gd name="connsiteY11" fmla="*/ 11643 h 58270"/>
                  <a:gd name="connsiteX12" fmla="*/ 25387 w 65378"/>
                  <a:gd name="connsiteY12" fmla="*/ 13111 h 58270"/>
                  <a:gd name="connsiteX13" fmla="*/ 20754 w 65378"/>
                  <a:gd name="connsiteY13" fmla="*/ 17195 h 58270"/>
                  <a:gd name="connsiteX14" fmla="*/ 18184 w 65378"/>
                  <a:gd name="connsiteY14" fmla="*/ 22884 h 58270"/>
                  <a:gd name="connsiteX15" fmla="*/ 17450 w 65378"/>
                  <a:gd name="connsiteY15" fmla="*/ 29399 h 58270"/>
                  <a:gd name="connsiteX16" fmla="*/ 18184 w 65378"/>
                  <a:gd name="connsiteY16" fmla="*/ 35823 h 58270"/>
                  <a:gd name="connsiteX17" fmla="*/ 2448 w 65378"/>
                  <a:gd name="connsiteY17" fmla="*/ 17287 h 58270"/>
                  <a:gd name="connsiteX18" fmla="*/ 9054 w 65378"/>
                  <a:gd name="connsiteY18" fmla="*/ 8064 h 58270"/>
                  <a:gd name="connsiteX19" fmla="*/ 19286 w 65378"/>
                  <a:gd name="connsiteY19" fmla="*/ 2191 h 58270"/>
                  <a:gd name="connsiteX20" fmla="*/ 32728 w 65378"/>
                  <a:gd name="connsiteY20" fmla="*/ 173 h 58270"/>
                  <a:gd name="connsiteX21" fmla="*/ 46309 w 65378"/>
                  <a:gd name="connsiteY21" fmla="*/ 2191 h 58270"/>
                  <a:gd name="connsiteX22" fmla="*/ 56540 w 65378"/>
                  <a:gd name="connsiteY22" fmla="*/ 8064 h 58270"/>
                  <a:gd name="connsiteX23" fmla="*/ 63146 w 65378"/>
                  <a:gd name="connsiteY23" fmla="*/ 17287 h 58270"/>
                  <a:gd name="connsiteX24" fmla="*/ 65486 w 65378"/>
                  <a:gd name="connsiteY24" fmla="*/ 29399 h 58270"/>
                  <a:gd name="connsiteX25" fmla="*/ 63146 w 65378"/>
                  <a:gd name="connsiteY25" fmla="*/ 41421 h 58270"/>
                  <a:gd name="connsiteX26" fmla="*/ 56540 w 65378"/>
                  <a:gd name="connsiteY26" fmla="*/ 50551 h 58270"/>
                  <a:gd name="connsiteX27" fmla="*/ 46309 w 65378"/>
                  <a:gd name="connsiteY27" fmla="*/ 56424 h 58270"/>
                  <a:gd name="connsiteX28" fmla="*/ 32728 w 65378"/>
                  <a:gd name="connsiteY28" fmla="*/ 58443 h 58270"/>
                  <a:gd name="connsiteX29" fmla="*/ 19286 w 65378"/>
                  <a:gd name="connsiteY29" fmla="*/ 56424 h 58270"/>
                  <a:gd name="connsiteX30" fmla="*/ 9054 w 65378"/>
                  <a:gd name="connsiteY30" fmla="*/ 50551 h 58270"/>
                  <a:gd name="connsiteX31" fmla="*/ 2448 w 65378"/>
                  <a:gd name="connsiteY31" fmla="*/ 41421 h 58270"/>
                  <a:gd name="connsiteX32" fmla="*/ 108 w 65378"/>
                  <a:gd name="connsiteY32" fmla="*/ 29399 h 58270"/>
                  <a:gd name="connsiteX33" fmla="*/ 2448 w 65378"/>
                  <a:gd name="connsiteY33" fmla="*/ 17287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5378" h="58270">
                    <a:moveTo>
                      <a:pt x="18184" y="35823"/>
                    </a:moveTo>
                    <a:cubicBezTo>
                      <a:pt x="18689" y="37979"/>
                      <a:pt x="19561" y="39906"/>
                      <a:pt x="20754" y="41512"/>
                    </a:cubicBezTo>
                    <a:cubicBezTo>
                      <a:pt x="21855" y="43256"/>
                      <a:pt x="23461" y="44632"/>
                      <a:pt x="25387" y="45596"/>
                    </a:cubicBezTo>
                    <a:cubicBezTo>
                      <a:pt x="27360" y="46559"/>
                      <a:pt x="29792" y="47110"/>
                      <a:pt x="32728" y="47110"/>
                    </a:cubicBezTo>
                    <a:cubicBezTo>
                      <a:pt x="35665" y="47110"/>
                      <a:pt x="38096" y="46559"/>
                      <a:pt x="40207" y="45596"/>
                    </a:cubicBezTo>
                    <a:cubicBezTo>
                      <a:pt x="42133" y="44632"/>
                      <a:pt x="43739" y="43256"/>
                      <a:pt x="44978" y="41512"/>
                    </a:cubicBezTo>
                    <a:cubicBezTo>
                      <a:pt x="46033" y="39906"/>
                      <a:pt x="46905" y="37979"/>
                      <a:pt x="47410" y="35823"/>
                    </a:cubicBezTo>
                    <a:cubicBezTo>
                      <a:pt x="47869" y="33804"/>
                      <a:pt x="48144" y="31648"/>
                      <a:pt x="48144" y="29399"/>
                    </a:cubicBezTo>
                    <a:cubicBezTo>
                      <a:pt x="48144" y="27151"/>
                      <a:pt x="47869" y="25041"/>
                      <a:pt x="47410" y="22884"/>
                    </a:cubicBezTo>
                    <a:cubicBezTo>
                      <a:pt x="46905" y="20728"/>
                      <a:pt x="46033" y="18801"/>
                      <a:pt x="44978" y="17195"/>
                    </a:cubicBezTo>
                    <a:cubicBezTo>
                      <a:pt x="43739" y="15589"/>
                      <a:pt x="42133" y="14212"/>
                      <a:pt x="40207" y="13111"/>
                    </a:cubicBezTo>
                    <a:cubicBezTo>
                      <a:pt x="38096" y="12148"/>
                      <a:pt x="35665" y="11643"/>
                      <a:pt x="32728" y="11643"/>
                    </a:cubicBezTo>
                    <a:cubicBezTo>
                      <a:pt x="29792" y="11643"/>
                      <a:pt x="27360" y="12148"/>
                      <a:pt x="25387" y="13111"/>
                    </a:cubicBezTo>
                    <a:cubicBezTo>
                      <a:pt x="23461" y="14212"/>
                      <a:pt x="21855" y="15589"/>
                      <a:pt x="20754" y="17195"/>
                    </a:cubicBezTo>
                    <a:cubicBezTo>
                      <a:pt x="19561" y="18801"/>
                      <a:pt x="18689" y="20728"/>
                      <a:pt x="18184" y="22884"/>
                    </a:cubicBezTo>
                    <a:cubicBezTo>
                      <a:pt x="17726" y="25041"/>
                      <a:pt x="17450" y="27151"/>
                      <a:pt x="17450" y="29399"/>
                    </a:cubicBezTo>
                    <a:cubicBezTo>
                      <a:pt x="17450" y="31648"/>
                      <a:pt x="17726" y="33804"/>
                      <a:pt x="18184" y="35823"/>
                    </a:cubicBezTo>
                    <a:close/>
                    <a:moveTo>
                      <a:pt x="2448" y="17287"/>
                    </a:moveTo>
                    <a:cubicBezTo>
                      <a:pt x="4008" y="13754"/>
                      <a:pt x="6210" y="10680"/>
                      <a:pt x="9054" y="8064"/>
                    </a:cubicBezTo>
                    <a:cubicBezTo>
                      <a:pt x="11853" y="5633"/>
                      <a:pt x="15248" y="3568"/>
                      <a:pt x="19286" y="2191"/>
                    </a:cubicBezTo>
                    <a:cubicBezTo>
                      <a:pt x="23323" y="815"/>
                      <a:pt x="27727" y="173"/>
                      <a:pt x="32728" y="173"/>
                    </a:cubicBezTo>
                    <a:cubicBezTo>
                      <a:pt x="37729" y="173"/>
                      <a:pt x="42271" y="815"/>
                      <a:pt x="46309" y="2191"/>
                    </a:cubicBezTo>
                    <a:cubicBezTo>
                      <a:pt x="50346" y="3568"/>
                      <a:pt x="53741" y="5633"/>
                      <a:pt x="56540" y="8064"/>
                    </a:cubicBezTo>
                    <a:cubicBezTo>
                      <a:pt x="59384" y="10680"/>
                      <a:pt x="61586" y="13754"/>
                      <a:pt x="63146" y="17287"/>
                    </a:cubicBezTo>
                    <a:cubicBezTo>
                      <a:pt x="64752" y="20957"/>
                      <a:pt x="65486" y="25041"/>
                      <a:pt x="65486" y="29399"/>
                    </a:cubicBezTo>
                    <a:cubicBezTo>
                      <a:pt x="65486" y="33804"/>
                      <a:pt x="64752" y="37888"/>
                      <a:pt x="63146" y="41421"/>
                    </a:cubicBezTo>
                    <a:cubicBezTo>
                      <a:pt x="61586" y="44953"/>
                      <a:pt x="59384" y="48073"/>
                      <a:pt x="56540" y="50551"/>
                    </a:cubicBezTo>
                    <a:cubicBezTo>
                      <a:pt x="53741" y="53120"/>
                      <a:pt x="50346" y="55047"/>
                      <a:pt x="46309" y="56424"/>
                    </a:cubicBezTo>
                    <a:cubicBezTo>
                      <a:pt x="42271" y="57800"/>
                      <a:pt x="37729" y="58443"/>
                      <a:pt x="32728" y="58443"/>
                    </a:cubicBezTo>
                    <a:cubicBezTo>
                      <a:pt x="27727" y="58443"/>
                      <a:pt x="23323" y="57800"/>
                      <a:pt x="19286" y="56424"/>
                    </a:cubicBezTo>
                    <a:cubicBezTo>
                      <a:pt x="15248" y="55047"/>
                      <a:pt x="11853" y="53120"/>
                      <a:pt x="9054" y="50551"/>
                    </a:cubicBezTo>
                    <a:cubicBezTo>
                      <a:pt x="6210" y="48073"/>
                      <a:pt x="4008" y="44953"/>
                      <a:pt x="2448" y="41421"/>
                    </a:cubicBezTo>
                    <a:cubicBezTo>
                      <a:pt x="842" y="37888"/>
                      <a:pt x="108" y="33804"/>
                      <a:pt x="108" y="29399"/>
                    </a:cubicBezTo>
                    <a:cubicBezTo>
                      <a:pt x="108" y="25041"/>
                      <a:pt x="842" y="20957"/>
                      <a:pt x="2448" y="17287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EF5B23A-FB65-B6B5-1D12-0399EFE884D0}"/>
                  </a:ext>
                </a:extLst>
              </p:cNvPr>
              <p:cNvSpPr/>
              <p:nvPr/>
            </p:nvSpPr>
            <p:spPr>
              <a:xfrm>
                <a:off x="-538608" y="4741543"/>
                <a:ext cx="8323" cy="8323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D8C7F17B-4F9A-0B44-D5C4-D87C299A1289}"/>
                  </a:ext>
                </a:extLst>
              </p:cNvPr>
              <p:cNvSpPr/>
              <p:nvPr/>
            </p:nvSpPr>
            <p:spPr>
              <a:xfrm>
                <a:off x="-496197" y="4665012"/>
                <a:ext cx="75104" cy="76531"/>
              </a:xfrm>
              <a:custGeom>
                <a:avLst/>
                <a:gdLst>
                  <a:gd name="connsiteX0" fmla="*/ 40309 w 75104"/>
                  <a:gd name="connsiteY0" fmla="*/ 34816 h 76531"/>
                  <a:gd name="connsiteX1" fmla="*/ 50219 w 75104"/>
                  <a:gd name="connsiteY1" fmla="*/ 32247 h 76531"/>
                  <a:gd name="connsiteX2" fmla="*/ 53477 w 75104"/>
                  <a:gd name="connsiteY2" fmla="*/ 23850 h 76531"/>
                  <a:gd name="connsiteX3" fmla="*/ 50219 w 75104"/>
                  <a:gd name="connsiteY3" fmla="*/ 15729 h 76531"/>
                  <a:gd name="connsiteX4" fmla="*/ 40309 w 75104"/>
                  <a:gd name="connsiteY4" fmla="*/ 13251 h 76531"/>
                  <a:gd name="connsiteX5" fmla="*/ 19297 w 75104"/>
                  <a:gd name="connsiteY5" fmla="*/ 13251 h 76531"/>
                  <a:gd name="connsiteX6" fmla="*/ 19297 w 75104"/>
                  <a:gd name="connsiteY6" fmla="*/ 34816 h 76531"/>
                  <a:gd name="connsiteX7" fmla="*/ 47145 w 75104"/>
                  <a:gd name="connsiteY7" fmla="*/ 175 h 76531"/>
                  <a:gd name="connsiteX8" fmla="*/ 57790 w 75104"/>
                  <a:gd name="connsiteY8" fmla="*/ 1781 h 76531"/>
                  <a:gd name="connsiteX9" fmla="*/ 65819 w 75104"/>
                  <a:gd name="connsiteY9" fmla="*/ 6415 h 76531"/>
                  <a:gd name="connsiteX10" fmla="*/ 70957 w 75104"/>
                  <a:gd name="connsiteY10" fmla="*/ 13022 h 76531"/>
                  <a:gd name="connsiteX11" fmla="*/ 72701 w 75104"/>
                  <a:gd name="connsiteY11" fmla="*/ 21281 h 76531"/>
                  <a:gd name="connsiteX12" fmla="*/ 69489 w 75104"/>
                  <a:gd name="connsiteY12" fmla="*/ 32981 h 76531"/>
                  <a:gd name="connsiteX13" fmla="*/ 58891 w 75104"/>
                  <a:gd name="connsiteY13" fmla="*/ 40459 h 76531"/>
                  <a:gd name="connsiteX14" fmla="*/ 58891 w 75104"/>
                  <a:gd name="connsiteY14" fmla="*/ 40689 h 76531"/>
                  <a:gd name="connsiteX15" fmla="*/ 64717 w 75104"/>
                  <a:gd name="connsiteY15" fmla="*/ 43258 h 76531"/>
                  <a:gd name="connsiteX16" fmla="*/ 68526 w 75104"/>
                  <a:gd name="connsiteY16" fmla="*/ 47433 h 76531"/>
                  <a:gd name="connsiteX17" fmla="*/ 70728 w 75104"/>
                  <a:gd name="connsiteY17" fmla="*/ 52802 h 76531"/>
                  <a:gd name="connsiteX18" fmla="*/ 71600 w 75104"/>
                  <a:gd name="connsiteY18" fmla="*/ 58583 h 76531"/>
                  <a:gd name="connsiteX19" fmla="*/ 71829 w 75104"/>
                  <a:gd name="connsiteY19" fmla="*/ 62896 h 76531"/>
                  <a:gd name="connsiteX20" fmla="*/ 72334 w 75104"/>
                  <a:gd name="connsiteY20" fmla="*/ 67897 h 76531"/>
                  <a:gd name="connsiteX21" fmla="*/ 73297 w 75104"/>
                  <a:gd name="connsiteY21" fmla="*/ 72760 h 76531"/>
                  <a:gd name="connsiteX22" fmla="*/ 75224 w 75104"/>
                  <a:gd name="connsiteY22" fmla="*/ 76706 h 76531"/>
                  <a:gd name="connsiteX23" fmla="*/ 56046 w 75104"/>
                  <a:gd name="connsiteY23" fmla="*/ 76706 h 76531"/>
                  <a:gd name="connsiteX24" fmla="*/ 54119 w 75104"/>
                  <a:gd name="connsiteY24" fmla="*/ 68034 h 76531"/>
                  <a:gd name="connsiteX25" fmla="*/ 53018 w 75104"/>
                  <a:gd name="connsiteY25" fmla="*/ 58399 h 76531"/>
                  <a:gd name="connsiteX26" fmla="*/ 48843 w 75104"/>
                  <a:gd name="connsiteY26" fmla="*/ 49590 h 76531"/>
                  <a:gd name="connsiteX27" fmla="*/ 38474 w 75104"/>
                  <a:gd name="connsiteY27" fmla="*/ 46791 h 76531"/>
                  <a:gd name="connsiteX28" fmla="*/ 19297 w 75104"/>
                  <a:gd name="connsiteY28" fmla="*/ 46791 h 76531"/>
                  <a:gd name="connsiteX29" fmla="*/ 19297 w 75104"/>
                  <a:gd name="connsiteY29" fmla="*/ 76706 h 76531"/>
                  <a:gd name="connsiteX30" fmla="*/ 119 w 75104"/>
                  <a:gd name="connsiteY30" fmla="*/ 76706 h 76531"/>
                  <a:gd name="connsiteX31" fmla="*/ 119 w 75104"/>
                  <a:gd name="connsiteY31" fmla="*/ 175 h 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5104" h="76531">
                    <a:moveTo>
                      <a:pt x="40309" y="34816"/>
                    </a:moveTo>
                    <a:cubicBezTo>
                      <a:pt x="44714" y="34816"/>
                      <a:pt x="48017" y="33944"/>
                      <a:pt x="50219" y="32247"/>
                    </a:cubicBezTo>
                    <a:cubicBezTo>
                      <a:pt x="52422" y="30503"/>
                      <a:pt x="53477" y="27704"/>
                      <a:pt x="53477" y="23850"/>
                    </a:cubicBezTo>
                    <a:cubicBezTo>
                      <a:pt x="53477" y="20134"/>
                      <a:pt x="52422" y="17427"/>
                      <a:pt x="50219" y="15729"/>
                    </a:cubicBezTo>
                    <a:cubicBezTo>
                      <a:pt x="48017" y="14123"/>
                      <a:pt x="44714" y="13251"/>
                      <a:pt x="40309" y="13251"/>
                    </a:cubicBezTo>
                    <a:lnTo>
                      <a:pt x="19297" y="13251"/>
                    </a:lnTo>
                    <a:lnTo>
                      <a:pt x="19297" y="34816"/>
                    </a:lnTo>
                    <a:close/>
                    <a:moveTo>
                      <a:pt x="47145" y="175"/>
                    </a:moveTo>
                    <a:cubicBezTo>
                      <a:pt x="51045" y="175"/>
                      <a:pt x="54578" y="726"/>
                      <a:pt x="57790" y="1781"/>
                    </a:cubicBezTo>
                    <a:cubicBezTo>
                      <a:pt x="60818" y="2974"/>
                      <a:pt x="63525" y="4488"/>
                      <a:pt x="65819" y="6415"/>
                    </a:cubicBezTo>
                    <a:cubicBezTo>
                      <a:pt x="68021" y="8342"/>
                      <a:pt x="69764" y="10590"/>
                      <a:pt x="70957" y="13022"/>
                    </a:cubicBezTo>
                    <a:cubicBezTo>
                      <a:pt x="72058" y="15591"/>
                      <a:pt x="72701" y="18390"/>
                      <a:pt x="72701" y="21281"/>
                    </a:cubicBezTo>
                    <a:cubicBezTo>
                      <a:pt x="72701" y="25777"/>
                      <a:pt x="71600" y="29631"/>
                      <a:pt x="69489" y="32981"/>
                    </a:cubicBezTo>
                    <a:cubicBezTo>
                      <a:pt x="67287" y="36284"/>
                      <a:pt x="63754" y="38762"/>
                      <a:pt x="58891" y="40459"/>
                    </a:cubicBezTo>
                    <a:lnTo>
                      <a:pt x="58891" y="40689"/>
                    </a:lnTo>
                    <a:cubicBezTo>
                      <a:pt x="61185" y="41239"/>
                      <a:pt x="63158" y="42065"/>
                      <a:pt x="64717" y="43258"/>
                    </a:cubicBezTo>
                    <a:cubicBezTo>
                      <a:pt x="66323" y="44451"/>
                      <a:pt x="67562" y="45828"/>
                      <a:pt x="68526" y="47433"/>
                    </a:cubicBezTo>
                    <a:cubicBezTo>
                      <a:pt x="69489" y="49039"/>
                      <a:pt x="70223" y="50875"/>
                      <a:pt x="70728" y="52802"/>
                    </a:cubicBezTo>
                    <a:cubicBezTo>
                      <a:pt x="71095" y="54729"/>
                      <a:pt x="71462" y="56656"/>
                      <a:pt x="71600" y="58583"/>
                    </a:cubicBezTo>
                    <a:cubicBezTo>
                      <a:pt x="71691" y="59776"/>
                      <a:pt x="71691" y="61290"/>
                      <a:pt x="71829" y="62896"/>
                    </a:cubicBezTo>
                    <a:cubicBezTo>
                      <a:pt x="71967" y="64501"/>
                      <a:pt x="72058" y="66199"/>
                      <a:pt x="72334" y="67897"/>
                    </a:cubicBezTo>
                    <a:cubicBezTo>
                      <a:pt x="72425" y="69640"/>
                      <a:pt x="72792" y="71246"/>
                      <a:pt x="73297" y="72760"/>
                    </a:cubicBezTo>
                    <a:cubicBezTo>
                      <a:pt x="73664" y="74366"/>
                      <a:pt x="74398" y="75651"/>
                      <a:pt x="75224" y="76706"/>
                    </a:cubicBezTo>
                    <a:lnTo>
                      <a:pt x="56046" y="76706"/>
                    </a:lnTo>
                    <a:cubicBezTo>
                      <a:pt x="54945" y="74228"/>
                      <a:pt x="54349" y="71338"/>
                      <a:pt x="54119" y="68034"/>
                    </a:cubicBezTo>
                    <a:cubicBezTo>
                      <a:pt x="53844" y="64685"/>
                      <a:pt x="53477" y="61473"/>
                      <a:pt x="53018" y="58399"/>
                    </a:cubicBezTo>
                    <a:cubicBezTo>
                      <a:pt x="52422" y="54407"/>
                      <a:pt x="50954" y="51425"/>
                      <a:pt x="48843" y="49590"/>
                    </a:cubicBezTo>
                    <a:cubicBezTo>
                      <a:pt x="46778" y="47755"/>
                      <a:pt x="43246" y="46791"/>
                      <a:pt x="38474" y="46791"/>
                    </a:cubicBezTo>
                    <a:lnTo>
                      <a:pt x="19297" y="46791"/>
                    </a:lnTo>
                    <a:lnTo>
                      <a:pt x="19297" y="76706"/>
                    </a:lnTo>
                    <a:lnTo>
                      <a:pt x="119" y="76706"/>
                    </a:lnTo>
                    <a:lnTo>
                      <a:pt x="119" y="175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BE44A43-D418-BF31-3034-B77D2500DF22}"/>
                  </a:ext>
                </a:extLst>
              </p:cNvPr>
              <p:cNvSpPr/>
              <p:nvPr/>
            </p:nvSpPr>
            <p:spPr>
              <a:xfrm>
                <a:off x="-412888" y="4684649"/>
                <a:ext cx="63065" cy="58270"/>
              </a:xfrm>
              <a:custGeom>
                <a:avLst/>
                <a:gdLst>
                  <a:gd name="connsiteX0" fmla="*/ 41424 w 63065"/>
                  <a:gd name="connsiteY0" fmla="*/ 14626 h 58270"/>
                  <a:gd name="connsiteX1" fmla="*/ 31926 w 63065"/>
                  <a:gd name="connsiteY1" fmla="*/ 11643 h 58270"/>
                  <a:gd name="connsiteX2" fmla="*/ 25045 w 63065"/>
                  <a:gd name="connsiteY2" fmla="*/ 12790 h 58270"/>
                  <a:gd name="connsiteX3" fmla="*/ 20686 w 63065"/>
                  <a:gd name="connsiteY3" fmla="*/ 15910 h 58270"/>
                  <a:gd name="connsiteX4" fmla="*/ 18346 w 63065"/>
                  <a:gd name="connsiteY4" fmla="*/ 19764 h 58270"/>
                  <a:gd name="connsiteX5" fmla="*/ 17474 w 63065"/>
                  <a:gd name="connsiteY5" fmla="*/ 23389 h 58270"/>
                  <a:gd name="connsiteX6" fmla="*/ 45736 w 63065"/>
                  <a:gd name="connsiteY6" fmla="*/ 23389 h 58270"/>
                  <a:gd name="connsiteX7" fmla="*/ 41424 w 63065"/>
                  <a:gd name="connsiteY7" fmla="*/ 14626 h 58270"/>
                  <a:gd name="connsiteX8" fmla="*/ 21787 w 63065"/>
                  <a:gd name="connsiteY8" fmla="*/ 43761 h 58270"/>
                  <a:gd name="connsiteX9" fmla="*/ 33028 w 63065"/>
                  <a:gd name="connsiteY9" fmla="*/ 47110 h 58270"/>
                  <a:gd name="connsiteX10" fmla="*/ 42066 w 63065"/>
                  <a:gd name="connsiteY10" fmla="*/ 44724 h 58270"/>
                  <a:gd name="connsiteX11" fmla="*/ 46700 w 63065"/>
                  <a:gd name="connsiteY11" fmla="*/ 39906 h 58270"/>
                  <a:gd name="connsiteX12" fmla="*/ 61978 w 63065"/>
                  <a:gd name="connsiteY12" fmla="*/ 39906 h 58270"/>
                  <a:gd name="connsiteX13" fmla="*/ 50737 w 63065"/>
                  <a:gd name="connsiteY13" fmla="*/ 54176 h 58270"/>
                  <a:gd name="connsiteX14" fmla="*/ 32385 w 63065"/>
                  <a:gd name="connsiteY14" fmla="*/ 58443 h 58270"/>
                  <a:gd name="connsiteX15" fmla="*/ 18943 w 63065"/>
                  <a:gd name="connsiteY15" fmla="*/ 56332 h 58270"/>
                  <a:gd name="connsiteX16" fmla="*/ 8803 w 63065"/>
                  <a:gd name="connsiteY16" fmla="*/ 50413 h 58270"/>
                  <a:gd name="connsiteX17" fmla="*/ 2472 w 63065"/>
                  <a:gd name="connsiteY17" fmla="*/ 41191 h 58270"/>
                  <a:gd name="connsiteX18" fmla="*/ 132 w 63065"/>
                  <a:gd name="connsiteY18" fmla="*/ 29399 h 58270"/>
                  <a:gd name="connsiteX19" fmla="*/ 2472 w 63065"/>
                  <a:gd name="connsiteY19" fmla="*/ 17837 h 58270"/>
                  <a:gd name="connsiteX20" fmla="*/ 9079 w 63065"/>
                  <a:gd name="connsiteY20" fmla="*/ 8523 h 58270"/>
                  <a:gd name="connsiteX21" fmla="*/ 19310 w 63065"/>
                  <a:gd name="connsiteY21" fmla="*/ 2421 h 58270"/>
                  <a:gd name="connsiteX22" fmla="*/ 32385 w 63065"/>
                  <a:gd name="connsiteY22" fmla="*/ 173 h 58270"/>
                  <a:gd name="connsiteX23" fmla="*/ 46470 w 63065"/>
                  <a:gd name="connsiteY23" fmla="*/ 2834 h 58270"/>
                  <a:gd name="connsiteX24" fmla="*/ 56335 w 63065"/>
                  <a:gd name="connsiteY24" fmla="*/ 10221 h 58270"/>
                  <a:gd name="connsiteX25" fmla="*/ 61840 w 63065"/>
                  <a:gd name="connsiteY25" fmla="*/ 20728 h 58270"/>
                  <a:gd name="connsiteX26" fmla="*/ 63079 w 63065"/>
                  <a:gd name="connsiteY26" fmla="*/ 33070 h 58270"/>
                  <a:gd name="connsiteX27" fmla="*/ 17474 w 63065"/>
                  <a:gd name="connsiteY27" fmla="*/ 33070 h 58270"/>
                  <a:gd name="connsiteX28" fmla="*/ 21787 w 63065"/>
                  <a:gd name="connsiteY28" fmla="*/ 43761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3065" h="58270">
                    <a:moveTo>
                      <a:pt x="41424" y="14626"/>
                    </a:moveTo>
                    <a:cubicBezTo>
                      <a:pt x="39359" y="12607"/>
                      <a:pt x="36193" y="11643"/>
                      <a:pt x="31926" y="11643"/>
                    </a:cubicBezTo>
                    <a:cubicBezTo>
                      <a:pt x="29082" y="11643"/>
                      <a:pt x="26880" y="12056"/>
                      <a:pt x="25045" y="12790"/>
                    </a:cubicBezTo>
                    <a:cubicBezTo>
                      <a:pt x="23255" y="13662"/>
                      <a:pt x="21787" y="14717"/>
                      <a:pt x="20686" y="15910"/>
                    </a:cubicBezTo>
                    <a:cubicBezTo>
                      <a:pt x="19585" y="17103"/>
                      <a:pt x="18713" y="18388"/>
                      <a:pt x="18346" y="19764"/>
                    </a:cubicBezTo>
                    <a:cubicBezTo>
                      <a:pt x="17842" y="21141"/>
                      <a:pt x="17612" y="22334"/>
                      <a:pt x="17474" y="23389"/>
                    </a:cubicBezTo>
                    <a:lnTo>
                      <a:pt x="45736" y="23389"/>
                    </a:lnTo>
                    <a:cubicBezTo>
                      <a:pt x="44865" y="19535"/>
                      <a:pt x="43534" y="16644"/>
                      <a:pt x="41424" y="14626"/>
                    </a:cubicBezTo>
                    <a:close/>
                    <a:moveTo>
                      <a:pt x="21787" y="43761"/>
                    </a:moveTo>
                    <a:cubicBezTo>
                      <a:pt x="24311" y="46009"/>
                      <a:pt x="28119" y="47110"/>
                      <a:pt x="33028" y="47110"/>
                    </a:cubicBezTo>
                    <a:cubicBezTo>
                      <a:pt x="36560" y="47110"/>
                      <a:pt x="39497" y="46330"/>
                      <a:pt x="42066" y="44724"/>
                    </a:cubicBezTo>
                    <a:cubicBezTo>
                      <a:pt x="44635" y="43256"/>
                      <a:pt x="46103" y="41650"/>
                      <a:pt x="46700" y="39906"/>
                    </a:cubicBezTo>
                    <a:lnTo>
                      <a:pt x="61978" y="39906"/>
                    </a:lnTo>
                    <a:cubicBezTo>
                      <a:pt x="59500" y="46559"/>
                      <a:pt x="55738" y="51285"/>
                      <a:pt x="50737" y="54176"/>
                    </a:cubicBezTo>
                    <a:cubicBezTo>
                      <a:pt x="45736" y="57066"/>
                      <a:pt x="39588" y="58443"/>
                      <a:pt x="32385" y="58443"/>
                    </a:cubicBezTo>
                    <a:cubicBezTo>
                      <a:pt x="27385" y="58443"/>
                      <a:pt x="22980" y="57709"/>
                      <a:pt x="18943" y="56332"/>
                    </a:cubicBezTo>
                    <a:cubicBezTo>
                      <a:pt x="14905" y="54910"/>
                      <a:pt x="11648" y="52983"/>
                      <a:pt x="8803" y="50413"/>
                    </a:cubicBezTo>
                    <a:cubicBezTo>
                      <a:pt x="6005" y="47844"/>
                      <a:pt x="3940" y="44724"/>
                      <a:pt x="2472" y="41191"/>
                    </a:cubicBezTo>
                    <a:cubicBezTo>
                      <a:pt x="866" y="37658"/>
                      <a:pt x="132" y="33712"/>
                      <a:pt x="132" y="29399"/>
                    </a:cubicBezTo>
                    <a:cubicBezTo>
                      <a:pt x="132" y="25224"/>
                      <a:pt x="866" y="21370"/>
                      <a:pt x="2472" y="17837"/>
                    </a:cubicBezTo>
                    <a:cubicBezTo>
                      <a:pt x="4032" y="14304"/>
                      <a:pt x="6234" y="11184"/>
                      <a:pt x="9079" y="8523"/>
                    </a:cubicBezTo>
                    <a:cubicBezTo>
                      <a:pt x="11877" y="5954"/>
                      <a:pt x="15272" y="3889"/>
                      <a:pt x="19310" y="2421"/>
                    </a:cubicBezTo>
                    <a:cubicBezTo>
                      <a:pt x="23255" y="907"/>
                      <a:pt x="27614" y="173"/>
                      <a:pt x="32385" y="173"/>
                    </a:cubicBezTo>
                    <a:cubicBezTo>
                      <a:pt x="37753" y="173"/>
                      <a:pt x="42433" y="998"/>
                      <a:pt x="46470" y="2834"/>
                    </a:cubicBezTo>
                    <a:cubicBezTo>
                      <a:pt x="50462" y="4669"/>
                      <a:pt x="53765" y="7101"/>
                      <a:pt x="56335" y="10221"/>
                    </a:cubicBezTo>
                    <a:cubicBezTo>
                      <a:pt x="58904" y="13341"/>
                      <a:pt x="60739" y="16782"/>
                      <a:pt x="61840" y="20728"/>
                    </a:cubicBezTo>
                    <a:cubicBezTo>
                      <a:pt x="62941" y="24720"/>
                      <a:pt x="63446" y="28757"/>
                      <a:pt x="63079" y="33070"/>
                    </a:cubicBezTo>
                    <a:lnTo>
                      <a:pt x="17474" y="33070"/>
                    </a:lnTo>
                    <a:cubicBezTo>
                      <a:pt x="17750" y="37979"/>
                      <a:pt x="19218" y="41512"/>
                      <a:pt x="21787" y="43761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9FEE240-8762-DB8B-088E-8C56D0212762}"/>
                </a:ext>
              </a:extLst>
            </p:cNvPr>
            <p:cNvSpPr/>
            <p:nvPr/>
          </p:nvSpPr>
          <p:spPr>
            <a:xfrm>
              <a:off x="5651871" y="7586096"/>
              <a:ext cx="23146" cy="28740"/>
            </a:xfrm>
            <a:custGeom>
              <a:avLst/>
              <a:gdLst>
                <a:gd name="connsiteX0" fmla="*/ 38037 w 62671"/>
                <a:gd name="connsiteY0" fmla="*/ 42703 h 77815"/>
                <a:gd name="connsiteX1" fmla="*/ 42671 w 62671"/>
                <a:gd name="connsiteY1" fmla="*/ 39262 h 77815"/>
                <a:gd name="connsiteX2" fmla="*/ 45469 w 62671"/>
                <a:gd name="connsiteY2" fmla="*/ 34353 h 77815"/>
                <a:gd name="connsiteX3" fmla="*/ 46341 w 62671"/>
                <a:gd name="connsiteY3" fmla="*/ 28663 h 77815"/>
                <a:gd name="connsiteX4" fmla="*/ 45607 w 62671"/>
                <a:gd name="connsiteY4" fmla="*/ 22102 h 77815"/>
                <a:gd name="connsiteX5" fmla="*/ 43175 w 62671"/>
                <a:gd name="connsiteY5" fmla="*/ 16780 h 77815"/>
                <a:gd name="connsiteX6" fmla="*/ 38633 w 62671"/>
                <a:gd name="connsiteY6" fmla="*/ 13017 h 77815"/>
                <a:gd name="connsiteX7" fmla="*/ 31568 w 62671"/>
                <a:gd name="connsiteY7" fmla="*/ 11641 h 77815"/>
                <a:gd name="connsiteX8" fmla="*/ 25328 w 62671"/>
                <a:gd name="connsiteY8" fmla="*/ 12926 h 77815"/>
                <a:gd name="connsiteX9" fmla="*/ 20924 w 62671"/>
                <a:gd name="connsiteY9" fmla="*/ 16321 h 77815"/>
                <a:gd name="connsiteX10" fmla="*/ 18354 w 62671"/>
                <a:gd name="connsiteY10" fmla="*/ 21368 h 77815"/>
                <a:gd name="connsiteX11" fmla="*/ 17483 w 62671"/>
                <a:gd name="connsiteY11" fmla="*/ 27378 h 77815"/>
                <a:gd name="connsiteX12" fmla="*/ 18217 w 62671"/>
                <a:gd name="connsiteY12" fmla="*/ 33251 h 77815"/>
                <a:gd name="connsiteX13" fmla="*/ 20557 w 62671"/>
                <a:gd name="connsiteY13" fmla="*/ 38620 h 77815"/>
                <a:gd name="connsiteX14" fmla="*/ 24823 w 62671"/>
                <a:gd name="connsiteY14" fmla="*/ 42474 h 77815"/>
                <a:gd name="connsiteX15" fmla="*/ 31568 w 62671"/>
                <a:gd name="connsiteY15" fmla="*/ 43988 h 77815"/>
                <a:gd name="connsiteX16" fmla="*/ 38037 w 62671"/>
                <a:gd name="connsiteY16" fmla="*/ 42703 h 77815"/>
                <a:gd name="connsiteX17" fmla="*/ 61848 w 62671"/>
                <a:gd name="connsiteY17" fmla="*/ 61148 h 77815"/>
                <a:gd name="connsiteX18" fmla="*/ 57306 w 62671"/>
                <a:gd name="connsiteY18" fmla="*/ 69085 h 77815"/>
                <a:gd name="connsiteX19" fmla="*/ 47442 w 62671"/>
                <a:gd name="connsiteY19" fmla="*/ 75371 h 77815"/>
                <a:gd name="connsiteX20" fmla="*/ 30099 w 62671"/>
                <a:gd name="connsiteY20" fmla="*/ 77986 h 77815"/>
                <a:gd name="connsiteX21" fmla="*/ 20694 w 62671"/>
                <a:gd name="connsiteY21" fmla="*/ 76885 h 77815"/>
                <a:gd name="connsiteX22" fmla="*/ 11885 w 62671"/>
                <a:gd name="connsiteY22" fmla="*/ 73765 h 77815"/>
                <a:gd name="connsiteX23" fmla="*/ 5279 w 62671"/>
                <a:gd name="connsiteY23" fmla="*/ 68213 h 77815"/>
                <a:gd name="connsiteX24" fmla="*/ 2205 w 62671"/>
                <a:gd name="connsiteY24" fmla="*/ 60184 h 77815"/>
                <a:gd name="connsiteX25" fmla="*/ 19456 w 62671"/>
                <a:gd name="connsiteY25" fmla="*/ 60184 h 77815"/>
                <a:gd name="connsiteX26" fmla="*/ 24227 w 62671"/>
                <a:gd name="connsiteY26" fmla="*/ 66057 h 77815"/>
                <a:gd name="connsiteX27" fmla="*/ 32394 w 62671"/>
                <a:gd name="connsiteY27" fmla="*/ 67800 h 77815"/>
                <a:gd name="connsiteX28" fmla="*/ 43175 w 62671"/>
                <a:gd name="connsiteY28" fmla="*/ 63946 h 77815"/>
                <a:gd name="connsiteX29" fmla="*/ 46341 w 62671"/>
                <a:gd name="connsiteY29" fmla="*/ 54174 h 77815"/>
                <a:gd name="connsiteX30" fmla="*/ 46341 w 62671"/>
                <a:gd name="connsiteY30" fmla="*/ 46878 h 77815"/>
                <a:gd name="connsiteX31" fmla="*/ 46066 w 62671"/>
                <a:gd name="connsiteY31" fmla="*/ 46878 h 77815"/>
                <a:gd name="connsiteX32" fmla="*/ 38128 w 62671"/>
                <a:gd name="connsiteY32" fmla="*/ 53302 h 77815"/>
                <a:gd name="connsiteX33" fmla="*/ 27163 w 62671"/>
                <a:gd name="connsiteY33" fmla="*/ 55458 h 77815"/>
                <a:gd name="connsiteX34" fmla="*/ 14913 w 62671"/>
                <a:gd name="connsiteY34" fmla="*/ 53210 h 77815"/>
                <a:gd name="connsiteX35" fmla="*/ 6517 w 62671"/>
                <a:gd name="connsiteY35" fmla="*/ 47199 h 77815"/>
                <a:gd name="connsiteX36" fmla="*/ 1746 w 62671"/>
                <a:gd name="connsiteY36" fmla="*/ 38298 h 77815"/>
                <a:gd name="connsiteX37" fmla="*/ 140 w 62671"/>
                <a:gd name="connsiteY37" fmla="*/ 27608 h 77815"/>
                <a:gd name="connsiteX38" fmla="*/ 1975 w 62671"/>
                <a:gd name="connsiteY38" fmla="*/ 17193 h 77815"/>
                <a:gd name="connsiteX39" fmla="*/ 7114 w 62671"/>
                <a:gd name="connsiteY39" fmla="*/ 8383 h 77815"/>
                <a:gd name="connsiteX40" fmla="*/ 15648 w 62671"/>
                <a:gd name="connsiteY40" fmla="*/ 2419 h 77815"/>
                <a:gd name="connsiteX41" fmla="*/ 27255 w 62671"/>
                <a:gd name="connsiteY41" fmla="*/ 171 h 77815"/>
                <a:gd name="connsiteX42" fmla="*/ 38266 w 62671"/>
                <a:gd name="connsiteY42" fmla="*/ 2189 h 77815"/>
                <a:gd name="connsiteX43" fmla="*/ 46066 w 62671"/>
                <a:gd name="connsiteY43" fmla="*/ 9026 h 77815"/>
                <a:gd name="connsiteX44" fmla="*/ 46341 w 62671"/>
                <a:gd name="connsiteY44" fmla="*/ 9026 h 77815"/>
                <a:gd name="connsiteX45" fmla="*/ 46341 w 62671"/>
                <a:gd name="connsiteY45" fmla="*/ 1639 h 77815"/>
                <a:gd name="connsiteX46" fmla="*/ 62812 w 62671"/>
                <a:gd name="connsiteY46" fmla="*/ 1639 h 77815"/>
                <a:gd name="connsiteX47" fmla="*/ 62812 w 62671"/>
                <a:gd name="connsiteY47" fmla="*/ 53531 h 77815"/>
                <a:gd name="connsiteX48" fmla="*/ 61848 w 62671"/>
                <a:gd name="connsiteY48" fmla="*/ 61148 h 7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2671" h="77815">
                  <a:moveTo>
                    <a:pt x="38037" y="42703"/>
                  </a:moveTo>
                  <a:cubicBezTo>
                    <a:pt x="39872" y="41831"/>
                    <a:pt x="41432" y="40684"/>
                    <a:pt x="42671" y="39262"/>
                  </a:cubicBezTo>
                  <a:cubicBezTo>
                    <a:pt x="43909" y="37885"/>
                    <a:pt x="44873" y="36142"/>
                    <a:pt x="45469" y="34353"/>
                  </a:cubicBezTo>
                  <a:cubicBezTo>
                    <a:pt x="46066" y="32517"/>
                    <a:pt x="46341" y="30682"/>
                    <a:pt x="46341" y="28663"/>
                  </a:cubicBezTo>
                  <a:cubicBezTo>
                    <a:pt x="46341" y="26415"/>
                    <a:pt x="46066" y="24167"/>
                    <a:pt x="45607" y="22102"/>
                  </a:cubicBezTo>
                  <a:cubicBezTo>
                    <a:pt x="45102" y="20083"/>
                    <a:pt x="44276" y="18386"/>
                    <a:pt x="43175" y="16780"/>
                  </a:cubicBezTo>
                  <a:cubicBezTo>
                    <a:pt x="42074" y="15174"/>
                    <a:pt x="40468" y="13981"/>
                    <a:pt x="38633" y="13017"/>
                  </a:cubicBezTo>
                  <a:cubicBezTo>
                    <a:pt x="36798" y="12054"/>
                    <a:pt x="34366" y="11641"/>
                    <a:pt x="31568" y="11641"/>
                  </a:cubicBezTo>
                  <a:cubicBezTo>
                    <a:pt x="29090" y="11641"/>
                    <a:pt x="27026" y="12054"/>
                    <a:pt x="25328" y="12926"/>
                  </a:cubicBezTo>
                  <a:cubicBezTo>
                    <a:pt x="23493" y="13752"/>
                    <a:pt x="22025" y="14944"/>
                    <a:pt x="20924" y="16321"/>
                  </a:cubicBezTo>
                  <a:cubicBezTo>
                    <a:pt x="19685" y="17835"/>
                    <a:pt x="18859" y="19533"/>
                    <a:pt x="18354" y="21368"/>
                  </a:cubicBezTo>
                  <a:cubicBezTo>
                    <a:pt x="17758" y="23295"/>
                    <a:pt x="17483" y="25360"/>
                    <a:pt x="17483" y="27378"/>
                  </a:cubicBezTo>
                  <a:cubicBezTo>
                    <a:pt x="17483" y="29397"/>
                    <a:pt x="17758" y="31324"/>
                    <a:pt x="18217" y="33251"/>
                  </a:cubicBezTo>
                  <a:cubicBezTo>
                    <a:pt x="18584" y="35316"/>
                    <a:pt x="19456" y="37014"/>
                    <a:pt x="20557" y="38620"/>
                  </a:cubicBezTo>
                  <a:cubicBezTo>
                    <a:pt x="21658" y="40225"/>
                    <a:pt x="22988" y="41510"/>
                    <a:pt x="24823" y="42474"/>
                  </a:cubicBezTo>
                  <a:cubicBezTo>
                    <a:pt x="26659" y="43437"/>
                    <a:pt x="28861" y="43988"/>
                    <a:pt x="31568" y="43988"/>
                  </a:cubicBezTo>
                  <a:cubicBezTo>
                    <a:pt x="33999" y="43988"/>
                    <a:pt x="36202" y="43575"/>
                    <a:pt x="38037" y="42703"/>
                  </a:cubicBezTo>
                  <a:close/>
                  <a:moveTo>
                    <a:pt x="61848" y="61148"/>
                  </a:moveTo>
                  <a:cubicBezTo>
                    <a:pt x="61114" y="64038"/>
                    <a:pt x="59646" y="66608"/>
                    <a:pt x="57306" y="69085"/>
                  </a:cubicBezTo>
                  <a:cubicBezTo>
                    <a:pt x="55012" y="71517"/>
                    <a:pt x="51709" y="73673"/>
                    <a:pt x="47442" y="75371"/>
                  </a:cubicBezTo>
                  <a:cubicBezTo>
                    <a:pt x="43175" y="77114"/>
                    <a:pt x="37303" y="77986"/>
                    <a:pt x="30099" y="77986"/>
                  </a:cubicBezTo>
                  <a:cubicBezTo>
                    <a:pt x="27026" y="77986"/>
                    <a:pt x="23860" y="77665"/>
                    <a:pt x="20694" y="76885"/>
                  </a:cubicBezTo>
                  <a:cubicBezTo>
                    <a:pt x="17391" y="76243"/>
                    <a:pt x="14455" y="75187"/>
                    <a:pt x="11885" y="73765"/>
                  </a:cubicBezTo>
                  <a:cubicBezTo>
                    <a:pt x="9178" y="72389"/>
                    <a:pt x="6976" y="70462"/>
                    <a:pt x="5279" y="68213"/>
                  </a:cubicBezTo>
                  <a:cubicBezTo>
                    <a:pt x="3444" y="65965"/>
                    <a:pt x="2480" y="63258"/>
                    <a:pt x="2205" y="60184"/>
                  </a:cubicBezTo>
                  <a:lnTo>
                    <a:pt x="19456" y="60184"/>
                  </a:lnTo>
                  <a:cubicBezTo>
                    <a:pt x="20327" y="63075"/>
                    <a:pt x="21887" y="65002"/>
                    <a:pt x="24227" y="66057"/>
                  </a:cubicBezTo>
                  <a:cubicBezTo>
                    <a:pt x="26521" y="67250"/>
                    <a:pt x="29365" y="67800"/>
                    <a:pt x="32394" y="67800"/>
                  </a:cubicBezTo>
                  <a:cubicBezTo>
                    <a:pt x="37303" y="67800"/>
                    <a:pt x="40835" y="66516"/>
                    <a:pt x="43175" y="63946"/>
                  </a:cubicBezTo>
                  <a:cubicBezTo>
                    <a:pt x="45378" y="61331"/>
                    <a:pt x="46433" y="58119"/>
                    <a:pt x="46341" y="54174"/>
                  </a:cubicBezTo>
                  <a:lnTo>
                    <a:pt x="46341" y="46878"/>
                  </a:lnTo>
                  <a:lnTo>
                    <a:pt x="46066" y="46878"/>
                  </a:lnTo>
                  <a:cubicBezTo>
                    <a:pt x="44276" y="49769"/>
                    <a:pt x="41569" y="51925"/>
                    <a:pt x="38128" y="53302"/>
                  </a:cubicBezTo>
                  <a:cubicBezTo>
                    <a:pt x="34596" y="54724"/>
                    <a:pt x="30925" y="55458"/>
                    <a:pt x="27163" y="55458"/>
                  </a:cubicBezTo>
                  <a:cubicBezTo>
                    <a:pt x="22392" y="55458"/>
                    <a:pt x="18354" y="54724"/>
                    <a:pt x="14913" y="53210"/>
                  </a:cubicBezTo>
                  <a:cubicBezTo>
                    <a:pt x="11518" y="51834"/>
                    <a:pt x="8720" y="49769"/>
                    <a:pt x="6517" y="47199"/>
                  </a:cubicBezTo>
                  <a:cubicBezTo>
                    <a:pt x="4315" y="44722"/>
                    <a:pt x="2709" y="41740"/>
                    <a:pt x="1746" y="38298"/>
                  </a:cubicBezTo>
                  <a:cubicBezTo>
                    <a:pt x="645" y="34995"/>
                    <a:pt x="140" y="31324"/>
                    <a:pt x="140" y="27608"/>
                  </a:cubicBezTo>
                  <a:cubicBezTo>
                    <a:pt x="140" y="24075"/>
                    <a:pt x="783" y="20496"/>
                    <a:pt x="1975" y="17193"/>
                  </a:cubicBezTo>
                  <a:cubicBezTo>
                    <a:pt x="3076" y="13889"/>
                    <a:pt x="4774" y="10999"/>
                    <a:pt x="7114" y="8383"/>
                  </a:cubicBezTo>
                  <a:cubicBezTo>
                    <a:pt x="9454" y="5952"/>
                    <a:pt x="12252" y="3887"/>
                    <a:pt x="15648" y="2419"/>
                  </a:cubicBezTo>
                  <a:cubicBezTo>
                    <a:pt x="18951" y="905"/>
                    <a:pt x="22896" y="171"/>
                    <a:pt x="27255" y="171"/>
                  </a:cubicBezTo>
                  <a:cubicBezTo>
                    <a:pt x="31430" y="171"/>
                    <a:pt x="35101" y="813"/>
                    <a:pt x="38266" y="2189"/>
                  </a:cubicBezTo>
                  <a:cubicBezTo>
                    <a:pt x="41340" y="3566"/>
                    <a:pt x="44001" y="5814"/>
                    <a:pt x="46066" y="9026"/>
                  </a:cubicBezTo>
                  <a:lnTo>
                    <a:pt x="46341" y="9026"/>
                  </a:lnTo>
                  <a:lnTo>
                    <a:pt x="46341" y="1639"/>
                  </a:lnTo>
                  <a:lnTo>
                    <a:pt x="62812" y="1639"/>
                  </a:lnTo>
                  <a:lnTo>
                    <a:pt x="62812" y="53531"/>
                  </a:lnTo>
                  <a:cubicBezTo>
                    <a:pt x="62812" y="55779"/>
                    <a:pt x="62445" y="58257"/>
                    <a:pt x="61848" y="61148"/>
                  </a:cubicBezTo>
                  <a:close/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12" name="Graphic 117">
              <a:extLst>
                <a:ext uri="{FF2B5EF4-FFF2-40B4-BE49-F238E27FC236}">
                  <a16:creationId xmlns:a16="http://schemas.microsoft.com/office/drawing/2014/main" id="{72D01B42-2219-F4AF-11EE-A6A1247C5963}"/>
                </a:ext>
              </a:extLst>
            </p:cNvPr>
            <p:cNvGrpSpPr/>
            <p:nvPr/>
          </p:nvGrpSpPr>
          <p:grpSpPr>
            <a:xfrm>
              <a:off x="5680343" y="7578844"/>
              <a:ext cx="34892" cy="28774"/>
              <a:chOff x="-264566" y="4665012"/>
              <a:chExt cx="94470" cy="77907"/>
            </a:xfrm>
            <a:solidFill>
              <a:srgbClr val="265191"/>
            </a:solidFill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08B64AA-1879-8975-5BA1-9B695C7871D9}"/>
                  </a:ext>
                </a:extLst>
              </p:cNvPr>
              <p:cNvSpPr/>
              <p:nvPr/>
            </p:nvSpPr>
            <p:spPr>
              <a:xfrm>
                <a:off x="-264566" y="4665012"/>
                <a:ext cx="17388" cy="76531"/>
              </a:xfrm>
              <a:custGeom>
                <a:avLst/>
                <a:gdLst>
                  <a:gd name="connsiteX0" fmla="*/ 154 w 17388"/>
                  <a:gd name="connsiteY0" fmla="*/ 12701 h 76531"/>
                  <a:gd name="connsiteX1" fmla="*/ 154 w 17388"/>
                  <a:gd name="connsiteY1" fmla="*/ 175 h 76531"/>
                  <a:gd name="connsiteX2" fmla="*/ 17542 w 17388"/>
                  <a:gd name="connsiteY2" fmla="*/ 175 h 76531"/>
                  <a:gd name="connsiteX3" fmla="*/ 17542 w 17388"/>
                  <a:gd name="connsiteY3" fmla="*/ 12701 h 76531"/>
                  <a:gd name="connsiteX4" fmla="*/ 17542 w 17388"/>
                  <a:gd name="connsiteY4" fmla="*/ 21281 h 76531"/>
                  <a:gd name="connsiteX5" fmla="*/ 17542 w 17388"/>
                  <a:gd name="connsiteY5" fmla="*/ 76706 h 76531"/>
                  <a:gd name="connsiteX6" fmla="*/ 154 w 17388"/>
                  <a:gd name="connsiteY6" fmla="*/ 76706 h 76531"/>
                  <a:gd name="connsiteX7" fmla="*/ 154 w 17388"/>
                  <a:gd name="connsiteY7" fmla="*/ 21281 h 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88" h="76531">
                    <a:moveTo>
                      <a:pt x="154" y="12701"/>
                    </a:moveTo>
                    <a:lnTo>
                      <a:pt x="154" y="175"/>
                    </a:lnTo>
                    <a:lnTo>
                      <a:pt x="17542" y="175"/>
                    </a:lnTo>
                    <a:lnTo>
                      <a:pt x="17542" y="12701"/>
                    </a:lnTo>
                    <a:close/>
                    <a:moveTo>
                      <a:pt x="17542" y="21281"/>
                    </a:moveTo>
                    <a:lnTo>
                      <a:pt x="17542" y="76706"/>
                    </a:lnTo>
                    <a:lnTo>
                      <a:pt x="154" y="76706"/>
                    </a:lnTo>
                    <a:lnTo>
                      <a:pt x="154" y="2128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78BC0B2-0A59-351B-0891-B577DECEC78A}"/>
                  </a:ext>
                </a:extLst>
              </p:cNvPr>
              <p:cNvSpPr/>
              <p:nvPr/>
            </p:nvSpPr>
            <p:spPr>
              <a:xfrm>
                <a:off x="-235474" y="4684649"/>
                <a:ext cx="65378" cy="58270"/>
              </a:xfrm>
              <a:custGeom>
                <a:avLst/>
                <a:gdLst>
                  <a:gd name="connsiteX0" fmla="*/ 18229 w 65378"/>
                  <a:gd name="connsiteY0" fmla="*/ 35823 h 58270"/>
                  <a:gd name="connsiteX1" fmla="*/ 20799 w 65378"/>
                  <a:gd name="connsiteY1" fmla="*/ 41512 h 58270"/>
                  <a:gd name="connsiteX2" fmla="*/ 25432 w 65378"/>
                  <a:gd name="connsiteY2" fmla="*/ 45596 h 58270"/>
                  <a:gd name="connsiteX3" fmla="*/ 32773 w 65378"/>
                  <a:gd name="connsiteY3" fmla="*/ 47110 h 58270"/>
                  <a:gd name="connsiteX4" fmla="*/ 40252 w 65378"/>
                  <a:gd name="connsiteY4" fmla="*/ 45596 h 58270"/>
                  <a:gd name="connsiteX5" fmla="*/ 45023 w 65378"/>
                  <a:gd name="connsiteY5" fmla="*/ 41512 h 58270"/>
                  <a:gd name="connsiteX6" fmla="*/ 47455 w 65378"/>
                  <a:gd name="connsiteY6" fmla="*/ 35823 h 58270"/>
                  <a:gd name="connsiteX7" fmla="*/ 48189 w 65378"/>
                  <a:gd name="connsiteY7" fmla="*/ 29399 h 58270"/>
                  <a:gd name="connsiteX8" fmla="*/ 47455 w 65378"/>
                  <a:gd name="connsiteY8" fmla="*/ 22884 h 58270"/>
                  <a:gd name="connsiteX9" fmla="*/ 45023 w 65378"/>
                  <a:gd name="connsiteY9" fmla="*/ 17195 h 58270"/>
                  <a:gd name="connsiteX10" fmla="*/ 40252 w 65378"/>
                  <a:gd name="connsiteY10" fmla="*/ 13111 h 58270"/>
                  <a:gd name="connsiteX11" fmla="*/ 32773 w 65378"/>
                  <a:gd name="connsiteY11" fmla="*/ 11643 h 58270"/>
                  <a:gd name="connsiteX12" fmla="*/ 25432 w 65378"/>
                  <a:gd name="connsiteY12" fmla="*/ 13111 h 58270"/>
                  <a:gd name="connsiteX13" fmla="*/ 20799 w 65378"/>
                  <a:gd name="connsiteY13" fmla="*/ 17195 h 58270"/>
                  <a:gd name="connsiteX14" fmla="*/ 18229 w 65378"/>
                  <a:gd name="connsiteY14" fmla="*/ 22884 h 58270"/>
                  <a:gd name="connsiteX15" fmla="*/ 17495 w 65378"/>
                  <a:gd name="connsiteY15" fmla="*/ 29399 h 58270"/>
                  <a:gd name="connsiteX16" fmla="*/ 18229 w 65378"/>
                  <a:gd name="connsiteY16" fmla="*/ 35823 h 58270"/>
                  <a:gd name="connsiteX17" fmla="*/ 2493 w 65378"/>
                  <a:gd name="connsiteY17" fmla="*/ 17287 h 58270"/>
                  <a:gd name="connsiteX18" fmla="*/ 9099 w 65378"/>
                  <a:gd name="connsiteY18" fmla="*/ 8064 h 58270"/>
                  <a:gd name="connsiteX19" fmla="*/ 19330 w 65378"/>
                  <a:gd name="connsiteY19" fmla="*/ 2191 h 58270"/>
                  <a:gd name="connsiteX20" fmla="*/ 32773 w 65378"/>
                  <a:gd name="connsiteY20" fmla="*/ 173 h 58270"/>
                  <a:gd name="connsiteX21" fmla="*/ 46353 w 65378"/>
                  <a:gd name="connsiteY21" fmla="*/ 2191 h 58270"/>
                  <a:gd name="connsiteX22" fmla="*/ 56585 w 65378"/>
                  <a:gd name="connsiteY22" fmla="*/ 8064 h 58270"/>
                  <a:gd name="connsiteX23" fmla="*/ 63191 w 65378"/>
                  <a:gd name="connsiteY23" fmla="*/ 17287 h 58270"/>
                  <a:gd name="connsiteX24" fmla="*/ 65531 w 65378"/>
                  <a:gd name="connsiteY24" fmla="*/ 29399 h 58270"/>
                  <a:gd name="connsiteX25" fmla="*/ 63191 w 65378"/>
                  <a:gd name="connsiteY25" fmla="*/ 41421 h 58270"/>
                  <a:gd name="connsiteX26" fmla="*/ 56585 w 65378"/>
                  <a:gd name="connsiteY26" fmla="*/ 50551 h 58270"/>
                  <a:gd name="connsiteX27" fmla="*/ 46353 w 65378"/>
                  <a:gd name="connsiteY27" fmla="*/ 56424 h 58270"/>
                  <a:gd name="connsiteX28" fmla="*/ 32773 w 65378"/>
                  <a:gd name="connsiteY28" fmla="*/ 58443 h 58270"/>
                  <a:gd name="connsiteX29" fmla="*/ 19330 w 65378"/>
                  <a:gd name="connsiteY29" fmla="*/ 56424 h 58270"/>
                  <a:gd name="connsiteX30" fmla="*/ 9099 w 65378"/>
                  <a:gd name="connsiteY30" fmla="*/ 50551 h 58270"/>
                  <a:gd name="connsiteX31" fmla="*/ 2493 w 65378"/>
                  <a:gd name="connsiteY31" fmla="*/ 41421 h 58270"/>
                  <a:gd name="connsiteX32" fmla="*/ 153 w 65378"/>
                  <a:gd name="connsiteY32" fmla="*/ 29399 h 58270"/>
                  <a:gd name="connsiteX33" fmla="*/ 2493 w 65378"/>
                  <a:gd name="connsiteY33" fmla="*/ 17287 h 58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5378" h="58270">
                    <a:moveTo>
                      <a:pt x="18229" y="35823"/>
                    </a:moveTo>
                    <a:cubicBezTo>
                      <a:pt x="18734" y="37979"/>
                      <a:pt x="19606" y="39906"/>
                      <a:pt x="20799" y="41512"/>
                    </a:cubicBezTo>
                    <a:cubicBezTo>
                      <a:pt x="21900" y="43256"/>
                      <a:pt x="23505" y="44632"/>
                      <a:pt x="25432" y="45596"/>
                    </a:cubicBezTo>
                    <a:cubicBezTo>
                      <a:pt x="27405" y="46559"/>
                      <a:pt x="29837" y="47110"/>
                      <a:pt x="32773" y="47110"/>
                    </a:cubicBezTo>
                    <a:cubicBezTo>
                      <a:pt x="35709" y="47110"/>
                      <a:pt x="38141" y="46559"/>
                      <a:pt x="40252" y="45596"/>
                    </a:cubicBezTo>
                    <a:cubicBezTo>
                      <a:pt x="42178" y="44632"/>
                      <a:pt x="43784" y="43256"/>
                      <a:pt x="45023" y="41512"/>
                    </a:cubicBezTo>
                    <a:cubicBezTo>
                      <a:pt x="46078" y="39906"/>
                      <a:pt x="46950" y="37979"/>
                      <a:pt x="47455" y="35823"/>
                    </a:cubicBezTo>
                    <a:cubicBezTo>
                      <a:pt x="47913" y="33804"/>
                      <a:pt x="48189" y="31648"/>
                      <a:pt x="48189" y="29399"/>
                    </a:cubicBezTo>
                    <a:cubicBezTo>
                      <a:pt x="48189" y="27151"/>
                      <a:pt x="47913" y="25041"/>
                      <a:pt x="47455" y="22884"/>
                    </a:cubicBezTo>
                    <a:cubicBezTo>
                      <a:pt x="46950" y="20728"/>
                      <a:pt x="46078" y="18801"/>
                      <a:pt x="45023" y="17195"/>
                    </a:cubicBezTo>
                    <a:cubicBezTo>
                      <a:pt x="43784" y="15589"/>
                      <a:pt x="42178" y="14212"/>
                      <a:pt x="40252" y="13111"/>
                    </a:cubicBezTo>
                    <a:cubicBezTo>
                      <a:pt x="38141" y="12148"/>
                      <a:pt x="35709" y="11643"/>
                      <a:pt x="32773" y="11643"/>
                    </a:cubicBezTo>
                    <a:cubicBezTo>
                      <a:pt x="29837" y="11643"/>
                      <a:pt x="27405" y="12148"/>
                      <a:pt x="25432" y="13111"/>
                    </a:cubicBezTo>
                    <a:cubicBezTo>
                      <a:pt x="23505" y="14212"/>
                      <a:pt x="21900" y="15589"/>
                      <a:pt x="20799" y="17195"/>
                    </a:cubicBezTo>
                    <a:cubicBezTo>
                      <a:pt x="19606" y="18801"/>
                      <a:pt x="18734" y="20728"/>
                      <a:pt x="18229" y="22884"/>
                    </a:cubicBezTo>
                    <a:cubicBezTo>
                      <a:pt x="17770" y="25041"/>
                      <a:pt x="17495" y="27151"/>
                      <a:pt x="17495" y="29399"/>
                    </a:cubicBezTo>
                    <a:cubicBezTo>
                      <a:pt x="17495" y="31648"/>
                      <a:pt x="17770" y="33804"/>
                      <a:pt x="18229" y="35823"/>
                    </a:cubicBezTo>
                    <a:close/>
                    <a:moveTo>
                      <a:pt x="2493" y="17287"/>
                    </a:moveTo>
                    <a:cubicBezTo>
                      <a:pt x="4052" y="13754"/>
                      <a:pt x="6255" y="10680"/>
                      <a:pt x="9099" y="8064"/>
                    </a:cubicBezTo>
                    <a:cubicBezTo>
                      <a:pt x="11898" y="5633"/>
                      <a:pt x="15293" y="3568"/>
                      <a:pt x="19330" y="2191"/>
                    </a:cubicBezTo>
                    <a:cubicBezTo>
                      <a:pt x="23368" y="815"/>
                      <a:pt x="27772" y="173"/>
                      <a:pt x="32773" y="173"/>
                    </a:cubicBezTo>
                    <a:cubicBezTo>
                      <a:pt x="37774" y="173"/>
                      <a:pt x="42316" y="815"/>
                      <a:pt x="46353" y="2191"/>
                    </a:cubicBezTo>
                    <a:cubicBezTo>
                      <a:pt x="50391" y="3568"/>
                      <a:pt x="53786" y="5633"/>
                      <a:pt x="56585" y="8064"/>
                    </a:cubicBezTo>
                    <a:cubicBezTo>
                      <a:pt x="59429" y="10680"/>
                      <a:pt x="61631" y="13754"/>
                      <a:pt x="63191" y="17287"/>
                    </a:cubicBezTo>
                    <a:cubicBezTo>
                      <a:pt x="64797" y="20957"/>
                      <a:pt x="65531" y="25041"/>
                      <a:pt x="65531" y="29399"/>
                    </a:cubicBezTo>
                    <a:cubicBezTo>
                      <a:pt x="65531" y="33804"/>
                      <a:pt x="64797" y="37888"/>
                      <a:pt x="63191" y="41421"/>
                    </a:cubicBezTo>
                    <a:cubicBezTo>
                      <a:pt x="61631" y="44953"/>
                      <a:pt x="59429" y="48073"/>
                      <a:pt x="56585" y="50551"/>
                    </a:cubicBezTo>
                    <a:cubicBezTo>
                      <a:pt x="53786" y="53120"/>
                      <a:pt x="50391" y="55047"/>
                      <a:pt x="46353" y="56424"/>
                    </a:cubicBezTo>
                    <a:cubicBezTo>
                      <a:pt x="42316" y="57800"/>
                      <a:pt x="37774" y="58443"/>
                      <a:pt x="32773" y="58443"/>
                    </a:cubicBezTo>
                    <a:cubicBezTo>
                      <a:pt x="27772" y="58443"/>
                      <a:pt x="23368" y="57800"/>
                      <a:pt x="19330" y="56424"/>
                    </a:cubicBezTo>
                    <a:cubicBezTo>
                      <a:pt x="15293" y="55047"/>
                      <a:pt x="11898" y="53120"/>
                      <a:pt x="9099" y="50551"/>
                    </a:cubicBezTo>
                    <a:cubicBezTo>
                      <a:pt x="6255" y="48073"/>
                      <a:pt x="4052" y="44953"/>
                      <a:pt x="2493" y="41421"/>
                    </a:cubicBezTo>
                    <a:cubicBezTo>
                      <a:pt x="887" y="37888"/>
                      <a:pt x="153" y="33804"/>
                      <a:pt x="153" y="29399"/>
                    </a:cubicBezTo>
                    <a:cubicBezTo>
                      <a:pt x="153" y="25041"/>
                      <a:pt x="887" y="20957"/>
                      <a:pt x="2493" y="17287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19B6AF0-958F-420B-6412-26EC5BEC4C4D}"/>
                </a:ext>
              </a:extLst>
            </p:cNvPr>
            <p:cNvSpPr/>
            <p:nvPr/>
          </p:nvSpPr>
          <p:spPr>
            <a:xfrm>
              <a:off x="5719389" y="7586095"/>
              <a:ext cx="21876" cy="21013"/>
            </a:xfrm>
            <a:custGeom>
              <a:avLst/>
              <a:gdLst>
                <a:gd name="connsiteX0" fmla="*/ 16633 w 59230"/>
                <a:gd name="connsiteY0" fmla="*/ 1641 h 56893"/>
                <a:gd name="connsiteX1" fmla="*/ 16633 w 59230"/>
                <a:gd name="connsiteY1" fmla="*/ 9349 h 56893"/>
                <a:gd name="connsiteX2" fmla="*/ 17000 w 59230"/>
                <a:gd name="connsiteY2" fmla="*/ 9349 h 56893"/>
                <a:gd name="connsiteX3" fmla="*/ 25579 w 59230"/>
                <a:gd name="connsiteY3" fmla="*/ 2284 h 56893"/>
                <a:gd name="connsiteX4" fmla="*/ 36315 w 59230"/>
                <a:gd name="connsiteY4" fmla="*/ 173 h 56893"/>
                <a:gd name="connsiteX5" fmla="*/ 47785 w 59230"/>
                <a:gd name="connsiteY5" fmla="*/ 1779 h 56893"/>
                <a:gd name="connsiteX6" fmla="*/ 54759 w 59230"/>
                <a:gd name="connsiteY6" fmla="*/ 6367 h 56893"/>
                <a:gd name="connsiteX7" fmla="*/ 58429 w 59230"/>
                <a:gd name="connsiteY7" fmla="*/ 13570 h 56893"/>
                <a:gd name="connsiteX8" fmla="*/ 59392 w 59230"/>
                <a:gd name="connsiteY8" fmla="*/ 22976 h 56893"/>
                <a:gd name="connsiteX9" fmla="*/ 59392 w 59230"/>
                <a:gd name="connsiteY9" fmla="*/ 57066 h 56893"/>
                <a:gd name="connsiteX10" fmla="*/ 42050 w 59230"/>
                <a:gd name="connsiteY10" fmla="*/ 57066 h 56893"/>
                <a:gd name="connsiteX11" fmla="*/ 42050 w 59230"/>
                <a:gd name="connsiteY11" fmla="*/ 25775 h 56893"/>
                <a:gd name="connsiteX12" fmla="*/ 39618 w 59230"/>
                <a:gd name="connsiteY12" fmla="*/ 15498 h 56893"/>
                <a:gd name="connsiteX13" fmla="*/ 30947 w 59230"/>
                <a:gd name="connsiteY13" fmla="*/ 12148 h 56893"/>
                <a:gd name="connsiteX14" fmla="*/ 20670 w 59230"/>
                <a:gd name="connsiteY14" fmla="*/ 15818 h 56893"/>
                <a:gd name="connsiteX15" fmla="*/ 17504 w 59230"/>
                <a:gd name="connsiteY15" fmla="*/ 28023 h 56893"/>
                <a:gd name="connsiteX16" fmla="*/ 17504 w 59230"/>
                <a:gd name="connsiteY16" fmla="*/ 57066 h 56893"/>
                <a:gd name="connsiteX17" fmla="*/ 162 w 59230"/>
                <a:gd name="connsiteY17" fmla="*/ 57066 h 56893"/>
                <a:gd name="connsiteX18" fmla="*/ 162 w 59230"/>
                <a:gd name="connsiteY18" fmla="*/ 1641 h 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230" h="56893">
                  <a:moveTo>
                    <a:pt x="16633" y="1641"/>
                  </a:moveTo>
                  <a:lnTo>
                    <a:pt x="16633" y="9349"/>
                  </a:lnTo>
                  <a:lnTo>
                    <a:pt x="17000" y="9349"/>
                  </a:lnTo>
                  <a:cubicBezTo>
                    <a:pt x="19202" y="6137"/>
                    <a:pt x="22001" y="3798"/>
                    <a:pt x="25579" y="2284"/>
                  </a:cubicBezTo>
                  <a:cubicBezTo>
                    <a:pt x="29112" y="907"/>
                    <a:pt x="32645" y="173"/>
                    <a:pt x="36315" y="173"/>
                  </a:cubicBezTo>
                  <a:cubicBezTo>
                    <a:pt x="40949" y="173"/>
                    <a:pt x="44757" y="678"/>
                    <a:pt x="47785" y="1779"/>
                  </a:cubicBezTo>
                  <a:cubicBezTo>
                    <a:pt x="50721" y="2926"/>
                    <a:pt x="53061" y="4440"/>
                    <a:pt x="54759" y="6367"/>
                  </a:cubicBezTo>
                  <a:cubicBezTo>
                    <a:pt x="56456" y="8386"/>
                    <a:pt x="57695" y="10772"/>
                    <a:pt x="58429" y="13570"/>
                  </a:cubicBezTo>
                  <a:cubicBezTo>
                    <a:pt x="59025" y="16461"/>
                    <a:pt x="59392" y="19535"/>
                    <a:pt x="59392" y="22976"/>
                  </a:cubicBezTo>
                  <a:lnTo>
                    <a:pt x="59392" y="57066"/>
                  </a:lnTo>
                  <a:lnTo>
                    <a:pt x="42050" y="57066"/>
                  </a:lnTo>
                  <a:lnTo>
                    <a:pt x="42050" y="25775"/>
                  </a:lnTo>
                  <a:cubicBezTo>
                    <a:pt x="42050" y="21141"/>
                    <a:pt x="41224" y="17746"/>
                    <a:pt x="39618" y="15498"/>
                  </a:cubicBezTo>
                  <a:cubicBezTo>
                    <a:pt x="38012" y="13249"/>
                    <a:pt x="35076" y="12148"/>
                    <a:pt x="30947" y="12148"/>
                  </a:cubicBezTo>
                  <a:cubicBezTo>
                    <a:pt x="26176" y="12148"/>
                    <a:pt x="22735" y="13341"/>
                    <a:pt x="20670" y="15818"/>
                  </a:cubicBezTo>
                  <a:cubicBezTo>
                    <a:pt x="18605" y="18250"/>
                    <a:pt x="17504" y="22334"/>
                    <a:pt x="17504" y="28023"/>
                  </a:cubicBezTo>
                  <a:lnTo>
                    <a:pt x="17504" y="57066"/>
                  </a:lnTo>
                  <a:lnTo>
                    <a:pt x="162" y="57066"/>
                  </a:lnTo>
                  <a:lnTo>
                    <a:pt x="162" y="1641"/>
                  </a:lnTo>
                  <a:close/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14" name="Graphic 117">
              <a:extLst>
                <a:ext uri="{FF2B5EF4-FFF2-40B4-BE49-F238E27FC236}">
                  <a16:creationId xmlns:a16="http://schemas.microsoft.com/office/drawing/2014/main" id="{F59D25E7-6288-E5D5-ED3B-CBD61A96220D}"/>
                </a:ext>
              </a:extLst>
            </p:cNvPr>
            <p:cNvGrpSpPr/>
            <p:nvPr/>
          </p:nvGrpSpPr>
          <p:grpSpPr>
            <a:xfrm>
              <a:off x="5320395" y="7534940"/>
              <a:ext cx="108449" cy="30197"/>
              <a:chOff x="-1239134" y="4546143"/>
              <a:chExt cx="293630" cy="81761"/>
            </a:xfrm>
            <a:solidFill>
              <a:srgbClr val="265191"/>
            </a:solidFill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F3EDA7AF-10DF-714E-FE4A-6DBEC563AEFA}"/>
                  </a:ext>
                </a:extLst>
              </p:cNvPr>
              <p:cNvSpPr/>
              <p:nvPr/>
            </p:nvSpPr>
            <p:spPr>
              <a:xfrm>
                <a:off x="-1239134" y="4546143"/>
                <a:ext cx="75019" cy="81761"/>
              </a:xfrm>
              <a:custGeom>
                <a:avLst/>
                <a:gdLst>
                  <a:gd name="connsiteX0" fmla="*/ 20638 w 75019"/>
                  <a:gd name="connsiteY0" fmla="*/ 60909 h 81761"/>
                  <a:gd name="connsiteX1" fmla="*/ 24996 w 75019"/>
                  <a:gd name="connsiteY1" fmla="*/ 65314 h 81761"/>
                  <a:gd name="connsiteX2" fmla="*/ 31236 w 75019"/>
                  <a:gd name="connsiteY2" fmla="*/ 67791 h 81761"/>
                  <a:gd name="connsiteX3" fmla="*/ 38714 w 75019"/>
                  <a:gd name="connsiteY3" fmla="*/ 68663 h 81761"/>
                  <a:gd name="connsiteX4" fmla="*/ 44357 w 75019"/>
                  <a:gd name="connsiteY4" fmla="*/ 68250 h 81761"/>
                  <a:gd name="connsiteX5" fmla="*/ 49954 w 75019"/>
                  <a:gd name="connsiteY5" fmla="*/ 66828 h 81761"/>
                  <a:gd name="connsiteX6" fmla="*/ 54313 w 75019"/>
                  <a:gd name="connsiteY6" fmla="*/ 63754 h 81761"/>
                  <a:gd name="connsiteX7" fmla="*/ 56103 w 75019"/>
                  <a:gd name="connsiteY7" fmla="*/ 58936 h 81761"/>
                  <a:gd name="connsiteX8" fmla="*/ 53854 w 75019"/>
                  <a:gd name="connsiteY8" fmla="*/ 53797 h 81761"/>
                  <a:gd name="connsiteX9" fmla="*/ 47706 w 75019"/>
                  <a:gd name="connsiteY9" fmla="*/ 50494 h 81761"/>
                  <a:gd name="connsiteX10" fmla="*/ 39219 w 75019"/>
                  <a:gd name="connsiteY10" fmla="*/ 48200 h 81761"/>
                  <a:gd name="connsiteX11" fmla="*/ 29630 w 75019"/>
                  <a:gd name="connsiteY11" fmla="*/ 46043 h 81761"/>
                  <a:gd name="connsiteX12" fmla="*/ 19903 w 75019"/>
                  <a:gd name="connsiteY12" fmla="*/ 43290 h 81761"/>
                  <a:gd name="connsiteX13" fmla="*/ 11416 w 75019"/>
                  <a:gd name="connsiteY13" fmla="*/ 39253 h 81761"/>
                  <a:gd name="connsiteX14" fmla="*/ 5405 w 75019"/>
                  <a:gd name="connsiteY14" fmla="*/ 32875 h 81761"/>
                  <a:gd name="connsiteX15" fmla="*/ 3066 w 75019"/>
                  <a:gd name="connsiteY15" fmla="*/ 23791 h 81761"/>
                  <a:gd name="connsiteX16" fmla="*/ 6048 w 75019"/>
                  <a:gd name="connsiteY16" fmla="*/ 13284 h 81761"/>
                  <a:gd name="connsiteX17" fmla="*/ 13664 w 75019"/>
                  <a:gd name="connsiteY17" fmla="*/ 5943 h 81761"/>
                  <a:gd name="connsiteX18" fmla="*/ 24400 w 75019"/>
                  <a:gd name="connsiteY18" fmla="*/ 1584 h 81761"/>
                  <a:gd name="connsiteX19" fmla="*/ 36374 w 75019"/>
                  <a:gd name="connsiteY19" fmla="*/ 161 h 81761"/>
                  <a:gd name="connsiteX20" fmla="*/ 49863 w 75019"/>
                  <a:gd name="connsiteY20" fmla="*/ 1446 h 81761"/>
                  <a:gd name="connsiteX21" fmla="*/ 61195 w 75019"/>
                  <a:gd name="connsiteY21" fmla="*/ 5943 h 81761"/>
                  <a:gd name="connsiteX22" fmla="*/ 69178 w 75019"/>
                  <a:gd name="connsiteY22" fmla="*/ 13742 h 81761"/>
                  <a:gd name="connsiteX23" fmla="*/ 72069 w 75019"/>
                  <a:gd name="connsiteY23" fmla="*/ 25350 h 81761"/>
                  <a:gd name="connsiteX24" fmla="*/ 53074 w 75019"/>
                  <a:gd name="connsiteY24" fmla="*/ 25350 h 81761"/>
                  <a:gd name="connsiteX25" fmla="*/ 51468 w 75019"/>
                  <a:gd name="connsiteY25" fmla="*/ 19524 h 81761"/>
                  <a:gd name="connsiteX26" fmla="*/ 47615 w 75019"/>
                  <a:gd name="connsiteY26" fmla="*/ 15899 h 81761"/>
                  <a:gd name="connsiteX27" fmla="*/ 42247 w 75019"/>
                  <a:gd name="connsiteY27" fmla="*/ 14064 h 81761"/>
                  <a:gd name="connsiteX28" fmla="*/ 35503 w 75019"/>
                  <a:gd name="connsiteY28" fmla="*/ 13513 h 81761"/>
                  <a:gd name="connsiteX29" fmla="*/ 30731 w 75019"/>
                  <a:gd name="connsiteY29" fmla="*/ 13926 h 81761"/>
                  <a:gd name="connsiteX30" fmla="*/ 26510 w 75019"/>
                  <a:gd name="connsiteY30" fmla="*/ 15486 h 81761"/>
                  <a:gd name="connsiteX31" fmla="*/ 23253 w 75019"/>
                  <a:gd name="connsiteY31" fmla="*/ 18239 h 81761"/>
                  <a:gd name="connsiteX32" fmla="*/ 22014 w 75019"/>
                  <a:gd name="connsiteY32" fmla="*/ 22368 h 81761"/>
                  <a:gd name="connsiteX33" fmla="*/ 23023 w 75019"/>
                  <a:gd name="connsiteY33" fmla="*/ 26085 h 81761"/>
                  <a:gd name="connsiteX34" fmla="*/ 27015 w 75019"/>
                  <a:gd name="connsiteY34" fmla="*/ 28746 h 81761"/>
                  <a:gd name="connsiteX35" fmla="*/ 35136 w 75019"/>
                  <a:gd name="connsiteY35" fmla="*/ 31132 h 81761"/>
                  <a:gd name="connsiteX36" fmla="*/ 48578 w 75019"/>
                  <a:gd name="connsiteY36" fmla="*/ 34206 h 81761"/>
                  <a:gd name="connsiteX37" fmla="*/ 55598 w 75019"/>
                  <a:gd name="connsiteY37" fmla="*/ 35720 h 81761"/>
                  <a:gd name="connsiteX38" fmla="*/ 64315 w 75019"/>
                  <a:gd name="connsiteY38" fmla="*/ 39436 h 81761"/>
                  <a:gd name="connsiteX39" fmla="*/ 71931 w 75019"/>
                  <a:gd name="connsiteY39" fmla="*/ 46135 h 81761"/>
                  <a:gd name="connsiteX40" fmla="*/ 75051 w 75019"/>
                  <a:gd name="connsiteY40" fmla="*/ 56963 h 81761"/>
                  <a:gd name="connsiteX41" fmla="*/ 72665 w 75019"/>
                  <a:gd name="connsiteY41" fmla="*/ 66920 h 81761"/>
                  <a:gd name="connsiteX42" fmla="*/ 65691 w 75019"/>
                  <a:gd name="connsiteY42" fmla="*/ 74811 h 81761"/>
                  <a:gd name="connsiteX43" fmla="*/ 54084 w 75019"/>
                  <a:gd name="connsiteY43" fmla="*/ 80088 h 81761"/>
                  <a:gd name="connsiteX44" fmla="*/ 37980 w 75019"/>
                  <a:gd name="connsiteY44" fmla="*/ 81923 h 81761"/>
                  <a:gd name="connsiteX45" fmla="*/ 23757 w 75019"/>
                  <a:gd name="connsiteY45" fmla="*/ 80271 h 81761"/>
                  <a:gd name="connsiteX46" fmla="*/ 11553 w 75019"/>
                  <a:gd name="connsiteY46" fmla="*/ 75362 h 81761"/>
                  <a:gd name="connsiteX47" fmla="*/ 3066 w 75019"/>
                  <a:gd name="connsiteY47" fmla="*/ 66736 h 81761"/>
                  <a:gd name="connsiteX48" fmla="*/ 38 w 75019"/>
                  <a:gd name="connsiteY48" fmla="*/ 54256 h 81761"/>
                  <a:gd name="connsiteX49" fmla="*/ 19032 w 75019"/>
                  <a:gd name="connsiteY49" fmla="*/ 54256 h 81761"/>
                  <a:gd name="connsiteX50" fmla="*/ 20638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38" y="60909"/>
                    </a:moveTo>
                    <a:cubicBezTo>
                      <a:pt x="21785" y="62790"/>
                      <a:pt x="23115" y="64212"/>
                      <a:pt x="24996" y="65314"/>
                    </a:cubicBezTo>
                    <a:cubicBezTo>
                      <a:pt x="26740" y="66507"/>
                      <a:pt x="28896" y="67241"/>
                      <a:pt x="31236" y="67791"/>
                    </a:cubicBezTo>
                    <a:cubicBezTo>
                      <a:pt x="33621" y="68342"/>
                      <a:pt x="36099" y="68663"/>
                      <a:pt x="38714" y="68663"/>
                    </a:cubicBezTo>
                    <a:cubicBezTo>
                      <a:pt x="40503" y="68663"/>
                      <a:pt x="42339" y="68571"/>
                      <a:pt x="44357" y="68250"/>
                    </a:cubicBezTo>
                    <a:cubicBezTo>
                      <a:pt x="46330" y="68021"/>
                      <a:pt x="48211" y="67608"/>
                      <a:pt x="49954" y="66828"/>
                    </a:cubicBezTo>
                    <a:cubicBezTo>
                      <a:pt x="51698" y="66048"/>
                      <a:pt x="53212" y="65084"/>
                      <a:pt x="54313" y="63754"/>
                    </a:cubicBezTo>
                    <a:cubicBezTo>
                      <a:pt x="55460" y="62561"/>
                      <a:pt x="56103" y="60909"/>
                      <a:pt x="56103" y="58936"/>
                    </a:cubicBezTo>
                    <a:cubicBezTo>
                      <a:pt x="56103" y="56871"/>
                      <a:pt x="55323" y="55128"/>
                      <a:pt x="53854" y="53797"/>
                    </a:cubicBezTo>
                    <a:cubicBezTo>
                      <a:pt x="52203" y="52467"/>
                      <a:pt x="50230" y="51366"/>
                      <a:pt x="47706" y="50494"/>
                    </a:cubicBezTo>
                    <a:cubicBezTo>
                      <a:pt x="45229" y="49622"/>
                      <a:pt x="42339" y="48888"/>
                      <a:pt x="39219" y="48200"/>
                    </a:cubicBezTo>
                    <a:cubicBezTo>
                      <a:pt x="36099" y="47557"/>
                      <a:pt x="32887" y="46777"/>
                      <a:pt x="29630" y="46043"/>
                    </a:cubicBezTo>
                    <a:cubicBezTo>
                      <a:pt x="26235" y="45263"/>
                      <a:pt x="23023" y="44391"/>
                      <a:pt x="19903" y="43290"/>
                    </a:cubicBezTo>
                    <a:cubicBezTo>
                      <a:pt x="16784" y="42281"/>
                      <a:pt x="13893" y="40859"/>
                      <a:pt x="11416" y="39253"/>
                    </a:cubicBezTo>
                    <a:cubicBezTo>
                      <a:pt x="8892" y="37601"/>
                      <a:pt x="6920" y="35399"/>
                      <a:pt x="5405" y="32875"/>
                    </a:cubicBezTo>
                    <a:cubicBezTo>
                      <a:pt x="3800" y="30351"/>
                      <a:pt x="3066" y="27415"/>
                      <a:pt x="3066" y="23791"/>
                    </a:cubicBezTo>
                    <a:cubicBezTo>
                      <a:pt x="3066" y="19753"/>
                      <a:pt x="4029" y="16266"/>
                      <a:pt x="6048" y="13284"/>
                    </a:cubicBezTo>
                    <a:cubicBezTo>
                      <a:pt x="7929" y="10347"/>
                      <a:pt x="10544" y="7915"/>
                      <a:pt x="13664" y="5943"/>
                    </a:cubicBezTo>
                    <a:cubicBezTo>
                      <a:pt x="16784" y="3970"/>
                      <a:pt x="20408" y="2547"/>
                      <a:pt x="24400" y="1584"/>
                    </a:cubicBezTo>
                    <a:cubicBezTo>
                      <a:pt x="28391" y="574"/>
                      <a:pt x="32383" y="161"/>
                      <a:pt x="36374" y="161"/>
                    </a:cubicBezTo>
                    <a:cubicBezTo>
                      <a:pt x="40962" y="161"/>
                      <a:pt x="45458" y="574"/>
                      <a:pt x="49863" y="1446"/>
                    </a:cubicBezTo>
                    <a:cubicBezTo>
                      <a:pt x="54084" y="2455"/>
                      <a:pt x="57846" y="3878"/>
                      <a:pt x="61195" y="5943"/>
                    </a:cubicBezTo>
                    <a:cubicBezTo>
                      <a:pt x="64590" y="8053"/>
                      <a:pt x="67205" y="10577"/>
                      <a:pt x="69178" y="13742"/>
                    </a:cubicBezTo>
                    <a:cubicBezTo>
                      <a:pt x="71059" y="16908"/>
                      <a:pt x="72069" y="20854"/>
                      <a:pt x="72069" y="25350"/>
                    </a:cubicBezTo>
                    <a:lnTo>
                      <a:pt x="53074" y="25350"/>
                    </a:lnTo>
                    <a:cubicBezTo>
                      <a:pt x="52983" y="23056"/>
                      <a:pt x="52340" y="21083"/>
                      <a:pt x="51468" y="19524"/>
                    </a:cubicBezTo>
                    <a:cubicBezTo>
                      <a:pt x="50459" y="18009"/>
                      <a:pt x="49220" y="16817"/>
                      <a:pt x="47615" y="15899"/>
                    </a:cubicBezTo>
                    <a:cubicBezTo>
                      <a:pt x="45963" y="15027"/>
                      <a:pt x="44220" y="14385"/>
                      <a:pt x="42247" y="14064"/>
                    </a:cubicBezTo>
                    <a:cubicBezTo>
                      <a:pt x="40090" y="13742"/>
                      <a:pt x="37842" y="13513"/>
                      <a:pt x="35503" y="13513"/>
                    </a:cubicBezTo>
                    <a:cubicBezTo>
                      <a:pt x="33851" y="13513"/>
                      <a:pt x="32383" y="13605"/>
                      <a:pt x="30731" y="13926"/>
                    </a:cubicBezTo>
                    <a:cubicBezTo>
                      <a:pt x="29125" y="14293"/>
                      <a:pt x="27749" y="14706"/>
                      <a:pt x="26510" y="15486"/>
                    </a:cubicBezTo>
                    <a:cubicBezTo>
                      <a:pt x="25134" y="16266"/>
                      <a:pt x="24124" y="17137"/>
                      <a:pt x="23253" y="18239"/>
                    </a:cubicBezTo>
                    <a:cubicBezTo>
                      <a:pt x="22381" y="19294"/>
                      <a:pt x="22014" y="20716"/>
                      <a:pt x="22014" y="22368"/>
                    </a:cubicBezTo>
                    <a:cubicBezTo>
                      <a:pt x="22014" y="23928"/>
                      <a:pt x="22381" y="25121"/>
                      <a:pt x="23023" y="26085"/>
                    </a:cubicBezTo>
                    <a:cubicBezTo>
                      <a:pt x="23620" y="27094"/>
                      <a:pt x="24996" y="27966"/>
                      <a:pt x="27015" y="28746"/>
                    </a:cubicBezTo>
                    <a:cubicBezTo>
                      <a:pt x="28896" y="29480"/>
                      <a:pt x="31603" y="30351"/>
                      <a:pt x="35136" y="31132"/>
                    </a:cubicBezTo>
                    <a:cubicBezTo>
                      <a:pt x="38485" y="31912"/>
                      <a:pt x="42981" y="33013"/>
                      <a:pt x="48578" y="34206"/>
                    </a:cubicBezTo>
                    <a:cubicBezTo>
                      <a:pt x="50230" y="34527"/>
                      <a:pt x="52570" y="34986"/>
                      <a:pt x="55598" y="35720"/>
                    </a:cubicBezTo>
                    <a:cubicBezTo>
                      <a:pt x="58442" y="36500"/>
                      <a:pt x="61470" y="37830"/>
                      <a:pt x="64315" y="39436"/>
                    </a:cubicBezTo>
                    <a:cubicBezTo>
                      <a:pt x="67205" y="41088"/>
                      <a:pt x="69820" y="43382"/>
                      <a:pt x="71931" y="46135"/>
                    </a:cubicBezTo>
                    <a:cubicBezTo>
                      <a:pt x="74041" y="48980"/>
                      <a:pt x="75051" y="52604"/>
                      <a:pt x="75051" y="56963"/>
                    </a:cubicBezTo>
                    <a:cubicBezTo>
                      <a:pt x="75051" y="60588"/>
                      <a:pt x="74317" y="63845"/>
                      <a:pt x="72665" y="66920"/>
                    </a:cubicBezTo>
                    <a:cubicBezTo>
                      <a:pt x="71059" y="69994"/>
                      <a:pt x="68811" y="72609"/>
                      <a:pt x="65691" y="74811"/>
                    </a:cubicBezTo>
                    <a:cubicBezTo>
                      <a:pt x="62571" y="77105"/>
                      <a:pt x="58718" y="78849"/>
                      <a:pt x="54084" y="80088"/>
                    </a:cubicBezTo>
                    <a:cubicBezTo>
                      <a:pt x="49450" y="81281"/>
                      <a:pt x="44082" y="81923"/>
                      <a:pt x="37980" y="81923"/>
                    </a:cubicBezTo>
                    <a:cubicBezTo>
                      <a:pt x="33117" y="81923"/>
                      <a:pt x="28391" y="81372"/>
                      <a:pt x="23757" y="80271"/>
                    </a:cubicBezTo>
                    <a:cubicBezTo>
                      <a:pt x="19123" y="79308"/>
                      <a:pt x="15040" y="77656"/>
                      <a:pt x="11553" y="75362"/>
                    </a:cubicBezTo>
                    <a:cubicBezTo>
                      <a:pt x="7929" y="73068"/>
                      <a:pt x="5176" y="70223"/>
                      <a:pt x="3066" y="66736"/>
                    </a:cubicBezTo>
                    <a:cubicBezTo>
                      <a:pt x="909" y="63203"/>
                      <a:pt x="-54" y="59074"/>
                      <a:pt x="38" y="54256"/>
                    </a:cubicBezTo>
                    <a:lnTo>
                      <a:pt x="19032" y="54256"/>
                    </a:lnTo>
                    <a:cubicBezTo>
                      <a:pt x="19032" y="56871"/>
                      <a:pt x="19536" y="59074"/>
                      <a:pt x="20638" y="60909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B0AECBE-B302-A379-83F1-9F7EC66B71C6}"/>
                  </a:ext>
                </a:extLst>
              </p:cNvPr>
              <p:cNvSpPr/>
              <p:nvPr/>
            </p:nvSpPr>
            <p:spPr>
              <a:xfrm>
                <a:off x="-1152500" y="4547978"/>
                <a:ext cx="75242" cy="78182"/>
              </a:xfrm>
              <a:custGeom>
                <a:avLst/>
                <a:gdLst>
                  <a:gd name="connsiteX0" fmla="*/ 19631 w 75242"/>
                  <a:gd name="connsiteY0" fmla="*/ 161 h 78182"/>
                  <a:gd name="connsiteX1" fmla="*/ 19631 w 75242"/>
                  <a:gd name="connsiteY1" fmla="*/ 30168 h 78182"/>
                  <a:gd name="connsiteX2" fmla="*/ 55692 w 75242"/>
                  <a:gd name="connsiteY2" fmla="*/ 30168 h 78182"/>
                  <a:gd name="connsiteX3" fmla="*/ 55692 w 75242"/>
                  <a:gd name="connsiteY3" fmla="*/ 161 h 78182"/>
                  <a:gd name="connsiteX4" fmla="*/ 75283 w 75242"/>
                  <a:gd name="connsiteY4" fmla="*/ 161 h 78182"/>
                  <a:gd name="connsiteX5" fmla="*/ 75283 w 75242"/>
                  <a:gd name="connsiteY5" fmla="*/ 78344 h 78182"/>
                  <a:gd name="connsiteX6" fmla="*/ 55692 w 75242"/>
                  <a:gd name="connsiteY6" fmla="*/ 78344 h 78182"/>
                  <a:gd name="connsiteX7" fmla="*/ 55692 w 75242"/>
                  <a:gd name="connsiteY7" fmla="*/ 44621 h 78182"/>
                  <a:gd name="connsiteX8" fmla="*/ 19631 w 75242"/>
                  <a:gd name="connsiteY8" fmla="*/ 44621 h 78182"/>
                  <a:gd name="connsiteX9" fmla="*/ 19631 w 75242"/>
                  <a:gd name="connsiteY9" fmla="*/ 78344 h 78182"/>
                  <a:gd name="connsiteX10" fmla="*/ 40 w 75242"/>
                  <a:gd name="connsiteY10" fmla="*/ 78344 h 78182"/>
                  <a:gd name="connsiteX11" fmla="*/ 40 w 75242"/>
                  <a:gd name="connsiteY11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242" h="78182">
                    <a:moveTo>
                      <a:pt x="19631" y="161"/>
                    </a:moveTo>
                    <a:lnTo>
                      <a:pt x="19631" y="30168"/>
                    </a:lnTo>
                    <a:lnTo>
                      <a:pt x="55692" y="30168"/>
                    </a:lnTo>
                    <a:lnTo>
                      <a:pt x="55692" y="161"/>
                    </a:lnTo>
                    <a:lnTo>
                      <a:pt x="75283" y="161"/>
                    </a:lnTo>
                    <a:lnTo>
                      <a:pt x="75283" y="78344"/>
                    </a:lnTo>
                    <a:lnTo>
                      <a:pt x="55692" y="78344"/>
                    </a:lnTo>
                    <a:lnTo>
                      <a:pt x="55692" y="44621"/>
                    </a:lnTo>
                    <a:lnTo>
                      <a:pt x="19631" y="44621"/>
                    </a:lnTo>
                    <a:lnTo>
                      <a:pt x="19631" y="78344"/>
                    </a:lnTo>
                    <a:lnTo>
                      <a:pt x="40" y="78344"/>
                    </a:lnTo>
                    <a:lnTo>
                      <a:pt x="40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7836270-CFB8-A9FA-7AB8-16EFD9C93D8E}"/>
                  </a:ext>
                </a:extLst>
              </p:cNvPr>
              <p:cNvSpPr/>
              <p:nvPr/>
            </p:nvSpPr>
            <p:spPr>
              <a:xfrm>
                <a:off x="-1060035" y="4547978"/>
                <a:ext cx="19590" cy="78182"/>
              </a:xfrm>
              <a:custGeom>
                <a:avLst/>
                <a:gdLst>
                  <a:gd name="connsiteX0" fmla="*/ 19648 w 19590"/>
                  <a:gd name="connsiteY0" fmla="*/ 161 h 78182"/>
                  <a:gd name="connsiteX1" fmla="*/ 19648 w 19590"/>
                  <a:gd name="connsiteY1" fmla="*/ 78344 h 78182"/>
                  <a:gd name="connsiteX2" fmla="*/ 57 w 19590"/>
                  <a:gd name="connsiteY2" fmla="*/ 78344 h 78182"/>
                  <a:gd name="connsiteX3" fmla="*/ 57 w 19590"/>
                  <a:gd name="connsiteY3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0" h="78182">
                    <a:moveTo>
                      <a:pt x="19648" y="161"/>
                    </a:moveTo>
                    <a:lnTo>
                      <a:pt x="19648" y="78344"/>
                    </a:lnTo>
                    <a:lnTo>
                      <a:pt x="57" y="78344"/>
                    </a:lnTo>
                    <a:lnTo>
                      <a:pt x="57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1AD5578-6C3B-D1CE-EF00-4F93D49F5AD5}"/>
                  </a:ext>
                </a:extLst>
              </p:cNvPr>
              <p:cNvSpPr/>
              <p:nvPr/>
            </p:nvSpPr>
            <p:spPr>
              <a:xfrm>
                <a:off x="-1032583" y="4547978"/>
                <a:ext cx="87079" cy="78182"/>
              </a:xfrm>
              <a:custGeom>
                <a:avLst/>
                <a:gdLst>
                  <a:gd name="connsiteX0" fmla="*/ 54928 w 87079"/>
                  <a:gd name="connsiteY0" fmla="*/ 48108 h 78182"/>
                  <a:gd name="connsiteX1" fmla="*/ 43734 w 87079"/>
                  <a:gd name="connsiteY1" fmla="*/ 19432 h 78182"/>
                  <a:gd name="connsiteX2" fmla="*/ 43458 w 87079"/>
                  <a:gd name="connsiteY2" fmla="*/ 19432 h 78182"/>
                  <a:gd name="connsiteX3" fmla="*/ 31851 w 87079"/>
                  <a:gd name="connsiteY3" fmla="*/ 48108 h 78182"/>
                  <a:gd name="connsiteX4" fmla="*/ 53827 w 87079"/>
                  <a:gd name="connsiteY4" fmla="*/ 161 h 78182"/>
                  <a:gd name="connsiteX5" fmla="*/ 87136 w 87079"/>
                  <a:gd name="connsiteY5" fmla="*/ 78344 h 78182"/>
                  <a:gd name="connsiteX6" fmla="*/ 66811 w 87079"/>
                  <a:gd name="connsiteY6" fmla="*/ 78344 h 78182"/>
                  <a:gd name="connsiteX7" fmla="*/ 60067 w 87079"/>
                  <a:gd name="connsiteY7" fmla="*/ 60955 h 78182"/>
                  <a:gd name="connsiteX8" fmla="*/ 26758 w 87079"/>
                  <a:gd name="connsiteY8" fmla="*/ 60955 h 78182"/>
                  <a:gd name="connsiteX9" fmla="*/ 19739 w 87079"/>
                  <a:gd name="connsiteY9" fmla="*/ 78344 h 78182"/>
                  <a:gd name="connsiteX10" fmla="*/ 56 w 87079"/>
                  <a:gd name="connsiteY10" fmla="*/ 78344 h 78182"/>
                  <a:gd name="connsiteX11" fmla="*/ 33732 w 87079"/>
                  <a:gd name="connsiteY11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079" h="78182">
                    <a:moveTo>
                      <a:pt x="54928" y="48108"/>
                    </a:moveTo>
                    <a:lnTo>
                      <a:pt x="43734" y="19432"/>
                    </a:lnTo>
                    <a:lnTo>
                      <a:pt x="43458" y="19432"/>
                    </a:lnTo>
                    <a:lnTo>
                      <a:pt x="31851" y="48108"/>
                    </a:lnTo>
                    <a:close/>
                    <a:moveTo>
                      <a:pt x="53827" y="161"/>
                    </a:moveTo>
                    <a:lnTo>
                      <a:pt x="87136" y="78344"/>
                    </a:lnTo>
                    <a:lnTo>
                      <a:pt x="66811" y="78344"/>
                    </a:lnTo>
                    <a:lnTo>
                      <a:pt x="60067" y="60955"/>
                    </a:lnTo>
                    <a:lnTo>
                      <a:pt x="26758" y="60955"/>
                    </a:lnTo>
                    <a:lnTo>
                      <a:pt x="19739" y="78344"/>
                    </a:lnTo>
                    <a:lnTo>
                      <a:pt x="56" y="78344"/>
                    </a:lnTo>
                    <a:lnTo>
                      <a:pt x="33732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15" name="Graphic 117">
              <a:extLst>
                <a:ext uri="{FF2B5EF4-FFF2-40B4-BE49-F238E27FC236}">
                  <a16:creationId xmlns:a16="http://schemas.microsoft.com/office/drawing/2014/main" id="{9DA7B30C-DC35-7C77-9024-EBCA0BBAAA55}"/>
                </a:ext>
              </a:extLst>
            </p:cNvPr>
            <p:cNvGrpSpPr/>
            <p:nvPr/>
          </p:nvGrpSpPr>
          <p:grpSpPr>
            <a:xfrm>
              <a:off x="5428524" y="7534940"/>
              <a:ext cx="73190" cy="30197"/>
              <a:chOff x="-946374" y="4546143"/>
              <a:chExt cx="198163" cy="81761"/>
            </a:xfrm>
            <a:solidFill>
              <a:srgbClr val="265191"/>
            </a:solidFill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C50B072-D8EC-DCCF-1107-FA75F7BC8A47}"/>
                  </a:ext>
                </a:extLst>
              </p:cNvPr>
              <p:cNvSpPr/>
              <p:nvPr/>
            </p:nvSpPr>
            <p:spPr>
              <a:xfrm>
                <a:off x="-946374" y="4626161"/>
                <a:ext cx="8323" cy="8323"/>
              </a:xfrm>
              <a:custGeom>
                <a:avLst/>
                <a:gdLst/>
                <a:ahLst/>
                <a:cxnLst/>
                <a:rect l="l" t="t" r="r" b="b"/>
                <a:pathLst>
                  <a:path w="8323" h="8323"/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FDC5F08-743E-458E-BC28-C089BE81AADD}"/>
                  </a:ext>
                </a:extLst>
              </p:cNvPr>
              <p:cNvSpPr/>
              <p:nvPr/>
            </p:nvSpPr>
            <p:spPr>
              <a:xfrm>
                <a:off x="-912419" y="4547978"/>
                <a:ext cx="87079" cy="78182"/>
              </a:xfrm>
              <a:custGeom>
                <a:avLst/>
                <a:gdLst>
                  <a:gd name="connsiteX0" fmla="*/ 54943 w 87079"/>
                  <a:gd name="connsiteY0" fmla="*/ 48108 h 78182"/>
                  <a:gd name="connsiteX1" fmla="*/ 43748 w 87079"/>
                  <a:gd name="connsiteY1" fmla="*/ 19432 h 78182"/>
                  <a:gd name="connsiteX2" fmla="*/ 43473 w 87079"/>
                  <a:gd name="connsiteY2" fmla="*/ 19432 h 78182"/>
                  <a:gd name="connsiteX3" fmla="*/ 31865 w 87079"/>
                  <a:gd name="connsiteY3" fmla="*/ 48108 h 78182"/>
                  <a:gd name="connsiteX4" fmla="*/ 53842 w 87079"/>
                  <a:gd name="connsiteY4" fmla="*/ 161 h 78182"/>
                  <a:gd name="connsiteX5" fmla="*/ 87150 w 87079"/>
                  <a:gd name="connsiteY5" fmla="*/ 78344 h 78182"/>
                  <a:gd name="connsiteX6" fmla="*/ 66826 w 87079"/>
                  <a:gd name="connsiteY6" fmla="*/ 78344 h 78182"/>
                  <a:gd name="connsiteX7" fmla="*/ 60081 w 87079"/>
                  <a:gd name="connsiteY7" fmla="*/ 60955 h 78182"/>
                  <a:gd name="connsiteX8" fmla="*/ 26773 w 87079"/>
                  <a:gd name="connsiteY8" fmla="*/ 60955 h 78182"/>
                  <a:gd name="connsiteX9" fmla="*/ 19753 w 87079"/>
                  <a:gd name="connsiteY9" fmla="*/ 78344 h 78182"/>
                  <a:gd name="connsiteX10" fmla="*/ 71 w 87079"/>
                  <a:gd name="connsiteY10" fmla="*/ 78344 h 78182"/>
                  <a:gd name="connsiteX11" fmla="*/ 33747 w 87079"/>
                  <a:gd name="connsiteY11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079" h="78182">
                    <a:moveTo>
                      <a:pt x="54943" y="48108"/>
                    </a:moveTo>
                    <a:lnTo>
                      <a:pt x="43748" y="19432"/>
                    </a:lnTo>
                    <a:lnTo>
                      <a:pt x="43473" y="19432"/>
                    </a:lnTo>
                    <a:lnTo>
                      <a:pt x="31865" y="48108"/>
                    </a:lnTo>
                    <a:close/>
                    <a:moveTo>
                      <a:pt x="53842" y="161"/>
                    </a:moveTo>
                    <a:lnTo>
                      <a:pt x="87150" y="78344"/>
                    </a:lnTo>
                    <a:lnTo>
                      <a:pt x="66826" y="78344"/>
                    </a:lnTo>
                    <a:lnTo>
                      <a:pt x="60081" y="60955"/>
                    </a:lnTo>
                    <a:lnTo>
                      <a:pt x="26773" y="60955"/>
                    </a:lnTo>
                    <a:lnTo>
                      <a:pt x="19753" y="78344"/>
                    </a:lnTo>
                    <a:lnTo>
                      <a:pt x="71" y="78344"/>
                    </a:lnTo>
                    <a:lnTo>
                      <a:pt x="33747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43051E3-7BC1-A68F-078E-715F9D6E28B0}"/>
                  </a:ext>
                </a:extLst>
              </p:cNvPr>
              <p:cNvSpPr/>
              <p:nvPr/>
            </p:nvSpPr>
            <p:spPr>
              <a:xfrm>
                <a:off x="-823230" y="4546143"/>
                <a:ext cx="75019" cy="81761"/>
              </a:xfrm>
              <a:custGeom>
                <a:avLst/>
                <a:gdLst>
                  <a:gd name="connsiteX0" fmla="*/ 20687 w 75019"/>
                  <a:gd name="connsiteY0" fmla="*/ 60909 h 81761"/>
                  <a:gd name="connsiteX1" fmla="*/ 25046 w 75019"/>
                  <a:gd name="connsiteY1" fmla="*/ 65314 h 81761"/>
                  <a:gd name="connsiteX2" fmla="*/ 31286 w 75019"/>
                  <a:gd name="connsiteY2" fmla="*/ 67791 h 81761"/>
                  <a:gd name="connsiteX3" fmla="*/ 38764 w 75019"/>
                  <a:gd name="connsiteY3" fmla="*/ 68663 h 81761"/>
                  <a:gd name="connsiteX4" fmla="*/ 44407 w 75019"/>
                  <a:gd name="connsiteY4" fmla="*/ 68250 h 81761"/>
                  <a:gd name="connsiteX5" fmla="*/ 50004 w 75019"/>
                  <a:gd name="connsiteY5" fmla="*/ 66828 h 81761"/>
                  <a:gd name="connsiteX6" fmla="*/ 54363 w 75019"/>
                  <a:gd name="connsiteY6" fmla="*/ 63754 h 81761"/>
                  <a:gd name="connsiteX7" fmla="*/ 56152 w 75019"/>
                  <a:gd name="connsiteY7" fmla="*/ 58936 h 81761"/>
                  <a:gd name="connsiteX8" fmla="*/ 53904 w 75019"/>
                  <a:gd name="connsiteY8" fmla="*/ 53797 h 81761"/>
                  <a:gd name="connsiteX9" fmla="*/ 47756 w 75019"/>
                  <a:gd name="connsiteY9" fmla="*/ 50494 h 81761"/>
                  <a:gd name="connsiteX10" fmla="*/ 39269 w 75019"/>
                  <a:gd name="connsiteY10" fmla="*/ 48200 h 81761"/>
                  <a:gd name="connsiteX11" fmla="*/ 29680 w 75019"/>
                  <a:gd name="connsiteY11" fmla="*/ 46043 h 81761"/>
                  <a:gd name="connsiteX12" fmla="*/ 19953 w 75019"/>
                  <a:gd name="connsiteY12" fmla="*/ 43290 h 81761"/>
                  <a:gd name="connsiteX13" fmla="*/ 11466 w 75019"/>
                  <a:gd name="connsiteY13" fmla="*/ 39253 h 81761"/>
                  <a:gd name="connsiteX14" fmla="*/ 5455 w 75019"/>
                  <a:gd name="connsiteY14" fmla="*/ 32875 h 81761"/>
                  <a:gd name="connsiteX15" fmla="*/ 3116 w 75019"/>
                  <a:gd name="connsiteY15" fmla="*/ 23791 h 81761"/>
                  <a:gd name="connsiteX16" fmla="*/ 6098 w 75019"/>
                  <a:gd name="connsiteY16" fmla="*/ 13284 h 81761"/>
                  <a:gd name="connsiteX17" fmla="*/ 13714 w 75019"/>
                  <a:gd name="connsiteY17" fmla="*/ 5943 h 81761"/>
                  <a:gd name="connsiteX18" fmla="*/ 24450 w 75019"/>
                  <a:gd name="connsiteY18" fmla="*/ 1584 h 81761"/>
                  <a:gd name="connsiteX19" fmla="*/ 36424 w 75019"/>
                  <a:gd name="connsiteY19" fmla="*/ 161 h 81761"/>
                  <a:gd name="connsiteX20" fmla="*/ 49913 w 75019"/>
                  <a:gd name="connsiteY20" fmla="*/ 1446 h 81761"/>
                  <a:gd name="connsiteX21" fmla="*/ 61245 w 75019"/>
                  <a:gd name="connsiteY21" fmla="*/ 5943 h 81761"/>
                  <a:gd name="connsiteX22" fmla="*/ 69228 w 75019"/>
                  <a:gd name="connsiteY22" fmla="*/ 13742 h 81761"/>
                  <a:gd name="connsiteX23" fmla="*/ 72119 w 75019"/>
                  <a:gd name="connsiteY23" fmla="*/ 25350 h 81761"/>
                  <a:gd name="connsiteX24" fmla="*/ 53124 w 75019"/>
                  <a:gd name="connsiteY24" fmla="*/ 25350 h 81761"/>
                  <a:gd name="connsiteX25" fmla="*/ 51518 w 75019"/>
                  <a:gd name="connsiteY25" fmla="*/ 19524 h 81761"/>
                  <a:gd name="connsiteX26" fmla="*/ 47665 w 75019"/>
                  <a:gd name="connsiteY26" fmla="*/ 15899 h 81761"/>
                  <a:gd name="connsiteX27" fmla="*/ 42297 w 75019"/>
                  <a:gd name="connsiteY27" fmla="*/ 14064 h 81761"/>
                  <a:gd name="connsiteX28" fmla="*/ 35553 w 75019"/>
                  <a:gd name="connsiteY28" fmla="*/ 13513 h 81761"/>
                  <a:gd name="connsiteX29" fmla="*/ 30781 w 75019"/>
                  <a:gd name="connsiteY29" fmla="*/ 13926 h 81761"/>
                  <a:gd name="connsiteX30" fmla="*/ 26560 w 75019"/>
                  <a:gd name="connsiteY30" fmla="*/ 15486 h 81761"/>
                  <a:gd name="connsiteX31" fmla="*/ 23303 w 75019"/>
                  <a:gd name="connsiteY31" fmla="*/ 18239 h 81761"/>
                  <a:gd name="connsiteX32" fmla="*/ 22064 w 75019"/>
                  <a:gd name="connsiteY32" fmla="*/ 22368 h 81761"/>
                  <a:gd name="connsiteX33" fmla="*/ 23073 w 75019"/>
                  <a:gd name="connsiteY33" fmla="*/ 26085 h 81761"/>
                  <a:gd name="connsiteX34" fmla="*/ 27065 w 75019"/>
                  <a:gd name="connsiteY34" fmla="*/ 28746 h 81761"/>
                  <a:gd name="connsiteX35" fmla="*/ 35186 w 75019"/>
                  <a:gd name="connsiteY35" fmla="*/ 31132 h 81761"/>
                  <a:gd name="connsiteX36" fmla="*/ 48628 w 75019"/>
                  <a:gd name="connsiteY36" fmla="*/ 34206 h 81761"/>
                  <a:gd name="connsiteX37" fmla="*/ 55648 w 75019"/>
                  <a:gd name="connsiteY37" fmla="*/ 35720 h 81761"/>
                  <a:gd name="connsiteX38" fmla="*/ 64365 w 75019"/>
                  <a:gd name="connsiteY38" fmla="*/ 39436 h 81761"/>
                  <a:gd name="connsiteX39" fmla="*/ 71981 w 75019"/>
                  <a:gd name="connsiteY39" fmla="*/ 46135 h 81761"/>
                  <a:gd name="connsiteX40" fmla="*/ 75101 w 75019"/>
                  <a:gd name="connsiteY40" fmla="*/ 56963 h 81761"/>
                  <a:gd name="connsiteX41" fmla="*/ 72715 w 75019"/>
                  <a:gd name="connsiteY41" fmla="*/ 66920 h 81761"/>
                  <a:gd name="connsiteX42" fmla="*/ 65741 w 75019"/>
                  <a:gd name="connsiteY42" fmla="*/ 74811 h 81761"/>
                  <a:gd name="connsiteX43" fmla="*/ 54134 w 75019"/>
                  <a:gd name="connsiteY43" fmla="*/ 80088 h 81761"/>
                  <a:gd name="connsiteX44" fmla="*/ 38030 w 75019"/>
                  <a:gd name="connsiteY44" fmla="*/ 81923 h 81761"/>
                  <a:gd name="connsiteX45" fmla="*/ 23807 w 75019"/>
                  <a:gd name="connsiteY45" fmla="*/ 80271 h 81761"/>
                  <a:gd name="connsiteX46" fmla="*/ 11603 w 75019"/>
                  <a:gd name="connsiteY46" fmla="*/ 75362 h 81761"/>
                  <a:gd name="connsiteX47" fmla="*/ 3116 w 75019"/>
                  <a:gd name="connsiteY47" fmla="*/ 66736 h 81761"/>
                  <a:gd name="connsiteX48" fmla="*/ 88 w 75019"/>
                  <a:gd name="connsiteY48" fmla="*/ 54256 h 81761"/>
                  <a:gd name="connsiteX49" fmla="*/ 19082 w 75019"/>
                  <a:gd name="connsiteY49" fmla="*/ 54256 h 81761"/>
                  <a:gd name="connsiteX50" fmla="*/ 20687 w 75019"/>
                  <a:gd name="connsiteY50" fmla="*/ 60909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75019" h="81761">
                    <a:moveTo>
                      <a:pt x="20687" y="60909"/>
                    </a:moveTo>
                    <a:cubicBezTo>
                      <a:pt x="21834" y="62790"/>
                      <a:pt x="23165" y="64212"/>
                      <a:pt x="25046" y="65314"/>
                    </a:cubicBezTo>
                    <a:cubicBezTo>
                      <a:pt x="26790" y="66507"/>
                      <a:pt x="28946" y="67241"/>
                      <a:pt x="31286" y="67791"/>
                    </a:cubicBezTo>
                    <a:cubicBezTo>
                      <a:pt x="33671" y="68342"/>
                      <a:pt x="36149" y="68663"/>
                      <a:pt x="38764" y="68663"/>
                    </a:cubicBezTo>
                    <a:cubicBezTo>
                      <a:pt x="40553" y="68663"/>
                      <a:pt x="42389" y="68571"/>
                      <a:pt x="44407" y="68250"/>
                    </a:cubicBezTo>
                    <a:cubicBezTo>
                      <a:pt x="46380" y="68021"/>
                      <a:pt x="48261" y="67608"/>
                      <a:pt x="50004" y="66828"/>
                    </a:cubicBezTo>
                    <a:cubicBezTo>
                      <a:pt x="51748" y="66048"/>
                      <a:pt x="53262" y="65084"/>
                      <a:pt x="54363" y="63754"/>
                    </a:cubicBezTo>
                    <a:cubicBezTo>
                      <a:pt x="55510" y="62561"/>
                      <a:pt x="56152" y="60909"/>
                      <a:pt x="56152" y="58936"/>
                    </a:cubicBezTo>
                    <a:cubicBezTo>
                      <a:pt x="56152" y="56871"/>
                      <a:pt x="55373" y="55128"/>
                      <a:pt x="53904" y="53797"/>
                    </a:cubicBezTo>
                    <a:cubicBezTo>
                      <a:pt x="52252" y="52467"/>
                      <a:pt x="50280" y="51366"/>
                      <a:pt x="47756" y="50494"/>
                    </a:cubicBezTo>
                    <a:cubicBezTo>
                      <a:pt x="45279" y="49622"/>
                      <a:pt x="42389" y="48888"/>
                      <a:pt x="39269" y="48200"/>
                    </a:cubicBezTo>
                    <a:cubicBezTo>
                      <a:pt x="36149" y="47557"/>
                      <a:pt x="32937" y="46777"/>
                      <a:pt x="29680" y="46043"/>
                    </a:cubicBezTo>
                    <a:cubicBezTo>
                      <a:pt x="26285" y="45263"/>
                      <a:pt x="23073" y="44391"/>
                      <a:pt x="19953" y="43290"/>
                    </a:cubicBezTo>
                    <a:cubicBezTo>
                      <a:pt x="16834" y="42281"/>
                      <a:pt x="13943" y="40859"/>
                      <a:pt x="11466" y="39253"/>
                    </a:cubicBezTo>
                    <a:cubicBezTo>
                      <a:pt x="8942" y="37601"/>
                      <a:pt x="6969" y="35399"/>
                      <a:pt x="5455" y="32875"/>
                    </a:cubicBezTo>
                    <a:cubicBezTo>
                      <a:pt x="3850" y="30351"/>
                      <a:pt x="3116" y="27415"/>
                      <a:pt x="3116" y="23791"/>
                    </a:cubicBezTo>
                    <a:cubicBezTo>
                      <a:pt x="3116" y="19753"/>
                      <a:pt x="4079" y="16266"/>
                      <a:pt x="6098" y="13284"/>
                    </a:cubicBezTo>
                    <a:cubicBezTo>
                      <a:pt x="7979" y="10347"/>
                      <a:pt x="10594" y="7915"/>
                      <a:pt x="13714" y="5943"/>
                    </a:cubicBezTo>
                    <a:cubicBezTo>
                      <a:pt x="16834" y="3970"/>
                      <a:pt x="20458" y="2547"/>
                      <a:pt x="24450" y="1584"/>
                    </a:cubicBezTo>
                    <a:cubicBezTo>
                      <a:pt x="28441" y="574"/>
                      <a:pt x="32432" y="161"/>
                      <a:pt x="36424" y="161"/>
                    </a:cubicBezTo>
                    <a:cubicBezTo>
                      <a:pt x="41012" y="161"/>
                      <a:pt x="45508" y="574"/>
                      <a:pt x="49913" y="1446"/>
                    </a:cubicBezTo>
                    <a:cubicBezTo>
                      <a:pt x="54134" y="2455"/>
                      <a:pt x="57896" y="3878"/>
                      <a:pt x="61245" y="5943"/>
                    </a:cubicBezTo>
                    <a:cubicBezTo>
                      <a:pt x="64640" y="8053"/>
                      <a:pt x="67255" y="10577"/>
                      <a:pt x="69228" y="13742"/>
                    </a:cubicBezTo>
                    <a:cubicBezTo>
                      <a:pt x="71109" y="16908"/>
                      <a:pt x="72119" y="20854"/>
                      <a:pt x="72119" y="25350"/>
                    </a:cubicBezTo>
                    <a:lnTo>
                      <a:pt x="53124" y="25350"/>
                    </a:lnTo>
                    <a:cubicBezTo>
                      <a:pt x="53033" y="23056"/>
                      <a:pt x="52390" y="21083"/>
                      <a:pt x="51518" y="19524"/>
                    </a:cubicBezTo>
                    <a:cubicBezTo>
                      <a:pt x="50509" y="18009"/>
                      <a:pt x="49270" y="16817"/>
                      <a:pt x="47665" y="15899"/>
                    </a:cubicBezTo>
                    <a:cubicBezTo>
                      <a:pt x="46013" y="15027"/>
                      <a:pt x="44270" y="14385"/>
                      <a:pt x="42297" y="14064"/>
                    </a:cubicBezTo>
                    <a:cubicBezTo>
                      <a:pt x="40140" y="13742"/>
                      <a:pt x="37892" y="13513"/>
                      <a:pt x="35553" y="13513"/>
                    </a:cubicBezTo>
                    <a:cubicBezTo>
                      <a:pt x="33901" y="13513"/>
                      <a:pt x="32432" y="13605"/>
                      <a:pt x="30781" y="13926"/>
                    </a:cubicBezTo>
                    <a:cubicBezTo>
                      <a:pt x="29175" y="14293"/>
                      <a:pt x="27799" y="14706"/>
                      <a:pt x="26560" y="15486"/>
                    </a:cubicBezTo>
                    <a:cubicBezTo>
                      <a:pt x="25184" y="16266"/>
                      <a:pt x="24174" y="17137"/>
                      <a:pt x="23303" y="18239"/>
                    </a:cubicBezTo>
                    <a:cubicBezTo>
                      <a:pt x="22431" y="19294"/>
                      <a:pt x="22064" y="20716"/>
                      <a:pt x="22064" y="22368"/>
                    </a:cubicBezTo>
                    <a:cubicBezTo>
                      <a:pt x="22064" y="23928"/>
                      <a:pt x="22431" y="25121"/>
                      <a:pt x="23073" y="26085"/>
                    </a:cubicBezTo>
                    <a:cubicBezTo>
                      <a:pt x="23670" y="27094"/>
                      <a:pt x="25046" y="27966"/>
                      <a:pt x="27065" y="28746"/>
                    </a:cubicBezTo>
                    <a:cubicBezTo>
                      <a:pt x="28946" y="29480"/>
                      <a:pt x="31653" y="30351"/>
                      <a:pt x="35186" y="31132"/>
                    </a:cubicBezTo>
                    <a:cubicBezTo>
                      <a:pt x="38535" y="31912"/>
                      <a:pt x="43031" y="33013"/>
                      <a:pt x="48628" y="34206"/>
                    </a:cubicBezTo>
                    <a:cubicBezTo>
                      <a:pt x="50280" y="34527"/>
                      <a:pt x="52620" y="34986"/>
                      <a:pt x="55648" y="35720"/>
                    </a:cubicBezTo>
                    <a:cubicBezTo>
                      <a:pt x="58492" y="36500"/>
                      <a:pt x="61520" y="37830"/>
                      <a:pt x="64365" y="39436"/>
                    </a:cubicBezTo>
                    <a:cubicBezTo>
                      <a:pt x="67255" y="41088"/>
                      <a:pt x="69870" y="43382"/>
                      <a:pt x="71981" y="46135"/>
                    </a:cubicBezTo>
                    <a:cubicBezTo>
                      <a:pt x="74091" y="48980"/>
                      <a:pt x="75101" y="52604"/>
                      <a:pt x="75101" y="56963"/>
                    </a:cubicBezTo>
                    <a:cubicBezTo>
                      <a:pt x="75101" y="60588"/>
                      <a:pt x="74367" y="63845"/>
                      <a:pt x="72715" y="66920"/>
                    </a:cubicBezTo>
                    <a:cubicBezTo>
                      <a:pt x="71109" y="69994"/>
                      <a:pt x="68861" y="72609"/>
                      <a:pt x="65741" y="74811"/>
                    </a:cubicBezTo>
                    <a:cubicBezTo>
                      <a:pt x="62621" y="77105"/>
                      <a:pt x="58768" y="78849"/>
                      <a:pt x="54134" y="80088"/>
                    </a:cubicBezTo>
                    <a:cubicBezTo>
                      <a:pt x="49500" y="81281"/>
                      <a:pt x="44132" y="81923"/>
                      <a:pt x="38030" y="81923"/>
                    </a:cubicBezTo>
                    <a:cubicBezTo>
                      <a:pt x="33167" y="81923"/>
                      <a:pt x="28441" y="81372"/>
                      <a:pt x="23807" y="80271"/>
                    </a:cubicBezTo>
                    <a:cubicBezTo>
                      <a:pt x="19173" y="79308"/>
                      <a:pt x="15090" y="77656"/>
                      <a:pt x="11603" y="75362"/>
                    </a:cubicBezTo>
                    <a:cubicBezTo>
                      <a:pt x="7979" y="73068"/>
                      <a:pt x="5226" y="70223"/>
                      <a:pt x="3116" y="66736"/>
                    </a:cubicBezTo>
                    <a:cubicBezTo>
                      <a:pt x="959" y="63203"/>
                      <a:pt x="-4" y="59074"/>
                      <a:pt x="88" y="54256"/>
                    </a:cubicBezTo>
                    <a:lnTo>
                      <a:pt x="19082" y="54256"/>
                    </a:lnTo>
                    <a:cubicBezTo>
                      <a:pt x="19082" y="56871"/>
                      <a:pt x="19586" y="59074"/>
                      <a:pt x="20687" y="60909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579DEC8-33F3-6455-9414-CB126BFA5FD1}"/>
                </a:ext>
              </a:extLst>
            </p:cNvPr>
            <p:cNvSpPr/>
            <p:nvPr/>
          </p:nvSpPr>
          <p:spPr>
            <a:xfrm>
              <a:off x="5503916" y="7534940"/>
              <a:ext cx="27708" cy="30197"/>
            </a:xfrm>
            <a:custGeom>
              <a:avLst/>
              <a:gdLst>
                <a:gd name="connsiteX0" fmla="*/ 20697 w 75019"/>
                <a:gd name="connsiteY0" fmla="*/ 60909 h 81761"/>
                <a:gd name="connsiteX1" fmla="*/ 25056 w 75019"/>
                <a:gd name="connsiteY1" fmla="*/ 65314 h 81761"/>
                <a:gd name="connsiteX2" fmla="*/ 31295 w 75019"/>
                <a:gd name="connsiteY2" fmla="*/ 67791 h 81761"/>
                <a:gd name="connsiteX3" fmla="*/ 38774 w 75019"/>
                <a:gd name="connsiteY3" fmla="*/ 68663 h 81761"/>
                <a:gd name="connsiteX4" fmla="*/ 44417 w 75019"/>
                <a:gd name="connsiteY4" fmla="*/ 68250 h 81761"/>
                <a:gd name="connsiteX5" fmla="*/ 50014 w 75019"/>
                <a:gd name="connsiteY5" fmla="*/ 66828 h 81761"/>
                <a:gd name="connsiteX6" fmla="*/ 54373 w 75019"/>
                <a:gd name="connsiteY6" fmla="*/ 63754 h 81761"/>
                <a:gd name="connsiteX7" fmla="*/ 56162 w 75019"/>
                <a:gd name="connsiteY7" fmla="*/ 58936 h 81761"/>
                <a:gd name="connsiteX8" fmla="*/ 53914 w 75019"/>
                <a:gd name="connsiteY8" fmla="*/ 53797 h 81761"/>
                <a:gd name="connsiteX9" fmla="*/ 47766 w 75019"/>
                <a:gd name="connsiteY9" fmla="*/ 50494 h 81761"/>
                <a:gd name="connsiteX10" fmla="*/ 39279 w 75019"/>
                <a:gd name="connsiteY10" fmla="*/ 48200 h 81761"/>
                <a:gd name="connsiteX11" fmla="*/ 29690 w 75019"/>
                <a:gd name="connsiteY11" fmla="*/ 46043 h 81761"/>
                <a:gd name="connsiteX12" fmla="*/ 19963 w 75019"/>
                <a:gd name="connsiteY12" fmla="*/ 43290 h 81761"/>
                <a:gd name="connsiteX13" fmla="*/ 11475 w 75019"/>
                <a:gd name="connsiteY13" fmla="*/ 39253 h 81761"/>
                <a:gd name="connsiteX14" fmla="*/ 5465 w 75019"/>
                <a:gd name="connsiteY14" fmla="*/ 32875 h 81761"/>
                <a:gd name="connsiteX15" fmla="*/ 3125 w 75019"/>
                <a:gd name="connsiteY15" fmla="*/ 23791 h 81761"/>
                <a:gd name="connsiteX16" fmla="*/ 6107 w 75019"/>
                <a:gd name="connsiteY16" fmla="*/ 13284 h 81761"/>
                <a:gd name="connsiteX17" fmla="*/ 13724 w 75019"/>
                <a:gd name="connsiteY17" fmla="*/ 5943 h 81761"/>
                <a:gd name="connsiteX18" fmla="*/ 24459 w 75019"/>
                <a:gd name="connsiteY18" fmla="*/ 1584 h 81761"/>
                <a:gd name="connsiteX19" fmla="*/ 36434 w 75019"/>
                <a:gd name="connsiteY19" fmla="*/ 161 h 81761"/>
                <a:gd name="connsiteX20" fmla="*/ 49923 w 75019"/>
                <a:gd name="connsiteY20" fmla="*/ 1446 h 81761"/>
                <a:gd name="connsiteX21" fmla="*/ 61255 w 75019"/>
                <a:gd name="connsiteY21" fmla="*/ 5943 h 81761"/>
                <a:gd name="connsiteX22" fmla="*/ 69238 w 75019"/>
                <a:gd name="connsiteY22" fmla="*/ 13742 h 81761"/>
                <a:gd name="connsiteX23" fmla="*/ 72128 w 75019"/>
                <a:gd name="connsiteY23" fmla="*/ 25350 h 81761"/>
                <a:gd name="connsiteX24" fmla="*/ 53134 w 75019"/>
                <a:gd name="connsiteY24" fmla="*/ 25350 h 81761"/>
                <a:gd name="connsiteX25" fmla="*/ 51528 w 75019"/>
                <a:gd name="connsiteY25" fmla="*/ 19524 h 81761"/>
                <a:gd name="connsiteX26" fmla="*/ 47675 w 75019"/>
                <a:gd name="connsiteY26" fmla="*/ 15899 h 81761"/>
                <a:gd name="connsiteX27" fmla="*/ 42306 w 75019"/>
                <a:gd name="connsiteY27" fmla="*/ 14064 h 81761"/>
                <a:gd name="connsiteX28" fmla="*/ 35562 w 75019"/>
                <a:gd name="connsiteY28" fmla="*/ 13513 h 81761"/>
                <a:gd name="connsiteX29" fmla="*/ 30791 w 75019"/>
                <a:gd name="connsiteY29" fmla="*/ 13926 h 81761"/>
                <a:gd name="connsiteX30" fmla="*/ 26570 w 75019"/>
                <a:gd name="connsiteY30" fmla="*/ 15486 h 81761"/>
                <a:gd name="connsiteX31" fmla="*/ 23312 w 75019"/>
                <a:gd name="connsiteY31" fmla="*/ 18239 h 81761"/>
                <a:gd name="connsiteX32" fmla="*/ 22074 w 75019"/>
                <a:gd name="connsiteY32" fmla="*/ 22368 h 81761"/>
                <a:gd name="connsiteX33" fmla="*/ 23083 w 75019"/>
                <a:gd name="connsiteY33" fmla="*/ 26085 h 81761"/>
                <a:gd name="connsiteX34" fmla="*/ 27074 w 75019"/>
                <a:gd name="connsiteY34" fmla="*/ 28746 h 81761"/>
                <a:gd name="connsiteX35" fmla="*/ 35195 w 75019"/>
                <a:gd name="connsiteY35" fmla="*/ 31132 h 81761"/>
                <a:gd name="connsiteX36" fmla="*/ 48638 w 75019"/>
                <a:gd name="connsiteY36" fmla="*/ 34206 h 81761"/>
                <a:gd name="connsiteX37" fmla="*/ 55657 w 75019"/>
                <a:gd name="connsiteY37" fmla="*/ 35720 h 81761"/>
                <a:gd name="connsiteX38" fmla="*/ 64374 w 75019"/>
                <a:gd name="connsiteY38" fmla="*/ 39436 h 81761"/>
                <a:gd name="connsiteX39" fmla="*/ 71991 w 75019"/>
                <a:gd name="connsiteY39" fmla="*/ 46135 h 81761"/>
                <a:gd name="connsiteX40" fmla="*/ 75110 w 75019"/>
                <a:gd name="connsiteY40" fmla="*/ 56963 h 81761"/>
                <a:gd name="connsiteX41" fmla="*/ 72725 w 75019"/>
                <a:gd name="connsiteY41" fmla="*/ 66920 h 81761"/>
                <a:gd name="connsiteX42" fmla="*/ 65751 w 75019"/>
                <a:gd name="connsiteY42" fmla="*/ 74811 h 81761"/>
                <a:gd name="connsiteX43" fmla="*/ 54143 w 75019"/>
                <a:gd name="connsiteY43" fmla="*/ 80088 h 81761"/>
                <a:gd name="connsiteX44" fmla="*/ 38040 w 75019"/>
                <a:gd name="connsiteY44" fmla="*/ 81923 h 81761"/>
                <a:gd name="connsiteX45" fmla="*/ 23817 w 75019"/>
                <a:gd name="connsiteY45" fmla="*/ 80271 h 81761"/>
                <a:gd name="connsiteX46" fmla="*/ 11613 w 75019"/>
                <a:gd name="connsiteY46" fmla="*/ 75362 h 81761"/>
                <a:gd name="connsiteX47" fmla="*/ 3125 w 75019"/>
                <a:gd name="connsiteY47" fmla="*/ 66736 h 81761"/>
                <a:gd name="connsiteX48" fmla="*/ 97 w 75019"/>
                <a:gd name="connsiteY48" fmla="*/ 54256 h 81761"/>
                <a:gd name="connsiteX49" fmla="*/ 19091 w 75019"/>
                <a:gd name="connsiteY49" fmla="*/ 54256 h 81761"/>
                <a:gd name="connsiteX50" fmla="*/ 20697 w 75019"/>
                <a:gd name="connsiteY50" fmla="*/ 60909 h 81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5019" h="81761">
                  <a:moveTo>
                    <a:pt x="20697" y="60909"/>
                  </a:moveTo>
                  <a:cubicBezTo>
                    <a:pt x="21844" y="62790"/>
                    <a:pt x="23175" y="64212"/>
                    <a:pt x="25056" y="65314"/>
                  </a:cubicBezTo>
                  <a:cubicBezTo>
                    <a:pt x="26799" y="66507"/>
                    <a:pt x="28956" y="67241"/>
                    <a:pt x="31295" y="67791"/>
                  </a:cubicBezTo>
                  <a:cubicBezTo>
                    <a:pt x="33681" y="68342"/>
                    <a:pt x="36159" y="68663"/>
                    <a:pt x="38774" y="68663"/>
                  </a:cubicBezTo>
                  <a:cubicBezTo>
                    <a:pt x="40563" y="68663"/>
                    <a:pt x="42398" y="68571"/>
                    <a:pt x="44417" y="68250"/>
                  </a:cubicBezTo>
                  <a:cubicBezTo>
                    <a:pt x="46390" y="68021"/>
                    <a:pt x="48271" y="67608"/>
                    <a:pt x="50014" y="66828"/>
                  </a:cubicBezTo>
                  <a:cubicBezTo>
                    <a:pt x="51758" y="66048"/>
                    <a:pt x="53272" y="65084"/>
                    <a:pt x="54373" y="63754"/>
                  </a:cubicBezTo>
                  <a:cubicBezTo>
                    <a:pt x="55520" y="62561"/>
                    <a:pt x="56162" y="60909"/>
                    <a:pt x="56162" y="58936"/>
                  </a:cubicBezTo>
                  <a:cubicBezTo>
                    <a:pt x="56162" y="56871"/>
                    <a:pt x="55382" y="55128"/>
                    <a:pt x="53914" y="53797"/>
                  </a:cubicBezTo>
                  <a:cubicBezTo>
                    <a:pt x="52262" y="52467"/>
                    <a:pt x="50290" y="51366"/>
                    <a:pt x="47766" y="50494"/>
                  </a:cubicBezTo>
                  <a:cubicBezTo>
                    <a:pt x="45289" y="49622"/>
                    <a:pt x="42398" y="48888"/>
                    <a:pt x="39279" y="48200"/>
                  </a:cubicBezTo>
                  <a:cubicBezTo>
                    <a:pt x="36159" y="47557"/>
                    <a:pt x="32947" y="46777"/>
                    <a:pt x="29690" y="46043"/>
                  </a:cubicBezTo>
                  <a:cubicBezTo>
                    <a:pt x="26295" y="45263"/>
                    <a:pt x="23083" y="44391"/>
                    <a:pt x="19963" y="43290"/>
                  </a:cubicBezTo>
                  <a:cubicBezTo>
                    <a:pt x="16843" y="42281"/>
                    <a:pt x="13953" y="40859"/>
                    <a:pt x="11475" y="39253"/>
                  </a:cubicBezTo>
                  <a:cubicBezTo>
                    <a:pt x="8952" y="37601"/>
                    <a:pt x="6979" y="35399"/>
                    <a:pt x="5465" y="32875"/>
                  </a:cubicBezTo>
                  <a:cubicBezTo>
                    <a:pt x="3859" y="30351"/>
                    <a:pt x="3125" y="27415"/>
                    <a:pt x="3125" y="23791"/>
                  </a:cubicBezTo>
                  <a:cubicBezTo>
                    <a:pt x="3125" y="19753"/>
                    <a:pt x="4089" y="16266"/>
                    <a:pt x="6107" y="13284"/>
                  </a:cubicBezTo>
                  <a:cubicBezTo>
                    <a:pt x="7989" y="10347"/>
                    <a:pt x="10604" y="7915"/>
                    <a:pt x="13724" y="5943"/>
                  </a:cubicBezTo>
                  <a:cubicBezTo>
                    <a:pt x="16843" y="3970"/>
                    <a:pt x="20468" y="2547"/>
                    <a:pt x="24459" y="1584"/>
                  </a:cubicBezTo>
                  <a:cubicBezTo>
                    <a:pt x="28451" y="574"/>
                    <a:pt x="32442" y="161"/>
                    <a:pt x="36434" y="161"/>
                  </a:cubicBezTo>
                  <a:cubicBezTo>
                    <a:pt x="41022" y="161"/>
                    <a:pt x="45518" y="574"/>
                    <a:pt x="49923" y="1446"/>
                  </a:cubicBezTo>
                  <a:cubicBezTo>
                    <a:pt x="54143" y="2455"/>
                    <a:pt x="57905" y="3878"/>
                    <a:pt x="61255" y="5943"/>
                  </a:cubicBezTo>
                  <a:cubicBezTo>
                    <a:pt x="64650" y="8053"/>
                    <a:pt x="67265" y="10577"/>
                    <a:pt x="69238" y="13742"/>
                  </a:cubicBezTo>
                  <a:cubicBezTo>
                    <a:pt x="71119" y="16908"/>
                    <a:pt x="72128" y="20854"/>
                    <a:pt x="72128" y="25350"/>
                  </a:cubicBezTo>
                  <a:lnTo>
                    <a:pt x="53134" y="25350"/>
                  </a:lnTo>
                  <a:cubicBezTo>
                    <a:pt x="53042" y="23056"/>
                    <a:pt x="52400" y="21083"/>
                    <a:pt x="51528" y="19524"/>
                  </a:cubicBezTo>
                  <a:cubicBezTo>
                    <a:pt x="50519" y="18009"/>
                    <a:pt x="49280" y="16817"/>
                    <a:pt x="47675" y="15899"/>
                  </a:cubicBezTo>
                  <a:cubicBezTo>
                    <a:pt x="46023" y="15027"/>
                    <a:pt x="44279" y="14385"/>
                    <a:pt x="42306" y="14064"/>
                  </a:cubicBezTo>
                  <a:cubicBezTo>
                    <a:pt x="40150" y="13742"/>
                    <a:pt x="37902" y="13513"/>
                    <a:pt x="35562" y="13513"/>
                  </a:cubicBezTo>
                  <a:cubicBezTo>
                    <a:pt x="33910" y="13513"/>
                    <a:pt x="32442" y="13605"/>
                    <a:pt x="30791" y="13926"/>
                  </a:cubicBezTo>
                  <a:cubicBezTo>
                    <a:pt x="29185" y="14293"/>
                    <a:pt x="27808" y="14706"/>
                    <a:pt x="26570" y="15486"/>
                  </a:cubicBezTo>
                  <a:cubicBezTo>
                    <a:pt x="25193" y="16266"/>
                    <a:pt x="24184" y="17137"/>
                    <a:pt x="23312" y="18239"/>
                  </a:cubicBezTo>
                  <a:cubicBezTo>
                    <a:pt x="22441" y="19294"/>
                    <a:pt x="22074" y="20716"/>
                    <a:pt x="22074" y="22368"/>
                  </a:cubicBezTo>
                  <a:cubicBezTo>
                    <a:pt x="22074" y="23928"/>
                    <a:pt x="22441" y="25121"/>
                    <a:pt x="23083" y="26085"/>
                  </a:cubicBezTo>
                  <a:cubicBezTo>
                    <a:pt x="23679" y="27094"/>
                    <a:pt x="25056" y="27966"/>
                    <a:pt x="27074" y="28746"/>
                  </a:cubicBezTo>
                  <a:cubicBezTo>
                    <a:pt x="28956" y="29480"/>
                    <a:pt x="31662" y="30351"/>
                    <a:pt x="35195" y="31132"/>
                  </a:cubicBezTo>
                  <a:cubicBezTo>
                    <a:pt x="38544" y="31912"/>
                    <a:pt x="43040" y="33013"/>
                    <a:pt x="48638" y="34206"/>
                  </a:cubicBezTo>
                  <a:cubicBezTo>
                    <a:pt x="50290" y="34527"/>
                    <a:pt x="52629" y="34986"/>
                    <a:pt x="55657" y="35720"/>
                  </a:cubicBezTo>
                  <a:cubicBezTo>
                    <a:pt x="58502" y="36500"/>
                    <a:pt x="61530" y="37830"/>
                    <a:pt x="64374" y="39436"/>
                  </a:cubicBezTo>
                  <a:cubicBezTo>
                    <a:pt x="67265" y="41088"/>
                    <a:pt x="69880" y="43382"/>
                    <a:pt x="71991" y="46135"/>
                  </a:cubicBezTo>
                  <a:cubicBezTo>
                    <a:pt x="74101" y="48980"/>
                    <a:pt x="75110" y="52604"/>
                    <a:pt x="75110" y="56963"/>
                  </a:cubicBezTo>
                  <a:cubicBezTo>
                    <a:pt x="75110" y="60588"/>
                    <a:pt x="74376" y="63845"/>
                    <a:pt x="72725" y="66920"/>
                  </a:cubicBezTo>
                  <a:cubicBezTo>
                    <a:pt x="71119" y="69994"/>
                    <a:pt x="68871" y="72609"/>
                    <a:pt x="65751" y="74811"/>
                  </a:cubicBezTo>
                  <a:cubicBezTo>
                    <a:pt x="62631" y="77105"/>
                    <a:pt x="58777" y="78849"/>
                    <a:pt x="54143" y="80088"/>
                  </a:cubicBezTo>
                  <a:cubicBezTo>
                    <a:pt x="49510" y="81281"/>
                    <a:pt x="44142" y="81923"/>
                    <a:pt x="38040" y="81923"/>
                  </a:cubicBezTo>
                  <a:cubicBezTo>
                    <a:pt x="33176" y="81923"/>
                    <a:pt x="28451" y="81372"/>
                    <a:pt x="23817" y="80271"/>
                  </a:cubicBezTo>
                  <a:cubicBezTo>
                    <a:pt x="19183" y="79308"/>
                    <a:pt x="15100" y="77656"/>
                    <a:pt x="11613" y="75362"/>
                  </a:cubicBezTo>
                  <a:cubicBezTo>
                    <a:pt x="7989" y="73068"/>
                    <a:pt x="5236" y="70223"/>
                    <a:pt x="3125" y="66736"/>
                  </a:cubicBezTo>
                  <a:cubicBezTo>
                    <a:pt x="969" y="63203"/>
                    <a:pt x="6" y="59074"/>
                    <a:pt x="97" y="54256"/>
                  </a:cubicBezTo>
                  <a:lnTo>
                    <a:pt x="19091" y="54256"/>
                  </a:lnTo>
                  <a:cubicBezTo>
                    <a:pt x="19091" y="56871"/>
                    <a:pt x="19596" y="59074"/>
                    <a:pt x="20697" y="60909"/>
                  </a:cubicBezTo>
                  <a:close/>
                </a:path>
              </a:pathLst>
            </a:custGeom>
            <a:solidFill>
              <a:srgbClr val="265191"/>
            </a:solidFill>
            <a:ln w="29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17" name="Graphic 117">
              <a:extLst>
                <a:ext uri="{FF2B5EF4-FFF2-40B4-BE49-F238E27FC236}">
                  <a16:creationId xmlns:a16="http://schemas.microsoft.com/office/drawing/2014/main" id="{AAAE772C-D17D-3885-367A-4DCA37CD48E0}"/>
                </a:ext>
              </a:extLst>
            </p:cNvPr>
            <p:cNvGrpSpPr/>
            <p:nvPr/>
          </p:nvGrpSpPr>
          <p:grpSpPr>
            <a:xfrm>
              <a:off x="5534472" y="7534940"/>
              <a:ext cx="113749" cy="30197"/>
              <a:chOff x="-659515" y="4546143"/>
              <a:chExt cx="307978" cy="81761"/>
            </a:xfrm>
            <a:solidFill>
              <a:srgbClr val="265191"/>
            </a:solidFill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A77A215-C0DB-FD45-D249-68EBF554DEE9}"/>
                  </a:ext>
                </a:extLst>
              </p:cNvPr>
              <p:cNvSpPr/>
              <p:nvPr/>
            </p:nvSpPr>
            <p:spPr>
              <a:xfrm>
                <a:off x="-659515" y="4546143"/>
                <a:ext cx="87629" cy="81761"/>
              </a:xfrm>
              <a:custGeom>
                <a:avLst/>
                <a:gdLst>
                  <a:gd name="connsiteX0" fmla="*/ 21066 w 87629"/>
                  <a:gd name="connsiteY0" fmla="*/ 50953 h 81761"/>
                  <a:gd name="connsiteX1" fmla="*/ 25195 w 87629"/>
                  <a:gd name="connsiteY1" fmla="*/ 59395 h 81761"/>
                  <a:gd name="connsiteX2" fmla="*/ 32674 w 87629"/>
                  <a:gd name="connsiteY2" fmla="*/ 65314 h 81761"/>
                  <a:gd name="connsiteX3" fmla="*/ 43914 w 87629"/>
                  <a:gd name="connsiteY3" fmla="*/ 67608 h 81761"/>
                  <a:gd name="connsiteX4" fmla="*/ 55155 w 87629"/>
                  <a:gd name="connsiteY4" fmla="*/ 65314 h 81761"/>
                  <a:gd name="connsiteX5" fmla="*/ 62633 w 87629"/>
                  <a:gd name="connsiteY5" fmla="*/ 59395 h 81761"/>
                  <a:gd name="connsiteX6" fmla="*/ 66900 w 87629"/>
                  <a:gd name="connsiteY6" fmla="*/ 50953 h 81761"/>
                  <a:gd name="connsiteX7" fmla="*/ 68139 w 87629"/>
                  <a:gd name="connsiteY7" fmla="*/ 41409 h 81761"/>
                  <a:gd name="connsiteX8" fmla="*/ 66900 w 87629"/>
                  <a:gd name="connsiteY8" fmla="*/ 31453 h 81761"/>
                  <a:gd name="connsiteX9" fmla="*/ 62633 w 87629"/>
                  <a:gd name="connsiteY9" fmla="*/ 22827 h 81761"/>
                  <a:gd name="connsiteX10" fmla="*/ 55155 w 87629"/>
                  <a:gd name="connsiteY10" fmla="*/ 16817 h 81761"/>
                  <a:gd name="connsiteX11" fmla="*/ 43914 w 87629"/>
                  <a:gd name="connsiteY11" fmla="*/ 14614 h 81761"/>
                  <a:gd name="connsiteX12" fmla="*/ 32674 w 87629"/>
                  <a:gd name="connsiteY12" fmla="*/ 16817 h 81761"/>
                  <a:gd name="connsiteX13" fmla="*/ 25195 w 87629"/>
                  <a:gd name="connsiteY13" fmla="*/ 22827 h 81761"/>
                  <a:gd name="connsiteX14" fmla="*/ 21066 w 87629"/>
                  <a:gd name="connsiteY14" fmla="*/ 31453 h 81761"/>
                  <a:gd name="connsiteX15" fmla="*/ 19690 w 87629"/>
                  <a:gd name="connsiteY15" fmla="*/ 41409 h 81761"/>
                  <a:gd name="connsiteX16" fmla="*/ 21066 w 87629"/>
                  <a:gd name="connsiteY16" fmla="*/ 50953 h 81761"/>
                  <a:gd name="connsiteX17" fmla="*/ 3127 w 87629"/>
                  <a:gd name="connsiteY17" fmla="*/ 25121 h 81761"/>
                  <a:gd name="connsiteX18" fmla="*/ 11707 w 87629"/>
                  <a:gd name="connsiteY18" fmla="*/ 12091 h 81761"/>
                  <a:gd name="connsiteX19" fmla="*/ 25562 w 87629"/>
                  <a:gd name="connsiteY19" fmla="*/ 3327 h 81761"/>
                  <a:gd name="connsiteX20" fmla="*/ 43914 w 87629"/>
                  <a:gd name="connsiteY20" fmla="*/ 161 h 81761"/>
                  <a:gd name="connsiteX21" fmla="*/ 62404 w 87629"/>
                  <a:gd name="connsiteY21" fmla="*/ 3327 h 81761"/>
                  <a:gd name="connsiteX22" fmla="*/ 76122 w 87629"/>
                  <a:gd name="connsiteY22" fmla="*/ 12091 h 81761"/>
                  <a:gd name="connsiteX23" fmla="*/ 84747 w 87629"/>
                  <a:gd name="connsiteY23" fmla="*/ 25121 h 81761"/>
                  <a:gd name="connsiteX24" fmla="*/ 87729 w 87629"/>
                  <a:gd name="connsiteY24" fmla="*/ 41409 h 81761"/>
                  <a:gd name="connsiteX25" fmla="*/ 84747 w 87629"/>
                  <a:gd name="connsiteY25" fmla="*/ 57284 h 81761"/>
                  <a:gd name="connsiteX26" fmla="*/ 76122 w 87629"/>
                  <a:gd name="connsiteY26" fmla="*/ 70223 h 81761"/>
                  <a:gd name="connsiteX27" fmla="*/ 62404 w 87629"/>
                  <a:gd name="connsiteY27" fmla="*/ 78757 h 81761"/>
                  <a:gd name="connsiteX28" fmla="*/ 43914 w 87629"/>
                  <a:gd name="connsiteY28" fmla="*/ 81923 h 81761"/>
                  <a:gd name="connsiteX29" fmla="*/ 25562 w 87629"/>
                  <a:gd name="connsiteY29" fmla="*/ 78757 h 81761"/>
                  <a:gd name="connsiteX30" fmla="*/ 11707 w 87629"/>
                  <a:gd name="connsiteY30" fmla="*/ 70223 h 81761"/>
                  <a:gd name="connsiteX31" fmla="*/ 3127 w 87629"/>
                  <a:gd name="connsiteY31" fmla="*/ 57284 h 81761"/>
                  <a:gd name="connsiteX32" fmla="*/ 99 w 87629"/>
                  <a:gd name="connsiteY32" fmla="*/ 41409 h 81761"/>
                  <a:gd name="connsiteX33" fmla="*/ 3127 w 87629"/>
                  <a:gd name="connsiteY33" fmla="*/ 25121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7629" h="81761">
                    <a:moveTo>
                      <a:pt x="21066" y="50953"/>
                    </a:moveTo>
                    <a:cubicBezTo>
                      <a:pt x="21938" y="54118"/>
                      <a:pt x="23314" y="56871"/>
                      <a:pt x="25195" y="59395"/>
                    </a:cubicBezTo>
                    <a:cubicBezTo>
                      <a:pt x="27076" y="61918"/>
                      <a:pt x="29554" y="63845"/>
                      <a:pt x="32674" y="65314"/>
                    </a:cubicBezTo>
                    <a:cubicBezTo>
                      <a:pt x="35793" y="66828"/>
                      <a:pt x="39556" y="67608"/>
                      <a:pt x="43914" y="67608"/>
                    </a:cubicBezTo>
                    <a:cubicBezTo>
                      <a:pt x="48273" y="67608"/>
                      <a:pt x="52035" y="66828"/>
                      <a:pt x="55155" y="65314"/>
                    </a:cubicBezTo>
                    <a:cubicBezTo>
                      <a:pt x="58275" y="63845"/>
                      <a:pt x="60752" y="61918"/>
                      <a:pt x="62633" y="59395"/>
                    </a:cubicBezTo>
                    <a:cubicBezTo>
                      <a:pt x="64514" y="56871"/>
                      <a:pt x="66028" y="54118"/>
                      <a:pt x="66900" y="50953"/>
                    </a:cubicBezTo>
                    <a:cubicBezTo>
                      <a:pt x="67771" y="47879"/>
                      <a:pt x="68139" y="44713"/>
                      <a:pt x="68139" y="41409"/>
                    </a:cubicBezTo>
                    <a:cubicBezTo>
                      <a:pt x="68139" y="38014"/>
                      <a:pt x="67771" y="34619"/>
                      <a:pt x="66900" y="31453"/>
                    </a:cubicBezTo>
                    <a:cubicBezTo>
                      <a:pt x="66028" y="28287"/>
                      <a:pt x="64514" y="25350"/>
                      <a:pt x="62633" y="22827"/>
                    </a:cubicBezTo>
                    <a:cubicBezTo>
                      <a:pt x="60752" y="20304"/>
                      <a:pt x="58275" y="18331"/>
                      <a:pt x="55155" y="16817"/>
                    </a:cubicBezTo>
                    <a:cubicBezTo>
                      <a:pt x="52035" y="15348"/>
                      <a:pt x="48273" y="14614"/>
                      <a:pt x="43914" y="14614"/>
                    </a:cubicBezTo>
                    <a:cubicBezTo>
                      <a:pt x="39556" y="14614"/>
                      <a:pt x="35793" y="15348"/>
                      <a:pt x="32674" y="16817"/>
                    </a:cubicBezTo>
                    <a:cubicBezTo>
                      <a:pt x="29554" y="18331"/>
                      <a:pt x="27076" y="20304"/>
                      <a:pt x="25195" y="22827"/>
                    </a:cubicBezTo>
                    <a:cubicBezTo>
                      <a:pt x="23314" y="25350"/>
                      <a:pt x="21938" y="28287"/>
                      <a:pt x="21066" y="31453"/>
                    </a:cubicBezTo>
                    <a:cubicBezTo>
                      <a:pt x="20194" y="34619"/>
                      <a:pt x="19690" y="38014"/>
                      <a:pt x="19690" y="41409"/>
                    </a:cubicBezTo>
                    <a:cubicBezTo>
                      <a:pt x="19690" y="44713"/>
                      <a:pt x="20194" y="47879"/>
                      <a:pt x="21066" y="50953"/>
                    </a:cubicBezTo>
                    <a:close/>
                    <a:moveTo>
                      <a:pt x="3127" y="25121"/>
                    </a:moveTo>
                    <a:cubicBezTo>
                      <a:pt x="5100" y="20166"/>
                      <a:pt x="7991" y="15807"/>
                      <a:pt x="11707" y="12091"/>
                    </a:cubicBezTo>
                    <a:cubicBezTo>
                      <a:pt x="15469" y="8374"/>
                      <a:pt x="20103" y="5392"/>
                      <a:pt x="25562" y="3327"/>
                    </a:cubicBezTo>
                    <a:cubicBezTo>
                      <a:pt x="30930" y="1262"/>
                      <a:pt x="37032" y="161"/>
                      <a:pt x="43914" y="161"/>
                    </a:cubicBezTo>
                    <a:cubicBezTo>
                      <a:pt x="50796" y="161"/>
                      <a:pt x="57036" y="1262"/>
                      <a:pt x="62404" y="3327"/>
                    </a:cubicBezTo>
                    <a:cubicBezTo>
                      <a:pt x="67771" y="5392"/>
                      <a:pt x="72360" y="8374"/>
                      <a:pt x="76122" y="12091"/>
                    </a:cubicBezTo>
                    <a:cubicBezTo>
                      <a:pt x="79838" y="15807"/>
                      <a:pt x="82728" y="20166"/>
                      <a:pt x="84747" y="25121"/>
                    </a:cubicBezTo>
                    <a:cubicBezTo>
                      <a:pt x="86720" y="30168"/>
                      <a:pt x="87729" y="35628"/>
                      <a:pt x="87729" y="41409"/>
                    </a:cubicBezTo>
                    <a:cubicBezTo>
                      <a:pt x="87729" y="47099"/>
                      <a:pt x="86720" y="52375"/>
                      <a:pt x="84747" y="57284"/>
                    </a:cubicBezTo>
                    <a:cubicBezTo>
                      <a:pt x="82728" y="62240"/>
                      <a:pt x="79838" y="66598"/>
                      <a:pt x="76122" y="70223"/>
                    </a:cubicBezTo>
                    <a:cubicBezTo>
                      <a:pt x="72360" y="73848"/>
                      <a:pt x="67771" y="76692"/>
                      <a:pt x="62404" y="78757"/>
                    </a:cubicBezTo>
                    <a:cubicBezTo>
                      <a:pt x="57036" y="80822"/>
                      <a:pt x="50796" y="81923"/>
                      <a:pt x="43914" y="81923"/>
                    </a:cubicBezTo>
                    <a:cubicBezTo>
                      <a:pt x="37032" y="81923"/>
                      <a:pt x="30930" y="80822"/>
                      <a:pt x="25562" y="78757"/>
                    </a:cubicBezTo>
                    <a:cubicBezTo>
                      <a:pt x="20103" y="76692"/>
                      <a:pt x="15469" y="73848"/>
                      <a:pt x="11707" y="70223"/>
                    </a:cubicBezTo>
                    <a:cubicBezTo>
                      <a:pt x="7991" y="66598"/>
                      <a:pt x="5100" y="62240"/>
                      <a:pt x="3127" y="57284"/>
                    </a:cubicBezTo>
                    <a:cubicBezTo>
                      <a:pt x="1109" y="52375"/>
                      <a:pt x="99" y="47099"/>
                      <a:pt x="99" y="41409"/>
                    </a:cubicBezTo>
                    <a:cubicBezTo>
                      <a:pt x="99" y="35628"/>
                      <a:pt x="1109" y="30168"/>
                      <a:pt x="3127" y="25121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9748A4-D290-F70C-945D-6A4B494E4187}"/>
                  </a:ext>
                </a:extLst>
              </p:cNvPr>
              <p:cNvSpPr/>
              <p:nvPr/>
            </p:nvSpPr>
            <p:spPr>
              <a:xfrm>
                <a:off x="-562432" y="4546143"/>
                <a:ext cx="82996" cy="81761"/>
              </a:xfrm>
              <a:custGeom>
                <a:avLst/>
                <a:gdLst>
                  <a:gd name="connsiteX0" fmla="*/ 61131 w 82996"/>
                  <a:gd name="connsiteY0" fmla="*/ 22827 h 81761"/>
                  <a:gd name="connsiteX1" fmla="*/ 56773 w 82996"/>
                  <a:gd name="connsiteY1" fmla="*/ 18560 h 81761"/>
                  <a:gd name="connsiteX2" fmla="*/ 50900 w 82996"/>
                  <a:gd name="connsiteY2" fmla="*/ 15578 h 81761"/>
                  <a:gd name="connsiteX3" fmla="*/ 43926 w 82996"/>
                  <a:gd name="connsiteY3" fmla="*/ 14614 h 81761"/>
                  <a:gd name="connsiteX4" fmla="*/ 32686 w 82996"/>
                  <a:gd name="connsiteY4" fmla="*/ 16817 h 81761"/>
                  <a:gd name="connsiteX5" fmla="*/ 25207 w 82996"/>
                  <a:gd name="connsiteY5" fmla="*/ 22827 h 81761"/>
                  <a:gd name="connsiteX6" fmla="*/ 21078 w 82996"/>
                  <a:gd name="connsiteY6" fmla="*/ 31453 h 81761"/>
                  <a:gd name="connsiteX7" fmla="*/ 19702 w 82996"/>
                  <a:gd name="connsiteY7" fmla="*/ 41409 h 81761"/>
                  <a:gd name="connsiteX8" fmla="*/ 21078 w 82996"/>
                  <a:gd name="connsiteY8" fmla="*/ 50953 h 81761"/>
                  <a:gd name="connsiteX9" fmla="*/ 25207 w 82996"/>
                  <a:gd name="connsiteY9" fmla="*/ 59395 h 81761"/>
                  <a:gd name="connsiteX10" fmla="*/ 32686 w 82996"/>
                  <a:gd name="connsiteY10" fmla="*/ 65314 h 81761"/>
                  <a:gd name="connsiteX11" fmla="*/ 43926 w 82996"/>
                  <a:gd name="connsiteY11" fmla="*/ 67608 h 81761"/>
                  <a:gd name="connsiteX12" fmla="*/ 58011 w 82996"/>
                  <a:gd name="connsiteY12" fmla="*/ 62790 h 81761"/>
                  <a:gd name="connsiteX13" fmla="*/ 64159 w 82996"/>
                  <a:gd name="connsiteY13" fmla="*/ 50081 h 81761"/>
                  <a:gd name="connsiteX14" fmla="*/ 83108 w 82996"/>
                  <a:gd name="connsiteY14" fmla="*/ 50081 h 81761"/>
                  <a:gd name="connsiteX15" fmla="*/ 79254 w 82996"/>
                  <a:gd name="connsiteY15" fmla="*/ 63341 h 81761"/>
                  <a:gd name="connsiteX16" fmla="*/ 70995 w 82996"/>
                  <a:gd name="connsiteY16" fmla="*/ 73389 h 81761"/>
                  <a:gd name="connsiteX17" fmla="*/ 59021 w 82996"/>
                  <a:gd name="connsiteY17" fmla="*/ 79721 h 81761"/>
                  <a:gd name="connsiteX18" fmla="*/ 43926 w 82996"/>
                  <a:gd name="connsiteY18" fmla="*/ 81923 h 81761"/>
                  <a:gd name="connsiteX19" fmla="*/ 25574 w 82996"/>
                  <a:gd name="connsiteY19" fmla="*/ 78757 h 81761"/>
                  <a:gd name="connsiteX20" fmla="*/ 11719 w 82996"/>
                  <a:gd name="connsiteY20" fmla="*/ 70223 h 81761"/>
                  <a:gd name="connsiteX21" fmla="*/ 3139 w 82996"/>
                  <a:gd name="connsiteY21" fmla="*/ 57284 h 81761"/>
                  <a:gd name="connsiteX22" fmla="*/ 111 w 82996"/>
                  <a:gd name="connsiteY22" fmla="*/ 41409 h 81761"/>
                  <a:gd name="connsiteX23" fmla="*/ 3139 w 82996"/>
                  <a:gd name="connsiteY23" fmla="*/ 25121 h 81761"/>
                  <a:gd name="connsiteX24" fmla="*/ 11719 w 82996"/>
                  <a:gd name="connsiteY24" fmla="*/ 12091 h 81761"/>
                  <a:gd name="connsiteX25" fmla="*/ 25574 w 82996"/>
                  <a:gd name="connsiteY25" fmla="*/ 3327 h 81761"/>
                  <a:gd name="connsiteX26" fmla="*/ 43926 w 82996"/>
                  <a:gd name="connsiteY26" fmla="*/ 161 h 81761"/>
                  <a:gd name="connsiteX27" fmla="*/ 57920 w 82996"/>
                  <a:gd name="connsiteY27" fmla="*/ 1997 h 81761"/>
                  <a:gd name="connsiteX28" fmla="*/ 69619 w 82996"/>
                  <a:gd name="connsiteY28" fmla="*/ 7365 h 81761"/>
                  <a:gd name="connsiteX29" fmla="*/ 78107 w 82996"/>
                  <a:gd name="connsiteY29" fmla="*/ 16266 h 81761"/>
                  <a:gd name="connsiteX30" fmla="*/ 82374 w 82996"/>
                  <a:gd name="connsiteY30" fmla="*/ 28287 h 81761"/>
                  <a:gd name="connsiteX31" fmla="*/ 63379 w 82996"/>
                  <a:gd name="connsiteY31" fmla="*/ 28287 h 81761"/>
                  <a:gd name="connsiteX32" fmla="*/ 61131 w 82996"/>
                  <a:gd name="connsiteY32" fmla="*/ 22827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2996" h="81761">
                    <a:moveTo>
                      <a:pt x="61131" y="22827"/>
                    </a:moveTo>
                    <a:cubicBezTo>
                      <a:pt x="60030" y="21175"/>
                      <a:pt x="58516" y="19753"/>
                      <a:pt x="56773" y="18560"/>
                    </a:cubicBezTo>
                    <a:cubicBezTo>
                      <a:pt x="55029" y="17321"/>
                      <a:pt x="53056" y="16358"/>
                      <a:pt x="50900" y="15578"/>
                    </a:cubicBezTo>
                    <a:cubicBezTo>
                      <a:pt x="48652" y="14935"/>
                      <a:pt x="46312" y="14614"/>
                      <a:pt x="43926" y="14614"/>
                    </a:cubicBezTo>
                    <a:cubicBezTo>
                      <a:pt x="39568" y="14614"/>
                      <a:pt x="35806" y="15348"/>
                      <a:pt x="32686" y="16817"/>
                    </a:cubicBezTo>
                    <a:cubicBezTo>
                      <a:pt x="29566" y="18331"/>
                      <a:pt x="27089" y="20304"/>
                      <a:pt x="25207" y="22827"/>
                    </a:cubicBezTo>
                    <a:cubicBezTo>
                      <a:pt x="23326" y="25350"/>
                      <a:pt x="21950" y="28287"/>
                      <a:pt x="21078" y="31453"/>
                    </a:cubicBezTo>
                    <a:cubicBezTo>
                      <a:pt x="20207" y="34619"/>
                      <a:pt x="19702" y="38014"/>
                      <a:pt x="19702" y="41409"/>
                    </a:cubicBezTo>
                    <a:cubicBezTo>
                      <a:pt x="19702" y="44713"/>
                      <a:pt x="20207" y="47879"/>
                      <a:pt x="21078" y="50953"/>
                    </a:cubicBezTo>
                    <a:cubicBezTo>
                      <a:pt x="21950" y="54118"/>
                      <a:pt x="23326" y="56871"/>
                      <a:pt x="25207" y="59395"/>
                    </a:cubicBezTo>
                    <a:cubicBezTo>
                      <a:pt x="27089" y="61918"/>
                      <a:pt x="29566" y="63845"/>
                      <a:pt x="32686" y="65314"/>
                    </a:cubicBezTo>
                    <a:cubicBezTo>
                      <a:pt x="35806" y="66828"/>
                      <a:pt x="39568" y="67608"/>
                      <a:pt x="43926" y="67608"/>
                    </a:cubicBezTo>
                    <a:cubicBezTo>
                      <a:pt x="49937" y="67608"/>
                      <a:pt x="54662" y="65956"/>
                      <a:pt x="58011" y="62790"/>
                    </a:cubicBezTo>
                    <a:cubicBezTo>
                      <a:pt x="61407" y="59578"/>
                      <a:pt x="63379" y="55311"/>
                      <a:pt x="64159" y="50081"/>
                    </a:cubicBezTo>
                    <a:lnTo>
                      <a:pt x="83108" y="50081"/>
                    </a:lnTo>
                    <a:cubicBezTo>
                      <a:pt x="82603" y="54990"/>
                      <a:pt x="81364" y="59395"/>
                      <a:pt x="79254" y="63341"/>
                    </a:cubicBezTo>
                    <a:cubicBezTo>
                      <a:pt x="77143" y="67241"/>
                      <a:pt x="74390" y="70636"/>
                      <a:pt x="70995" y="73389"/>
                    </a:cubicBezTo>
                    <a:cubicBezTo>
                      <a:pt x="67646" y="76142"/>
                      <a:pt x="63655" y="78298"/>
                      <a:pt x="59021" y="79721"/>
                    </a:cubicBezTo>
                    <a:cubicBezTo>
                      <a:pt x="54433" y="81143"/>
                      <a:pt x="49432" y="81923"/>
                      <a:pt x="43926" y="81923"/>
                    </a:cubicBezTo>
                    <a:cubicBezTo>
                      <a:pt x="37044" y="81923"/>
                      <a:pt x="30943" y="80822"/>
                      <a:pt x="25574" y="78757"/>
                    </a:cubicBezTo>
                    <a:cubicBezTo>
                      <a:pt x="20115" y="76692"/>
                      <a:pt x="15481" y="73848"/>
                      <a:pt x="11719" y="70223"/>
                    </a:cubicBezTo>
                    <a:cubicBezTo>
                      <a:pt x="8003" y="66598"/>
                      <a:pt x="5112" y="62240"/>
                      <a:pt x="3139" y="57284"/>
                    </a:cubicBezTo>
                    <a:cubicBezTo>
                      <a:pt x="1121" y="52375"/>
                      <a:pt x="111" y="47099"/>
                      <a:pt x="111" y="41409"/>
                    </a:cubicBezTo>
                    <a:cubicBezTo>
                      <a:pt x="111" y="35628"/>
                      <a:pt x="1121" y="30168"/>
                      <a:pt x="3139" y="25121"/>
                    </a:cubicBezTo>
                    <a:cubicBezTo>
                      <a:pt x="5112" y="20166"/>
                      <a:pt x="8003" y="15807"/>
                      <a:pt x="11719" y="12091"/>
                    </a:cubicBezTo>
                    <a:cubicBezTo>
                      <a:pt x="15481" y="8374"/>
                      <a:pt x="20115" y="5392"/>
                      <a:pt x="25574" y="3327"/>
                    </a:cubicBezTo>
                    <a:cubicBezTo>
                      <a:pt x="30943" y="1262"/>
                      <a:pt x="37044" y="161"/>
                      <a:pt x="43926" y="161"/>
                    </a:cubicBezTo>
                    <a:cubicBezTo>
                      <a:pt x="48790" y="161"/>
                      <a:pt x="53561" y="804"/>
                      <a:pt x="57920" y="1997"/>
                    </a:cubicBezTo>
                    <a:cubicBezTo>
                      <a:pt x="62278" y="3235"/>
                      <a:pt x="66132" y="5071"/>
                      <a:pt x="69619" y="7365"/>
                    </a:cubicBezTo>
                    <a:cubicBezTo>
                      <a:pt x="73014" y="9796"/>
                      <a:pt x="75858" y="12733"/>
                      <a:pt x="78107" y="16266"/>
                    </a:cubicBezTo>
                    <a:cubicBezTo>
                      <a:pt x="80355" y="19753"/>
                      <a:pt x="81731" y="23791"/>
                      <a:pt x="82374" y="28287"/>
                    </a:cubicBezTo>
                    <a:lnTo>
                      <a:pt x="63379" y="28287"/>
                    </a:lnTo>
                    <a:cubicBezTo>
                      <a:pt x="63012" y="26314"/>
                      <a:pt x="62278" y="24479"/>
                      <a:pt x="61131" y="22827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6058F40-7D4A-4AD0-03DE-CE8D77B79472}"/>
                  </a:ext>
                </a:extLst>
              </p:cNvPr>
              <p:cNvSpPr/>
              <p:nvPr/>
            </p:nvSpPr>
            <p:spPr>
              <a:xfrm>
                <a:off x="-466069" y="4547978"/>
                <a:ext cx="19590" cy="78182"/>
              </a:xfrm>
              <a:custGeom>
                <a:avLst/>
                <a:gdLst>
                  <a:gd name="connsiteX0" fmla="*/ 19719 w 19590"/>
                  <a:gd name="connsiteY0" fmla="*/ 161 h 78182"/>
                  <a:gd name="connsiteX1" fmla="*/ 19719 w 19590"/>
                  <a:gd name="connsiteY1" fmla="*/ 78344 h 78182"/>
                  <a:gd name="connsiteX2" fmla="*/ 129 w 19590"/>
                  <a:gd name="connsiteY2" fmla="*/ 78344 h 78182"/>
                  <a:gd name="connsiteX3" fmla="*/ 129 w 19590"/>
                  <a:gd name="connsiteY3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0" h="78182">
                    <a:moveTo>
                      <a:pt x="19719" y="161"/>
                    </a:moveTo>
                    <a:lnTo>
                      <a:pt x="19719" y="78344"/>
                    </a:lnTo>
                    <a:lnTo>
                      <a:pt x="129" y="78344"/>
                    </a:lnTo>
                    <a:lnTo>
                      <a:pt x="129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70901E49-D2DA-19F5-B462-E58A0643C53F}"/>
                  </a:ext>
                </a:extLst>
              </p:cNvPr>
              <p:cNvSpPr/>
              <p:nvPr/>
            </p:nvSpPr>
            <p:spPr>
              <a:xfrm>
                <a:off x="-438616" y="4547978"/>
                <a:ext cx="87079" cy="78182"/>
              </a:xfrm>
              <a:custGeom>
                <a:avLst/>
                <a:gdLst>
                  <a:gd name="connsiteX0" fmla="*/ 55000 w 87079"/>
                  <a:gd name="connsiteY0" fmla="*/ 48108 h 78182"/>
                  <a:gd name="connsiteX1" fmla="*/ 43805 w 87079"/>
                  <a:gd name="connsiteY1" fmla="*/ 19432 h 78182"/>
                  <a:gd name="connsiteX2" fmla="*/ 43530 w 87079"/>
                  <a:gd name="connsiteY2" fmla="*/ 19432 h 78182"/>
                  <a:gd name="connsiteX3" fmla="*/ 31922 w 87079"/>
                  <a:gd name="connsiteY3" fmla="*/ 48108 h 78182"/>
                  <a:gd name="connsiteX4" fmla="*/ 53899 w 87079"/>
                  <a:gd name="connsiteY4" fmla="*/ 161 h 78182"/>
                  <a:gd name="connsiteX5" fmla="*/ 87207 w 87079"/>
                  <a:gd name="connsiteY5" fmla="*/ 78344 h 78182"/>
                  <a:gd name="connsiteX6" fmla="*/ 66883 w 87079"/>
                  <a:gd name="connsiteY6" fmla="*/ 78344 h 78182"/>
                  <a:gd name="connsiteX7" fmla="*/ 60138 w 87079"/>
                  <a:gd name="connsiteY7" fmla="*/ 60955 h 78182"/>
                  <a:gd name="connsiteX8" fmla="*/ 26830 w 87079"/>
                  <a:gd name="connsiteY8" fmla="*/ 60955 h 78182"/>
                  <a:gd name="connsiteX9" fmla="*/ 19810 w 87079"/>
                  <a:gd name="connsiteY9" fmla="*/ 78344 h 78182"/>
                  <a:gd name="connsiteX10" fmla="*/ 128 w 87079"/>
                  <a:gd name="connsiteY10" fmla="*/ 78344 h 78182"/>
                  <a:gd name="connsiteX11" fmla="*/ 33803 w 87079"/>
                  <a:gd name="connsiteY11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079" h="78182">
                    <a:moveTo>
                      <a:pt x="55000" y="48108"/>
                    </a:moveTo>
                    <a:lnTo>
                      <a:pt x="43805" y="19432"/>
                    </a:lnTo>
                    <a:lnTo>
                      <a:pt x="43530" y="19432"/>
                    </a:lnTo>
                    <a:lnTo>
                      <a:pt x="31922" y="48108"/>
                    </a:lnTo>
                    <a:close/>
                    <a:moveTo>
                      <a:pt x="53899" y="161"/>
                    </a:moveTo>
                    <a:lnTo>
                      <a:pt x="87207" y="78344"/>
                    </a:lnTo>
                    <a:lnTo>
                      <a:pt x="66883" y="78344"/>
                    </a:lnTo>
                    <a:lnTo>
                      <a:pt x="60138" y="60955"/>
                    </a:lnTo>
                    <a:lnTo>
                      <a:pt x="26830" y="60955"/>
                    </a:lnTo>
                    <a:lnTo>
                      <a:pt x="19810" y="78344"/>
                    </a:lnTo>
                    <a:lnTo>
                      <a:pt x="128" y="78344"/>
                    </a:lnTo>
                    <a:lnTo>
                      <a:pt x="33803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118" name="Graphic 117">
              <a:extLst>
                <a:ext uri="{FF2B5EF4-FFF2-40B4-BE49-F238E27FC236}">
                  <a16:creationId xmlns:a16="http://schemas.microsoft.com/office/drawing/2014/main" id="{C35AC0E0-65A6-0A72-D65B-1CD64238AA1C}"/>
                </a:ext>
              </a:extLst>
            </p:cNvPr>
            <p:cNvGrpSpPr/>
            <p:nvPr/>
          </p:nvGrpSpPr>
          <p:grpSpPr>
            <a:xfrm>
              <a:off x="5644252" y="7534950"/>
              <a:ext cx="107995" cy="30197"/>
              <a:chOff x="-362281" y="4546143"/>
              <a:chExt cx="292400" cy="81761"/>
            </a:xfrm>
            <a:solidFill>
              <a:srgbClr val="265191"/>
            </a:solidFill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111D29D-4537-63D6-6F02-244D79AFC0CA}"/>
                  </a:ext>
                </a:extLst>
              </p:cNvPr>
              <p:cNvSpPr/>
              <p:nvPr/>
            </p:nvSpPr>
            <p:spPr>
              <a:xfrm>
                <a:off x="-362281" y="4547978"/>
                <a:ext cx="73040" cy="78182"/>
              </a:xfrm>
              <a:custGeom>
                <a:avLst/>
                <a:gdLst>
                  <a:gd name="connsiteX0" fmla="*/ 138 w 73040"/>
                  <a:gd name="connsiteY0" fmla="*/ 14614 h 78182"/>
                  <a:gd name="connsiteX1" fmla="*/ 138 w 73040"/>
                  <a:gd name="connsiteY1" fmla="*/ 161 h 78182"/>
                  <a:gd name="connsiteX2" fmla="*/ 73178 w 73040"/>
                  <a:gd name="connsiteY2" fmla="*/ 161 h 78182"/>
                  <a:gd name="connsiteX3" fmla="*/ 73178 w 73040"/>
                  <a:gd name="connsiteY3" fmla="*/ 14614 h 78182"/>
                  <a:gd name="connsiteX4" fmla="*/ 46430 w 73040"/>
                  <a:gd name="connsiteY4" fmla="*/ 14614 h 78182"/>
                  <a:gd name="connsiteX5" fmla="*/ 46430 w 73040"/>
                  <a:gd name="connsiteY5" fmla="*/ 78344 h 78182"/>
                  <a:gd name="connsiteX6" fmla="*/ 26840 w 73040"/>
                  <a:gd name="connsiteY6" fmla="*/ 78344 h 78182"/>
                  <a:gd name="connsiteX7" fmla="*/ 26840 w 73040"/>
                  <a:gd name="connsiteY7" fmla="*/ 14614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040" h="78182">
                    <a:moveTo>
                      <a:pt x="138" y="14614"/>
                    </a:moveTo>
                    <a:lnTo>
                      <a:pt x="138" y="161"/>
                    </a:lnTo>
                    <a:lnTo>
                      <a:pt x="73178" y="161"/>
                    </a:lnTo>
                    <a:lnTo>
                      <a:pt x="73178" y="14614"/>
                    </a:lnTo>
                    <a:lnTo>
                      <a:pt x="46430" y="14614"/>
                    </a:lnTo>
                    <a:lnTo>
                      <a:pt x="46430" y="78344"/>
                    </a:lnTo>
                    <a:lnTo>
                      <a:pt x="26840" y="78344"/>
                    </a:lnTo>
                    <a:lnTo>
                      <a:pt x="26840" y="14614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8B83E22-E594-2FF1-FFFD-AFAAED10396F}"/>
                  </a:ext>
                </a:extLst>
              </p:cNvPr>
              <p:cNvSpPr/>
              <p:nvPr/>
            </p:nvSpPr>
            <p:spPr>
              <a:xfrm>
                <a:off x="-279018" y="4547978"/>
                <a:ext cx="19590" cy="78182"/>
              </a:xfrm>
              <a:custGeom>
                <a:avLst/>
                <a:gdLst>
                  <a:gd name="connsiteX0" fmla="*/ 19742 w 19590"/>
                  <a:gd name="connsiteY0" fmla="*/ 161 h 78182"/>
                  <a:gd name="connsiteX1" fmla="*/ 19742 w 19590"/>
                  <a:gd name="connsiteY1" fmla="*/ 78344 h 78182"/>
                  <a:gd name="connsiteX2" fmla="*/ 151 w 19590"/>
                  <a:gd name="connsiteY2" fmla="*/ 78344 h 78182"/>
                  <a:gd name="connsiteX3" fmla="*/ 151 w 19590"/>
                  <a:gd name="connsiteY3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90" h="78182">
                    <a:moveTo>
                      <a:pt x="19742" y="161"/>
                    </a:moveTo>
                    <a:lnTo>
                      <a:pt x="19742" y="78344"/>
                    </a:lnTo>
                    <a:lnTo>
                      <a:pt x="151" y="78344"/>
                    </a:lnTo>
                    <a:lnTo>
                      <a:pt x="151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5D822FA-F354-2683-E241-4D28A179A597}"/>
                  </a:ext>
                </a:extLst>
              </p:cNvPr>
              <p:cNvSpPr/>
              <p:nvPr/>
            </p:nvSpPr>
            <p:spPr>
              <a:xfrm>
                <a:off x="-246105" y="4546143"/>
                <a:ext cx="87629" cy="81761"/>
              </a:xfrm>
              <a:custGeom>
                <a:avLst/>
                <a:gdLst>
                  <a:gd name="connsiteX0" fmla="*/ 21116 w 87629"/>
                  <a:gd name="connsiteY0" fmla="*/ 50953 h 81761"/>
                  <a:gd name="connsiteX1" fmla="*/ 25245 w 87629"/>
                  <a:gd name="connsiteY1" fmla="*/ 59395 h 81761"/>
                  <a:gd name="connsiteX2" fmla="*/ 32723 w 87629"/>
                  <a:gd name="connsiteY2" fmla="*/ 65314 h 81761"/>
                  <a:gd name="connsiteX3" fmla="*/ 43964 w 87629"/>
                  <a:gd name="connsiteY3" fmla="*/ 67608 h 81761"/>
                  <a:gd name="connsiteX4" fmla="*/ 55204 w 87629"/>
                  <a:gd name="connsiteY4" fmla="*/ 65314 h 81761"/>
                  <a:gd name="connsiteX5" fmla="*/ 62683 w 87629"/>
                  <a:gd name="connsiteY5" fmla="*/ 59395 h 81761"/>
                  <a:gd name="connsiteX6" fmla="*/ 66950 w 87629"/>
                  <a:gd name="connsiteY6" fmla="*/ 50953 h 81761"/>
                  <a:gd name="connsiteX7" fmla="*/ 68188 w 87629"/>
                  <a:gd name="connsiteY7" fmla="*/ 41409 h 81761"/>
                  <a:gd name="connsiteX8" fmla="*/ 66950 w 87629"/>
                  <a:gd name="connsiteY8" fmla="*/ 31453 h 81761"/>
                  <a:gd name="connsiteX9" fmla="*/ 62683 w 87629"/>
                  <a:gd name="connsiteY9" fmla="*/ 22827 h 81761"/>
                  <a:gd name="connsiteX10" fmla="*/ 55204 w 87629"/>
                  <a:gd name="connsiteY10" fmla="*/ 16817 h 81761"/>
                  <a:gd name="connsiteX11" fmla="*/ 43964 w 87629"/>
                  <a:gd name="connsiteY11" fmla="*/ 14614 h 81761"/>
                  <a:gd name="connsiteX12" fmla="*/ 32723 w 87629"/>
                  <a:gd name="connsiteY12" fmla="*/ 16817 h 81761"/>
                  <a:gd name="connsiteX13" fmla="*/ 25245 w 87629"/>
                  <a:gd name="connsiteY13" fmla="*/ 22827 h 81761"/>
                  <a:gd name="connsiteX14" fmla="*/ 21116 w 87629"/>
                  <a:gd name="connsiteY14" fmla="*/ 31453 h 81761"/>
                  <a:gd name="connsiteX15" fmla="*/ 19739 w 87629"/>
                  <a:gd name="connsiteY15" fmla="*/ 41409 h 81761"/>
                  <a:gd name="connsiteX16" fmla="*/ 21116 w 87629"/>
                  <a:gd name="connsiteY16" fmla="*/ 50953 h 81761"/>
                  <a:gd name="connsiteX17" fmla="*/ 3177 w 87629"/>
                  <a:gd name="connsiteY17" fmla="*/ 25121 h 81761"/>
                  <a:gd name="connsiteX18" fmla="*/ 11756 w 87629"/>
                  <a:gd name="connsiteY18" fmla="*/ 12091 h 81761"/>
                  <a:gd name="connsiteX19" fmla="*/ 25612 w 87629"/>
                  <a:gd name="connsiteY19" fmla="*/ 3327 h 81761"/>
                  <a:gd name="connsiteX20" fmla="*/ 43964 w 87629"/>
                  <a:gd name="connsiteY20" fmla="*/ 161 h 81761"/>
                  <a:gd name="connsiteX21" fmla="*/ 62453 w 87629"/>
                  <a:gd name="connsiteY21" fmla="*/ 3327 h 81761"/>
                  <a:gd name="connsiteX22" fmla="*/ 76171 w 87629"/>
                  <a:gd name="connsiteY22" fmla="*/ 12091 h 81761"/>
                  <a:gd name="connsiteX23" fmla="*/ 84797 w 87629"/>
                  <a:gd name="connsiteY23" fmla="*/ 25121 h 81761"/>
                  <a:gd name="connsiteX24" fmla="*/ 87779 w 87629"/>
                  <a:gd name="connsiteY24" fmla="*/ 41409 h 81761"/>
                  <a:gd name="connsiteX25" fmla="*/ 84797 w 87629"/>
                  <a:gd name="connsiteY25" fmla="*/ 57284 h 81761"/>
                  <a:gd name="connsiteX26" fmla="*/ 76171 w 87629"/>
                  <a:gd name="connsiteY26" fmla="*/ 70223 h 81761"/>
                  <a:gd name="connsiteX27" fmla="*/ 62453 w 87629"/>
                  <a:gd name="connsiteY27" fmla="*/ 78757 h 81761"/>
                  <a:gd name="connsiteX28" fmla="*/ 43964 w 87629"/>
                  <a:gd name="connsiteY28" fmla="*/ 81923 h 81761"/>
                  <a:gd name="connsiteX29" fmla="*/ 25612 w 87629"/>
                  <a:gd name="connsiteY29" fmla="*/ 78757 h 81761"/>
                  <a:gd name="connsiteX30" fmla="*/ 11756 w 87629"/>
                  <a:gd name="connsiteY30" fmla="*/ 70223 h 81761"/>
                  <a:gd name="connsiteX31" fmla="*/ 3177 w 87629"/>
                  <a:gd name="connsiteY31" fmla="*/ 57284 h 81761"/>
                  <a:gd name="connsiteX32" fmla="*/ 149 w 87629"/>
                  <a:gd name="connsiteY32" fmla="*/ 41409 h 81761"/>
                  <a:gd name="connsiteX33" fmla="*/ 3177 w 87629"/>
                  <a:gd name="connsiteY33" fmla="*/ 25121 h 81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7629" h="81761">
                    <a:moveTo>
                      <a:pt x="21116" y="50953"/>
                    </a:moveTo>
                    <a:cubicBezTo>
                      <a:pt x="21988" y="54118"/>
                      <a:pt x="23364" y="56871"/>
                      <a:pt x="25245" y="59395"/>
                    </a:cubicBezTo>
                    <a:cubicBezTo>
                      <a:pt x="27126" y="61918"/>
                      <a:pt x="29604" y="63845"/>
                      <a:pt x="32723" y="65314"/>
                    </a:cubicBezTo>
                    <a:cubicBezTo>
                      <a:pt x="35843" y="66828"/>
                      <a:pt x="39605" y="67608"/>
                      <a:pt x="43964" y="67608"/>
                    </a:cubicBezTo>
                    <a:cubicBezTo>
                      <a:pt x="48322" y="67608"/>
                      <a:pt x="52085" y="66828"/>
                      <a:pt x="55204" y="65314"/>
                    </a:cubicBezTo>
                    <a:cubicBezTo>
                      <a:pt x="58324" y="63845"/>
                      <a:pt x="60802" y="61918"/>
                      <a:pt x="62683" y="59395"/>
                    </a:cubicBezTo>
                    <a:cubicBezTo>
                      <a:pt x="64564" y="56871"/>
                      <a:pt x="66078" y="54118"/>
                      <a:pt x="66950" y="50953"/>
                    </a:cubicBezTo>
                    <a:cubicBezTo>
                      <a:pt x="67821" y="47879"/>
                      <a:pt x="68188" y="44713"/>
                      <a:pt x="68188" y="41409"/>
                    </a:cubicBezTo>
                    <a:cubicBezTo>
                      <a:pt x="68188" y="38014"/>
                      <a:pt x="67821" y="34619"/>
                      <a:pt x="66950" y="31453"/>
                    </a:cubicBezTo>
                    <a:cubicBezTo>
                      <a:pt x="66078" y="28287"/>
                      <a:pt x="64564" y="25350"/>
                      <a:pt x="62683" y="22827"/>
                    </a:cubicBezTo>
                    <a:cubicBezTo>
                      <a:pt x="60802" y="20304"/>
                      <a:pt x="58324" y="18331"/>
                      <a:pt x="55204" y="16817"/>
                    </a:cubicBezTo>
                    <a:cubicBezTo>
                      <a:pt x="52085" y="15348"/>
                      <a:pt x="48322" y="14614"/>
                      <a:pt x="43964" y="14614"/>
                    </a:cubicBezTo>
                    <a:cubicBezTo>
                      <a:pt x="39605" y="14614"/>
                      <a:pt x="35843" y="15348"/>
                      <a:pt x="32723" y="16817"/>
                    </a:cubicBezTo>
                    <a:cubicBezTo>
                      <a:pt x="29604" y="18331"/>
                      <a:pt x="27126" y="20304"/>
                      <a:pt x="25245" y="22827"/>
                    </a:cubicBezTo>
                    <a:cubicBezTo>
                      <a:pt x="23364" y="25350"/>
                      <a:pt x="21988" y="28287"/>
                      <a:pt x="21116" y="31453"/>
                    </a:cubicBezTo>
                    <a:cubicBezTo>
                      <a:pt x="20244" y="34619"/>
                      <a:pt x="19739" y="38014"/>
                      <a:pt x="19739" y="41409"/>
                    </a:cubicBezTo>
                    <a:cubicBezTo>
                      <a:pt x="19739" y="44713"/>
                      <a:pt x="20244" y="47879"/>
                      <a:pt x="21116" y="50953"/>
                    </a:cubicBezTo>
                    <a:close/>
                    <a:moveTo>
                      <a:pt x="3177" y="25121"/>
                    </a:moveTo>
                    <a:cubicBezTo>
                      <a:pt x="5150" y="20166"/>
                      <a:pt x="8040" y="15807"/>
                      <a:pt x="11756" y="12091"/>
                    </a:cubicBezTo>
                    <a:cubicBezTo>
                      <a:pt x="15519" y="8374"/>
                      <a:pt x="20152" y="5392"/>
                      <a:pt x="25612" y="3327"/>
                    </a:cubicBezTo>
                    <a:cubicBezTo>
                      <a:pt x="30980" y="1262"/>
                      <a:pt x="37082" y="161"/>
                      <a:pt x="43964" y="161"/>
                    </a:cubicBezTo>
                    <a:cubicBezTo>
                      <a:pt x="50846" y="161"/>
                      <a:pt x="57085" y="1262"/>
                      <a:pt x="62453" y="3327"/>
                    </a:cubicBezTo>
                    <a:cubicBezTo>
                      <a:pt x="67821" y="5392"/>
                      <a:pt x="72409" y="8374"/>
                      <a:pt x="76171" y="12091"/>
                    </a:cubicBezTo>
                    <a:cubicBezTo>
                      <a:pt x="79888" y="15807"/>
                      <a:pt x="82778" y="20166"/>
                      <a:pt x="84797" y="25121"/>
                    </a:cubicBezTo>
                    <a:cubicBezTo>
                      <a:pt x="86770" y="30168"/>
                      <a:pt x="87779" y="35628"/>
                      <a:pt x="87779" y="41409"/>
                    </a:cubicBezTo>
                    <a:cubicBezTo>
                      <a:pt x="87779" y="47099"/>
                      <a:pt x="86770" y="52375"/>
                      <a:pt x="84797" y="57284"/>
                    </a:cubicBezTo>
                    <a:cubicBezTo>
                      <a:pt x="82778" y="62240"/>
                      <a:pt x="79888" y="66598"/>
                      <a:pt x="76171" y="70223"/>
                    </a:cubicBezTo>
                    <a:cubicBezTo>
                      <a:pt x="72409" y="73848"/>
                      <a:pt x="67821" y="76692"/>
                      <a:pt x="62453" y="78757"/>
                    </a:cubicBezTo>
                    <a:cubicBezTo>
                      <a:pt x="57085" y="80822"/>
                      <a:pt x="50846" y="81923"/>
                      <a:pt x="43964" y="81923"/>
                    </a:cubicBezTo>
                    <a:cubicBezTo>
                      <a:pt x="37082" y="81923"/>
                      <a:pt x="30980" y="80822"/>
                      <a:pt x="25612" y="78757"/>
                    </a:cubicBezTo>
                    <a:cubicBezTo>
                      <a:pt x="20152" y="76692"/>
                      <a:pt x="15519" y="73848"/>
                      <a:pt x="11756" y="70223"/>
                    </a:cubicBezTo>
                    <a:cubicBezTo>
                      <a:pt x="8040" y="66598"/>
                      <a:pt x="5150" y="62240"/>
                      <a:pt x="3177" y="57284"/>
                    </a:cubicBezTo>
                    <a:cubicBezTo>
                      <a:pt x="1158" y="52375"/>
                      <a:pt x="149" y="47099"/>
                      <a:pt x="149" y="41409"/>
                    </a:cubicBezTo>
                    <a:cubicBezTo>
                      <a:pt x="149" y="35628"/>
                      <a:pt x="1158" y="30168"/>
                      <a:pt x="3177" y="25121"/>
                    </a:cubicBez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299A1BA-8F49-EB97-7CB2-E4D8354718E6}"/>
                  </a:ext>
                </a:extLst>
              </p:cNvPr>
              <p:cNvSpPr/>
              <p:nvPr/>
            </p:nvSpPr>
            <p:spPr>
              <a:xfrm>
                <a:off x="-145123" y="4547978"/>
                <a:ext cx="75242" cy="78182"/>
              </a:xfrm>
              <a:custGeom>
                <a:avLst/>
                <a:gdLst>
                  <a:gd name="connsiteX0" fmla="*/ 19614 w 75242"/>
                  <a:gd name="connsiteY0" fmla="*/ 161 h 78182"/>
                  <a:gd name="connsiteX1" fmla="*/ 56822 w 75242"/>
                  <a:gd name="connsiteY1" fmla="*/ 52604 h 78182"/>
                  <a:gd name="connsiteX2" fmla="*/ 57052 w 75242"/>
                  <a:gd name="connsiteY2" fmla="*/ 52604 h 78182"/>
                  <a:gd name="connsiteX3" fmla="*/ 57052 w 75242"/>
                  <a:gd name="connsiteY3" fmla="*/ 161 h 78182"/>
                  <a:gd name="connsiteX4" fmla="*/ 75404 w 75242"/>
                  <a:gd name="connsiteY4" fmla="*/ 161 h 78182"/>
                  <a:gd name="connsiteX5" fmla="*/ 75404 w 75242"/>
                  <a:gd name="connsiteY5" fmla="*/ 78344 h 78182"/>
                  <a:gd name="connsiteX6" fmla="*/ 55813 w 75242"/>
                  <a:gd name="connsiteY6" fmla="*/ 78344 h 78182"/>
                  <a:gd name="connsiteX7" fmla="*/ 18742 w 75242"/>
                  <a:gd name="connsiteY7" fmla="*/ 25993 h 78182"/>
                  <a:gd name="connsiteX8" fmla="*/ 18513 w 75242"/>
                  <a:gd name="connsiteY8" fmla="*/ 25993 h 78182"/>
                  <a:gd name="connsiteX9" fmla="*/ 18513 w 75242"/>
                  <a:gd name="connsiteY9" fmla="*/ 78344 h 78182"/>
                  <a:gd name="connsiteX10" fmla="*/ 161 w 75242"/>
                  <a:gd name="connsiteY10" fmla="*/ 78344 h 78182"/>
                  <a:gd name="connsiteX11" fmla="*/ 161 w 75242"/>
                  <a:gd name="connsiteY11" fmla="*/ 161 h 7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242" h="78182">
                    <a:moveTo>
                      <a:pt x="19614" y="161"/>
                    </a:moveTo>
                    <a:lnTo>
                      <a:pt x="56822" y="52604"/>
                    </a:lnTo>
                    <a:lnTo>
                      <a:pt x="57052" y="52604"/>
                    </a:lnTo>
                    <a:lnTo>
                      <a:pt x="57052" y="161"/>
                    </a:lnTo>
                    <a:lnTo>
                      <a:pt x="75404" y="161"/>
                    </a:lnTo>
                    <a:lnTo>
                      <a:pt x="75404" y="78344"/>
                    </a:lnTo>
                    <a:lnTo>
                      <a:pt x="55813" y="78344"/>
                    </a:lnTo>
                    <a:lnTo>
                      <a:pt x="18742" y="25993"/>
                    </a:lnTo>
                    <a:lnTo>
                      <a:pt x="18513" y="25993"/>
                    </a:lnTo>
                    <a:lnTo>
                      <a:pt x="18513" y="78344"/>
                    </a:lnTo>
                    <a:lnTo>
                      <a:pt x="161" y="78344"/>
                    </a:lnTo>
                    <a:lnTo>
                      <a:pt x="161" y="161"/>
                    </a:lnTo>
                    <a:close/>
                  </a:path>
                </a:pathLst>
              </a:custGeom>
              <a:grpFill/>
              <a:ln w="292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5329633-5AFA-5C84-EA24-2C29BDDEC539}"/>
                </a:ext>
              </a:extLst>
            </p:cNvPr>
            <p:cNvSpPr/>
            <p:nvPr/>
          </p:nvSpPr>
          <p:spPr>
            <a:xfrm flipV="1">
              <a:off x="5303381" y="7412796"/>
              <a:ext cx="467280" cy="3074"/>
            </a:xfrm>
            <a:custGeom>
              <a:avLst/>
              <a:gdLst>
                <a:gd name="connsiteX0" fmla="*/ -2051 w 1265175"/>
                <a:gd name="connsiteY0" fmla="*/ -1755 h 8323"/>
                <a:gd name="connsiteX1" fmla="*/ 1263125 w 1265175"/>
                <a:gd name="connsiteY1" fmla="*/ -175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1755"/>
                  </a:moveTo>
                  <a:lnTo>
                    <a:pt x="1263125" y="-1755"/>
                  </a:lnTo>
                </a:path>
              </a:pathLst>
            </a:custGeom>
            <a:noFill/>
            <a:ln w="9525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2DB4895-4B1A-7395-5DC3-6E02F34EBEFD}"/>
                </a:ext>
              </a:extLst>
            </p:cNvPr>
            <p:cNvSpPr/>
            <p:nvPr/>
          </p:nvSpPr>
          <p:spPr>
            <a:xfrm flipV="1">
              <a:off x="5303381" y="7513052"/>
              <a:ext cx="467280" cy="3074"/>
            </a:xfrm>
            <a:custGeom>
              <a:avLst/>
              <a:gdLst>
                <a:gd name="connsiteX0" fmla="*/ -2051 w 1265175"/>
                <a:gd name="connsiteY0" fmla="*/ -865 h 8323"/>
                <a:gd name="connsiteX1" fmla="*/ 1263125 w 1265175"/>
                <a:gd name="connsiteY1" fmla="*/ -865 h 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5175" h="8323">
                  <a:moveTo>
                    <a:pt x="-2051" y="-865"/>
                  </a:moveTo>
                  <a:lnTo>
                    <a:pt x="1263125" y="-865"/>
                  </a:lnTo>
                </a:path>
              </a:pathLst>
            </a:custGeom>
            <a:noFill/>
            <a:ln w="9525" cap="flat">
              <a:solidFill>
                <a:srgbClr val="26519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62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</TotalTime>
  <Words>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Jameel Noori Nastaleeq</vt:lpstr>
      <vt:lpstr>Lexend Deca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Sajjad Rizvi</dc:creator>
  <cp:lastModifiedBy>Ghayur Haider</cp:lastModifiedBy>
  <cp:revision>8</cp:revision>
  <dcterms:created xsi:type="dcterms:W3CDTF">2023-07-12T03:16:25Z</dcterms:created>
  <dcterms:modified xsi:type="dcterms:W3CDTF">2024-07-07T05:07:09Z</dcterms:modified>
</cp:coreProperties>
</file>