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52" d="100"/>
          <a:sy n="52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14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وَبِعَظَمَتِكَ </a:t>
            </a:r>
            <a:r>
              <a:rPr lang="ar-SA" dirty="0" err="1"/>
              <a:t>الَّتِی</a:t>
            </a:r>
            <a:r>
              <a:rPr lang="ar-SA" dirty="0"/>
              <a:t> مَلَأَتْ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وَلَيتَ شِعْرِي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أَتُسَلِّطُ النَّارَ </a:t>
            </a:r>
            <a:r>
              <a:rPr lang="ar-SA" dirty="0" err="1"/>
              <a:t>عَلٰی</a:t>
            </a:r>
            <a:r>
              <a:rPr lang="ar-SA" dirty="0"/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You will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أَلْسُنٍ نَطَقَتْ </a:t>
            </a:r>
            <a:r>
              <a:rPr lang="ar-SA" dirty="0" err="1"/>
              <a:t>بِتَوحِیدِكَ</a:t>
            </a:r>
            <a:r>
              <a:rPr lang="ar-SA" dirty="0"/>
              <a:t> صَادِقَةً</a:t>
            </a:r>
            <a:br>
              <a:rPr lang="ar-SA" dirty="0"/>
            </a:br>
            <a:r>
              <a:rPr lang="ar-SA" dirty="0"/>
              <a:t>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قُلُوبِ</a:t>
            </a:r>
            <a:r>
              <a:rPr lang="ar-AE" dirty="0"/>
              <a:t>نِ</a:t>
            </a:r>
            <a:r>
              <a:rPr lang="ar-SA" dirty="0"/>
              <a:t> اعْتَرَفَتْ </a:t>
            </a:r>
            <a:r>
              <a:rPr lang="ar-SA" dirty="0" err="1"/>
              <a:t>بِـإِلٰهِیَّتِكَ</a:t>
            </a:r>
            <a:r>
              <a:rPr lang="ar-SA" dirty="0"/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ضَمَائِرَ حَوَتْ مِنَ الْعِلْمِ بِكَ</a:t>
            </a:r>
            <a:br>
              <a:rPr lang="ar-SA" dirty="0"/>
            </a:br>
            <a:r>
              <a:rPr lang="ar-SA" dirty="0" err="1"/>
              <a:t>حَتّٰی</a:t>
            </a:r>
            <a:r>
              <a:rPr lang="ar-SA" dirty="0"/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جَوَارِحَ سَعَتْ </a:t>
            </a:r>
            <a:r>
              <a:rPr lang="ar-SA" dirty="0" err="1"/>
              <a:t>إِلٰی</a:t>
            </a:r>
            <a:r>
              <a:rPr lang="ar-SA" dirty="0"/>
              <a:t> أَوْطَانِ تَعَبُّدِكَ طَائِعَةً</a:t>
            </a:r>
            <a:br>
              <a:rPr lang="ar-SA" dirty="0"/>
            </a:br>
            <a:r>
              <a:rPr lang="ar-SA" dirty="0"/>
              <a:t>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كَرِیمُ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وَأَنْتَ تَعْلَمُ </a:t>
            </a:r>
            <a:r>
              <a:rPr lang="ar-SA" dirty="0" err="1"/>
              <a:t>ضَعْفِى</a:t>
            </a:r>
            <a:r>
              <a:rPr lang="ar-SA" dirty="0"/>
              <a:t> عَنْ قَلِيلٍ</a:t>
            </a:r>
            <a:br>
              <a:rPr lang="ar-SA" dirty="0"/>
            </a:br>
            <a:r>
              <a:rPr lang="ar-SA" dirty="0"/>
              <a:t>مِّنْ بَلَاءِ </a:t>
            </a:r>
            <a:r>
              <a:rPr lang="ar-SA" dirty="0" err="1"/>
              <a:t>الدُّنْیَا</a:t>
            </a:r>
            <a:r>
              <a:rPr lang="ar-SA" dirty="0"/>
              <a:t> وَعُقُوبَاتِهَا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knowest my weakness before a little of this world's tribulations and punishments,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</a:t>
            </a:r>
            <a:r>
              <a:rPr lang="ar-SA" dirty="0" err="1"/>
              <a:t>یَجْرِي</a:t>
            </a:r>
            <a:r>
              <a:rPr lang="ar-SA" dirty="0"/>
              <a:t> </a:t>
            </a:r>
            <a:r>
              <a:rPr lang="ar-SA" dirty="0" err="1"/>
              <a:t>فِیهَا</a:t>
            </a:r>
            <a:r>
              <a:rPr lang="ar-SA" dirty="0"/>
              <a:t> مِنَ الْمَكَارِهِ </a:t>
            </a:r>
            <a:r>
              <a:rPr lang="ar-SA" dirty="0" err="1"/>
              <a:t>عَلٰی</a:t>
            </a:r>
            <a:r>
              <a:rPr lang="ar-SA" dirty="0"/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وَبِسُلْطَانِكَ الَّذِي عَلَا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عَلٰی</a:t>
            </a:r>
            <a:r>
              <a:rPr lang="ar-SA" dirty="0"/>
              <a:t> أَنَّ ذَلِكَ بَلَاءٌ وَمَكرُوهٌ</a:t>
            </a:r>
            <a:br>
              <a:rPr lang="ar-SA" dirty="0"/>
            </a:br>
            <a:r>
              <a:rPr lang="ar-SA" dirty="0"/>
              <a:t>قَلِيلٌ مَكثُهُ </a:t>
            </a:r>
            <a:r>
              <a:rPr lang="ar-SA" dirty="0" err="1"/>
              <a:t>یَسِيرٌ</a:t>
            </a:r>
            <a:r>
              <a:rPr lang="ar-SA" dirty="0"/>
              <a:t> بَقَاؤُهُ </a:t>
            </a:r>
            <a:r>
              <a:rPr lang="ar-SA" dirty="0" err="1"/>
              <a:t>قَصِیرٌ</a:t>
            </a:r>
            <a:r>
              <a:rPr lang="ar-SA" dirty="0"/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احْتِمَالِي لِبَلَاءِ الْآخِرَةِ</a:t>
            </a:r>
            <a:br>
              <a:rPr lang="ar-SA" dirty="0"/>
            </a:br>
            <a:r>
              <a:rPr lang="ar-SA" dirty="0"/>
              <a:t>وَجَلِيلِ وُقُوعِ الْمَكَارِهِ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بَلَاءٌ تَطُولُ مُدَّتُهُ </a:t>
            </a:r>
            <a:r>
              <a:rPr lang="ar-SA" dirty="0" err="1"/>
              <a:t>وَیَدُومُ</a:t>
            </a:r>
            <a:r>
              <a:rPr lang="ar-SA" dirty="0"/>
              <a:t> مَقَامُهُ</a:t>
            </a:r>
            <a:br>
              <a:rPr lang="ar-SA" dirty="0"/>
            </a:br>
            <a:r>
              <a:rPr lang="ar-SA" dirty="0" err="1"/>
              <a:t>وَلَایُخَفَّفُ</a:t>
            </a:r>
            <a:r>
              <a:rPr lang="ar-SA" dirty="0"/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لِأَنَّهُ </a:t>
            </a:r>
            <a:r>
              <a:rPr lang="ar-SA" dirty="0" err="1"/>
              <a:t>لَایَكُونُ</a:t>
            </a:r>
            <a:r>
              <a:rPr lang="ar-SA" dirty="0"/>
              <a:t> </a:t>
            </a:r>
            <a:r>
              <a:rPr lang="ar-SA" dirty="0" err="1"/>
              <a:t>اِلّا</a:t>
            </a:r>
            <a:r>
              <a:rPr lang="ar-SA" dirty="0"/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فَكَیفَ</a:t>
            </a:r>
            <a:r>
              <a:rPr lang="ar-SA" dirty="0"/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وَأَنَا عَبْدُكَ </a:t>
            </a:r>
            <a:r>
              <a:rPr lang="ar-SA" dirty="0" err="1"/>
              <a:t>الضَّعِیفُ</a:t>
            </a:r>
            <a:r>
              <a:rPr lang="ar-SA" dirty="0"/>
              <a:t> الذَّلِيلُ</a:t>
            </a:r>
            <a:br>
              <a:rPr lang="ar-SA" dirty="0"/>
            </a:br>
            <a:r>
              <a:rPr lang="ar-SA" dirty="0" err="1"/>
              <a:t>الْحَقِیرُ</a:t>
            </a:r>
            <a:r>
              <a:rPr lang="ar-SA" dirty="0"/>
              <a:t> </a:t>
            </a:r>
            <a:r>
              <a:rPr lang="ar-SA" dirty="0" err="1"/>
              <a:t>الْمِسْكِینُ</a:t>
            </a:r>
            <a:r>
              <a:rPr lang="ar-SA" dirty="0"/>
              <a:t> </a:t>
            </a:r>
            <a:r>
              <a:rPr lang="ar-SA" dirty="0" err="1"/>
              <a:t>الْمُسْتَكِینُ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وَرَبِّي </a:t>
            </a:r>
            <a:r>
              <a:rPr lang="ar-SA" dirty="0" err="1"/>
              <a:t>وَسَیِّدِي</a:t>
            </a:r>
            <a:r>
              <a:rPr lang="ar-SA" dirty="0"/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لِأَيِّ الْأُمُورِ </a:t>
            </a:r>
            <a:r>
              <a:rPr lang="ar-SA" dirty="0" err="1"/>
              <a:t>إِلَیكَ</a:t>
            </a:r>
            <a:r>
              <a:rPr lang="ar-SA" dirty="0"/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وَبِوَجْهِكَ الْبَاقِي بَعْدَ فَنَاءِ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فَلَئِنْ </a:t>
            </a:r>
            <a:r>
              <a:rPr lang="ar-SA" dirty="0" err="1"/>
              <a:t>صَیَّرْتَنِي</a:t>
            </a:r>
            <a:r>
              <a:rPr lang="ar-SA" dirty="0"/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if You take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وَجَمَعْتَ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وَفَرَّقْتَ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separate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فَهَبْنِي </a:t>
            </a:r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وَرَبِّي</a:t>
            </a:r>
            <a:br>
              <a:rPr lang="ar-SA" dirty="0"/>
            </a:br>
            <a:r>
              <a:rPr lang="ar-SA" dirty="0"/>
              <a:t>صَبَرْتُ </a:t>
            </a:r>
            <a:r>
              <a:rPr lang="ar-SA" dirty="0" err="1"/>
              <a:t>عَلٰی</a:t>
            </a:r>
            <a:r>
              <a:rPr lang="ar-SA" dirty="0"/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suppose, My God, my Master, my Protector, and my Lord,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</a:t>
            </a:r>
            <a:r>
              <a:rPr lang="ar-SA" dirty="0" err="1"/>
              <a:t>عَلَی</a:t>
            </a:r>
            <a:r>
              <a:rPr lang="ar-SA" dirty="0"/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وَهَبْنِي صَبَرْتُ </a:t>
            </a:r>
            <a:r>
              <a:rPr lang="ar-SA" dirty="0" err="1"/>
              <a:t>عَلٰی</a:t>
            </a:r>
            <a:r>
              <a:rPr lang="ar-SA" dirty="0"/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عَنِ النَّظَرِ </a:t>
            </a:r>
            <a:r>
              <a:rPr lang="ar-SA" dirty="0" err="1"/>
              <a:t>إِلٰی</a:t>
            </a:r>
            <a:r>
              <a:rPr lang="ar-SA" dirty="0"/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أَسْكُنُ </a:t>
            </a:r>
            <a:r>
              <a:rPr lang="ar-SA" dirty="0" err="1"/>
              <a:t>فِی</a:t>
            </a:r>
            <a:r>
              <a:rPr lang="ar-SA" dirty="0"/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وَبِأَسْمَائِكَ </a:t>
            </a:r>
            <a:r>
              <a:rPr lang="ar-SA" dirty="0" err="1"/>
              <a:t>الَّتِی</a:t>
            </a:r>
            <a:r>
              <a:rPr lang="ar-SA" dirty="0"/>
              <a:t> مَلَأَتْ أَرْكَانَ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وَمَولَايَ</a:t>
            </a:r>
            <a:br>
              <a:rPr lang="ar-SA" dirty="0"/>
            </a:br>
            <a:r>
              <a:rPr lang="ar-SA" dirty="0"/>
              <a:t>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my Master and my protector, I swear sincerely, if You leave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لَأَضِجَّنَّ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أَهْلِهَا </a:t>
            </a:r>
            <a:r>
              <a:rPr lang="ar-SA" dirty="0" err="1"/>
              <a:t>ضَجِیجَ</a:t>
            </a:r>
            <a:r>
              <a:rPr lang="ar-SA" dirty="0"/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وَلَأَصْرُخَنَّ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صُرَاخَ </a:t>
            </a:r>
            <a:r>
              <a:rPr lang="ar-SA" dirty="0" err="1"/>
              <a:t>الْمُسْتَصْرِخِینَ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وَلَأَبْكِیَنَّ</a:t>
            </a:r>
            <a:r>
              <a:rPr lang="ar-SA" dirty="0"/>
              <a:t> </a:t>
            </a:r>
            <a:r>
              <a:rPr lang="ar-SA" dirty="0" err="1"/>
              <a:t>عَلَیْكَ</a:t>
            </a:r>
            <a:r>
              <a:rPr lang="ar-SA" dirty="0"/>
              <a:t> بُكَاءَ </a:t>
            </a:r>
            <a:r>
              <a:rPr lang="ar-SA" dirty="0" err="1"/>
              <a:t>الْفَاقِدِینَ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وَلَأُنَادِيَنَّكَ</a:t>
            </a:r>
            <a:r>
              <a:rPr lang="ar-SA" dirty="0"/>
              <a:t> </a:t>
            </a:r>
            <a:r>
              <a:rPr lang="ar-SA" dirty="0" err="1"/>
              <a:t>أَینَ</a:t>
            </a:r>
            <a:r>
              <a:rPr lang="ar-SA" dirty="0"/>
              <a:t> كُنْتَ </a:t>
            </a:r>
            <a:r>
              <a:rPr lang="ar-SA" dirty="0" err="1"/>
              <a:t>یَا</a:t>
            </a:r>
            <a:r>
              <a:rPr lang="ar-SA" dirty="0"/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غَایَةَ</a:t>
            </a:r>
            <a:r>
              <a:rPr lang="ar-SA" dirty="0"/>
              <a:t> آمَالِ </a:t>
            </a:r>
            <a:r>
              <a:rPr lang="ar-SA" dirty="0" err="1"/>
              <a:t>الْعَارِفِینَ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غِیَاثَ</a:t>
            </a:r>
            <a:r>
              <a:rPr lang="ar-SA" dirty="0"/>
              <a:t> </a:t>
            </a:r>
            <a:r>
              <a:rPr lang="ar-SA" dirty="0" err="1"/>
              <a:t>الْمُسْتَغِیثِینَ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حَبِیبَ</a:t>
            </a:r>
            <a:r>
              <a:rPr lang="ar-SA" dirty="0"/>
              <a:t> قُلُوبِ </a:t>
            </a:r>
            <a:r>
              <a:rPr lang="ar-SA" dirty="0" err="1"/>
              <a:t>الصَّادِقِینَ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إِلٰهَ </a:t>
            </a:r>
            <a:r>
              <a:rPr lang="ar-SA" dirty="0" err="1"/>
              <a:t>الْعَالَمِینَ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أَفَتُرَاكَ سُبْحَانَكَ </a:t>
            </a:r>
            <a:r>
              <a:rPr lang="ar-SA" dirty="0" err="1"/>
              <a:t>یَا</a:t>
            </a:r>
            <a:r>
              <a:rPr lang="ar-SA" dirty="0"/>
              <a:t> إِلٰهِي وَبِحَمْدِكَ</a:t>
            </a:r>
            <a:br>
              <a:rPr lang="ar-SA" dirty="0"/>
            </a:br>
            <a:r>
              <a:rPr lang="ar-SA" dirty="0"/>
              <a:t>تَسْمَعُ </a:t>
            </a:r>
            <a:r>
              <a:rPr lang="ar-SA" dirty="0" err="1"/>
              <a:t>فِیهَا</a:t>
            </a:r>
            <a:r>
              <a:rPr lang="ar-SA" dirty="0"/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Can You see Yourself — Glory be to You My God, and Thine is the praise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الَّذِي أَحَاطَ بِكُلِّ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سُجِنَ </a:t>
            </a:r>
            <a:r>
              <a:rPr lang="ar-SA" dirty="0" err="1"/>
              <a:t>فِیهَا</a:t>
            </a:r>
            <a:r>
              <a:rPr lang="ar-SA" dirty="0"/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وَذَاقَ طَعْمَ عَذَابِهَا </a:t>
            </a:r>
            <a:r>
              <a:rPr lang="ar-SA" dirty="0" err="1"/>
              <a:t>بِمَعْصِیَتِهِ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Tasting the favor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وَحُبِسَ </a:t>
            </a:r>
            <a:r>
              <a:rPr lang="ar-SA" dirty="0" err="1"/>
              <a:t>بَینَ</a:t>
            </a:r>
            <a:r>
              <a:rPr lang="ar-SA" dirty="0"/>
              <a:t> أَطْبَاقِهَا بِجُرْمِهِ </a:t>
            </a:r>
            <a:r>
              <a:rPr lang="ar-SA" dirty="0" err="1"/>
              <a:t>وَجَرِیرَتِهِ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یَضِجُّ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ضَجِیجَ</a:t>
            </a:r>
            <a:r>
              <a:rPr lang="ar-SA" dirty="0"/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وَیُنَادِیكَ</a:t>
            </a:r>
            <a:r>
              <a:rPr lang="ar-SA" dirty="0"/>
              <a:t> بِلِسَانِ أَهْلِ </a:t>
            </a:r>
            <a:r>
              <a:rPr lang="ar-SA" dirty="0" err="1"/>
              <a:t>تَوحِیدِكَ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وَیَتَوَسَّلُ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مَولَايَ </a:t>
            </a:r>
            <a:r>
              <a:rPr lang="ar-SA" dirty="0" err="1"/>
              <a:t>فَكَیفَ</a:t>
            </a:r>
            <a:r>
              <a:rPr lang="ar-SA" dirty="0"/>
              <a:t> </a:t>
            </a:r>
            <a:r>
              <a:rPr lang="ar-SA" dirty="0" err="1"/>
              <a:t>یَبْقَی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الْعَذَابِ</a:t>
            </a:r>
            <a:br>
              <a:rPr lang="ar-SA" dirty="0"/>
            </a:br>
            <a:r>
              <a:rPr lang="ar-SA" dirty="0"/>
              <a:t>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يُحْرِقُهُ </a:t>
            </a:r>
            <a:r>
              <a:rPr lang="ar-SA" dirty="0" err="1"/>
              <a:t>لَهِیبُهَا</a:t>
            </a:r>
            <a:r>
              <a:rPr lang="ar-SA" dirty="0"/>
              <a:t> وَأَنْتَ تَسْمَعُ صَوْتَهُ </a:t>
            </a:r>
            <a:r>
              <a:rPr lang="ar-SA" dirty="0" err="1"/>
              <a:t>وَتَرٰی</a:t>
            </a:r>
            <a:r>
              <a:rPr lang="ar-SA" dirty="0"/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flames burn him, while You hear his voice and see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یَشْتَمِلُ</a:t>
            </a:r>
            <a:r>
              <a:rPr lang="ar-SA" dirty="0"/>
              <a:t> </a:t>
            </a:r>
            <a:r>
              <a:rPr lang="ar-SA" dirty="0" err="1"/>
              <a:t>عَلَیهِ</a:t>
            </a:r>
            <a:r>
              <a:rPr lang="ar-SA" dirty="0"/>
              <a:t> </a:t>
            </a:r>
            <a:r>
              <a:rPr lang="ar-SA" dirty="0" err="1"/>
              <a:t>زَفِیرُهَا</a:t>
            </a:r>
            <a:r>
              <a:rPr lang="ar-SA" dirty="0"/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groaning encompass him, while You know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وَبِنُورِ وَجْهِكَ الَّذِي أَضَاءَ لَهُ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یَتَقَلْقَلُ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be convulsed among its levels, while You know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تَزْجُرُهُ زَبَانِيَتُهَا وَهُوَ </a:t>
            </a:r>
            <a:r>
              <a:rPr lang="ar-SA" dirty="0" err="1"/>
              <a:t>یُنَادِیكَ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یَرْجُو</a:t>
            </a:r>
            <a:r>
              <a:rPr lang="ar-SA" dirty="0"/>
              <a:t> فَضْلَكَ </a:t>
            </a:r>
            <a:r>
              <a:rPr lang="ar-SA" dirty="0" err="1"/>
              <a:t>فِی</a:t>
            </a:r>
            <a:r>
              <a:rPr lang="ar-SA" dirty="0"/>
              <a:t> عِتْقِهِ مِنْهَا فَتَتْرُكُهُ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have hope of Your bounty in freeing him from it, while You abandon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هَیْهَاتَ</a:t>
            </a:r>
            <a:r>
              <a:rPr lang="ar-SA" dirty="0"/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مُشْبِهٌ لِمَا عَامَلْتَ بِهِ </a:t>
            </a:r>
            <a:r>
              <a:rPr lang="ar-SA" dirty="0" err="1"/>
              <a:t>الْمُوَحِّدِینَ</a:t>
            </a:r>
            <a:br>
              <a:rPr lang="ar-SA" dirty="0"/>
            </a:br>
            <a:r>
              <a:rPr lang="ar-SA" dirty="0"/>
              <a:t>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فَبِالْیقِینِ</a:t>
            </a:r>
            <a:r>
              <a:rPr lang="ar-SA" dirty="0"/>
              <a:t> أَقْطَعُ لَوْ لَا مَا حَكَمْتَ بِهِ</a:t>
            </a:r>
            <a:br>
              <a:rPr lang="ar-SA" dirty="0"/>
            </a:br>
            <a:r>
              <a:rPr lang="ar-SA" dirty="0"/>
              <a:t>مِنْ </a:t>
            </a:r>
            <a:r>
              <a:rPr lang="ar-SA" dirty="0" err="1"/>
              <a:t>تَعْذِیبِ</a:t>
            </a:r>
            <a:r>
              <a:rPr lang="ar-SA" dirty="0"/>
              <a:t> </a:t>
            </a:r>
            <a:r>
              <a:rPr lang="ar-SA" dirty="0" err="1"/>
              <a:t>جَاحِدِیكَ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وَقَضَیْتَ</a:t>
            </a:r>
            <a:r>
              <a:rPr lang="ar-SA" dirty="0"/>
              <a:t> بِهِ مِنْ إِخْلَادِ </a:t>
            </a:r>
            <a:r>
              <a:rPr lang="ar-SA" dirty="0" err="1"/>
              <a:t>مُعَانِدِیكَ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كَانَ لِأَحَدٍ </a:t>
            </a:r>
            <a:r>
              <a:rPr lang="ar-SA" dirty="0" err="1"/>
              <a:t>فیهَا</a:t>
            </a:r>
            <a:r>
              <a:rPr lang="ar-SA" dirty="0"/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نُورُ </a:t>
            </a:r>
            <a:r>
              <a:rPr lang="ar-SA" dirty="0" err="1"/>
              <a:t>یَا</a:t>
            </a:r>
            <a:r>
              <a:rPr lang="ar-SA" dirty="0"/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لكِنَّكَ تَقَدَّسَتْ أَسْمَاؤُكَ</a:t>
            </a:r>
            <a:br>
              <a:rPr lang="ar-SA" dirty="0"/>
            </a:br>
            <a:r>
              <a:rPr lang="ar-SA" dirty="0"/>
              <a:t>أَقْسَمْتَ أَنْ تَمْلَأَهَا مِنَ </a:t>
            </a:r>
            <a:r>
              <a:rPr lang="ar-SA" dirty="0" err="1"/>
              <a:t>الْكَافِرِینَ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You—holy are Your Names—hast sworn that You will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الْجِنَّةِ وَالنَّاسِ </a:t>
            </a:r>
            <a:r>
              <a:rPr lang="ar-SA" dirty="0" err="1"/>
              <a:t>أَجْمَعِینَ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تُخَلِّدَ </a:t>
            </a:r>
            <a:r>
              <a:rPr lang="ar-SA" dirty="0" err="1"/>
              <a:t>فِیهَا</a:t>
            </a:r>
            <a:r>
              <a:rPr lang="ar-SA" dirty="0"/>
              <a:t> </a:t>
            </a:r>
            <a:r>
              <a:rPr lang="ar-SA" dirty="0" err="1"/>
              <a:t>الْمُعَانِدِینَ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جَلَّ ثَنَاؤُكَ قُلْتَ مُبْتَدِئاً</a:t>
            </a:r>
            <a:br>
              <a:rPr lang="ar-SA" dirty="0"/>
            </a:br>
            <a:r>
              <a:rPr lang="ar-SA" dirty="0"/>
              <a:t>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You— majestic is Your eulogy— said at the beginning and were gracious through kindness as a favor,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اَفَمَنْ</a:t>
            </a:r>
            <a:r>
              <a:rPr lang="ar-SA" dirty="0"/>
              <a:t> كَانَ مُؤْمِناً كَمَنْ كَانَ فَاسِقاً </a:t>
            </a:r>
            <a:r>
              <a:rPr lang="ar-SA" dirty="0" err="1"/>
              <a:t>لَایَسْتَوُونَ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</a:t>
            </a:r>
            <a:r>
              <a:rPr lang="ar-SA" dirty="0" err="1"/>
              <a:t>وَسَیِّدِي</a:t>
            </a:r>
            <a:r>
              <a:rPr lang="ar-SA" dirty="0"/>
              <a:t> </a:t>
            </a:r>
            <a:r>
              <a:rPr lang="ar-SA" dirty="0" err="1"/>
              <a:t>فَأَسْئَلُكَ</a:t>
            </a:r>
            <a:r>
              <a:rPr lang="ar-SA" dirty="0"/>
              <a:t> بِالْقُدْرَةِ </a:t>
            </a:r>
            <a:r>
              <a:rPr lang="ar-SA" dirty="0" err="1"/>
              <a:t>الَّتِی</a:t>
            </a:r>
            <a:r>
              <a:rPr lang="ar-SA" dirty="0"/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وَبِالْقَضِيَّةِ </a:t>
            </a:r>
            <a:r>
              <a:rPr lang="ar-SA" dirty="0" err="1"/>
              <a:t>الَّتِی</a:t>
            </a:r>
            <a:r>
              <a:rPr lang="ar-SA" dirty="0"/>
              <a:t> حَتَمْتَها وَحَكَمْتَها</a:t>
            </a:r>
            <a:br>
              <a:rPr lang="ar-SA" dirty="0"/>
            </a:br>
            <a:r>
              <a:rPr lang="ar-SA" dirty="0"/>
              <a:t>وَغَلَبْتَ مَنْ </a:t>
            </a:r>
            <a:r>
              <a:rPr lang="ar-SA" dirty="0" err="1"/>
              <a:t>عَلَیْهِ</a:t>
            </a:r>
            <a:r>
              <a:rPr lang="ar-SA" dirty="0"/>
              <a:t> </a:t>
            </a:r>
            <a:r>
              <a:rPr lang="ar-SA" dirty="0" err="1"/>
              <a:t>اَجْرَيْتَها</a:t>
            </a:r>
            <a:r>
              <a:rPr lang="ar-SA" dirty="0"/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582" y="4495801"/>
            <a:ext cx="8748836" cy="1905000"/>
          </a:xfrm>
        </p:spPr>
        <p:txBody>
          <a:bodyPr/>
          <a:lstStyle/>
          <a:p>
            <a:r>
              <a:rPr lang="en-US" dirty="0"/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</a:t>
            </a:r>
            <a:r>
              <a:rPr lang="ar-SA" dirty="0" err="1"/>
              <a:t>فِی</a:t>
            </a:r>
            <a:r>
              <a:rPr lang="ar-SA" dirty="0"/>
              <a:t> هٰذِهِ </a:t>
            </a:r>
            <a:r>
              <a:rPr lang="ar-SA" dirty="0" err="1"/>
              <a:t>اللَّیلَةِ</a:t>
            </a:r>
            <a:r>
              <a:rPr lang="ar-SA" dirty="0"/>
              <a:t> </a:t>
            </a:r>
            <a:r>
              <a:rPr lang="ar-SA" dirty="0" err="1"/>
              <a:t>وَفِی</a:t>
            </a:r>
            <a:r>
              <a:rPr lang="ar-SA" dirty="0"/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</a:t>
            </a:r>
            <a:r>
              <a:rPr lang="en-US" dirty="0" err="1"/>
              <a:t>forgivest</a:t>
            </a:r>
            <a:r>
              <a:rPr lang="en-US" dirty="0"/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أَخْفَیتُهُ</a:t>
            </a:r>
            <a:r>
              <a:rPr lang="ar-SA" dirty="0"/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</a:t>
            </a:r>
            <a:r>
              <a:rPr lang="ar-SA" dirty="0" err="1"/>
              <a:t>سَیِّئَةٍ</a:t>
            </a:r>
            <a:r>
              <a:rPr lang="ar-SA" dirty="0"/>
              <a:t> أَمَرْتَ بِإِثْباتِهَا الْكِرَامَ </a:t>
            </a:r>
            <a:r>
              <a:rPr lang="ar-SA" dirty="0" err="1"/>
              <a:t>الْكَاتِبِینَ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evil act which You have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اَلَّذِینَ</a:t>
            </a:r>
            <a:r>
              <a:rPr lang="ar-SA" dirty="0"/>
              <a:t> وَكَّلْتَهُمْ بِحِفْظِ ما </a:t>
            </a:r>
            <a:r>
              <a:rPr lang="ar-SA" dirty="0" err="1"/>
              <a:t>یَكُونُ</a:t>
            </a:r>
            <a:r>
              <a:rPr lang="ar-SA" dirty="0"/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whom You have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have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وَكُنْتَ أَنْتَ </a:t>
            </a:r>
            <a:r>
              <a:rPr lang="ar-SA" dirty="0" err="1"/>
              <a:t>الرَّقِیبَ</a:t>
            </a:r>
            <a:r>
              <a:rPr lang="ar-SA" dirty="0"/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were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وَبِرَحْمَتِكَ </a:t>
            </a:r>
            <a:r>
              <a:rPr lang="ar-SA" dirty="0" err="1"/>
              <a:t>أَخْفَیْتَهُ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آخِرَ </a:t>
            </a:r>
            <a:r>
              <a:rPr lang="ar-SA" dirty="0" err="1"/>
              <a:t>الْآخِرِینَ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تُوَفِّرَ حَظِّي مِنْ كُلِّ </a:t>
            </a:r>
            <a:r>
              <a:rPr lang="ar-SA" dirty="0" err="1"/>
              <a:t>خَیْرٍ</a:t>
            </a:r>
            <a:r>
              <a:rPr lang="ar-SA" dirty="0"/>
              <a:t> </a:t>
            </a:r>
            <a:r>
              <a:rPr lang="ar-SA" dirty="0" err="1"/>
              <a:t>اَنْزَلْتَهُ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[And I ask You] that You bestow upon me an abundant share of every good You send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kindness You confer,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goodness You unfold,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provision You spread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sin You forgive,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</a:t>
            </a:r>
            <a:r>
              <a:rPr lang="ar-SA" dirty="0" err="1"/>
              <a:t>خَطَإٍ</a:t>
            </a:r>
            <a:r>
              <a:rPr lang="ar-SA" dirty="0"/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error You </a:t>
            </a:r>
            <a:r>
              <a:rPr lang="en-US" dirty="0" err="1"/>
              <a:t>covere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بِیَدِهِ</a:t>
            </a:r>
            <a:r>
              <a:rPr lang="ar-SA" dirty="0"/>
              <a:t> </a:t>
            </a:r>
            <a:r>
              <a:rPr lang="ar-SA" dirty="0" err="1"/>
              <a:t>ناصِیَتِی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عَلِيمًا بِضُرِّي </a:t>
            </a:r>
            <a:r>
              <a:rPr lang="ar-SA" dirty="0" err="1"/>
              <a:t>وَمَسْكَنَتِی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خَبِیراً</a:t>
            </a:r>
            <a:r>
              <a:rPr lang="ar-SA" dirty="0"/>
              <a:t> بِفَقْرِي </a:t>
            </a:r>
            <a:r>
              <a:rPr lang="ar-SA" dirty="0" err="1"/>
              <a:t>وَفاقَتِی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تَجْعَلَ أَوْقاتِي مِنَ </a:t>
            </a:r>
            <a:r>
              <a:rPr lang="ar-SA" dirty="0" err="1"/>
              <a:t>اللَّیلِ</a:t>
            </a:r>
            <a:r>
              <a:rPr lang="ar-SA" dirty="0"/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make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وَحَالِي </a:t>
            </a:r>
            <a:r>
              <a:rPr lang="ar-SA" dirty="0" err="1"/>
              <a:t>فِی</a:t>
            </a:r>
            <a:r>
              <a:rPr lang="ar-SA" dirty="0"/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عَلَیهِ</a:t>
            </a:r>
            <a:r>
              <a:rPr lang="ar-SA" dirty="0"/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إِلَیْهِ</a:t>
            </a:r>
            <a:r>
              <a:rPr lang="ar-SA" dirty="0"/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قَوِّ </a:t>
            </a:r>
            <a:r>
              <a:rPr lang="ar-SA" dirty="0" err="1"/>
              <a:t>عَلٰی</a:t>
            </a:r>
            <a:r>
              <a:rPr lang="ar-SA" dirty="0"/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وَاشْدُدْ</a:t>
            </a:r>
            <a:r>
              <a:rPr lang="ar-SA" dirty="0"/>
              <a:t> </a:t>
            </a:r>
            <a:r>
              <a:rPr lang="ar-SA" dirty="0" err="1"/>
              <a:t>عَلَی</a:t>
            </a:r>
            <a:r>
              <a:rPr lang="ar-SA" dirty="0"/>
              <a:t> </a:t>
            </a:r>
            <a:r>
              <a:rPr lang="ar-SA" dirty="0" err="1"/>
              <a:t>الْعَزِیمَةِ</a:t>
            </a:r>
            <a:r>
              <a:rPr lang="ar-SA" dirty="0"/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 لِيَ الْجِدَّ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خَشْیَتِكَ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وَالدَّوَامَ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الإِتِّصَالِ</a:t>
            </a:r>
            <a:r>
              <a:rPr lang="ar-SA" dirty="0"/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continuity in my being joined to Your service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أَسْرَحَ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مَیَادِینِ</a:t>
            </a:r>
            <a:r>
              <a:rPr lang="ar-SA" dirty="0"/>
              <a:t> </a:t>
            </a:r>
            <a:r>
              <a:rPr lang="ar-SA" dirty="0" err="1"/>
              <a:t>السَّابِقِینَ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وَأُسْرِعَ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وَأَشْتاقَ </a:t>
            </a:r>
            <a:r>
              <a:rPr lang="ar-SA" dirty="0" err="1"/>
              <a:t>إِلٰی</a:t>
            </a:r>
            <a:r>
              <a:rPr lang="ar-SA" dirty="0"/>
              <a:t> قُرْبِكَ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الْمُشْتاقِینَ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desire fervently Your proximity among the</a:t>
            </a:r>
          </a:p>
          <a:p>
            <a:r>
              <a:rPr lang="en-US" dirty="0"/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</a:t>
            </a:r>
            <a:r>
              <a:rPr lang="ar-SA" dirty="0" err="1"/>
              <a:t>تُغَیِّرُ</a:t>
            </a:r>
            <a:r>
              <a:rPr lang="ar-SA" dirty="0"/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وَأَدْنُوَ مِنْكَ دُنُوَّ </a:t>
            </a:r>
            <a:r>
              <a:rPr lang="ar-SA" dirty="0" err="1"/>
              <a:t>الْمُخْلِصِینَ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وَاَجْتَمِعَ </a:t>
            </a:r>
            <a:r>
              <a:rPr lang="ar-SA" dirty="0" err="1"/>
              <a:t>فِی</a:t>
            </a:r>
            <a:r>
              <a:rPr lang="ar-SA" dirty="0"/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وَمَنْ </a:t>
            </a:r>
            <a:r>
              <a:rPr lang="ar-SA" dirty="0" err="1"/>
              <a:t>كَادَنِي</a:t>
            </a:r>
            <a:r>
              <a:rPr lang="ar-SA" dirty="0"/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deceives me, 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وَاجْعَلْنِي مِنْ أَحْسَنِ </a:t>
            </a:r>
            <a:r>
              <a:rPr lang="ar-SA" dirty="0" err="1"/>
              <a:t>عَبِیْدِكَ</a:t>
            </a:r>
            <a:r>
              <a:rPr lang="ar-SA" dirty="0"/>
              <a:t> </a:t>
            </a:r>
            <a:r>
              <a:rPr lang="ar-SA" dirty="0" err="1"/>
              <a:t>نَصِیباً</a:t>
            </a:r>
            <a:r>
              <a:rPr lang="ar-SA" dirty="0"/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وَأَخَصِّهِمْ زُلْفَةً </a:t>
            </a:r>
            <a:r>
              <a:rPr lang="ar-SA" dirty="0" err="1"/>
              <a:t>لَّدَیْكَ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فَأِنَّهُ لَا </a:t>
            </a:r>
            <a:r>
              <a:rPr lang="ar-SA" dirty="0" err="1"/>
              <a:t>یُنَالُ</a:t>
            </a:r>
            <a:r>
              <a:rPr lang="ar-SA" dirty="0"/>
              <a:t> ذٰلِكَ </a:t>
            </a:r>
            <a:r>
              <a:rPr lang="ar-SA" dirty="0" err="1"/>
              <a:t>اِلّا</a:t>
            </a:r>
            <a:r>
              <a:rPr lang="ar-SA" dirty="0"/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incline toward me with Your splendor</a:t>
            </a: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وَاحْفَظْنِي</a:t>
            </a:r>
            <a:r>
              <a:rPr lang="ar-SA" dirty="0"/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by answering me favorably,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وَاغْفِرْ </a:t>
            </a:r>
            <a:r>
              <a:rPr lang="ar-SA" dirty="0" err="1"/>
              <a:t>زَلَّتِی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</a:t>
            </a:r>
            <a:r>
              <a:rPr lang="ar-SA" dirty="0" err="1"/>
              <a:t>قَضَیْتَ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مَدَدْتُ </a:t>
            </a:r>
            <a:r>
              <a:rPr lang="ar-SA" dirty="0" err="1"/>
              <a:t>یَدِي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severe my hoping for Your </a:t>
            </a:r>
            <a:r>
              <a:rPr lang="en-US" dirty="0" err="1"/>
              <a:t>Favours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وَاكْفِنِي شَرَّ الْجِنِّ وَ الْإِنْسِ مِنْ </a:t>
            </a:r>
            <a:r>
              <a:rPr lang="ar-SA" dirty="0" err="1"/>
              <a:t>اَعْدَائِي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سَرِیعَ</a:t>
            </a:r>
            <a:r>
              <a:rPr lang="ar-SA" dirty="0"/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اِغْفِرْ لِمَنْ لَا </a:t>
            </a:r>
            <a:r>
              <a:rPr lang="ar-SA" dirty="0" err="1"/>
              <a:t>یَمْلِكُ</a:t>
            </a:r>
            <a:r>
              <a:rPr lang="ar-SA" dirty="0"/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do what You will.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 كُلَّ ذَنْبٍ أَذْنَبْتُهُ وَكُلَّ </a:t>
            </a:r>
            <a:r>
              <a:rPr lang="ar-SA" dirty="0" err="1"/>
              <a:t>خَطِیئَةٍ</a:t>
            </a:r>
            <a:r>
              <a:rPr lang="ar-SA" dirty="0"/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طَاعَتُهُ </a:t>
            </a:r>
            <a:r>
              <a:rPr lang="ar-SA" dirty="0" err="1"/>
              <a:t>غِنًی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نُورَ </a:t>
            </a:r>
            <a:r>
              <a:rPr lang="ar-SA" dirty="0" err="1"/>
              <a:t>الْمُسْتَوْحِشِینَ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عَالِماً لَا </a:t>
            </a:r>
            <a:r>
              <a:rPr lang="ar-SA" dirty="0" err="1"/>
              <a:t>یُعَلَّمُ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صَلِّ </a:t>
            </a:r>
            <a:r>
              <a:rPr lang="ar-SA" dirty="0" err="1"/>
              <a:t>عَلٰی</a:t>
            </a:r>
            <a:r>
              <a:rPr lang="ar-SA" dirty="0"/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أَتَقَرَّبُ </a:t>
            </a:r>
            <a:r>
              <a:rPr lang="ar-SA" dirty="0" err="1"/>
              <a:t>إِلَیْكَ</a:t>
            </a:r>
            <a:r>
              <a:rPr lang="ar-SA" dirty="0"/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وَصَلَّی</a:t>
            </a:r>
            <a:r>
              <a:rPr lang="ar-SA" dirty="0"/>
              <a:t> اللهُ </a:t>
            </a:r>
            <a:r>
              <a:rPr lang="ar-SA" dirty="0" err="1"/>
              <a:t>عَلٰی</a:t>
            </a:r>
            <a:r>
              <a:rPr lang="ar-SA" dirty="0"/>
              <a:t> رَسُولِهِ وَالْأَئِمَّةِ </a:t>
            </a:r>
            <a:r>
              <a:rPr lang="ar-SA" dirty="0" err="1"/>
              <a:t>الْمَیَامِینَ</a:t>
            </a:r>
            <a:r>
              <a:rPr lang="ar-SA" dirty="0"/>
              <a:t> مِنْ </a:t>
            </a:r>
            <a:r>
              <a:rPr lang="ar-SA" dirty="0" err="1"/>
              <a:t>آلِهِ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وَسَلَّمَ تَسْلِيماً </a:t>
            </a:r>
            <a:r>
              <a:rPr lang="ar-SA" dirty="0" err="1"/>
              <a:t>كَثِیراً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أَللّٰهُمَّ </a:t>
            </a:r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وَاَسْتَشْفِعُ بِكَ </a:t>
            </a:r>
            <a:r>
              <a:rPr lang="ar-SA" dirty="0" err="1"/>
              <a:t>إِلَی</a:t>
            </a:r>
            <a:r>
              <a:rPr lang="ar-SA" dirty="0"/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وَأَسْأَلُكَ بِجُودِكَ أَنْ </a:t>
            </a:r>
            <a:r>
              <a:rPr lang="ar-SA" dirty="0" err="1"/>
              <a:t>تُدْنِيَنى</a:t>
            </a:r>
            <a:r>
              <a:rPr lang="ar-SA" dirty="0"/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أَسْأَلُكَ سُؤَالَ خَاضِعٍ مُّتَذَلِّلٍ خَاشِعٍ</a:t>
            </a:r>
            <a:br>
              <a:rPr lang="ar-SA" dirty="0"/>
            </a:br>
            <a:r>
              <a:rPr lang="ar-SA" dirty="0"/>
              <a:t>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وَتَجْعَلَنِي بِقِسْمِكَ </a:t>
            </a:r>
            <a:r>
              <a:rPr lang="ar-SA" dirty="0" err="1"/>
              <a:t>رَاضِیاً</a:t>
            </a:r>
            <a:r>
              <a:rPr lang="ar-SA" dirty="0"/>
              <a:t> قَانِعاً</a:t>
            </a:r>
            <a:br>
              <a:rPr lang="ar-SA" dirty="0"/>
            </a:br>
            <a:r>
              <a:rPr lang="ar-SA" dirty="0" err="1"/>
              <a:t>وَفِی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وَعَظُمَ </a:t>
            </a:r>
            <a:r>
              <a:rPr lang="ar-SA" dirty="0" err="1"/>
              <a:t>فِیمَا</a:t>
            </a:r>
            <a:r>
              <a:rPr lang="ar-SA" dirty="0"/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</a:t>
            </a:r>
            <a:r>
              <a:rPr lang="ar-SA" dirty="0" err="1"/>
              <a:t>یُمْكِنُ</a:t>
            </a:r>
            <a:r>
              <a:rPr lang="ar-SA" dirty="0"/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إِنِّي أَسْأَلُكَ بِرَحْمَتِكَ الَّتِي وَسِعَتْ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لِشَيءٍ مِنْ عَمَلِيَ </a:t>
            </a:r>
            <a:r>
              <a:rPr lang="ar-SA" dirty="0" err="1"/>
              <a:t>الْقَبِیحِ</a:t>
            </a:r>
            <a:r>
              <a:rPr lang="ar-SA" dirty="0"/>
              <a:t> بِالْحَسَنِ مُبَدِّلاً </a:t>
            </a:r>
            <a:r>
              <a:rPr lang="ar-SA" dirty="0" err="1"/>
              <a:t>غَیرَكَ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إِلٰهَ </a:t>
            </a:r>
            <a:r>
              <a:rPr lang="ar-SA" dirty="0" err="1"/>
              <a:t>اِلَّا</a:t>
            </a:r>
            <a:r>
              <a:rPr lang="ar-SA" dirty="0"/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وَسَكَنْتُ إِلَي </a:t>
            </a:r>
            <a:r>
              <a:rPr lang="ar-SA" dirty="0" err="1"/>
              <a:t>قَدِیمِ</a:t>
            </a:r>
            <a:r>
              <a:rPr lang="ar-SA" dirty="0"/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614" y="4495801"/>
            <a:ext cx="8172772" cy="1905000"/>
          </a:xfrm>
        </p:spPr>
        <p:txBody>
          <a:bodyPr/>
          <a:lstStyle/>
          <a:p>
            <a:r>
              <a:rPr lang="en-US" dirty="0"/>
              <a:t>And I have depended upon Your ancient remembrance of me and Your favor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كَمْ مِّنْ </a:t>
            </a:r>
            <a:r>
              <a:rPr lang="ar-SA" dirty="0" err="1"/>
              <a:t>قَبِیحٍ</a:t>
            </a:r>
            <a:r>
              <a:rPr lang="ar-SA" dirty="0"/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وَبِقُوَّتِكَ </a:t>
            </a:r>
            <a:r>
              <a:rPr lang="ar-SA" dirty="0" err="1"/>
              <a:t>الَّتِی</a:t>
            </a:r>
            <a:r>
              <a:rPr lang="ar-SA" dirty="0"/>
              <a:t> قَهَرْتَ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strength, through which You dominate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ثَنَاءٍ </a:t>
            </a:r>
            <a:r>
              <a:rPr lang="ar-SA" dirty="0" err="1"/>
              <a:t>جَمِیلٍ</a:t>
            </a:r>
            <a:r>
              <a:rPr lang="ar-SA" dirty="0"/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وَخَدَعَتْنِي </a:t>
            </a:r>
            <a:r>
              <a:rPr lang="ar-SA" dirty="0" err="1"/>
              <a:t>الدُّنْیَا</a:t>
            </a:r>
            <a:r>
              <a:rPr lang="ar-SA" dirty="0"/>
              <a:t> بِغُرُورِهَا وَنَفْسِي </a:t>
            </a:r>
            <a:r>
              <a:rPr lang="ar-SA" dirty="0" err="1"/>
              <a:t>بِجِنَایَتِهَا</a:t>
            </a:r>
            <a:r>
              <a:rPr lang="ar-SA" dirty="0"/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1602" y="4495801"/>
            <a:ext cx="8388796" cy="1905000"/>
          </a:xfrm>
        </p:spPr>
        <p:txBody>
          <a:bodyPr/>
          <a:lstStyle/>
          <a:p>
            <a:r>
              <a:rPr lang="en-US" dirty="0"/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فَأَسْأَلُكَ بِعِزَّتِكَ</a:t>
            </a:r>
            <a:br>
              <a:rPr lang="ar-SA" dirty="0"/>
            </a:br>
            <a:r>
              <a:rPr lang="ar-SA" dirty="0"/>
              <a:t>أَنْ </a:t>
            </a:r>
            <a:r>
              <a:rPr lang="ar-SA" dirty="0" err="1"/>
              <a:t>لَّایَحْجُبَ</a:t>
            </a:r>
            <a:r>
              <a:rPr lang="ar-SA" dirty="0"/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So I ask You by </a:t>
            </a:r>
            <a:r>
              <a:rPr lang="en-US" dirty="0" err="1"/>
              <a:t>Your</a:t>
            </a:r>
            <a:r>
              <a:rPr lang="en-US" dirty="0"/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وَخَضَعَ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disgrace me through the hidden things You know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تُعَاجِلْنِي بِالْعُقُوبَةِ </a:t>
            </a:r>
            <a:r>
              <a:rPr lang="ar-SA" dirty="0" err="1"/>
              <a:t>عَلَی</a:t>
            </a:r>
            <a:r>
              <a:rPr lang="ar-SA" dirty="0"/>
              <a:t> مَا عَمِلْتُهُ </a:t>
            </a:r>
            <a:r>
              <a:rPr lang="ar-SA" dirty="0" err="1"/>
              <a:t>فِی</a:t>
            </a:r>
            <a:r>
              <a:rPr lang="ar-SA" dirty="0"/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وَكُنِ اللّٰهُمَّ بِعِزَّتِكَ لِي فِي كُلِّ الْأَحْوَالِ </a:t>
            </a:r>
            <a:r>
              <a:rPr lang="ar-SA" dirty="0" err="1"/>
              <a:t>رَءُوفاً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وَعَلَيَّ فِي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وَرَبِّي</a:t>
            </a:r>
            <a:br>
              <a:rPr lang="ar-SA" dirty="0"/>
            </a:br>
            <a:r>
              <a:rPr lang="ar-SA" dirty="0"/>
              <a:t>مَنْ لِي </a:t>
            </a:r>
            <a:r>
              <a:rPr lang="ar-SA" dirty="0" err="1"/>
              <a:t>غَیرُكَ</a:t>
            </a:r>
            <a:r>
              <a:rPr lang="ar-SA" dirty="0"/>
              <a:t> أَسْأَلُهُ كَشْفَ ضُرِّي </a:t>
            </a:r>
            <a:r>
              <a:rPr lang="ar-SA" dirty="0" err="1"/>
              <a:t>وَٱلنَّظَرَ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وَمَولَايَ</a:t>
            </a:r>
            <a:br>
              <a:rPr lang="ar-SA" dirty="0"/>
            </a:br>
            <a:r>
              <a:rPr lang="ar-SA" dirty="0" err="1"/>
              <a:t>أَجْرَیتَ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r>
              <a:rPr lang="ar-SA" dirty="0"/>
              <a:t> حُكْماَ</a:t>
            </a:r>
            <a:r>
              <a:rPr lang="ar-AE" dirty="0"/>
              <a:t>نِ</a:t>
            </a:r>
            <a:r>
              <a:rPr lang="ar-SA" dirty="0"/>
              <a:t> اتَّبَعْتُ فِيهِ </a:t>
            </a:r>
            <a:r>
              <a:rPr lang="ar-SA" dirty="0" err="1"/>
              <a:t>هَوٰی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وَلَمْ أَحْتَرِسْ فِيهِ مِنْ </a:t>
            </a:r>
            <a:r>
              <a:rPr lang="ar-SA" dirty="0" err="1"/>
              <a:t>تَزْیِینِ</a:t>
            </a:r>
            <a:r>
              <a:rPr lang="ar-SA" dirty="0"/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وَذَلَّ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فَغَرَّنِي بِمَا </a:t>
            </a:r>
            <a:r>
              <a:rPr lang="ar-SA" dirty="0" err="1"/>
              <a:t>أَهْوَی</a:t>
            </a:r>
            <a:r>
              <a:rPr lang="ar-SA" dirty="0"/>
              <a:t> وَأَسْعَدَهُ </a:t>
            </a:r>
            <a:r>
              <a:rPr lang="ar-SA" dirty="0" err="1"/>
              <a:t>عَلَی</a:t>
            </a:r>
            <a:r>
              <a:rPr lang="ar-SA" dirty="0"/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he deluded me through my soul's caprice and therein destiny favored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فَتَجَاوَزْتُ بِمَا </a:t>
            </a:r>
            <a:r>
              <a:rPr lang="ar-SA" dirty="0" err="1"/>
              <a:t>جَرٰی</a:t>
            </a:r>
            <a:r>
              <a:rPr lang="ar-SA" dirty="0"/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فَلَكَ الْحَمْدُ عَلَيَّ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حُجَّةَ لِي </a:t>
            </a:r>
            <a:r>
              <a:rPr lang="ar-SA" dirty="0" err="1"/>
              <a:t>فِیمَا</a:t>
            </a:r>
            <a:r>
              <a:rPr lang="ar-SA" dirty="0"/>
              <a:t> </a:t>
            </a:r>
            <a:r>
              <a:rPr lang="ar-SA" dirty="0" err="1"/>
              <a:t>جَرٰی</a:t>
            </a:r>
            <a:r>
              <a:rPr lang="ar-SA" dirty="0"/>
              <a:t> عَلَيَّ </a:t>
            </a:r>
            <a:r>
              <a:rPr lang="ar-SA" dirty="0" err="1"/>
              <a:t>فِیهِ</a:t>
            </a:r>
            <a:r>
              <a:rPr lang="ar-SA" dirty="0"/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</a:t>
            </a:r>
            <a:r>
              <a:rPr lang="ar-SA" dirty="0" err="1"/>
              <a:t>أَتَیتُكَ</a:t>
            </a:r>
            <a:r>
              <a:rPr lang="ar-SA" dirty="0"/>
              <a:t> </a:t>
            </a:r>
            <a:r>
              <a:rPr lang="ar-SA" dirty="0" err="1"/>
              <a:t>یَاإِلٰهِي</a:t>
            </a:r>
            <a:r>
              <a:rPr lang="ar-SA" dirty="0"/>
              <a:t> بَعْدَ تَقْصِيرِي </a:t>
            </a:r>
            <a:r>
              <a:rPr lang="ar-SA" dirty="0" err="1"/>
              <a:t>وَإِسْرَافِی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590" y="4495801"/>
            <a:ext cx="8604820" cy="1905000"/>
          </a:xfrm>
        </p:spPr>
        <p:txBody>
          <a:bodyPr/>
          <a:lstStyle/>
          <a:p>
            <a:r>
              <a:rPr lang="en-US" dirty="0"/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مُنْكَسِراً </a:t>
            </a:r>
            <a:r>
              <a:rPr lang="ar-SA" dirty="0" err="1"/>
              <a:t>مُّسْتَقِیلاً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وَبِجَبَرُوتِكَ </a:t>
            </a:r>
            <a:r>
              <a:rPr lang="ar-SA" dirty="0" err="1"/>
              <a:t>الَّتِی</a:t>
            </a:r>
            <a:r>
              <a:rPr lang="ar-SA" dirty="0"/>
              <a:t> غَلَبْتَ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invincibility through which You overwhelm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find no place to flee from what occurred through 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مَفْزَعاً أَتَوَجَّهُ إِلَيهِ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غَیرَ</a:t>
            </a:r>
            <a:r>
              <a:rPr lang="ar-SA" dirty="0"/>
              <a:t> قَبُولِكَ عُذْرِي</a:t>
            </a:r>
            <a:br>
              <a:rPr lang="ar-SA" dirty="0"/>
            </a:br>
            <a:r>
              <a:rPr lang="ar-SA" dirty="0"/>
              <a:t>وَإِدْخَالِكَ </a:t>
            </a:r>
            <a:r>
              <a:rPr lang="ar-SA" dirty="0" err="1"/>
              <a:t>اِيَّاىَ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ارْحَمْ ضَعْفَ بَدَنِي</a:t>
            </a:r>
            <a:br>
              <a:rPr lang="ar-SA" dirty="0"/>
            </a:br>
            <a:r>
              <a:rPr lang="ar-SA" dirty="0"/>
              <a:t>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بَدَأَ خَلْقِي وَذِكرِي</a:t>
            </a:r>
            <a:br>
              <a:rPr lang="ar-SA" dirty="0"/>
            </a:br>
            <a:r>
              <a:rPr lang="ar-SA" dirty="0" err="1"/>
              <a:t>وَتَرْبِيَتِی</a:t>
            </a:r>
            <a:r>
              <a:rPr lang="ar-SA" dirty="0"/>
              <a:t> وَبِرِّي </a:t>
            </a:r>
            <a:r>
              <a:rPr lang="ar-SA" dirty="0" err="1"/>
              <a:t>وَتَغْذِیَتِی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5558" y="4495801"/>
            <a:ext cx="9180884" cy="1905000"/>
          </a:xfrm>
        </p:spPr>
        <p:txBody>
          <a:bodyPr/>
          <a:lstStyle/>
          <a:p>
            <a:r>
              <a:rPr lang="en-US" dirty="0"/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وَبِعِزَّتِكَ </a:t>
            </a:r>
            <a:r>
              <a:rPr lang="ar-SA" dirty="0" err="1"/>
              <a:t>الَّتِی</a:t>
            </a:r>
            <a:r>
              <a:rPr lang="ar-SA" dirty="0"/>
              <a:t> لَا </a:t>
            </a:r>
            <a:r>
              <a:rPr lang="ar-SA" dirty="0" err="1"/>
              <a:t>یَقُومُ</a:t>
            </a:r>
            <a:r>
              <a:rPr lang="ar-SA" dirty="0"/>
              <a:t> لَهَا </a:t>
            </a:r>
            <a:r>
              <a:rPr lang="ar-SA" dirty="0" err="1"/>
              <a:t>شَىْءٌ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أَتُرَاكَ </a:t>
            </a:r>
            <a:r>
              <a:rPr lang="ar-SA" dirty="0"/>
              <a:t>مُعَذِّبِي بِنَارِكَ بَعْدَ </a:t>
            </a:r>
            <a:r>
              <a:rPr lang="ar-SA" dirty="0" err="1"/>
              <a:t>تَوْحِیدِكَ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مَا </a:t>
            </a:r>
            <a:r>
              <a:rPr lang="ar-SA" dirty="0" err="1"/>
              <a:t>انْطَوٰی</a:t>
            </a:r>
            <a:r>
              <a:rPr lang="ar-SA" dirty="0"/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وَاعْتَقَدَهُ </a:t>
            </a:r>
            <a:r>
              <a:rPr lang="ar-SA" dirty="0" err="1"/>
              <a:t>ضَمِیرِي</a:t>
            </a:r>
            <a:r>
              <a:rPr lang="ar-SA" dirty="0"/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صِدْقِ </a:t>
            </a:r>
            <a:r>
              <a:rPr lang="ar-SA" dirty="0" err="1"/>
              <a:t>اعْتِرَافِی</a:t>
            </a:r>
            <a:r>
              <a:rPr lang="ar-SA" dirty="0"/>
              <a:t> وَدُعَائِي</a:t>
            </a:r>
            <a:br>
              <a:rPr lang="ar-SA" dirty="0"/>
            </a:br>
            <a:r>
              <a:rPr lang="ar-SA" dirty="0"/>
              <a:t>خَاضِعاً </a:t>
            </a:r>
            <a:r>
              <a:rPr lang="ar-SA" dirty="0" err="1"/>
              <a:t>لِرُبُوبِیَّتِكَ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هَيْهاتَ أَنْتَ أَكْرَمُ مِنْ أَنْ </a:t>
            </a:r>
            <a:r>
              <a:rPr lang="ar-SA" dirty="0" err="1"/>
              <a:t>تُضَیِّعَ</a:t>
            </a:r>
            <a:r>
              <a:rPr lang="ar-SA" dirty="0"/>
              <a:t> مَنْ رَبَّيْتَهُ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You are more generous than that You should squander him whom You have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تُبْعِدَ مَنْ </a:t>
            </a:r>
            <a:r>
              <a:rPr lang="ar-SA" dirty="0" err="1"/>
              <a:t>أَدْنَیتَهُ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banish him whom You have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تُشَرِّدَ مَنْ </a:t>
            </a:r>
            <a:r>
              <a:rPr lang="ar-SA" dirty="0" err="1"/>
              <a:t>آوَیتَهُ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 away him whom You have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تُسَلِّمَ إِلَي الْبَلَاءِ مَنْ </a:t>
            </a:r>
            <a:r>
              <a:rPr lang="ar-SA" dirty="0" err="1"/>
              <a:t>كَفَیْتَهُ</a:t>
            </a:r>
            <a:r>
              <a:rPr lang="ar-SA" dirty="0"/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submit to tribulation him whom You have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404</TotalTime>
  <Words>4407</Words>
  <Application>Microsoft Office PowerPoint</Application>
  <PresentationFormat>Widescreen</PresentationFormat>
  <Paragraphs>518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1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وَفِی جَمِیعِ الْأَحْوَالِ مُتَوَاضِعاً</vt:lpstr>
      <vt:lpstr>اَللّٰهُمَّ وَأَسْأَلُكَ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فِي كُلِّ الْأَحْوَالِ رَءُوفاً</vt:lpstr>
      <vt:lpstr>وَعَلَيَّ فِي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خَاضِعاً لِرُبُوبِیَّتِكَ</vt:lpstr>
      <vt:lpstr>هَيْهاتَ أَنْتَ أَكْرَمُ مِنْ أَنْ تُضَیِّعَ مَنْ رَبَّيْتَهُ</vt:lpstr>
      <vt:lpstr>أَوْ تُبْعِدَ مَنْ أَدْنَیتَهُ</vt:lpstr>
      <vt:lpstr>أَوْ تُشَرِّدَ مَنْ آوَیتَهُ</vt:lpstr>
      <vt:lpstr>أَوْ تُسَلِّمَ إِلَي الْبَلَاءِ مَنْ كَفَیْتَهُ وَرَحِمْتَهُ</vt:lpstr>
      <vt:lpstr>وَلَيتَ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ضَعْفِى عَنْ قَلِيلٍ مِّنْ بَلَاءِ الدُّنْیَا وَعُقُوبَاتِهَا</vt:lpstr>
      <vt:lpstr>وَمَا یَجْرِي فِیهَا مِنَ الْمَكَارِهِ عَلٰی أَهْلِهَا</vt:lpstr>
      <vt:lpstr>عَلٰی أَنَّ ذَلِكَ بَلَاءٌ وَمَكرُوهٌ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أَللّٰهُمَّ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5</cp:revision>
  <dcterms:created xsi:type="dcterms:W3CDTF">2023-03-10T15:14:08Z</dcterms:created>
  <dcterms:modified xsi:type="dcterms:W3CDTF">2024-03-15T19:09:58Z</dcterms:modified>
</cp:coreProperties>
</file>